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notesSlides/notesSlide1.xml" ContentType="application/vnd.openxmlformats-officedocument.presentationml.notesSlide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68" r:id="rId5"/>
    <p:sldId id="264" r:id="rId6"/>
    <p:sldId id="266" r:id="rId7"/>
    <p:sldId id="256" r:id="rId8"/>
    <p:sldId id="258" r:id="rId9"/>
    <p:sldId id="257" r:id="rId10"/>
    <p:sldId id="261" r:id="rId11"/>
    <p:sldId id="262" r:id="rId12"/>
    <p:sldId id="263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51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 Ahmed" userId="69753a15-b025-464d-a4af-2a614b7dc704" providerId="ADAL" clId="{D5B4CC20-C791-4634-9AEC-F826EB7F2BF3}"/>
    <pc:docChg chg="modSld">
      <pc:chgData name="Tan Ahmed" userId="69753a15-b025-464d-a4af-2a614b7dc704" providerId="ADAL" clId="{D5B4CC20-C791-4634-9AEC-F826EB7F2BF3}" dt="2021-12-05T21:06:33.951" v="0" actId="58"/>
      <pc:docMkLst>
        <pc:docMk/>
      </pc:docMkLst>
      <pc:sldChg chg="modSp mod">
        <pc:chgData name="Tan Ahmed" userId="69753a15-b025-464d-a4af-2a614b7dc704" providerId="ADAL" clId="{D5B4CC20-C791-4634-9AEC-F826EB7F2BF3}" dt="2021-12-05T21:06:33.951" v="0" actId="58"/>
        <pc:sldMkLst>
          <pc:docMk/>
          <pc:sldMk cId="1996694971" sldId="257"/>
        </pc:sldMkLst>
        <pc:spChg chg="mod">
          <ac:chgData name="Tan Ahmed" userId="69753a15-b025-464d-a4af-2a614b7dc704" providerId="ADAL" clId="{D5B4CC20-C791-4634-9AEC-F826EB7F2BF3}" dt="2021-12-05T21:06:33.951" v="0" actId="58"/>
          <ac:spMkLst>
            <pc:docMk/>
            <pc:sldMk cId="1996694971" sldId="257"/>
            <ac:spMk id="3" creationId="{00000000-0000-0000-0000-000000000000}"/>
          </ac:spMkLst>
        </pc:spChg>
      </pc:sldChg>
    </pc:docChg>
  </pc:docChgLst>
  <pc:docChgLst>
    <pc:chgData name="Tan Ahmed" userId="69753a15-b025-464d-a4af-2a614b7dc704" providerId="ADAL" clId="{9BB35700-9421-4F87-9E2B-C0ED25FE5242}"/>
    <pc:docChg chg="custSel addSld delSld modSld sldOrd">
      <pc:chgData name="Tan Ahmed" userId="69753a15-b025-464d-a4af-2a614b7dc704" providerId="ADAL" clId="{9BB35700-9421-4F87-9E2B-C0ED25FE5242}" dt="2021-05-26T15:01:06.137" v="1675" actId="47"/>
      <pc:docMkLst>
        <pc:docMk/>
      </pc:docMkLst>
      <pc:sldChg chg="addSp delSp modSp mod">
        <pc:chgData name="Tan Ahmed" userId="69753a15-b025-464d-a4af-2a614b7dc704" providerId="ADAL" clId="{9BB35700-9421-4F87-9E2B-C0ED25FE5242}" dt="2021-05-26T13:45:45.981" v="282"/>
        <pc:sldMkLst>
          <pc:docMk/>
          <pc:sldMk cId="1996694971" sldId="257"/>
        </pc:sldMkLst>
        <pc:grpChg chg="mod">
          <ac:chgData name="Tan Ahmed" userId="69753a15-b025-464d-a4af-2a614b7dc704" providerId="ADAL" clId="{9BB35700-9421-4F87-9E2B-C0ED25FE5242}" dt="2021-05-26T13:44:43.554" v="202"/>
          <ac:grpSpMkLst>
            <pc:docMk/>
            <pc:sldMk cId="1996694971" sldId="257"/>
            <ac:grpSpMk id="12" creationId="{87267714-3689-42F9-A2D3-94D687DEA49C}"/>
          </ac:grpSpMkLst>
        </pc:grpChg>
        <pc:grpChg chg="mod">
          <ac:chgData name="Tan Ahmed" userId="69753a15-b025-464d-a4af-2a614b7dc704" providerId="ADAL" clId="{9BB35700-9421-4F87-9E2B-C0ED25FE5242}" dt="2021-05-26T13:44:43.554" v="202"/>
          <ac:grpSpMkLst>
            <pc:docMk/>
            <pc:sldMk cId="1996694971" sldId="257"/>
            <ac:grpSpMk id="13" creationId="{15F324BE-9A5C-4230-99E5-699F39986067}"/>
          </ac:grpSpMkLst>
        </pc:grpChg>
        <pc:grpChg chg="mod">
          <ac:chgData name="Tan Ahmed" userId="69753a15-b025-464d-a4af-2a614b7dc704" providerId="ADAL" clId="{9BB35700-9421-4F87-9E2B-C0ED25FE5242}" dt="2021-05-26T13:44:52.790" v="209"/>
          <ac:grpSpMkLst>
            <pc:docMk/>
            <pc:sldMk cId="1996694971" sldId="257"/>
            <ac:grpSpMk id="20" creationId="{9BA58C90-94B6-4457-AC5A-7C8CBF734E77}"/>
          </ac:grpSpMkLst>
        </pc:grpChg>
        <pc:grpChg chg="mod">
          <ac:chgData name="Tan Ahmed" userId="69753a15-b025-464d-a4af-2a614b7dc704" providerId="ADAL" clId="{9BB35700-9421-4F87-9E2B-C0ED25FE5242}" dt="2021-05-26T13:44:55.793" v="215"/>
          <ac:grpSpMkLst>
            <pc:docMk/>
            <pc:sldMk cId="1996694971" sldId="257"/>
            <ac:grpSpMk id="26" creationId="{38AD6DC6-2905-40C7-9DD7-DF6D4649378B}"/>
          </ac:grpSpMkLst>
        </pc:grpChg>
        <pc:grpChg chg="mod">
          <ac:chgData name="Tan Ahmed" userId="69753a15-b025-464d-a4af-2a614b7dc704" providerId="ADAL" clId="{9BB35700-9421-4F87-9E2B-C0ED25FE5242}" dt="2021-05-26T13:45:01.027" v="220"/>
          <ac:grpSpMkLst>
            <pc:docMk/>
            <pc:sldMk cId="1996694971" sldId="257"/>
            <ac:grpSpMk id="31" creationId="{DA564DF9-9B2F-4017-A8BA-3EB22E8E81D4}"/>
          </ac:grpSpMkLst>
        </pc:grpChg>
        <pc:grpChg chg="mod">
          <ac:chgData name="Tan Ahmed" userId="69753a15-b025-464d-a4af-2a614b7dc704" providerId="ADAL" clId="{9BB35700-9421-4F87-9E2B-C0ED25FE5242}" dt="2021-05-26T13:45:05.150" v="228"/>
          <ac:grpSpMkLst>
            <pc:docMk/>
            <pc:sldMk cId="1996694971" sldId="257"/>
            <ac:grpSpMk id="39" creationId="{6624C2A3-1615-4DCC-9C7F-E2C8F76E6702}"/>
          </ac:grpSpMkLst>
        </pc:grpChg>
        <pc:grpChg chg="del mod">
          <ac:chgData name="Tan Ahmed" userId="69753a15-b025-464d-a4af-2a614b7dc704" providerId="ADAL" clId="{9BB35700-9421-4F87-9E2B-C0ED25FE5242}" dt="2021-05-26T13:45:30.020" v="247"/>
          <ac:grpSpMkLst>
            <pc:docMk/>
            <pc:sldMk cId="1996694971" sldId="257"/>
            <ac:grpSpMk id="42" creationId="{1544BB24-BFEB-410B-BD7A-097EB16CEAE8}"/>
          </ac:grpSpMkLst>
        </pc:grpChg>
        <pc:grpChg chg="del mod">
          <ac:chgData name="Tan Ahmed" userId="69753a15-b025-464d-a4af-2a614b7dc704" providerId="ADAL" clId="{9BB35700-9421-4F87-9E2B-C0ED25FE5242}" dt="2021-05-26T13:45:35.402" v="260"/>
          <ac:grpSpMkLst>
            <pc:docMk/>
            <pc:sldMk cId="1996694971" sldId="257"/>
            <ac:grpSpMk id="57" creationId="{911E2C96-1A9C-48DD-B16D-37C23BCD056D}"/>
          </ac:grpSpMkLst>
        </pc:grpChg>
        <pc:grpChg chg="del mod">
          <ac:chgData name="Tan Ahmed" userId="69753a15-b025-464d-a4af-2a614b7dc704" providerId="ADAL" clId="{9BB35700-9421-4F87-9E2B-C0ED25FE5242}" dt="2021-05-26T13:45:35.401" v="256"/>
          <ac:grpSpMkLst>
            <pc:docMk/>
            <pc:sldMk cId="1996694971" sldId="257"/>
            <ac:grpSpMk id="58" creationId="{CC26923C-9B70-4D83-B50A-5E939200D84D}"/>
          </ac:grpSpMkLst>
        </pc:grpChg>
        <pc:grpChg chg="mod">
          <ac:chgData name="Tan Ahmed" userId="69753a15-b025-464d-a4af-2a614b7dc704" providerId="ADAL" clId="{9BB35700-9421-4F87-9E2B-C0ED25FE5242}" dt="2021-05-26T13:45:45.981" v="282"/>
          <ac:grpSpMkLst>
            <pc:docMk/>
            <pc:sldMk cId="1996694971" sldId="257"/>
            <ac:grpSpMk id="78" creationId="{F315B31E-A184-4EA1-B268-1E82EDDF0CF6}"/>
          </ac:grpSpMkLst>
        </pc:grpChg>
        <pc:grpChg chg="mod">
          <ac:chgData name="Tan Ahmed" userId="69753a15-b025-464d-a4af-2a614b7dc704" providerId="ADAL" clId="{9BB35700-9421-4F87-9E2B-C0ED25FE5242}" dt="2021-05-26T13:45:45.981" v="282"/>
          <ac:grpSpMkLst>
            <pc:docMk/>
            <pc:sldMk cId="1996694971" sldId="257"/>
            <ac:grpSpMk id="79" creationId="{40F56CF8-8506-423A-9C8B-EF4F9016CC34}"/>
          </ac:grpSpMkLst>
        </pc:grpChg>
        <pc:grpChg chg="mod">
          <ac:chgData name="Tan Ahmed" userId="69753a15-b025-464d-a4af-2a614b7dc704" providerId="ADAL" clId="{9BB35700-9421-4F87-9E2B-C0ED25FE5242}" dt="2021-05-26T13:45:45.981" v="282"/>
          <ac:grpSpMkLst>
            <pc:docMk/>
            <pc:sldMk cId="1996694971" sldId="257"/>
            <ac:grpSpMk id="80" creationId="{6E1290AE-4EE6-471F-8726-9F1217718AB0}"/>
          </ac:grpSpMkLst>
        </pc:grpChg>
        <pc:inkChg chg="add del">
          <ac:chgData name="Tan Ahmed" userId="69753a15-b025-464d-a4af-2a614b7dc704" providerId="ADAL" clId="{9BB35700-9421-4F87-9E2B-C0ED25FE5242}" dt="2021-05-26T13:44:31.972" v="194"/>
          <ac:inkMkLst>
            <pc:docMk/>
            <pc:sldMk cId="1996694971" sldId="257"/>
            <ac:inkMk id="4" creationId="{C7136ACE-8655-4256-888E-F1955FAA58C5}"/>
          </ac:inkMkLst>
        </pc:inkChg>
        <pc:inkChg chg="add mod">
          <ac:chgData name="Tan Ahmed" userId="69753a15-b025-464d-a4af-2a614b7dc704" providerId="ADAL" clId="{9BB35700-9421-4F87-9E2B-C0ED25FE5242}" dt="2021-05-26T13:44:43.554" v="202"/>
          <ac:inkMkLst>
            <pc:docMk/>
            <pc:sldMk cId="1996694971" sldId="257"/>
            <ac:inkMk id="5" creationId="{E7AB9ECA-A726-4DA5-A13E-82624049BE46}"/>
          </ac:inkMkLst>
        </pc:inkChg>
        <pc:inkChg chg="add mod">
          <ac:chgData name="Tan Ahmed" userId="69753a15-b025-464d-a4af-2a614b7dc704" providerId="ADAL" clId="{9BB35700-9421-4F87-9E2B-C0ED25FE5242}" dt="2021-05-26T13:44:43.554" v="202"/>
          <ac:inkMkLst>
            <pc:docMk/>
            <pc:sldMk cId="1996694971" sldId="257"/>
            <ac:inkMk id="6" creationId="{87E3951E-D813-4BC6-85B8-6C02B47EDFC1}"/>
          </ac:inkMkLst>
        </pc:inkChg>
        <pc:inkChg chg="add mod">
          <ac:chgData name="Tan Ahmed" userId="69753a15-b025-464d-a4af-2a614b7dc704" providerId="ADAL" clId="{9BB35700-9421-4F87-9E2B-C0ED25FE5242}" dt="2021-05-26T13:44:43.554" v="202"/>
          <ac:inkMkLst>
            <pc:docMk/>
            <pc:sldMk cId="1996694971" sldId="257"/>
            <ac:inkMk id="7" creationId="{BC59B280-90DA-4453-ACF9-55CBB398A5BE}"/>
          </ac:inkMkLst>
        </pc:inkChg>
        <pc:inkChg chg="add mod">
          <ac:chgData name="Tan Ahmed" userId="69753a15-b025-464d-a4af-2a614b7dc704" providerId="ADAL" clId="{9BB35700-9421-4F87-9E2B-C0ED25FE5242}" dt="2021-05-26T13:44:43.554" v="202"/>
          <ac:inkMkLst>
            <pc:docMk/>
            <pc:sldMk cId="1996694971" sldId="257"/>
            <ac:inkMk id="8" creationId="{76DFC2AA-4998-46AA-8261-14A54E4D91D5}"/>
          </ac:inkMkLst>
        </pc:inkChg>
        <pc:inkChg chg="add mod">
          <ac:chgData name="Tan Ahmed" userId="69753a15-b025-464d-a4af-2a614b7dc704" providerId="ADAL" clId="{9BB35700-9421-4F87-9E2B-C0ED25FE5242}" dt="2021-05-26T13:44:43.554" v="202"/>
          <ac:inkMkLst>
            <pc:docMk/>
            <pc:sldMk cId="1996694971" sldId="257"/>
            <ac:inkMk id="9" creationId="{DB1B0C12-237B-462E-B316-88659DB4F9FF}"/>
          </ac:inkMkLst>
        </pc:inkChg>
        <pc:inkChg chg="add mod">
          <ac:chgData name="Tan Ahmed" userId="69753a15-b025-464d-a4af-2a614b7dc704" providerId="ADAL" clId="{9BB35700-9421-4F87-9E2B-C0ED25FE5242}" dt="2021-05-26T13:44:43.554" v="202"/>
          <ac:inkMkLst>
            <pc:docMk/>
            <pc:sldMk cId="1996694971" sldId="257"/>
            <ac:inkMk id="10" creationId="{89AC2B6B-D2D3-4792-A74C-E3F523AF40CC}"/>
          </ac:inkMkLst>
        </pc:inkChg>
        <pc:inkChg chg="add mod">
          <ac:chgData name="Tan Ahmed" userId="69753a15-b025-464d-a4af-2a614b7dc704" providerId="ADAL" clId="{9BB35700-9421-4F87-9E2B-C0ED25FE5242}" dt="2021-05-26T13:44:43.554" v="202"/>
          <ac:inkMkLst>
            <pc:docMk/>
            <pc:sldMk cId="1996694971" sldId="257"/>
            <ac:inkMk id="11" creationId="{AA6C60E4-845E-489B-9DE9-38AE294EEE65}"/>
          </ac:inkMkLst>
        </pc:inkChg>
        <pc:inkChg chg="add mod">
          <ac:chgData name="Tan Ahmed" userId="69753a15-b025-464d-a4af-2a614b7dc704" providerId="ADAL" clId="{9BB35700-9421-4F87-9E2B-C0ED25FE5242}" dt="2021-05-26T13:44:52.790" v="209"/>
          <ac:inkMkLst>
            <pc:docMk/>
            <pc:sldMk cId="1996694971" sldId="257"/>
            <ac:inkMk id="14" creationId="{A877DA79-D0FE-47CD-B226-9DAD628F08C7}"/>
          </ac:inkMkLst>
        </pc:inkChg>
        <pc:inkChg chg="add mod">
          <ac:chgData name="Tan Ahmed" userId="69753a15-b025-464d-a4af-2a614b7dc704" providerId="ADAL" clId="{9BB35700-9421-4F87-9E2B-C0ED25FE5242}" dt="2021-05-26T13:44:52.790" v="209"/>
          <ac:inkMkLst>
            <pc:docMk/>
            <pc:sldMk cId="1996694971" sldId="257"/>
            <ac:inkMk id="15" creationId="{2F54915A-F528-483B-AB80-1F9656D9295E}"/>
          </ac:inkMkLst>
        </pc:inkChg>
        <pc:inkChg chg="add mod">
          <ac:chgData name="Tan Ahmed" userId="69753a15-b025-464d-a4af-2a614b7dc704" providerId="ADAL" clId="{9BB35700-9421-4F87-9E2B-C0ED25FE5242}" dt="2021-05-26T13:44:52.790" v="209"/>
          <ac:inkMkLst>
            <pc:docMk/>
            <pc:sldMk cId="1996694971" sldId="257"/>
            <ac:inkMk id="16" creationId="{9F2DB0A8-74C7-4A2E-A01D-C052C4C86BF1}"/>
          </ac:inkMkLst>
        </pc:inkChg>
        <pc:inkChg chg="add mod">
          <ac:chgData name="Tan Ahmed" userId="69753a15-b025-464d-a4af-2a614b7dc704" providerId="ADAL" clId="{9BB35700-9421-4F87-9E2B-C0ED25FE5242}" dt="2021-05-26T13:44:52.790" v="209"/>
          <ac:inkMkLst>
            <pc:docMk/>
            <pc:sldMk cId="1996694971" sldId="257"/>
            <ac:inkMk id="17" creationId="{784DA9C6-4A91-46B4-8AE8-0AD61219B21B}"/>
          </ac:inkMkLst>
        </pc:inkChg>
        <pc:inkChg chg="add mod">
          <ac:chgData name="Tan Ahmed" userId="69753a15-b025-464d-a4af-2a614b7dc704" providerId="ADAL" clId="{9BB35700-9421-4F87-9E2B-C0ED25FE5242}" dt="2021-05-26T13:44:52.790" v="209"/>
          <ac:inkMkLst>
            <pc:docMk/>
            <pc:sldMk cId="1996694971" sldId="257"/>
            <ac:inkMk id="18" creationId="{4FB0ADB0-6AC2-4AC9-8AC4-84D967C4DD5D}"/>
          </ac:inkMkLst>
        </pc:inkChg>
        <pc:inkChg chg="add mod">
          <ac:chgData name="Tan Ahmed" userId="69753a15-b025-464d-a4af-2a614b7dc704" providerId="ADAL" clId="{9BB35700-9421-4F87-9E2B-C0ED25FE5242}" dt="2021-05-26T13:44:52.790" v="209"/>
          <ac:inkMkLst>
            <pc:docMk/>
            <pc:sldMk cId="1996694971" sldId="257"/>
            <ac:inkMk id="19" creationId="{CE23648F-E445-4F12-A280-FB9056C62827}"/>
          </ac:inkMkLst>
        </pc:inkChg>
        <pc:inkChg chg="add mod">
          <ac:chgData name="Tan Ahmed" userId="69753a15-b025-464d-a4af-2a614b7dc704" providerId="ADAL" clId="{9BB35700-9421-4F87-9E2B-C0ED25FE5242}" dt="2021-05-26T13:44:55.793" v="215"/>
          <ac:inkMkLst>
            <pc:docMk/>
            <pc:sldMk cId="1996694971" sldId="257"/>
            <ac:inkMk id="21" creationId="{85A67C2C-0872-4682-92EB-0133F6C8F26D}"/>
          </ac:inkMkLst>
        </pc:inkChg>
        <pc:inkChg chg="add mod">
          <ac:chgData name="Tan Ahmed" userId="69753a15-b025-464d-a4af-2a614b7dc704" providerId="ADAL" clId="{9BB35700-9421-4F87-9E2B-C0ED25FE5242}" dt="2021-05-26T13:44:55.793" v="215"/>
          <ac:inkMkLst>
            <pc:docMk/>
            <pc:sldMk cId="1996694971" sldId="257"/>
            <ac:inkMk id="22" creationId="{17F5B91F-290B-47B1-9EFF-F3BE1D623122}"/>
          </ac:inkMkLst>
        </pc:inkChg>
        <pc:inkChg chg="add mod">
          <ac:chgData name="Tan Ahmed" userId="69753a15-b025-464d-a4af-2a614b7dc704" providerId="ADAL" clId="{9BB35700-9421-4F87-9E2B-C0ED25FE5242}" dt="2021-05-26T13:44:55.793" v="215"/>
          <ac:inkMkLst>
            <pc:docMk/>
            <pc:sldMk cId="1996694971" sldId="257"/>
            <ac:inkMk id="23" creationId="{FF4FA4A4-D8D5-40F6-989D-808214E8DEA9}"/>
          </ac:inkMkLst>
        </pc:inkChg>
        <pc:inkChg chg="add mod">
          <ac:chgData name="Tan Ahmed" userId="69753a15-b025-464d-a4af-2a614b7dc704" providerId="ADAL" clId="{9BB35700-9421-4F87-9E2B-C0ED25FE5242}" dt="2021-05-26T13:44:55.793" v="215"/>
          <ac:inkMkLst>
            <pc:docMk/>
            <pc:sldMk cId="1996694971" sldId="257"/>
            <ac:inkMk id="24" creationId="{316BF5AE-0209-4FB8-8D31-4CC250DD2128}"/>
          </ac:inkMkLst>
        </pc:inkChg>
        <pc:inkChg chg="add mod">
          <ac:chgData name="Tan Ahmed" userId="69753a15-b025-464d-a4af-2a614b7dc704" providerId="ADAL" clId="{9BB35700-9421-4F87-9E2B-C0ED25FE5242}" dt="2021-05-26T13:44:55.793" v="215"/>
          <ac:inkMkLst>
            <pc:docMk/>
            <pc:sldMk cId="1996694971" sldId="257"/>
            <ac:inkMk id="25" creationId="{67293365-69E5-4DF0-83F9-104A2ADBD33D}"/>
          </ac:inkMkLst>
        </pc:inkChg>
        <pc:inkChg chg="add">
          <ac:chgData name="Tan Ahmed" userId="69753a15-b025-464d-a4af-2a614b7dc704" providerId="ADAL" clId="{9BB35700-9421-4F87-9E2B-C0ED25FE5242}" dt="2021-05-26T13:44:59.096" v="216" actId="9405"/>
          <ac:inkMkLst>
            <pc:docMk/>
            <pc:sldMk cId="1996694971" sldId="257"/>
            <ac:inkMk id="27" creationId="{EA3D6618-9A95-4DEF-A207-73775C3673E2}"/>
          </ac:inkMkLst>
        </pc:inkChg>
        <pc:inkChg chg="add mod">
          <ac:chgData name="Tan Ahmed" userId="69753a15-b025-464d-a4af-2a614b7dc704" providerId="ADAL" clId="{9BB35700-9421-4F87-9E2B-C0ED25FE5242}" dt="2021-05-26T13:45:01.027" v="220"/>
          <ac:inkMkLst>
            <pc:docMk/>
            <pc:sldMk cId="1996694971" sldId="257"/>
            <ac:inkMk id="28" creationId="{F8AE02D6-6B10-43CE-BA2C-BE8D8B474345}"/>
          </ac:inkMkLst>
        </pc:inkChg>
        <pc:inkChg chg="add mod">
          <ac:chgData name="Tan Ahmed" userId="69753a15-b025-464d-a4af-2a614b7dc704" providerId="ADAL" clId="{9BB35700-9421-4F87-9E2B-C0ED25FE5242}" dt="2021-05-26T13:45:01.027" v="220"/>
          <ac:inkMkLst>
            <pc:docMk/>
            <pc:sldMk cId="1996694971" sldId="257"/>
            <ac:inkMk id="29" creationId="{AB11ADF7-73F7-4D37-A834-848813EDD675}"/>
          </ac:inkMkLst>
        </pc:inkChg>
        <pc:inkChg chg="add mod">
          <ac:chgData name="Tan Ahmed" userId="69753a15-b025-464d-a4af-2a614b7dc704" providerId="ADAL" clId="{9BB35700-9421-4F87-9E2B-C0ED25FE5242}" dt="2021-05-26T13:45:01.027" v="220"/>
          <ac:inkMkLst>
            <pc:docMk/>
            <pc:sldMk cId="1996694971" sldId="257"/>
            <ac:inkMk id="30" creationId="{F507F250-9476-439A-B9D3-8CE2F1E17F2B}"/>
          </ac:inkMkLst>
        </pc:inkChg>
        <pc:inkChg chg="add mod">
          <ac:chgData name="Tan Ahmed" userId="69753a15-b025-464d-a4af-2a614b7dc704" providerId="ADAL" clId="{9BB35700-9421-4F87-9E2B-C0ED25FE5242}" dt="2021-05-26T13:45:05.150" v="228"/>
          <ac:inkMkLst>
            <pc:docMk/>
            <pc:sldMk cId="1996694971" sldId="257"/>
            <ac:inkMk id="32" creationId="{9D83D911-C996-4CC0-A419-C6A5878A5072}"/>
          </ac:inkMkLst>
        </pc:inkChg>
        <pc:inkChg chg="add mod">
          <ac:chgData name="Tan Ahmed" userId="69753a15-b025-464d-a4af-2a614b7dc704" providerId="ADAL" clId="{9BB35700-9421-4F87-9E2B-C0ED25FE5242}" dt="2021-05-26T13:45:05.150" v="228"/>
          <ac:inkMkLst>
            <pc:docMk/>
            <pc:sldMk cId="1996694971" sldId="257"/>
            <ac:inkMk id="33" creationId="{112C8E9C-9DDA-4020-AE61-A23E0D4B40F8}"/>
          </ac:inkMkLst>
        </pc:inkChg>
        <pc:inkChg chg="add mod">
          <ac:chgData name="Tan Ahmed" userId="69753a15-b025-464d-a4af-2a614b7dc704" providerId="ADAL" clId="{9BB35700-9421-4F87-9E2B-C0ED25FE5242}" dt="2021-05-26T13:45:05.150" v="228"/>
          <ac:inkMkLst>
            <pc:docMk/>
            <pc:sldMk cId="1996694971" sldId="257"/>
            <ac:inkMk id="34" creationId="{00A5A152-4734-40BD-98F4-5B2A960C3205}"/>
          </ac:inkMkLst>
        </pc:inkChg>
        <pc:inkChg chg="add mod">
          <ac:chgData name="Tan Ahmed" userId="69753a15-b025-464d-a4af-2a614b7dc704" providerId="ADAL" clId="{9BB35700-9421-4F87-9E2B-C0ED25FE5242}" dt="2021-05-26T13:45:05.150" v="228"/>
          <ac:inkMkLst>
            <pc:docMk/>
            <pc:sldMk cId="1996694971" sldId="257"/>
            <ac:inkMk id="35" creationId="{1110E931-6769-453A-9B60-3F6F86EB8F2E}"/>
          </ac:inkMkLst>
        </pc:inkChg>
        <pc:inkChg chg="add mod">
          <ac:chgData name="Tan Ahmed" userId="69753a15-b025-464d-a4af-2a614b7dc704" providerId="ADAL" clId="{9BB35700-9421-4F87-9E2B-C0ED25FE5242}" dt="2021-05-26T13:45:05.150" v="228"/>
          <ac:inkMkLst>
            <pc:docMk/>
            <pc:sldMk cId="1996694971" sldId="257"/>
            <ac:inkMk id="36" creationId="{A20A37E2-B1D6-4943-B48E-D787BE69B715}"/>
          </ac:inkMkLst>
        </pc:inkChg>
        <pc:inkChg chg="add mod">
          <ac:chgData name="Tan Ahmed" userId="69753a15-b025-464d-a4af-2a614b7dc704" providerId="ADAL" clId="{9BB35700-9421-4F87-9E2B-C0ED25FE5242}" dt="2021-05-26T13:45:05.150" v="228"/>
          <ac:inkMkLst>
            <pc:docMk/>
            <pc:sldMk cId="1996694971" sldId="257"/>
            <ac:inkMk id="37" creationId="{3AEAC55D-0467-4EF6-856D-ACF6E53796DB}"/>
          </ac:inkMkLst>
        </pc:inkChg>
        <pc:inkChg chg="add">
          <ac:chgData name="Tan Ahmed" userId="69753a15-b025-464d-a4af-2a614b7dc704" providerId="ADAL" clId="{9BB35700-9421-4F87-9E2B-C0ED25FE5242}" dt="2021-05-26T13:45:04.590" v="227" actId="9405"/>
          <ac:inkMkLst>
            <pc:docMk/>
            <pc:sldMk cId="1996694971" sldId="257"/>
            <ac:inkMk id="38" creationId="{F8065C85-0F9E-450D-95E5-FFE199A8D68A}"/>
          </ac:inkMkLst>
        </pc:inkChg>
        <pc:inkChg chg="add del mod">
          <ac:chgData name="Tan Ahmed" userId="69753a15-b025-464d-a4af-2a614b7dc704" providerId="ADAL" clId="{9BB35700-9421-4F87-9E2B-C0ED25FE5242}" dt="2021-05-26T13:45:30.020" v="247"/>
          <ac:inkMkLst>
            <pc:docMk/>
            <pc:sldMk cId="1996694971" sldId="257"/>
            <ac:inkMk id="40" creationId="{0AB04AD0-1128-45D4-BCE8-6D21031E5521}"/>
          </ac:inkMkLst>
        </pc:inkChg>
        <pc:inkChg chg="add del mod">
          <ac:chgData name="Tan Ahmed" userId="69753a15-b025-464d-a4af-2a614b7dc704" providerId="ADAL" clId="{9BB35700-9421-4F87-9E2B-C0ED25FE5242}" dt="2021-05-26T13:45:30.020" v="248"/>
          <ac:inkMkLst>
            <pc:docMk/>
            <pc:sldMk cId="1996694971" sldId="257"/>
            <ac:inkMk id="41" creationId="{00448DD3-2499-428D-94AC-0F36677B8687}"/>
          </ac:inkMkLst>
        </pc:inkChg>
        <pc:inkChg chg="add del">
          <ac:chgData name="Tan Ahmed" userId="69753a15-b025-464d-a4af-2a614b7dc704" providerId="ADAL" clId="{9BB35700-9421-4F87-9E2B-C0ED25FE5242}" dt="2021-05-26T13:45:35.402" v="261"/>
          <ac:inkMkLst>
            <pc:docMk/>
            <pc:sldMk cId="1996694971" sldId="257"/>
            <ac:inkMk id="43" creationId="{2B0ECC13-691E-40CC-AE8D-2187E0FF0140}"/>
          </ac:inkMkLst>
        </pc:inkChg>
        <pc:inkChg chg="add del">
          <ac:chgData name="Tan Ahmed" userId="69753a15-b025-464d-a4af-2a614b7dc704" providerId="ADAL" clId="{9BB35700-9421-4F87-9E2B-C0ED25FE5242}" dt="2021-05-26T13:45:35.386" v="249"/>
          <ac:inkMkLst>
            <pc:docMk/>
            <pc:sldMk cId="1996694971" sldId="257"/>
            <ac:inkMk id="44" creationId="{731F242D-6D95-46AC-89E7-CE4AC3577295}"/>
          </ac:inkMkLst>
        </pc:inkChg>
        <pc:inkChg chg="add del mod">
          <ac:chgData name="Tan Ahmed" userId="69753a15-b025-464d-a4af-2a614b7dc704" providerId="ADAL" clId="{9BB35700-9421-4F87-9E2B-C0ED25FE5242}" dt="2021-05-26T13:45:35.402" v="259"/>
          <ac:inkMkLst>
            <pc:docMk/>
            <pc:sldMk cId="1996694971" sldId="257"/>
            <ac:inkMk id="45" creationId="{E62772A7-F517-4307-AB2F-200C66116339}"/>
          </ac:inkMkLst>
        </pc:inkChg>
        <pc:inkChg chg="add del mod">
          <ac:chgData name="Tan Ahmed" userId="69753a15-b025-464d-a4af-2a614b7dc704" providerId="ADAL" clId="{9BB35700-9421-4F87-9E2B-C0ED25FE5242}" dt="2021-05-26T13:45:35.401" v="256"/>
          <ac:inkMkLst>
            <pc:docMk/>
            <pc:sldMk cId="1996694971" sldId="257"/>
            <ac:inkMk id="46" creationId="{92F8C488-0F69-4FFD-AD62-8E725577BF59}"/>
          </ac:inkMkLst>
        </pc:inkChg>
        <pc:inkChg chg="add del mod">
          <ac:chgData name="Tan Ahmed" userId="69753a15-b025-464d-a4af-2a614b7dc704" providerId="ADAL" clId="{9BB35700-9421-4F87-9E2B-C0ED25FE5242}" dt="2021-05-26T13:45:35.386" v="255"/>
          <ac:inkMkLst>
            <pc:docMk/>
            <pc:sldMk cId="1996694971" sldId="257"/>
            <ac:inkMk id="47" creationId="{1C7E64C7-F1F7-4AE4-8436-D175EB2C846E}"/>
          </ac:inkMkLst>
        </pc:inkChg>
        <pc:inkChg chg="add del mod">
          <ac:chgData name="Tan Ahmed" userId="69753a15-b025-464d-a4af-2a614b7dc704" providerId="ADAL" clId="{9BB35700-9421-4F87-9E2B-C0ED25FE5242}" dt="2021-05-26T13:45:35.386" v="250"/>
          <ac:inkMkLst>
            <pc:docMk/>
            <pc:sldMk cId="1996694971" sldId="257"/>
            <ac:inkMk id="48" creationId="{996B0CF5-EA92-4418-9C0D-639DFEA8224D}"/>
          </ac:inkMkLst>
        </pc:inkChg>
        <pc:inkChg chg="add del mod">
          <ac:chgData name="Tan Ahmed" userId="69753a15-b025-464d-a4af-2a614b7dc704" providerId="ADAL" clId="{9BB35700-9421-4F87-9E2B-C0ED25FE5242}" dt="2021-05-26T13:45:35.386" v="251"/>
          <ac:inkMkLst>
            <pc:docMk/>
            <pc:sldMk cId="1996694971" sldId="257"/>
            <ac:inkMk id="49" creationId="{3A166B89-84DA-4E3F-A1ED-5C1B2518CE9B}"/>
          </ac:inkMkLst>
        </pc:inkChg>
        <pc:inkChg chg="add del">
          <ac:chgData name="Tan Ahmed" userId="69753a15-b025-464d-a4af-2a614b7dc704" providerId="ADAL" clId="{9BB35700-9421-4F87-9E2B-C0ED25FE5242}" dt="2021-05-26T13:45:35.402" v="257"/>
          <ac:inkMkLst>
            <pc:docMk/>
            <pc:sldMk cId="1996694971" sldId="257"/>
            <ac:inkMk id="50" creationId="{DE198338-0910-40BC-9F67-CF33594B502F}"/>
          </ac:inkMkLst>
        </pc:inkChg>
        <pc:inkChg chg="add del mod">
          <ac:chgData name="Tan Ahmed" userId="69753a15-b025-464d-a4af-2a614b7dc704" providerId="ADAL" clId="{9BB35700-9421-4F87-9E2B-C0ED25FE5242}" dt="2021-05-26T13:45:35.386" v="252"/>
          <ac:inkMkLst>
            <pc:docMk/>
            <pc:sldMk cId="1996694971" sldId="257"/>
            <ac:inkMk id="51" creationId="{8B605957-D43F-4836-8FA7-19A9BA911FF3}"/>
          </ac:inkMkLst>
        </pc:inkChg>
        <pc:inkChg chg="add del mod">
          <ac:chgData name="Tan Ahmed" userId="69753a15-b025-464d-a4af-2a614b7dc704" providerId="ADAL" clId="{9BB35700-9421-4F87-9E2B-C0ED25FE5242}" dt="2021-05-26T13:45:35.402" v="262"/>
          <ac:inkMkLst>
            <pc:docMk/>
            <pc:sldMk cId="1996694971" sldId="257"/>
            <ac:inkMk id="52" creationId="{F3274999-0D28-4167-9A95-213489FD8DCC}"/>
          </ac:inkMkLst>
        </pc:inkChg>
        <pc:inkChg chg="add del mod">
          <ac:chgData name="Tan Ahmed" userId="69753a15-b025-464d-a4af-2a614b7dc704" providerId="ADAL" clId="{9BB35700-9421-4F87-9E2B-C0ED25FE5242}" dt="2021-05-26T13:45:35.386" v="254"/>
          <ac:inkMkLst>
            <pc:docMk/>
            <pc:sldMk cId="1996694971" sldId="257"/>
            <ac:inkMk id="53" creationId="{E2DFECF9-20E7-4FB1-BC1F-17C0F5F2972F}"/>
          </ac:inkMkLst>
        </pc:inkChg>
        <pc:inkChg chg="add del mod">
          <ac:chgData name="Tan Ahmed" userId="69753a15-b025-464d-a4af-2a614b7dc704" providerId="ADAL" clId="{9BB35700-9421-4F87-9E2B-C0ED25FE5242}" dt="2021-05-26T13:45:35.402" v="260"/>
          <ac:inkMkLst>
            <pc:docMk/>
            <pc:sldMk cId="1996694971" sldId="257"/>
            <ac:inkMk id="54" creationId="{0F479183-CE46-44A4-B278-CFDFD8008278}"/>
          </ac:inkMkLst>
        </pc:inkChg>
        <pc:inkChg chg="add del mod">
          <ac:chgData name="Tan Ahmed" userId="69753a15-b025-464d-a4af-2a614b7dc704" providerId="ADAL" clId="{9BB35700-9421-4F87-9E2B-C0ED25FE5242}" dt="2021-05-26T13:45:35.386" v="253"/>
          <ac:inkMkLst>
            <pc:docMk/>
            <pc:sldMk cId="1996694971" sldId="257"/>
            <ac:inkMk id="55" creationId="{B8B02080-50DE-4DE2-99C1-A1F060DB531C}"/>
          </ac:inkMkLst>
        </pc:inkChg>
        <pc:inkChg chg="add del mod">
          <ac:chgData name="Tan Ahmed" userId="69753a15-b025-464d-a4af-2a614b7dc704" providerId="ADAL" clId="{9BB35700-9421-4F87-9E2B-C0ED25FE5242}" dt="2021-05-26T13:45:35.402" v="258"/>
          <ac:inkMkLst>
            <pc:docMk/>
            <pc:sldMk cId="1996694971" sldId="257"/>
            <ac:inkMk id="56" creationId="{02EE29DF-08CB-4065-8773-F957FFB10D4D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59" creationId="{7BC927CE-E058-4FB1-8AA8-E4E8EDDE97BF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60" creationId="{9CD23F5B-BAFA-44E6-9705-A9865B318D61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61" creationId="{B1CE3035-5D54-4C6A-AC7C-34815CCDA687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62" creationId="{91343F50-C13F-46DA-B365-F1AAA67A09AC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63" creationId="{1484590D-218C-4ADC-8A31-CEAEAE09C4C9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64" creationId="{A0471C5B-6241-4E35-9838-60185B162EB3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65" creationId="{38B85161-F392-46BF-873E-9CAD36A6FEEF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66" creationId="{60E8EF10-52DE-4769-A9DE-C59BB3BC81AA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67" creationId="{141BB0DC-E874-4AB8-86DB-29F4DA5A0941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68" creationId="{17F5D276-6EC8-4112-A508-D065FF2D481C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69" creationId="{EDBF2972-E6CC-42F3-8D91-937503C2A67E}"/>
          </ac:inkMkLst>
        </pc:inkChg>
        <pc:inkChg chg="add">
          <ac:chgData name="Tan Ahmed" userId="69753a15-b025-464d-a4af-2a614b7dc704" providerId="ADAL" clId="{9BB35700-9421-4F87-9E2B-C0ED25FE5242}" dt="2021-05-26T13:45:42.177" v="274" actId="9405"/>
          <ac:inkMkLst>
            <pc:docMk/>
            <pc:sldMk cId="1996694971" sldId="257"/>
            <ac:inkMk id="70" creationId="{FF06E7E4-3807-4231-951A-6919E5B90AB9}"/>
          </ac:inkMkLst>
        </pc:inkChg>
        <pc:inkChg chg="add">
          <ac:chgData name="Tan Ahmed" userId="69753a15-b025-464d-a4af-2a614b7dc704" providerId="ADAL" clId="{9BB35700-9421-4F87-9E2B-C0ED25FE5242}" dt="2021-05-26T13:45:42.853" v="275" actId="9405"/>
          <ac:inkMkLst>
            <pc:docMk/>
            <pc:sldMk cId="1996694971" sldId="257"/>
            <ac:inkMk id="71" creationId="{E23BDBA1-2626-4CBF-81B7-730B1DE38962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72" creationId="{4D6E0242-78B6-4014-BEBE-E08AA78ED9BC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73" creationId="{2F97CE34-CFD7-4104-B76C-B381FC92F06B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74" creationId="{A56D94CE-8FA6-44F0-81CA-5D92F4BB9E64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75" creationId="{927FAA68-9F2D-4E71-B922-BCACD787C149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76" creationId="{C55B7C78-3920-42FE-807C-CC7132EBDAE3}"/>
          </ac:inkMkLst>
        </pc:inkChg>
        <pc:inkChg chg="add mod">
          <ac:chgData name="Tan Ahmed" userId="69753a15-b025-464d-a4af-2a614b7dc704" providerId="ADAL" clId="{9BB35700-9421-4F87-9E2B-C0ED25FE5242}" dt="2021-05-26T13:45:45.981" v="282"/>
          <ac:inkMkLst>
            <pc:docMk/>
            <pc:sldMk cId="1996694971" sldId="257"/>
            <ac:inkMk id="77" creationId="{D71C8896-0CBE-4506-BED4-5B4E06C2D97B}"/>
          </ac:inkMkLst>
        </pc:inkChg>
      </pc:sldChg>
      <pc:sldChg chg="addSp delSp modSp mod">
        <pc:chgData name="Tan Ahmed" userId="69753a15-b025-464d-a4af-2a614b7dc704" providerId="ADAL" clId="{9BB35700-9421-4F87-9E2B-C0ED25FE5242}" dt="2021-05-26T13:49:01.034" v="284" actId="5793"/>
        <pc:sldMkLst>
          <pc:docMk/>
          <pc:sldMk cId="3031800731" sldId="258"/>
        </pc:sldMkLst>
        <pc:spChg chg="mod">
          <ac:chgData name="Tan Ahmed" userId="69753a15-b025-464d-a4af-2a614b7dc704" providerId="ADAL" clId="{9BB35700-9421-4F87-9E2B-C0ED25FE5242}" dt="2021-05-26T13:49:01.034" v="284" actId="5793"/>
          <ac:spMkLst>
            <pc:docMk/>
            <pc:sldMk cId="3031800731" sldId="258"/>
            <ac:spMk id="3" creationId="{00000000-0000-0000-0000-000000000000}"/>
          </ac:spMkLst>
        </pc:spChg>
        <pc:grpChg chg="del mod">
          <ac:chgData name="Tan Ahmed" userId="69753a15-b025-464d-a4af-2a614b7dc704" providerId="ADAL" clId="{9BB35700-9421-4F87-9E2B-C0ED25FE5242}" dt="2021-05-26T13:35:47.441" v="3"/>
          <ac:grpSpMkLst>
            <pc:docMk/>
            <pc:sldMk cId="3031800731" sldId="258"/>
            <ac:grpSpMk id="6" creationId="{A4196F22-3C77-4D77-ABED-F61DE839C214}"/>
          </ac:grpSpMkLst>
        </pc:grpChg>
        <pc:grpChg chg="mod">
          <ac:chgData name="Tan Ahmed" userId="69753a15-b025-464d-a4af-2a614b7dc704" providerId="ADAL" clId="{9BB35700-9421-4F87-9E2B-C0ED25FE5242}" dt="2021-05-26T13:36:05.916" v="13"/>
          <ac:grpSpMkLst>
            <pc:docMk/>
            <pc:sldMk cId="3031800731" sldId="258"/>
            <ac:grpSpMk id="15" creationId="{8F3ABF60-596D-4C0A-BDB2-46938C18A968}"/>
          </ac:grpSpMkLst>
        </pc:grpChg>
        <pc:grpChg chg="mod">
          <ac:chgData name="Tan Ahmed" userId="69753a15-b025-464d-a4af-2a614b7dc704" providerId="ADAL" clId="{9BB35700-9421-4F87-9E2B-C0ED25FE5242}" dt="2021-05-26T13:36:05.916" v="13"/>
          <ac:grpSpMkLst>
            <pc:docMk/>
            <pc:sldMk cId="3031800731" sldId="258"/>
            <ac:grpSpMk id="16" creationId="{EAFC481A-74AB-4283-8129-397417F9ADAD}"/>
          </ac:grpSpMkLst>
        </pc:grpChg>
        <pc:grpChg chg="mod">
          <ac:chgData name="Tan Ahmed" userId="69753a15-b025-464d-a4af-2a614b7dc704" providerId="ADAL" clId="{9BB35700-9421-4F87-9E2B-C0ED25FE5242}" dt="2021-05-26T13:36:11.777" v="22"/>
          <ac:grpSpMkLst>
            <pc:docMk/>
            <pc:sldMk cId="3031800731" sldId="258"/>
            <ac:grpSpMk id="25" creationId="{88A62308-7145-45F6-9384-0D9D0BAB18F4}"/>
          </ac:grpSpMkLst>
        </pc:grpChg>
        <pc:grpChg chg="del mod">
          <ac:chgData name="Tan Ahmed" userId="69753a15-b025-464d-a4af-2a614b7dc704" providerId="ADAL" clId="{9BB35700-9421-4F87-9E2B-C0ED25FE5242}" dt="2021-05-26T13:36:19.160" v="38"/>
          <ac:grpSpMkLst>
            <pc:docMk/>
            <pc:sldMk cId="3031800731" sldId="258"/>
            <ac:grpSpMk id="36" creationId="{78FDCF8A-90CD-410A-B1EE-CE9289978150}"/>
          </ac:grpSpMkLst>
        </pc:grpChg>
        <pc:grpChg chg="mod">
          <ac:chgData name="Tan Ahmed" userId="69753a15-b025-464d-a4af-2a614b7dc704" providerId="ADAL" clId="{9BB35700-9421-4F87-9E2B-C0ED25FE5242}" dt="2021-05-26T13:36:17.536" v="33"/>
          <ac:grpSpMkLst>
            <pc:docMk/>
            <pc:sldMk cId="3031800731" sldId="258"/>
            <ac:grpSpMk id="37" creationId="{D0908F07-0EE4-461E-9998-8D0F0627C652}"/>
          </ac:grpSpMkLst>
        </pc:grpChg>
        <pc:grpChg chg="mod">
          <ac:chgData name="Tan Ahmed" userId="69753a15-b025-464d-a4af-2a614b7dc704" providerId="ADAL" clId="{9BB35700-9421-4F87-9E2B-C0ED25FE5242}" dt="2021-05-26T13:36:19.160" v="38"/>
          <ac:grpSpMkLst>
            <pc:docMk/>
            <pc:sldMk cId="3031800731" sldId="258"/>
            <ac:grpSpMk id="42" creationId="{01ED471F-F0E1-43EB-9425-241D965AA736}"/>
          </ac:grpSpMkLst>
        </pc:grpChg>
        <pc:grpChg chg="del mod">
          <ac:chgData name="Tan Ahmed" userId="69753a15-b025-464d-a4af-2a614b7dc704" providerId="ADAL" clId="{9BB35700-9421-4F87-9E2B-C0ED25FE5242}" dt="2021-05-26T13:36:42.945" v="53"/>
          <ac:grpSpMkLst>
            <pc:docMk/>
            <pc:sldMk cId="3031800731" sldId="258"/>
            <ac:grpSpMk id="51" creationId="{031CB001-98B9-4B3B-9EDE-AA2B0660ED61}"/>
          </ac:grpSpMkLst>
        </pc:grpChg>
        <pc:grpChg chg="del mod">
          <ac:chgData name="Tan Ahmed" userId="69753a15-b025-464d-a4af-2a614b7dc704" providerId="ADAL" clId="{9BB35700-9421-4F87-9E2B-C0ED25FE5242}" dt="2021-05-26T13:36:52.721" v="67"/>
          <ac:grpSpMkLst>
            <pc:docMk/>
            <pc:sldMk cId="3031800731" sldId="258"/>
            <ac:grpSpMk id="57" creationId="{0FBF4E38-EED7-4891-B3DB-FD1B668E0834}"/>
          </ac:grpSpMkLst>
        </pc:grpChg>
        <pc:grpChg chg="mod">
          <ac:chgData name="Tan Ahmed" userId="69753a15-b025-464d-a4af-2a614b7dc704" providerId="ADAL" clId="{9BB35700-9421-4F87-9E2B-C0ED25FE5242}" dt="2021-05-26T13:36:52.721" v="67"/>
          <ac:grpSpMkLst>
            <pc:docMk/>
            <pc:sldMk cId="3031800731" sldId="258"/>
            <ac:grpSpMk id="64" creationId="{92D4E913-9AA2-422B-93F8-272BEBAD5168}"/>
          </ac:grpSpMkLst>
        </pc:grpChg>
        <pc:grpChg chg="mod">
          <ac:chgData name="Tan Ahmed" userId="69753a15-b025-464d-a4af-2a614b7dc704" providerId="ADAL" clId="{9BB35700-9421-4F87-9E2B-C0ED25FE5242}" dt="2021-05-26T13:37:01.111" v="78"/>
          <ac:grpSpMkLst>
            <pc:docMk/>
            <pc:sldMk cId="3031800731" sldId="258"/>
            <ac:grpSpMk id="75" creationId="{9722A54D-96F2-4CE6-ABE3-4AFB3BCBB6D1}"/>
          </ac:grpSpMkLst>
        </pc:grpChg>
        <pc:grpChg chg="mod">
          <ac:chgData name="Tan Ahmed" userId="69753a15-b025-464d-a4af-2a614b7dc704" providerId="ADAL" clId="{9BB35700-9421-4F87-9E2B-C0ED25FE5242}" dt="2021-05-26T13:37:09.600" v="89"/>
          <ac:grpSpMkLst>
            <pc:docMk/>
            <pc:sldMk cId="3031800731" sldId="258"/>
            <ac:grpSpMk id="86" creationId="{71CD02E8-4639-45A5-94C4-9D58676D697D}"/>
          </ac:grpSpMkLst>
        </pc:grpChg>
        <pc:grpChg chg="mod">
          <ac:chgData name="Tan Ahmed" userId="69753a15-b025-464d-a4af-2a614b7dc704" providerId="ADAL" clId="{9BB35700-9421-4F87-9E2B-C0ED25FE5242}" dt="2021-05-26T13:37:09.600" v="89"/>
          <ac:grpSpMkLst>
            <pc:docMk/>
            <pc:sldMk cId="3031800731" sldId="258"/>
            <ac:grpSpMk id="87" creationId="{EF77EE7B-075F-475A-8455-99987C7D0887}"/>
          </ac:grpSpMkLst>
        </pc:grpChg>
        <pc:grpChg chg="mod">
          <ac:chgData name="Tan Ahmed" userId="69753a15-b025-464d-a4af-2a614b7dc704" providerId="ADAL" clId="{9BB35700-9421-4F87-9E2B-C0ED25FE5242}" dt="2021-05-26T13:37:17.595" v="105"/>
          <ac:grpSpMkLst>
            <pc:docMk/>
            <pc:sldMk cId="3031800731" sldId="258"/>
            <ac:grpSpMk id="103" creationId="{7C650B85-1C69-4255-B3FE-EA5F2E43496B}"/>
          </ac:grpSpMkLst>
        </pc:grpChg>
        <pc:grpChg chg="mod">
          <ac:chgData name="Tan Ahmed" userId="69753a15-b025-464d-a4af-2a614b7dc704" providerId="ADAL" clId="{9BB35700-9421-4F87-9E2B-C0ED25FE5242}" dt="2021-05-26T13:37:17.595" v="105"/>
          <ac:grpSpMkLst>
            <pc:docMk/>
            <pc:sldMk cId="3031800731" sldId="258"/>
            <ac:grpSpMk id="104" creationId="{6565C728-B77A-412A-9612-077E6231B403}"/>
          </ac:grpSpMkLst>
        </pc:grpChg>
        <pc:grpChg chg="mod">
          <ac:chgData name="Tan Ahmed" userId="69753a15-b025-464d-a4af-2a614b7dc704" providerId="ADAL" clId="{9BB35700-9421-4F87-9E2B-C0ED25FE5242}" dt="2021-05-26T13:37:17.595" v="105"/>
          <ac:grpSpMkLst>
            <pc:docMk/>
            <pc:sldMk cId="3031800731" sldId="258"/>
            <ac:grpSpMk id="105" creationId="{3D2E5F5C-79D9-4B7C-A796-650A5A7DB21B}"/>
          </ac:grpSpMkLst>
        </pc:grpChg>
        <pc:grpChg chg="mod">
          <ac:chgData name="Tan Ahmed" userId="69753a15-b025-464d-a4af-2a614b7dc704" providerId="ADAL" clId="{9BB35700-9421-4F87-9E2B-C0ED25FE5242}" dt="2021-05-26T13:37:17.595" v="105"/>
          <ac:grpSpMkLst>
            <pc:docMk/>
            <pc:sldMk cId="3031800731" sldId="258"/>
            <ac:grpSpMk id="106" creationId="{E504008B-5930-4813-8D31-6EF887A7693B}"/>
          </ac:grpSpMkLst>
        </pc:grpChg>
        <pc:grpChg chg="mod">
          <ac:chgData name="Tan Ahmed" userId="69753a15-b025-464d-a4af-2a614b7dc704" providerId="ADAL" clId="{9BB35700-9421-4F87-9E2B-C0ED25FE5242}" dt="2021-05-26T13:43:03.139" v="112"/>
          <ac:grpSpMkLst>
            <pc:docMk/>
            <pc:sldMk cId="3031800731" sldId="258"/>
            <ac:grpSpMk id="113" creationId="{259965CC-0C81-4BCD-AAFF-B7DDD05B22C2}"/>
          </ac:grpSpMkLst>
        </pc:grpChg>
        <pc:grpChg chg="mod">
          <ac:chgData name="Tan Ahmed" userId="69753a15-b025-464d-a4af-2a614b7dc704" providerId="ADAL" clId="{9BB35700-9421-4F87-9E2B-C0ED25FE5242}" dt="2021-05-26T13:43:03.139" v="112"/>
          <ac:grpSpMkLst>
            <pc:docMk/>
            <pc:sldMk cId="3031800731" sldId="258"/>
            <ac:grpSpMk id="114" creationId="{45B9573C-A57A-437A-8663-3276EF7888BF}"/>
          </ac:grpSpMkLst>
        </pc:grpChg>
        <pc:grpChg chg="del mod">
          <ac:chgData name="Tan Ahmed" userId="69753a15-b025-464d-a4af-2a614b7dc704" providerId="ADAL" clId="{9BB35700-9421-4F87-9E2B-C0ED25FE5242}" dt="2021-05-26T13:43:11.336" v="129"/>
          <ac:grpSpMkLst>
            <pc:docMk/>
            <pc:sldMk cId="3031800731" sldId="258"/>
            <ac:grpSpMk id="126" creationId="{0EDB7745-1034-4B67-A680-8D698119CAB8}"/>
          </ac:grpSpMkLst>
        </pc:grpChg>
        <pc:grpChg chg="mod">
          <ac:chgData name="Tan Ahmed" userId="69753a15-b025-464d-a4af-2a614b7dc704" providerId="ADAL" clId="{9BB35700-9421-4F87-9E2B-C0ED25FE5242}" dt="2021-05-26T13:43:11.336" v="129"/>
          <ac:grpSpMkLst>
            <pc:docMk/>
            <pc:sldMk cId="3031800731" sldId="258"/>
            <ac:grpSpMk id="131" creationId="{35510DE0-1F99-43D2-9E88-CAB1ECC96A25}"/>
          </ac:grpSpMkLst>
        </pc:grpChg>
        <pc:grpChg chg="mod">
          <ac:chgData name="Tan Ahmed" userId="69753a15-b025-464d-a4af-2a614b7dc704" providerId="ADAL" clId="{9BB35700-9421-4F87-9E2B-C0ED25FE5242}" dt="2021-05-26T13:43:13.199" v="133"/>
          <ac:grpSpMkLst>
            <pc:docMk/>
            <pc:sldMk cId="3031800731" sldId="258"/>
            <ac:grpSpMk id="135" creationId="{299FCD95-370B-40FD-ADC5-AD2163F64D21}"/>
          </ac:grpSpMkLst>
        </pc:grpChg>
        <pc:grpChg chg="mod">
          <ac:chgData name="Tan Ahmed" userId="69753a15-b025-464d-a4af-2a614b7dc704" providerId="ADAL" clId="{9BB35700-9421-4F87-9E2B-C0ED25FE5242}" dt="2021-05-26T13:43:23.467" v="149"/>
          <ac:grpSpMkLst>
            <pc:docMk/>
            <pc:sldMk cId="3031800731" sldId="258"/>
            <ac:grpSpMk id="151" creationId="{811E526F-7368-466D-83D0-A35506E78E53}"/>
          </ac:grpSpMkLst>
        </pc:grpChg>
        <pc:grpChg chg="mod">
          <ac:chgData name="Tan Ahmed" userId="69753a15-b025-464d-a4af-2a614b7dc704" providerId="ADAL" clId="{9BB35700-9421-4F87-9E2B-C0ED25FE5242}" dt="2021-05-26T13:43:23.467" v="149"/>
          <ac:grpSpMkLst>
            <pc:docMk/>
            <pc:sldMk cId="3031800731" sldId="258"/>
            <ac:grpSpMk id="152" creationId="{116BEF8F-03F3-4419-8D6E-F8C8394032A6}"/>
          </ac:grpSpMkLst>
        </pc:grpChg>
        <pc:grpChg chg="mod">
          <ac:chgData name="Tan Ahmed" userId="69753a15-b025-464d-a4af-2a614b7dc704" providerId="ADAL" clId="{9BB35700-9421-4F87-9E2B-C0ED25FE5242}" dt="2021-05-26T13:43:23.467" v="149"/>
          <ac:grpSpMkLst>
            <pc:docMk/>
            <pc:sldMk cId="3031800731" sldId="258"/>
            <ac:grpSpMk id="153" creationId="{A032A82F-6C9B-4DBD-B2DB-E58DC7FABDF6}"/>
          </ac:grpSpMkLst>
        </pc:grpChg>
        <pc:grpChg chg="mod">
          <ac:chgData name="Tan Ahmed" userId="69753a15-b025-464d-a4af-2a614b7dc704" providerId="ADAL" clId="{9BB35700-9421-4F87-9E2B-C0ED25FE5242}" dt="2021-05-26T13:43:23.467" v="149"/>
          <ac:grpSpMkLst>
            <pc:docMk/>
            <pc:sldMk cId="3031800731" sldId="258"/>
            <ac:grpSpMk id="154" creationId="{5C790ED8-A68B-4C2A-BB54-B61830E35FC7}"/>
          </ac:grpSpMkLst>
        </pc:grpChg>
        <pc:grpChg chg="mod">
          <ac:chgData name="Tan Ahmed" userId="69753a15-b025-464d-a4af-2a614b7dc704" providerId="ADAL" clId="{9BB35700-9421-4F87-9E2B-C0ED25FE5242}" dt="2021-05-26T13:43:23.467" v="149"/>
          <ac:grpSpMkLst>
            <pc:docMk/>
            <pc:sldMk cId="3031800731" sldId="258"/>
            <ac:grpSpMk id="155" creationId="{B3060CEF-290E-4BA2-A09C-CF6B05956D70}"/>
          </ac:grpSpMkLst>
        </pc:grpChg>
        <pc:grpChg chg="mod">
          <ac:chgData name="Tan Ahmed" userId="69753a15-b025-464d-a4af-2a614b7dc704" providerId="ADAL" clId="{9BB35700-9421-4F87-9E2B-C0ED25FE5242}" dt="2021-05-26T13:43:34.695" v="167"/>
          <ac:grpSpMkLst>
            <pc:docMk/>
            <pc:sldMk cId="3031800731" sldId="258"/>
            <ac:grpSpMk id="173" creationId="{51466DD8-6D8C-4043-99B2-B9A38F03E36F}"/>
          </ac:grpSpMkLst>
        </pc:grpChg>
        <pc:grpChg chg="mod">
          <ac:chgData name="Tan Ahmed" userId="69753a15-b025-464d-a4af-2a614b7dc704" providerId="ADAL" clId="{9BB35700-9421-4F87-9E2B-C0ED25FE5242}" dt="2021-05-26T13:43:34.695" v="167"/>
          <ac:grpSpMkLst>
            <pc:docMk/>
            <pc:sldMk cId="3031800731" sldId="258"/>
            <ac:grpSpMk id="174" creationId="{AAD74372-F01F-4033-8DAE-87D87C1D09BD}"/>
          </ac:grpSpMkLst>
        </pc:grpChg>
        <pc:grpChg chg="mod">
          <ac:chgData name="Tan Ahmed" userId="69753a15-b025-464d-a4af-2a614b7dc704" providerId="ADAL" clId="{9BB35700-9421-4F87-9E2B-C0ED25FE5242}" dt="2021-05-26T13:43:34.695" v="167"/>
          <ac:grpSpMkLst>
            <pc:docMk/>
            <pc:sldMk cId="3031800731" sldId="258"/>
            <ac:grpSpMk id="175" creationId="{7DD54592-E551-481E-A932-EAC86CC1395F}"/>
          </ac:grpSpMkLst>
        </pc:grpChg>
        <pc:grpChg chg="mod">
          <ac:chgData name="Tan Ahmed" userId="69753a15-b025-464d-a4af-2a614b7dc704" providerId="ADAL" clId="{9BB35700-9421-4F87-9E2B-C0ED25FE5242}" dt="2021-05-26T13:44:07.177" v="185"/>
          <ac:grpSpMkLst>
            <pc:docMk/>
            <pc:sldMk cId="3031800731" sldId="258"/>
            <ac:grpSpMk id="193" creationId="{3BCABCAD-2605-4B14-BF8B-02E9CCD68B6D}"/>
          </ac:grpSpMkLst>
        </pc:grpChg>
        <pc:grpChg chg="mod">
          <ac:chgData name="Tan Ahmed" userId="69753a15-b025-464d-a4af-2a614b7dc704" providerId="ADAL" clId="{9BB35700-9421-4F87-9E2B-C0ED25FE5242}" dt="2021-05-26T13:44:07.177" v="185"/>
          <ac:grpSpMkLst>
            <pc:docMk/>
            <pc:sldMk cId="3031800731" sldId="258"/>
            <ac:grpSpMk id="194" creationId="{EBDDF135-74F6-4108-88AD-DE5B545A3E2E}"/>
          </ac:grpSpMkLst>
        </pc:grpChg>
        <pc:grpChg chg="mod">
          <ac:chgData name="Tan Ahmed" userId="69753a15-b025-464d-a4af-2a614b7dc704" providerId="ADAL" clId="{9BB35700-9421-4F87-9E2B-C0ED25FE5242}" dt="2021-05-26T13:44:11.599" v="192"/>
          <ac:grpSpMkLst>
            <pc:docMk/>
            <pc:sldMk cId="3031800731" sldId="258"/>
            <ac:grpSpMk id="201" creationId="{F16EF7F5-40DF-4D0F-8159-5B383CFEBA88}"/>
          </ac:grpSpMkLst>
        </pc:grpChg>
        <pc:inkChg chg="add del mod">
          <ac:chgData name="Tan Ahmed" userId="69753a15-b025-464d-a4af-2a614b7dc704" providerId="ADAL" clId="{9BB35700-9421-4F87-9E2B-C0ED25FE5242}" dt="2021-05-26T13:35:47.441" v="4"/>
          <ac:inkMkLst>
            <pc:docMk/>
            <pc:sldMk cId="3031800731" sldId="258"/>
            <ac:inkMk id="4" creationId="{45528531-845B-4A1D-874C-41B7033B3546}"/>
          </ac:inkMkLst>
        </pc:inkChg>
        <pc:inkChg chg="add del mod">
          <ac:chgData name="Tan Ahmed" userId="69753a15-b025-464d-a4af-2a614b7dc704" providerId="ADAL" clId="{9BB35700-9421-4F87-9E2B-C0ED25FE5242}" dt="2021-05-26T13:35:47.441" v="3"/>
          <ac:inkMkLst>
            <pc:docMk/>
            <pc:sldMk cId="3031800731" sldId="258"/>
            <ac:inkMk id="5" creationId="{1F4550A8-ADED-4D3F-A280-0F57C402BAFD}"/>
          </ac:inkMkLst>
        </pc:inkChg>
        <pc:inkChg chg="add mod">
          <ac:chgData name="Tan Ahmed" userId="69753a15-b025-464d-a4af-2a614b7dc704" providerId="ADAL" clId="{9BB35700-9421-4F87-9E2B-C0ED25FE5242}" dt="2021-05-26T13:36:05.916" v="13"/>
          <ac:inkMkLst>
            <pc:docMk/>
            <pc:sldMk cId="3031800731" sldId="258"/>
            <ac:inkMk id="7" creationId="{5C2990E0-E48C-4C3A-A2E1-17AACFF00608}"/>
          </ac:inkMkLst>
        </pc:inkChg>
        <pc:inkChg chg="add mod">
          <ac:chgData name="Tan Ahmed" userId="69753a15-b025-464d-a4af-2a614b7dc704" providerId="ADAL" clId="{9BB35700-9421-4F87-9E2B-C0ED25FE5242}" dt="2021-05-26T13:36:05.916" v="13"/>
          <ac:inkMkLst>
            <pc:docMk/>
            <pc:sldMk cId="3031800731" sldId="258"/>
            <ac:inkMk id="8" creationId="{78D13A8D-7C8E-43CA-950B-691967E8B1B4}"/>
          </ac:inkMkLst>
        </pc:inkChg>
        <pc:inkChg chg="add mod">
          <ac:chgData name="Tan Ahmed" userId="69753a15-b025-464d-a4af-2a614b7dc704" providerId="ADAL" clId="{9BB35700-9421-4F87-9E2B-C0ED25FE5242}" dt="2021-05-26T13:36:05.916" v="13"/>
          <ac:inkMkLst>
            <pc:docMk/>
            <pc:sldMk cId="3031800731" sldId="258"/>
            <ac:inkMk id="9" creationId="{7A42B095-89AE-4BCB-B9EF-49E4ED53D042}"/>
          </ac:inkMkLst>
        </pc:inkChg>
        <pc:inkChg chg="add mod">
          <ac:chgData name="Tan Ahmed" userId="69753a15-b025-464d-a4af-2a614b7dc704" providerId="ADAL" clId="{9BB35700-9421-4F87-9E2B-C0ED25FE5242}" dt="2021-05-26T13:36:05.916" v="13"/>
          <ac:inkMkLst>
            <pc:docMk/>
            <pc:sldMk cId="3031800731" sldId="258"/>
            <ac:inkMk id="10" creationId="{A37C474A-B865-4020-92B0-85BF27764863}"/>
          </ac:inkMkLst>
        </pc:inkChg>
        <pc:inkChg chg="add mod">
          <ac:chgData name="Tan Ahmed" userId="69753a15-b025-464d-a4af-2a614b7dc704" providerId="ADAL" clId="{9BB35700-9421-4F87-9E2B-C0ED25FE5242}" dt="2021-05-26T13:36:05.916" v="13"/>
          <ac:inkMkLst>
            <pc:docMk/>
            <pc:sldMk cId="3031800731" sldId="258"/>
            <ac:inkMk id="11" creationId="{81325A26-E47F-4C2C-A69F-7BA3B5548522}"/>
          </ac:inkMkLst>
        </pc:inkChg>
        <pc:inkChg chg="add mod">
          <ac:chgData name="Tan Ahmed" userId="69753a15-b025-464d-a4af-2a614b7dc704" providerId="ADAL" clId="{9BB35700-9421-4F87-9E2B-C0ED25FE5242}" dt="2021-05-26T13:36:05.916" v="13"/>
          <ac:inkMkLst>
            <pc:docMk/>
            <pc:sldMk cId="3031800731" sldId="258"/>
            <ac:inkMk id="12" creationId="{88B95253-8840-4E43-B915-BFF32C52EAA5}"/>
          </ac:inkMkLst>
        </pc:inkChg>
        <pc:inkChg chg="add mod">
          <ac:chgData name="Tan Ahmed" userId="69753a15-b025-464d-a4af-2a614b7dc704" providerId="ADAL" clId="{9BB35700-9421-4F87-9E2B-C0ED25FE5242}" dt="2021-05-26T13:36:05.916" v="13"/>
          <ac:inkMkLst>
            <pc:docMk/>
            <pc:sldMk cId="3031800731" sldId="258"/>
            <ac:inkMk id="13" creationId="{A23FA66E-F327-42FE-8324-74B052E85746}"/>
          </ac:inkMkLst>
        </pc:inkChg>
        <pc:inkChg chg="add mod">
          <ac:chgData name="Tan Ahmed" userId="69753a15-b025-464d-a4af-2a614b7dc704" providerId="ADAL" clId="{9BB35700-9421-4F87-9E2B-C0ED25FE5242}" dt="2021-05-26T13:36:05.916" v="13"/>
          <ac:inkMkLst>
            <pc:docMk/>
            <pc:sldMk cId="3031800731" sldId="258"/>
            <ac:inkMk id="14" creationId="{F4477BF9-AB3A-43FE-AF41-FED54320659D}"/>
          </ac:inkMkLst>
        </pc:inkChg>
        <pc:inkChg chg="add mod">
          <ac:chgData name="Tan Ahmed" userId="69753a15-b025-464d-a4af-2a614b7dc704" providerId="ADAL" clId="{9BB35700-9421-4F87-9E2B-C0ED25FE5242}" dt="2021-05-26T13:36:11.777" v="22"/>
          <ac:inkMkLst>
            <pc:docMk/>
            <pc:sldMk cId="3031800731" sldId="258"/>
            <ac:inkMk id="17" creationId="{98B78B18-3E15-49E5-98DA-443197692F69}"/>
          </ac:inkMkLst>
        </pc:inkChg>
        <pc:inkChg chg="add mod">
          <ac:chgData name="Tan Ahmed" userId="69753a15-b025-464d-a4af-2a614b7dc704" providerId="ADAL" clId="{9BB35700-9421-4F87-9E2B-C0ED25FE5242}" dt="2021-05-26T13:36:11.777" v="22"/>
          <ac:inkMkLst>
            <pc:docMk/>
            <pc:sldMk cId="3031800731" sldId="258"/>
            <ac:inkMk id="18" creationId="{70F48291-66A7-4DDC-A1A9-314839B03DFF}"/>
          </ac:inkMkLst>
        </pc:inkChg>
        <pc:inkChg chg="add mod">
          <ac:chgData name="Tan Ahmed" userId="69753a15-b025-464d-a4af-2a614b7dc704" providerId="ADAL" clId="{9BB35700-9421-4F87-9E2B-C0ED25FE5242}" dt="2021-05-26T13:36:11.777" v="22"/>
          <ac:inkMkLst>
            <pc:docMk/>
            <pc:sldMk cId="3031800731" sldId="258"/>
            <ac:inkMk id="19" creationId="{04163DC1-471D-49D5-919A-8F5B317E4A20}"/>
          </ac:inkMkLst>
        </pc:inkChg>
        <pc:inkChg chg="add mod">
          <ac:chgData name="Tan Ahmed" userId="69753a15-b025-464d-a4af-2a614b7dc704" providerId="ADAL" clId="{9BB35700-9421-4F87-9E2B-C0ED25FE5242}" dt="2021-05-26T13:36:11.777" v="22"/>
          <ac:inkMkLst>
            <pc:docMk/>
            <pc:sldMk cId="3031800731" sldId="258"/>
            <ac:inkMk id="20" creationId="{127FDD33-6DA3-4719-B16C-821E14AD0006}"/>
          </ac:inkMkLst>
        </pc:inkChg>
        <pc:inkChg chg="add mod">
          <ac:chgData name="Tan Ahmed" userId="69753a15-b025-464d-a4af-2a614b7dc704" providerId="ADAL" clId="{9BB35700-9421-4F87-9E2B-C0ED25FE5242}" dt="2021-05-26T13:36:11.777" v="22"/>
          <ac:inkMkLst>
            <pc:docMk/>
            <pc:sldMk cId="3031800731" sldId="258"/>
            <ac:inkMk id="21" creationId="{D03D009F-A160-4267-9865-0A82A532895F}"/>
          </ac:inkMkLst>
        </pc:inkChg>
        <pc:inkChg chg="add mod">
          <ac:chgData name="Tan Ahmed" userId="69753a15-b025-464d-a4af-2a614b7dc704" providerId="ADAL" clId="{9BB35700-9421-4F87-9E2B-C0ED25FE5242}" dt="2021-05-26T13:36:11.777" v="22"/>
          <ac:inkMkLst>
            <pc:docMk/>
            <pc:sldMk cId="3031800731" sldId="258"/>
            <ac:inkMk id="22" creationId="{25E1889A-9574-41E3-B126-7E87F721B2FA}"/>
          </ac:inkMkLst>
        </pc:inkChg>
        <pc:inkChg chg="add mod">
          <ac:chgData name="Tan Ahmed" userId="69753a15-b025-464d-a4af-2a614b7dc704" providerId="ADAL" clId="{9BB35700-9421-4F87-9E2B-C0ED25FE5242}" dt="2021-05-26T13:36:11.777" v="22"/>
          <ac:inkMkLst>
            <pc:docMk/>
            <pc:sldMk cId="3031800731" sldId="258"/>
            <ac:inkMk id="23" creationId="{DBB5CCB9-D902-4BE1-8331-A37FB1E9F717}"/>
          </ac:inkMkLst>
        </pc:inkChg>
        <pc:inkChg chg="add">
          <ac:chgData name="Tan Ahmed" userId="69753a15-b025-464d-a4af-2a614b7dc704" providerId="ADAL" clId="{9BB35700-9421-4F87-9E2B-C0ED25FE5242}" dt="2021-05-26T13:36:10.877" v="21" actId="9405"/>
          <ac:inkMkLst>
            <pc:docMk/>
            <pc:sldMk cId="3031800731" sldId="258"/>
            <ac:inkMk id="24" creationId="{ACC9EBF4-8A1E-48C6-8408-C08E2DE8B649}"/>
          </ac:inkMkLst>
        </pc:inkChg>
        <pc:inkChg chg="add mod">
          <ac:chgData name="Tan Ahmed" userId="69753a15-b025-464d-a4af-2a614b7dc704" providerId="ADAL" clId="{9BB35700-9421-4F87-9E2B-C0ED25FE5242}" dt="2021-05-26T13:36:17.536" v="33"/>
          <ac:inkMkLst>
            <pc:docMk/>
            <pc:sldMk cId="3031800731" sldId="258"/>
            <ac:inkMk id="26" creationId="{3975E29B-65CC-43E4-89DB-06652326D9BF}"/>
          </ac:inkMkLst>
        </pc:inkChg>
        <pc:inkChg chg="add mod">
          <ac:chgData name="Tan Ahmed" userId="69753a15-b025-464d-a4af-2a614b7dc704" providerId="ADAL" clId="{9BB35700-9421-4F87-9E2B-C0ED25FE5242}" dt="2021-05-26T13:36:17.536" v="33"/>
          <ac:inkMkLst>
            <pc:docMk/>
            <pc:sldMk cId="3031800731" sldId="258"/>
            <ac:inkMk id="27" creationId="{74A8AA4D-FAB0-4EB0-B044-26286291B350}"/>
          </ac:inkMkLst>
        </pc:inkChg>
        <pc:inkChg chg="add mod">
          <ac:chgData name="Tan Ahmed" userId="69753a15-b025-464d-a4af-2a614b7dc704" providerId="ADAL" clId="{9BB35700-9421-4F87-9E2B-C0ED25FE5242}" dt="2021-05-26T13:36:17.536" v="33"/>
          <ac:inkMkLst>
            <pc:docMk/>
            <pc:sldMk cId="3031800731" sldId="258"/>
            <ac:inkMk id="28" creationId="{06813B9A-910C-49E9-8C82-CB2FE95139A5}"/>
          </ac:inkMkLst>
        </pc:inkChg>
        <pc:inkChg chg="add mod">
          <ac:chgData name="Tan Ahmed" userId="69753a15-b025-464d-a4af-2a614b7dc704" providerId="ADAL" clId="{9BB35700-9421-4F87-9E2B-C0ED25FE5242}" dt="2021-05-26T13:36:17.536" v="33"/>
          <ac:inkMkLst>
            <pc:docMk/>
            <pc:sldMk cId="3031800731" sldId="258"/>
            <ac:inkMk id="29" creationId="{B61F5225-E42F-4776-82ED-95934437A424}"/>
          </ac:inkMkLst>
        </pc:inkChg>
        <pc:inkChg chg="add mod">
          <ac:chgData name="Tan Ahmed" userId="69753a15-b025-464d-a4af-2a614b7dc704" providerId="ADAL" clId="{9BB35700-9421-4F87-9E2B-C0ED25FE5242}" dt="2021-05-26T13:36:17.536" v="33"/>
          <ac:inkMkLst>
            <pc:docMk/>
            <pc:sldMk cId="3031800731" sldId="258"/>
            <ac:inkMk id="30" creationId="{60BAF117-07B0-42B9-A0DA-08134E63C422}"/>
          </ac:inkMkLst>
        </pc:inkChg>
        <pc:inkChg chg="add mod">
          <ac:chgData name="Tan Ahmed" userId="69753a15-b025-464d-a4af-2a614b7dc704" providerId="ADAL" clId="{9BB35700-9421-4F87-9E2B-C0ED25FE5242}" dt="2021-05-26T13:36:17.536" v="33"/>
          <ac:inkMkLst>
            <pc:docMk/>
            <pc:sldMk cId="3031800731" sldId="258"/>
            <ac:inkMk id="31" creationId="{CFEA93B1-DB42-4053-A11E-6083F3DF0D5F}"/>
          </ac:inkMkLst>
        </pc:inkChg>
        <pc:inkChg chg="add mod">
          <ac:chgData name="Tan Ahmed" userId="69753a15-b025-464d-a4af-2a614b7dc704" providerId="ADAL" clId="{9BB35700-9421-4F87-9E2B-C0ED25FE5242}" dt="2021-05-26T13:36:17.536" v="33"/>
          <ac:inkMkLst>
            <pc:docMk/>
            <pc:sldMk cId="3031800731" sldId="258"/>
            <ac:inkMk id="32" creationId="{212AEBB6-5C06-4A64-B661-D311D5226648}"/>
          </ac:inkMkLst>
        </pc:inkChg>
        <pc:inkChg chg="add mod">
          <ac:chgData name="Tan Ahmed" userId="69753a15-b025-464d-a4af-2a614b7dc704" providerId="ADAL" clId="{9BB35700-9421-4F87-9E2B-C0ED25FE5242}" dt="2021-05-26T13:36:17.536" v="33"/>
          <ac:inkMkLst>
            <pc:docMk/>
            <pc:sldMk cId="3031800731" sldId="258"/>
            <ac:inkMk id="33" creationId="{4D8BBCC9-27DB-4D08-8681-A3C7B5EADDC0}"/>
          </ac:inkMkLst>
        </pc:inkChg>
        <pc:inkChg chg="add mod">
          <ac:chgData name="Tan Ahmed" userId="69753a15-b025-464d-a4af-2a614b7dc704" providerId="ADAL" clId="{9BB35700-9421-4F87-9E2B-C0ED25FE5242}" dt="2021-05-26T13:36:19.160" v="38"/>
          <ac:inkMkLst>
            <pc:docMk/>
            <pc:sldMk cId="3031800731" sldId="258"/>
            <ac:inkMk id="34" creationId="{07DD2132-CB90-4CC9-989E-B909EFBDD1C0}"/>
          </ac:inkMkLst>
        </pc:inkChg>
        <pc:inkChg chg="add mod">
          <ac:chgData name="Tan Ahmed" userId="69753a15-b025-464d-a4af-2a614b7dc704" providerId="ADAL" clId="{9BB35700-9421-4F87-9E2B-C0ED25FE5242}" dt="2021-05-26T13:36:19.160" v="38"/>
          <ac:inkMkLst>
            <pc:docMk/>
            <pc:sldMk cId="3031800731" sldId="258"/>
            <ac:inkMk id="35" creationId="{CF190FFB-E9FC-403A-A01E-C0607B473096}"/>
          </ac:inkMkLst>
        </pc:inkChg>
        <pc:inkChg chg="add mod">
          <ac:chgData name="Tan Ahmed" userId="69753a15-b025-464d-a4af-2a614b7dc704" providerId="ADAL" clId="{9BB35700-9421-4F87-9E2B-C0ED25FE5242}" dt="2021-05-26T13:36:19.160" v="38"/>
          <ac:inkMkLst>
            <pc:docMk/>
            <pc:sldMk cId="3031800731" sldId="258"/>
            <ac:inkMk id="38" creationId="{6C40D35B-E221-46C0-9A56-3ACD247E503A}"/>
          </ac:inkMkLst>
        </pc:inkChg>
        <pc:inkChg chg="add mod">
          <ac:chgData name="Tan Ahmed" userId="69753a15-b025-464d-a4af-2a614b7dc704" providerId="ADAL" clId="{9BB35700-9421-4F87-9E2B-C0ED25FE5242}" dt="2021-05-26T13:36:19.160" v="38"/>
          <ac:inkMkLst>
            <pc:docMk/>
            <pc:sldMk cId="3031800731" sldId="258"/>
            <ac:inkMk id="39" creationId="{B473B3FE-99E8-430C-93E8-E0B97889A586}"/>
          </ac:inkMkLst>
        </pc:inkChg>
        <pc:inkChg chg="add mod">
          <ac:chgData name="Tan Ahmed" userId="69753a15-b025-464d-a4af-2a614b7dc704" providerId="ADAL" clId="{9BB35700-9421-4F87-9E2B-C0ED25FE5242}" dt="2021-05-26T13:36:19.160" v="38"/>
          <ac:inkMkLst>
            <pc:docMk/>
            <pc:sldMk cId="3031800731" sldId="258"/>
            <ac:inkMk id="40" creationId="{C22D0102-F907-4B1E-8740-42728E5873F5}"/>
          </ac:inkMkLst>
        </pc:inkChg>
        <pc:inkChg chg="add mod">
          <ac:chgData name="Tan Ahmed" userId="69753a15-b025-464d-a4af-2a614b7dc704" providerId="ADAL" clId="{9BB35700-9421-4F87-9E2B-C0ED25FE5242}" dt="2021-05-26T13:36:19.160" v="38"/>
          <ac:inkMkLst>
            <pc:docMk/>
            <pc:sldMk cId="3031800731" sldId="258"/>
            <ac:inkMk id="41" creationId="{8AEEB396-E6DE-4F52-B3AB-66239D6995B4}"/>
          </ac:inkMkLst>
        </pc:inkChg>
        <pc:inkChg chg="add">
          <ac:chgData name="Tan Ahmed" userId="69753a15-b025-464d-a4af-2a614b7dc704" providerId="ADAL" clId="{9BB35700-9421-4F87-9E2B-C0ED25FE5242}" dt="2021-05-26T13:36:20.957" v="39" actId="9405"/>
          <ac:inkMkLst>
            <pc:docMk/>
            <pc:sldMk cId="3031800731" sldId="258"/>
            <ac:inkMk id="43" creationId="{303A1633-9871-4B23-9141-F7E6C0E596C7}"/>
          </ac:inkMkLst>
        </pc:inkChg>
        <pc:inkChg chg="add del mod">
          <ac:chgData name="Tan Ahmed" userId="69753a15-b025-464d-a4af-2a614b7dc704" providerId="ADAL" clId="{9BB35700-9421-4F87-9E2B-C0ED25FE5242}" dt="2021-05-26T13:36:38.061" v="48"/>
          <ac:inkMkLst>
            <pc:docMk/>
            <pc:sldMk cId="3031800731" sldId="258"/>
            <ac:inkMk id="44" creationId="{F1F33599-E6FB-40B9-9061-F27EFC9244D2}"/>
          </ac:inkMkLst>
        </pc:inkChg>
        <pc:inkChg chg="add del mod">
          <ac:chgData name="Tan Ahmed" userId="69753a15-b025-464d-a4af-2a614b7dc704" providerId="ADAL" clId="{9BB35700-9421-4F87-9E2B-C0ED25FE5242}" dt="2021-05-26T13:36:38.817" v="49"/>
          <ac:inkMkLst>
            <pc:docMk/>
            <pc:sldMk cId="3031800731" sldId="258"/>
            <ac:inkMk id="45" creationId="{A9C48D26-DC39-4E16-ABB0-F50044EC16C9}"/>
          </ac:inkMkLst>
        </pc:inkChg>
        <pc:inkChg chg="add del mod">
          <ac:chgData name="Tan Ahmed" userId="69753a15-b025-464d-a4af-2a614b7dc704" providerId="ADAL" clId="{9BB35700-9421-4F87-9E2B-C0ED25FE5242}" dt="2021-05-26T13:36:42.945" v="53"/>
          <ac:inkMkLst>
            <pc:docMk/>
            <pc:sldMk cId="3031800731" sldId="258"/>
            <ac:inkMk id="46" creationId="{9F1EE9D6-4762-4489-9912-ACD4043EFC53}"/>
          </ac:inkMkLst>
        </pc:inkChg>
        <pc:inkChg chg="add del mod">
          <ac:chgData name="Tan Ahmed" userId="69753a15-b025-464d-a4af-2a614b7dc704" providerId="ADAL" clId="{9BB35700-9421-4F87-9E2B-C0ED25FE5242}" dt="2021-05-26T13:36:42.945" v="51"/>
          <ac:inkMkLst>
            <pc:docMk/>
            <pc:sldMk cId="3031800731" sldId="258"/>
            <ac:inkMk id="47" creationId="{7F8F4A0E-B399-4A77-ACE1-F62A55DFF2AC}"/>
          </ac:inkMkLst>
        </pc:inkChg>
        <pc:inkChg chg="add del mod">
          <ac:chgData name="Tan Ahmed" userId="69753a15-b025-464d-a4af-2a614b7dc704" providerId="ADAL" clId="{9BB35700-9421-4F87-9E2B-C0ED25FE5242}" dt="2021-05-26T13:36:42.945" v="52"/>
          <ac:inkMkLst>
            <pc:docMk/>
            <pc:sldMk cId="3031800731" sldId="258"/>
            <ac:inkMk id="48" creationId="{692EBDF9-E288-40DC-BB3D-4EA757A8B04C}"/>
          </ac:inkMkLst>
        </pc:inkChg>
        <pc:inkChg chg="add del mod">
          <ac:chgData name="Tan Ahmed" userId="69753a15-b025-464d-a4af-2a614b7dc704" providerId="ADAL" clId="{9BB35700-9421-4F87-9E2B-C0ED25FE5242}" dt="2021-05-26T13:36:42.945" v="54"/>
          <ac:inkMkLst>
            <pc:docMk/>
            <pc:sldMk cId="3031800731" sldId="258"/>
            <ac:inkMk id="49" creationId="{F94F0DE2-E6F3-400F-B519-8EAAAF528654}"/>
          </ac:inkMkLst>
        </pc:inkChg>
        <pc:inkChg chg="add del">
          <ac:chgData name="Tan Ahmed" userId="69753a15-b025-464d-a4af-2a614b7dc704" providerId="ADAL" clId="{9BB35700-9421-4F87-9E2B-C0ED25FE5242}" dt="2021-05-26T13:36:42.945" v="50"/>
          <ac:inkMkLst>
            <pc:docMk/>
            <pc:sldMk cId="3031800731" sldId="258"/>
            <ac:inkMk id="50" creationId="{65565327-D62E-4AF5-BC14-1271ED5AA455}"/>
          </ac:inkMkLst>
        </pc:inkChg>
        <pc:inkChg chg="add mod">
          <ac:chgData name="Tan Ahmed" userId="69753a15-b025-464d-a4af-2a614b7dc704" providerId="ADAL" clId="{9BB35700-9421-4F87-9E2B-C0ED25FE5242}" dt="2021-05-26T13:36:52.721" v="67"/>
          <ac:inkMkLst>
            <pc:docMk/>
            <pc:sldMk cId="3031800731" sldId="258"/>
            <ac:inkMk id="52" creationId="{01AA894A-BF90-4017-8358-27A876F10D63}"/>
          </ac:inkMkLst>
        </pc:inkChg>
        <pc:inkChg chg="add mod">
          <ac:chgData name="Tan Ahmed" userId="69753a15-b025-464d-a4af-2a614b7dc704" providerId="ADAL" clId="{9BB35700-9421-4F87-9E2B-C0ED25FE5242}" dt="2021-05-26T13:36:52.721" v="67"/>
          <ac:inkMkLst>
            <pc:docMk/>
            <pc:sldMk cId="3031800731" sldId="258"/>
            <ac:inkMk id="53" creationId="{1C19C5F9-86FE-4FD4-ABD9-8A889D4E570A}"/>
          </ac:inkMkLst>
        </pc:inkChg>
        <pc:inkChg chg="add mod">
          <ac:chgData name="Tan Ahmed" userId="69753a15-b025-464d-a4af-2a614b7dc704" providerId="ADAL" clId="{9BB35700-9421-4F87-9E2B-C0ED25FE5242}" dt="2021-05-26T13:36:52.721" v="67"/>
          <ac:inkMkLst>
            <pc:docMk/>
            <pc:sldMk cId="3031800731" sldId="258"/>
            <ac:inkMk id="54" creationId="{7DA545EB-6881-4397-BF21-CECF8E9ECDE2}"/>
          </ac:inkMkLst>
        </pc:inkChg>
        <pc:inkChg chg="add mod">
          <ac:chgData name="Tan Ahmed" userId="69753a15-b025-464d-a4af-2a614b7dc704" providerId="ADAL" clId="{9BB35700-9421-4F87-9E2B-C0ED25FE5242}" dt="2021-05-26T13:36:52.721" v="67"/>
          <ac:inkMkLst>
            <pc:docMk/>
            <pc:sldMk cId="3031800731" sldId="258"/>
            <ac:inkMk id="55" creationId="{2E437A05-60FD-417F-88B5-CDC27FAC56D3}"/>
          </ac:inkMkLst>
        </pc:inkChg>
        <pc:inkChg chg="add mod">
          <ac:chgData name="Tan Ahmed" userId="69753a15-b025-464d-a4af-2a614b7dc704" providerId="ADAL" clId="{9BB35700-9421-4F87-9E2B-C0ED25FE5242}" dt="2021-05-26T13:36:52.721" v="67"/>
          <ac:inkMkLst>
            <pc:docMk/>
            <pc:sldMk cId="3031800731" sldId="258"/>
            <ac:inkMk id="56" creationId="{7EBA9EAF-0692-46DB-8C88-62129DDDEB0A}"/>
          </ac:inkMkLst>
        </pc:inkChg>
        <pc:inkChg chg="add mod">
          <ac:chgData name="Tan Ahmed" userId="69753a15-b025-464d-a4af-2a614b7dc704" providerId="ADAL" clId="{9BB35700-9421-4F87-9E2B-C0ED25FE5242}" dt="2021-05-26T13:36:52.721" v="67"/>
          <ac:inkMkLst>
            <pc:docMk/>
            <pc:sldMk cId="3031800731" sldId="258"/>
            <ac:inkMk id="58" creationId="{7ABFB7B2-3837-42E7-9749-115344507551}"/>
          </ac:inkMkLst>
        </pc:inkChg>
        <pc:inkChg chg="add mod">
          <ac:chgData name="Tan Ahmed" userId="69753a15-b025-464d-a4af-2a614b7dc704" providerId="ADAL" clId="{9BB35700-9421-4F87-9E2B-C0ED25FE5242}" dt="2021-05-26T13:36:52.721" v="67"/>
          <ac:inkMkLst>
            <pc:docMk/>
            <pc:sldMk cId="3031800731" sldId="258"/>
            <ac:inkMk id="59" creationId="{4CA93404-3562-4A3B-A310-8A53564C79C0}"/>
          </ac:inkMkLst>
        </pc:inkChg>
        <pc:inkChg chg="add mod">
          <ac:chgData name="Tan Ahmed" userId="69753a15-b025-464d-a4af-2a614b7dc704" providerId="ADAL" clId="{9BB35700-9421-4F87-9E2B-C0ED25FE5242}" dt="2021-05-26T13:36:52.721" v="67"/>
          <ac:inkMkLst>
            <pc:docMk/>
            <pc:sldMk cId="3031800731" sldId="258"/>
            <ac:inkMk id="60" creationId="{3AC7BE9D-9B2B-4194-B6B9-FE1E5165E9F6}"/>
          </ac:inkMkLst>
        </pc:inkChg>
        <pc:inkChg chg="add mod">
          <ac:chgData name="Tan Ahmed" userId="69753a15-b025-464d-a4af-2a614b7dc704" providerId="ADAL" clId="{9BB35700-9421-4F87-9E2B-C0ED25FE5242}" dt="2021-05-26T13:36:52.721" v="67"/>
          <ac:inkMkLst>
            <pc:docMk/>
            <pc:sldMk cId="3031800731" sldId="258"/>
            <ac:inkMk id="61" creationId="{1123706E-CC89-44CA-9BCB-A58266FBFB3D}"/>
          </ac:inkMkLst>
        </pc:inkChg>
        <pc:inkChg chg="add mod">
          <ac:chgData name="Tan Ahmed" userId="69753a15-b025-464d-a4af-2a614b7dc704" providerId="ADAL" clId="{9BB35700-9421-4F87-9E2B-C0ED25FE5242}" dt="2021-05-26T13:36:52.721" v="67"/>
          <ac:inkMkLst>
            <pc:docMk/>
            <pc:sldMk cId="3031800731" sldId="258"/>
            <ac:inkMk id="62" creationId="{603504E5-2477-47D5-8E03-593E6DC21EBB}"/>
          </ac:inkMkLst>
        </pc:inkChg>
        <pc:inkChg chg="add">
          <ac:chgData name="Tan Ahmed" userId="69753a15-b025-464d-a4af-2a614b7dc704" providerId="ADAL" clId="{9BB35700-9421-4F87-9E2B-C0ED25FE5242}" dt="2021-05-26T13:36:52.181" v="66" actId="9405"/>
          <ac:inkMkLst>
            <pc:docMk/>
            <pc:sldMk cId="3031800731" sldId="258"/>
            <ac:inkMk id="63" creationId="{DE5334C5-6A7D-4D0D-B1CC-07E6701D245D}"/>
          </ac:inkMkLst>
        </pc:inkChg>
        <pc:inkChg chg="add mod">
          <ac:chgData name="Tan Ahmed" userId="69753a15-b025-464d-a4af-2a614b7dc704" providerId="ADAL" clId="{9BB35700-9421-4F87-9E2B-C0ED25FE5242}" dt="2021-05-26T13:37:01.111" v="78"/>
          <ac:inkMkLst>
            <pc:docMk/>
            <pc:sldMk cId="3031800731" sldId="258"/>
            <ac:inkMk id="65" creationId="{6C9474AC-E7FE-4BBC-B971-2385154F2F93}"/>
          </ac:inkMkLst>
        </pc:inkChg>
        <pc:inkChg chg="add mod">
          <ac:chgData name="Tan Ahmed" userId="69753a15-b025-464d-a4af-2a614b7dc704" providerId="ADAL" clId="{9BB35700-9421-4F87-9E2B-C0ED25FE5242}" dt="2021-05-26T13:37:01.111" v="78"/>
          <ac:inkMkLst>
            <pc:docMk/>
            <pc:sldMk cId="3031800731" sldId="258"/>
            <ac:inkMk id="66" creationId="{1FD779B4-2851-43F3-A5CC-91BC3B224DFF}"/>
          </ac:inkMkLst>
        </pc:inkChg>
        <pc:inkChg chg="add mod">
          <ac:chgData name="Tan Ahmed" userId="69753a15-b025-464d-a4af-2a614b7dc704" providerId="ADAL" clId="{9BB35700-9421-4F87-9E2B-C0ED25FE5242}" dt="2021-05-26T13:37:01.111" v="78"/>
          <ac:inkMkLst>
            <pc:docMk/>
            <pc:sldMk cId="3031800731" sldId="258"/>
            <ac:inkMk id="67" creationId="{0813BA6B-106D-4AE7-98C6-82CE97B8A57A}"/>
          </ac:inkMkLst>
        </pc:inkChg>
        <pc:inkChg chg="add mod">
          <ac:chgData name="Tan Ahmed" userId="69753a15-b025-464d-a4af-2a614b7dc704" providerId="ADAL" clId="{9BB35700-9421-4F87-9E2B-C0ED25FE5242}" dt="2021-05-26T13:37:01.111" v="78"/>
          <ac:inkMkLst>
            <pc:docMk/>
            <pc:sldMk cId="3031800731" sldId="258"/>
            <ac:inkMk id="68" creationId="{8B364477-D8F0-4016-B042-8FC2F6B72842}"/>
          </ac:inkMkLst>
        </pc:inkChg>
        <pc:inkChg chg="add mod">
          <ac:chgData name="Tan Ahmed" userId="69753a15-b025-464d-a4af-2a614b7dc704" providerId="ADAL" clId="{9BB35700-9421-4F87-9E2B-C0ED25FE5242}" dt="2021-05-26T13:37:01.111" v="78"/>
          <ac:inkMkLst>
            <pc:docMk/>
            <pc:sldMk cId="3031800731" sldId="258"/>
            <ac:inkMk id="69" creationId="{C71DBB79-1204-485B-9C23-FF1F9C5E786E}"/>
          </ac:inkMkLst>
        </pc:inkChg>
        <pc:inkChg chg="add mod">
          <ac:chgData name="Tan Ahmed" userId="69753a15-b025-464d-a4af-2a614b7dc704" providerId="ADAL" clId="{9BB35700-9421-4F87-9E2B-C0ED25FE5242}" dt="2021-05-26T13:37:01.111" v="78"/>
          <ac:inkMkLst>
            <pc:docMk/>
            <pc:sldMk cId="3031800731" sldId="258"/>
            <ac:inkMk id="70" creationId="{223D4836-3FA0-431F-BB4D-38357E7240C2}"/>
          </ac:inkMkLst>
        </pc:inkChg>
        <pc:inkChg chg="add mod">
          <ac:chgData name="Tan Ahmed" userId="69753a15-b025-464d-a4af-2a614b7dc704" providerId="ADAL" clId="{9BB35700-9421-4F87-9E2B-C0ED25FE5242}" dt="2021-05-26T13:37:01.111" v="78"/>
          <ac:inkMkLst>
            <pc:docMk/>
            <pc:sldMk cId="3031800731" sldId="258"/>
            <ac:inkMk id="71" creationId="{7419EA9F-1618-4642-BD4A-763338BBEEC0}"/>
          </ac:inkMkLst>
        </pc:inkChg>
        <pc:inkChg chg="add mod">
          <ac:chgData name="Tan Ahmed" userId="69753a15-b025-464d-a4af-2a614b7dc704" providerId="ADAL" clId="{9BB35700-9421-4F87-9E2B-C0ED25FE5242}" dt="2021-05-26T13:37:01.111" v="78"/>
          <ac:inkMkLst>
            <pc:docMk/>
            <pc:sldMk cId="3031800731" sldId="258"/>
            <ac:inkMk id="72" creationId="{5FA218A7-4759-4A50-913E-34F73DAA75FF}"/>
          </ac:inkMkLst>
        </pc:inkChg>
        <pc:inkChg chg="add mod">
          <ac:chgData name="Tan Ahmed" userId="69753a15-b025-464d-a4af-2a614b7dc704" providerId="ADAL" clId="{9BB35700-9421-4F87-9E2B-C0ED25FE5242}" dt="2021-05-26T13:37:01.111" v="78"/>
          <ac:inkMkLst>
            <pc:docMk/>
            <pc:sldMk cId="3031800731" sldId="258"/>
            <ac:inkMk id="73" creationId="{8C818A15-C96B-4AA5-AF1F-67D1961B6C3F}"/>
          </ac:inkMkLst>
        </pc:inkChg>
        <pc:inkChg chg="add mod">
          <ac:chgData name="Tan Ahmed" userId="69753a15-b025-464d-a4af-2a614b7dc704" providerId="ADAL" clId="{9BB35700-9421-4F87-9E2B-C0ED25FE5242}" dt="2021-05-26T13:37:01.111" v="78"/>
          <ac:inkMkLst>
            <pc:docMk/>
            <pc:sldMk cId="3031800731" sldId="258"/>
            <ac:inkMk id="74" creationId="{D1CA8F7B-AA18-4313-ADF7-C5FF53F0C454}"/>
          </ac:inkMkLst>
        </pc:inkChg>
        <pc:inkChg chg="add mod">
          <ac:chgData name="Tan Ahmed" userId="69753a15-b025-464d-a4af-2a614b7dc704" providerId="ADAL" clId="{9BB35700-9421-4F87-9E2B-C0ED25FE5242}" dt="2021-05-26T13:37:09.600" v="89"/>
          <ac:inkMkLst>
            <pc:docMk/>
            <pc:sldMk cId="3031800731" sldId="258"/>
            <ac:inkMk id="76" creationId="{7BB6664E-E913-4635-8CD9-67BBEDA0E340}"/>
          </ac:inkMkLst>
        </pc:inkChg>
        <pc:inkChg chg="add mod">
          <ac:chgData name="Tan Ahmed" userId="69753a15-b025-464d-a4af-2a614b7dc704" providerId="ADAL" clId="{9BB35700-9421-4F87-9E2B-C0ED25FE5242}" dt="2021-05-26T13:37:09.600" v="89"/>
          <ac:inkMkLst>
            <pc:docMk/>
            <pc:sldMk cId="3031800731" sldId="258"/>
            <ac:inkMk id="77" creationId="{0A726529-2D15-48C3-A5F3-6FE8D95768B1}"/>
          </ac:inkMkLst>
        </pc:inkChg>
        <pc:inkChg chg="add mod">
          <ac:chgData name="Tan Ahmed" userId="69753a15-b025-464d-a4af-2a614b7dc704" providerId="ADAL" clId="{9BB35700-9421-4F87-9E2B-C0ED25FE5242}" dt="2021-05-26T13:37:09.600" v="89"/>
          <ac:inkMkLst>
            <pc:docMk/>
            <pc:sldMk cId="3031800731" sldId="258"/>
            <ac:inkMk id="78" creationId="{5E869EC2-C9AA-4D2D-B52E-2055F0213D10}"/>
          </ac:inkMkLst>
        </pc:inkChg>
        <pc:inkChg chg="add mod">
          <ac:chgData name="Tan Ahmed" userId="69753a15-b025-464d-a4af-2a614b7dc704" providerId="ADAL" clId="{9BB35700-9421-4F87-9E2B-C0ED25FE5242}" dt="2021-05-26T13:37:09.600" v="89"/>
          <ac:inkMkLst>
            <pc:docMk/>
            <pc:sldMk cId="3031800731" sldId="258"/>
            <ac:inkMk id="79" creationId="{284CD229-B257-43D6-A4BC-4653FFCC75AB}"/>
          </ac:inkMkLst>
        </pc:inkChg>
        <pc:inkChg chg="add mod">
          <ac:chgData name="Tan Ahmed" userId="69753a15-b025-464d-a4af-2a614b7dc704" providerId="ADAL" clId="{9BB35700-9421-4F87-9E2B-C0ED25FE5242}" dt="2021-05-26T13:37:09.600" v="89"/>
          <ac:inkMkLst>
            <pc:docMk/>
            <pc:sldMk cId="3031800731" sldId="258"/>
            <ac:inkMk id="80" creationId="{C3DFCCEA-DCA3-4471-857F-9733EBD52BDA}"/>
          </ac:inkMkLst>
        </pc:inkChg>
        <pc:inkChg chg="add mod">
          <ac:chgData name="Tan Ahmed" userId="69753a15-b025-464d-a4af-2a614b7dc704" providerId="ADAL" clId="{9BB35700-9421-4F87-9E2B-C0ED25FE5242}" dt="2021-05-26T13:37:09.600" v="89"/>
          <ac:inkMkLst>
            <pc:docMk/>
            <pc:sldMk cId="3031800731" sldId="258"/>
            <ac:inkMk id="81" creationId="{D6C09696-1F4E-4C25-8AC8-98C20A9DED4F}"/>
          </ac:inkMkLst>
        </pc:inkChg>
        <pc:inkChg chg="add mod">
          <ac:chgData name="Tan Ahmed" userId="69753a15-b025-464d-a4af-2a614b7dc704" providerId="ADAL" clId="{9BB35700-9421-4F87-9E2B-C0ED25FE5242}" dt="2021-05-26T13:37:09.600" v="89"/>
          <ac:inkMkLst>
            <pc:docMk/>
            <pc:sldMk cId="3031800731" sldId="258"/>
            <ac:inkMk id="82" creationId="{0517E1FB-C722-4EE0-BEA9-191BC96980EB}"/>
          </ac:inkMkLst>
        </pc:inkChg>
        <pc:inkChg chg="add mod">
          <ac:chgData name="Tan Ahmed" userId="69753a15-b025-464d-a4af-2a614b7dc704" providerId="ADAL" clId="{9BB35700-9421-4F87-9E2B-C0ED25FE5242}" dt="2021-05-26T13:37:09.600" v="89"/>
          <ac:inkMkLst>
            <pc:docMk/>
            <pc:sldMk cId="3031800731" sldId="258"/>
            <ac:inkMk id="83" creationId="{397741C5-3095-4193-B5E7-DD1451216D01}"/>
          </ac:inkMkLst>
        </pc:inkChg>
        <pc:inkChg chg="add mod">
          <ac:chgData name="Tan Ahmed" userId="69753a15-b025-464d-a4af-2a614b7dc704" providerId="ADAL" clId="{9BB35700-9421-4F87-9E2B-C0ED25FE5242}" dt="2021-05-26T13:37:09.600" v="89"/>
          <ac:inkMkLst>
            <pc:docMk/>
            <pc:sldMk cId="3031800731" sldId="258"/>
            <ac:inkMk id="84" creationId="{6B2BFD8D-147F-4F11-98E4-4A4C4EB339AA}"/>
          </ac:inkMkLst>
        </pc:inkChg>
        <pc:inkChg chg="add">
          <ac:chgData name="Tan Ahmed" userId="69753a15-b025-464d-a4af-2a614b7dc704" providerId="ADAL" clId="{9BB35700-9421-4F87-9E2B-C0ED25FE5242}" dt="2021-05-26T13:37:08.684" v="88" actId="9405"/>
          <ac:inkMkLst>
            <pc:docMk/>
            <pc:sldMk cId="3031800731" sldId="258"/>
            <ac:inkMk id="85" creationId="{8C507E9B-9167-44B1-9404-4F9B82BDDE7C}"/>
          </ac:inkMkLst>
        </pc:inkChg>
        <pc:inkChg chg="add mod">
          <ac:chgData name="Tan Ahmed" userId="69753a15-b025-464d-a4af-2a614b7dc704" providerId="ADAL" clId="{9BB35700-9421-4F87-9E2B-C0ED25FE5242}" dt="2021-05-26T13:37:17.595" v="105"/>
          <ac:inkMkLst>
            <pc:docMk/>
            <pc:sldMk cId="3031800731" sldId="258"/>
            <ac:inkMk id="88" creationId="{5255BBB6-06C2-42CB-82F1-57635DFB57B3}"/>
          </ac:inkMkLst>
        </pc:inkChg>
        <pc:inkChg chg="add mod">
          <ac:chgData name="Tan Ahmed" userId="69753a15-b025-464d-a4af-2a614b7dc704" providerId="ADAL" clId="{9BB35700-9421-4F87-9E2B-C0ED25FE5242}" dt="2021-05-26T13:37:17.595" v="105"/>
          <ac:inkMkLst>
            <pc:docMk/>
            <pc:sldMk cId="3031800731" sldId="258"/>
            <ac:inkMk id="89" creationId="{37FED522-D693-416D-80C6-750E466BAFB3}"/>
          </ac:inkMkLst>
        </pc:inkChg>
        <pc:inkChg chg="add mod">
          <ac:chgData name="Tan Ahmed" userId="69753a15-b025-464d-a4af-2a614b7dc704" providerId="ADAL" clId="{9BB35700-9421-4F87-9E2B-C0ED25FE5242}" dt="2021-05-26T13:37:17.595" v="105"/>
          <ac:inkMkLst>
            <pc:docMk/>
            <pc:sldMk cId="3031800731" sldId="258"/>
            <ac:inkMk id="90" creationId="{5E82C8FD-3165-4B7A-95BA-1BCBD5AB8731}"/>
          </ac:inkMkLst>
        </pc:inkChg>
        <pc:inkChg chg="add mod">
          <ac:chgData name="Tan Ahmed" userId="69753a15-b025-464d-a4af-2a614b7dc704" providerId="ADAL" clId="{9BB35700-9421-4F87-9E2B-C0ED25FE5242}" dt="2021-05-26T13:37:17.595" v="105"/>
          <ac:inkMkLst>
            <pc:docMk/>
            <pc:sldMk cId="3031800731" sldId="258"/>
            <ac:inkMk id="91" creationId="{D58F397E-3AB0-4FE5-A57A-0481EC941D7A}"/>
          </ac:inkMkLst>
        </pc:inkChg>
        <pc:inkChg chg="add mod">
          <ac:chgData name="Tan Ahmed" userId="69753a15-b025-464d-a4af-2a614b7dc704" providerId="ADAL" clId="{9BB35700-9421-4F87-9E2B-C0ED25FE5242}" dt="2021-05-26T13:37:17.595" v="105"/>
          <ac:inkMkLst>
            <pc:docMk/>
            <pc:sldMk cId="3031800731" sldId="258"/>
            <ac:inkMk id="92" creationId="{5328E614-5D41-47DE-9F52-7BC350EB40AA}"/>
          </ac:inkMkLst>
        </pc:inkChg>
        <pc:inkChg chg="add mod">
          <ac:chgData name="Tan Ahmed" userId="69753a15-b025-464d-a4af-2a614b7dc704" providerId="ADAL" clId="{9BB35700-9421-4F87-9E2B-C0ED25FE5242}" dt="2021-05-26T13:37:17.595" v="105"/>
          <ac:inkMkLst>
            <pc:docMk/>
            <pc:sldMk cId="3031800731" sldId="258"/>
            <ac:inkMk id="93" creationId="{3A34F14B-8654-4BA6-A4CA-D85D4B95E6DC}"/>
          </ac:inkMkLst>
        </pc:inkChg>
        <pc:inkChg chg="add mod">
          <ac:chgData name="Tan Ahmed" userId="69753a15-b025-464d-a4af-2a614b7dc704" providerId="ADAL" clId="{9BB35700-9421-4F87-9E2B-C0ED25FE5242}" dt="2021-05-26T13:37:17.595" v="105"/>
          <ac:inkMkLst>
            <pc:docMk/>
            <pc:sldMk cId="3031800731" sldId="258"/>
            <ac:inkMk id="94" creationId="{5772DC1F-9DA4-4011-B66C-4C02F791F1FF}"/>
          </ac:inkMkLst>
        </pc:inkChg>
        <pc:inkChg chg="add mod">
          <ac:chgData name="Tan Ahmed" userId="69753a15-b025-464d-a4af-2a614b7dc704" providerId="ADAL" clId="{9BB35700-9421-4F87-9E2B-C0ED25FE5242}" dt="2021-05-26T13:37:17.595" v="105"/>
          <ac:inkMkLst>
            <pc:docMk/>
            <pc:sldMk cId="3031800731" sldId="258"/>
            <ac:inkMk id="95" creationId="{D8B49C1B-6CEA-4362-BAEF-65360EFECC02}"/>
          </ac:inkMkLst>
        </pc:inkChg>
        <pc:inkChg chg="add mod">
          <ac:chgData name="Tan Ahmed" userId="69753a15-b025-464d-a4af-2a614b7dc704" providerId="ADAL" clId="{9BB35700-9421-4F87-9E2B-C0ED25FE5242}" dt="2021-05-26T13:37:17.595" v="105"/>
          <ac:inkMkLst>
            <pc:docMk/>
            <pc:sldMk cId="3031800731" sldId="258"/>
            <ac:inkMk id="96" creationId="{42CBAE5D-B399-491B-B3EA-9544F3DB337A}"/>
          </ac:inkMkLst>
        </pc:inkChg>
        <pc:inkChg chg="add">
          <ac:chgData name="Tan Ahmed" userId="69753a15-b025-464d-a4af-2a614b7dc704" providerId="ADAL" clId="{9BB35700-9421-4F87-9E2B-C0ED25FE5242}" dt="2021-05-26T13:37:14.531" v="99" actId="9405"/>
          <ac:inkMkLst>
            <pc:docMk/>
            <pc:sldMk cId="3031800731" sldId="258"/>
            <ac:inkMk id="97" creationId="{A9FAD774-CCD8-41EE-8002-F63E9B07ED7F}"/>
          </ac:inkMkLst>
        </pc:inkChg>
        <pc:inkChg chg="add mod">
          <ac:chgData name="Tan Ahmed" userId="69753a15-b025-464d-a4af-2a614b7dc704" providerId="ADAL" clId="{9BB35700-9421-4F87-9E2B-C0ED25FE5242}" dt="2021-05-26T13:37:17.595" v="105"/>
          <ac:inkMkLst>
            <pc:docMk/>
            <pc:sldMk cId="3031800731" sldId="258"/>
            <ac:inkMk id="98" creationId="{CDC83A28-C353-466E-A857-92B15ABD7142}"/>
          </ac:inkMkLst>
        </pc:inkChg>
        <pc:inkChg chg="add mod">
          <ac:chgData name="Tan Ahmed" userId="69753a15-b025-464d-a4af-2a614b7dc704" providerId="ADAL" clId="{9BB35700-9421-4F87-9E2B-C0ED25FE5242}" dt="2021-05-26T13:37:17.595" v="105"/>
          <ac:inkMkLst>
            <pc:docMk/>
            <pc:sldMk cId="3031800731" sldId="258"/>
            <ac:inkMk id="99" creationId="{9E742481-5AA4-4B7C-B6E5-03F194361E5A}"/>
          </ac:inkMkLst>
        </pc:inkChg>
        <pc:inkChg chg="add mod">
          <ac:chgData name="Tan Ahmed" userId="69753a15-b025-464d-a4af-2a614b7dc704" providerId="ADAL" clId="{9BB35700-9421-4F87-9E2B-C0ED25FE5242}" dt="2021-05-26T13:37:17.595" v="105"/>
          <ac:inkMkLst>
            <pc:docMk/>
            <pc:sldMk cId="3031800731" sldId="258"/>
            <ac:inkMk id="100" creationId="{58273C6B-BCB7-4C8D-A57C-4D74D3ECC085}"/>
          </ac:inkMkLst>
        </pc:inkChg>
        <pc:inkChg chg="add mod">
          <ac:chgData name="Tan Ahmed" userId="69753a15-b025-464d-a4af-2a614b7dc704" providerId="ADAL" clId="{9BB35700-9421-4F87-9E2B-C0ED25FE5242}" dt="2021-05-26T13:37:17.595" v="105"/>
          <ac:inkMkLst>
            <pc:docMk/>
            <pc:sldMk cId="3031800731" sldId="258"/>
            <ac:inkMk id="101" creationId="{5828F387-5962-4043-81B1-AC3EA064E8B9}"/>
          </ac:inkMkLst>
        </pc:inkChg>
        <pc:inkChg chg="add mod">
          <ac:chgData name="Tan Ahmed" userId="69753a15-b025-464d-a4af-2a614b7dc704" providerId="ADAL" clId="{9BB35700-9421-4F87-9E2B-C0ED25FE5242}" dt="2021-05-26T13:37:17.595" v="105"/>
          <ac:inkMkLst>
            <pc:docMk/>
            <pc:sldMk cId="3031800731" sldId="258"/>
            <ac:inkMk id="102" creationId="{69457E79-B300-43C2-ACD9-497AF665C836}"/>
          </ac:inkMkLst>
        </pc:inkChg>
        <pc:inkChg chg="add mod">
          <ac:chgData name="Tan Ahmed" userId="69753a15-b025-464d-a4af-2a614b7dc704" providerId="ADAL" clId="{9BB35700-9421-4F87-9E2B-C0ED25FE5242}" dt="2021-05-26T13:43:03.139" v="112"/>
          <ac:inkMkLst>
            <pc:docMk/>
            <pc:sldMk cId="3031800731" sldId="258"/>
            <ac:inkMk id="107" creationId="{C41603B5-1309-468F-A98D-E46A83325E4D}"/>
          </ac:inkMkLst>
        </pc:inkChg>
        <pc:inkChg chg="add mod">
          <ac:chgData name="Tan Ahmed" userId="69753a15-b025-464d-a4af-2a614b7dc704" providerId="ADAL" clId="{9BB35700-9421-4F87-9E2B-C0ED25FE5242}" dt="2021-05-26T13:43:03.139" v="112"/>
          <ac:inkMkLst>
            <pc:docMk/>
            <pc:sldMk cId="3031800731" sldId="258"/>
            <ac:inkMk id="108" creationId="{FDB37B5B-1993-4F26-B91F-073F575CE65B}"/>
          </ac:inkMkLst>
        </pc:inkChg>
        <pc:inkChg chg="add mod">
          <ac:chgData name="Tan Ahmed" userId="69753a15-b025-464d-a4af-2a614b7dc704" providerId="ADAL" clId="{9BB35700-9421-4F87-9E2B-C0ED25FE5242}" dt="2021-05-26T13:43:03.139" v="112"/>
          <ac:inkMkLst>
            <pc:docMk/>
            <pc:sldMk cId="3031800731" sldId="258"/>
            <ac:inkMk id="109" creationId="{956C790F-848E-49A2-A390-4B55ECA18201}"/>
          </ac:inkMkLst>
        </pc:inkChg>
        <pc:inkChg chg="add mod">
          <ac:chgData name="Tan Ahmed" userId="69753a15-b025-464d-a4af-2a614b7dc704" providerId="ADAL" clId="{9BB35700-9421-4F87-9E2B-C0ED25FE5242}" dt="2021-05-26T13:43:03.139" v="112"/>
          <ac:inkMkLst>
            <pc:docMk/>
            <pc:sldMk cId="3031800731" sldId="258"/>
            <ac:inkMk id="110" creationId="{ED3E998D-A660-40EB-923B-6221FACAD9F1}"/>
          </ac:inkMkLst>
        </pc:inkChg>
        <pc:inkChg chg="add mod">
          <ac:chgData name="Tan Ahmed" userId="69753a15-b025-464d-a4af-2a614b7dc704" providerId="ADAL" clId="{9BB35700-9421-4F87-9E2B-C0ED25FE5242}" dt="2021-05-26T13:43:03.139" v="112"/>
          <ac:inkMkLst>
            <pc:docMk/>
            <pc:sldMk cId="3031800731" sldId="258"/>
            <ac:inkMk id="111" creationId="{9F8D8E84-5506-4C21-BBE7-4D52F3E536D1}"/>
          </ac:inkMkLst>
        </pc:inkChg>
        <pc:inkChg chg="add mod">
          <ac:chgData name="Tan Ahmed" userId="69753a15-b025-464d-a4af-2a614b7dc704" providerId="ADAL" clId="{9BB35700-9421-4F87-9E2B-C0ED25FE5242}" dt="2021-05-26T13:43:03.139" v="112"/>
          <ac:inkMkLst>
            <pc:docMk/>
            <pc:sldMk cId="3031800731" sldId="258"/>
            <ac:inkMk id="112" creationId="{C95109DA-EA66-422F-A52D-F27CA3C8A162}"/>
          </ac:inkMkLst>
        </pc:inkChg>
        <pc:inkChg chg="add mod">
          <ac:chgData name="Tan Ahmed" userId="69753a15-b025-464d-a4af-2a614b7dc704" providerId="ADAL" clId="{9BB35700-9421-4F87-9E2B-C0ED25FE5242}" dt="2021-05-26T13:43:11.336" v="129"/>
          <ac:inkMkLst>
            <pc:docMk/>
            <pc:sldMk cId="3031800731" sldId="258"/>
            <ac:inkMk id="115" creationId="{9149994F-F2A0-4E8E-863A-E219ACB96ACE}"/>
          </ac:inkMkLst>
        </pc:inkChg>
        <pc:inkChg chg="add mod">
          <ac:chgData name="Tan Ahmed" userId="69753a15-b025-464d-a4af-2a614b7dc704" providerId="ADAL" clId="{9BB35700-9421-4F87-9E2B-C0ED25FE5242}" dt="2021-05-26T13:43:11.336" v="129"/>
          <ac:inkMkLst>
            <pc:docMk/>
            <pc:sldMk cId="3031800731" sldId="258"/>
            <ac:inkMk id="116" creationId="{837665E0-27DC-462B-AF28-A26C0D8AFC04}"/>
          </ac:inkMkLst>
        </pc:inkChg>
        <pc:inkChg chg="add mod">
          <ac:chgData name="Tan Ahmed" userId="69753a15-b025-464d-a4af-2a614b7dc704" providerId="ADAL" clId="{9BB35700-9421-4F87-9E2B-C0ED25FE5242}" dt="2021-05-26T13:43:11.336" v="129"/>
          <ac:inkMkLst>
            <pc:docMk/>
            <pc:sldMk cId="3031800731" sldId="258"/>
            <ac:inkMk id="117" creationId="{E6ED9553-A0DD-4527-8B62-96C09199A2C8}"/>
          </ac:inkMkLst>
        </pc:inkChg>
        <pc:inkChg chg="add mod">
          <ac:chgData name="Tan Ahmed" userId="69753a15-b025-464d-a4af-2a614b7dc704" providerId="ADAL" clId="{9BB35700-9421-4F87-9E2B-C0ED25FE5242}" dt="2021-05-26T13:43:11.336" v="129"/>
          <ac:inkMkLst>
            <pc:docMk/>
            <pc:sldMk cId="3031800731" sldId="258"/>
            <ac:inkMk id="118" creationId="{0306C6B7-4310-4DE4-93B0-7B66927BF5DD}"/>
          </ac:inkMkLst>
        </pc:inkChg>
        <pc:inkChg chg="add mod">
          <ac:chgData name="Tan Ahmed" userId="69753a15-b025-464d-a4af-2a614b7dc704" providerId="ADAL" clId="{9BB35700-9421-4F87-9E2B-C0ED25FE5242}" dt="2021-05-26T13:43:11.336" v="129"/>
          <ac:inkMkLst>
            <pc:docMk/>
            <pc:sldMk cId="3031800731" sldId="258"/>
            <ac:inkMk id="119" creationId="{B8A98295-268E-49F2-8E1D-744CBF007B10}"/>
          </ac:inkMkLst>
        </pc:inkChg>
        <pc:inkChg chg="add mod">
          <ac:chgData name="Tan Ahmed" userId="69753a15-b025-464d-a4af-2a614b7dc704" providerId="ADAL" clId="{9BB35700-9421-4F87-9E2B-C0ED25FE5242}" dt="2021-05-26T13:43:11.336" v="129"/>
          <ac:inkMkLst>
            <pc:docMk/>
            <pc:sldMk cId="3031800731" sldId="258"/>
            <ac:inkMk id="120" creationId="{479A168E-2B5A-415B-9702-D9BDBAB947BE}"/>
          </ac:inkMkLst>
        </pc:inkChg>
        <pc:inkChg chg="add mod">
          <ac:chgData name="Tan Ahmed" userId="69753a15-b025-464d-a4af-2a614b7dc704" providerId="ADAL" clId="{9BB35700-9421-4F87-9E2B-C0ED25FE5242}" dt="2021-05-26T13:43:11.336" v="129"/>
          <ac:inkMkLst>
            <pc:docMk/>
            <pc:sldMk cId="3031800731" sldId="258"/>
            <ac:inkMk id="121" creationId="{83B6A195-D787-4B9A-B62B-31CB0B3F2E31}"/>
          </ac:inkMkLst>
        </pc:inkChg>
        <pc:inkChg chg="add mod">
          <ac:chgData name="Tan Ahmed" userId="69753a15-b025-464d-a4af-2a614b7dc704" providerId="ADAL" clId="{9BB35700-9421-4F87-9E2B-C0ED25FE5242}" dt="2021-05-26T13:43:11.336" v="129"/>
          <ac:inkMkLst>
            <pc:docMk/>
            <pc:sldMk cId="3031800731" sldId="258"/>
            <ac:inkMk id="122" creationId="{0B4E7598-5458-42FB-820D-871439820733}"/>
          </ac:inkMkLst>
        </pc:inkChg>
        <pc:inkChg chg="add mod">
          <ac:chgData name="Tan Ahmed" userId="69753a15-b025-464d-a4af-2a614b7dc704" providerId="ADAL" clId="{9BB35700-9421-4F87-9E2B-C0ED25FE5242}" dt="2021-05-26T13:43:11.336" v="129"/>
          <ac:inkMkLst>
            <pc:docMk/>
            <pc:sldMk cId="3031800731" sldId="258"/>
            <ac:inkMk id="123" creationId="{17DBFB45-1976-41F7-B87C-AD1BA8315BB8}"/>
          </ac:inkMkLst>
        </pc:inkChg>
        <pc:inkChg chg="add mod">
          <ac:chgData name="Tan Ahmed" userId="69753a15-b025-464d-a4af-2a614b7dc704" providerId="ADAL" clId="{9BB35700-9421-4F87-9E2B-C0ED25FE5242}" dt="2021-05-26T13:43:11.336" v="129"/>
          <ac:inkMkLst>
            <pc:docMk/>
            <pc:sldMk cId="3031800731" sldId="258"/>
            <ac:inkMk id="124" creationId="{886A61BE-63A2-4161-A746-57BD8785CD8A}"/>
          </ac:inkMkLst>
        </pc:inkChg>
        <pc:inkChg chg="add mod">
          <ac:chgData name="Tan Ahmed" userId="69753a15-b025-464d-a4af-2a614b7dc704" providerId="ADAL" clId="{9BB35700-9421-4F87-9E2B-C0ED25FE5242}" dt="2021-05-26T13:43:11.336" v="129"/>
          <ac:inkMkLst>
            <pc:docMk/>
            <pc:sldMk cId="3031800731" sldId="258"/>
            <ac:inkMk id="125" creationId="{3E58559D-6C89-40C7-876A-2009ABB52E4C}"/>
          </ac:inkMkLst>
        </pc:inkChg>
        <pc:inkChg chg="add mod">
          <ac:chgData name="Tan Ahmed" userId="69753a15-b025-464d-a4af-2a614b7dc704" providerId="ADAL" clId="{9BB35700-9421-4F87-9E2B-C0ED25FE5242}" dt="2021-05-26T13:43:11.336" v="129"/>
          <ac:inkMkLst>
            <pc:docMk/>
            <pc:sldMk cId="3031800731" sldId="258"/>
            <ac:inkMk id="127" creationId="{5D376789-DA6F-4F37-83BA-F0F2B1288EAF}"/>
          </ac:inkMkLst>
        </pc:inkChg>
        <pc:inkChg chg="add mod">
          <ac:chgData name="Tan Ahmed" userId="69753a15-b025-464d-a4af-2a614b7dc704" providerId="ADAL" clId="{9BB35700-9421-4F87-9E2B-C0ED25FE5242}" dt="2021-05-26T13:43:11.336" v="129"/>
          <ac:inkMkLst>
            <pc:docMk/>
            <pc:sldMk cId="3031800731" sldId="258"/>
            <ac:inkMk id="128" creationId="{1A292D2A-8C77-432B-BFB3-764B38E50F3C}"/>
          </ac:inkMkLst>
        </pc:inkChg>
        <pc:inkChg chg="add mod">
          <ac:chgData name="Tan Ahmed" userId="69753a15-b025-464d-a4af-2a614b7dc704" providerId="ADAL" clId="{9BB35700-9421-4F87-9E2B-C0ED25FE5242}" dt="2021-05-26T13:43:11.336" v="129"/>
          <ac:inkMkLst>
            <pc:docMk/>
            <pc:sldMk cId="3031800731" sldId="258"/>
            <ac:inkMk id="129" creationId="{3B89F757-44E1-447F-954D-A4ED787F79C0}"/>
          </ac:inkMkLst>
        </pc:inkChg>
        <pc:inkChg chg="add mod">
          <ac:chgData name="Tan Ahmed" userId="69753a15-b025-464d-a4af-2a614b7dc704" providerId="ADAL" clId="{9BB35700-9421-4F87-9E2B-C0ED25FE5242}" dt="2021-05-26T13:43:11.336" v="129"/>
          <ac:inkMkLst>
            <pc:docMk/>
            <pc:sldMk cId="3031800731" sldId="258"/>
            <ac:inkMk id="130" creationId="{AB2AE0C4-5405-4D42-B937-75846E5C9C43}"/>
          </ac:inkMkLst>
        </pc:inkChg>
        <pc:inkChg chg="add mod">
          <ac:chgData name="Tan Ahmed" userId="69753a15-b025-464d-a4af-2a614b7dc704" providerId="ADAL" clId="{9BB35700-9421-4F87-9E2B-C0ED25FE5242}" dt="2021-05-26T13:43:13.199" v="133"/>
          <ac:inkMkLst>
            <pc:docMk/>
            <pc:sldMk cId="3031800731" sldId="258"/>
            <ac:inkMk id="132" creationId="{A125BBEE-BDBA-4CD6-A2C6-96E34C3CC6C9}"/>
          </ac:inkMkLst>
        </pc:inkChg>
        <pc:inkChg chg="add mod">
          <ac:chgData name="Tan Ahmed" userId="69753a15-b025-464d-a4af-2a614b7dc704" providerId="ADAL" clId="{9BB35700-9421-4F87-9E2B-C0ED25FE5242}" dt="2021-05-26T13:43:13.199" v="133"/>
          <ac:inkMkLst>
            <pc:docMk/>
            <pc:sldMk cId="3031800731" sldId="258"/>
            <ac:inkMk id="133" creationId="{F6241EF4-86CB-41D2-9265-11749F8D4DEE}"/>
          </ac:inkMkLst>
        </pc:inkChg>
        <pc:inkChg chg="add mod">
          <ac:chgData name="Tan Ahmed" userId="69753a15-b025-464d-a4af-2a614b7dc704" providerId="ADAL" clId="{9BB35700-9421-4F87-9E2B-C0ED25FE5242}" dt="2021-05-26T13:43:13.199" v="133"/>
          <ac:inkMkLst>
            <pc:docMk/>
            <pc:sldMk cId="3031800731" sldId="258"/>
            <ac:inkMk id="134" creationId="{845DAD30-76AA-46F6-80F1-ACF8921F97FB}"/>
          </ac:inkMkLst>
        </pc:inkChg>
        <pc:inkChg chg="add mod">
          <ac:chgData name="Tan Ahmed" userId="69753a15-b025-464d-a4af-2a614b7dc704" providerId="ADAL" clId="{9BB35700-9421-4F87-9E2B-C0ED25FE5242}" dt="2021-05-26T13:43:23.467" v="149"/>
          <ac:inkMkLst>
            <pc:docMk/>
            <pc:sldMk cId="3031800731" sldId="258"/>
            <ac:inkMk id="136" creationId="{C6DA0B70-793D-4273-B153-E64057BD9195}"/>
          </ac:inkMkLst>
        </pc:inkChg>
        <pc:inkChg chg="add mod">
          <ac:chgData name="Tan Ahmed" userId="69753a15-b025-464d-a4af-2a614b7dc704" providerId="ADAL" clId="{9BB35700-9421-4F87-9E2B-C0ED25FE5242}" dt="2021-05-26T13:43:23.467" v="149"/>
          <ac:inkMkLst>
            <pc:docMk/>
            <pc:sldMk cId="3031800731" sldId="258"/>
            <ac:inkMk id="137" creationId="{B46AC840-2C31-4EB9-BEB6-B2BBBF123B83}"/>
          </ac:inkMkLst>
        </pc:inkChg>
        <pc:inkChg chg="add mod">
          <ac:chgData name="Tan Ahmed" userId="69753a15-b025-464d-a4af-2a614b7dc704" providerId="ADAL" clId="{9BB35700-9421-4F87-9E2B-C0ED25FE5242}" dt="2021-05-26T13:43:23.467" v="149"/>
          <ac:inkMkLst>
            <pc:docMk/>
            <pc:sldMk cId="3031800731" sldId="258"/>
            <ac:inkMk id="138" creationId="{81B49829-F8DF-472D-982D-DF1A7342F4D9}"/>
          </ac:inkMkLst>
        </pc:inkChg>
        <pc:inkChg chg="add mod">
          <ac:chgData name="Tan Ahmed" userId="69753a15-b025-464d-a4af-2a614b7dc704" providerId="ADAL" clId="{9BB35700-9421-4F87-9E2B-C0ED25FE5242}" dt="2021-05-26T13:43:23.467" v="149"/>
          <ac:inkMkLst>
            <pc:docMk/>
            <pc:sldMk cId="3031800731" sldId="258"/>
            <ac:inkMk id="139" creationId="{F13E5595-7A45-43B2-945C-B8DC17A88A79}"/>
          </ac:inkMkLst>
        </pc:inkChg>
        <pc:inkChg chg="add mod">
          <ac:chgData name="Tan Ahmed" userId="69753a15-b025-464d-a4af-2a614b7dc704" providerId="ADAL" clId="{9BB35700-9421-4F87-9E2B-C0ED25FE5242}" dt="2021-05-26T13:43:23.467" v="149"/>
          <ac:inkMkLst>
            <pc:docMk/>
            <pc:sldMk cId="3031800731" sldId="258"/>
            <ac:inkMk id="140" creationId="{991933AA-E8E7-4120-BF43-884C80F7443B}"/>
          </ac:inkMkLst>
        </pc:inkChg>
        <pc:inkChg chg="add mod">
          <ac:chgData name="Tan Ahmed" userId="69753a15-b025-464d-a4af-2a614b7dc704" providerId="ADAL" clId="{9BB35700-9421-4F87-9E2B-C0ED25FE5242}" dt="2021-05-26T13:43:23.467" v="149"/>
          <ac:inkMkLst>
            <pc:docMk/>
            <pc:sldMk cId="3031800731" sldId="258"/>
            <ac:inkMk id="141" creationId="{693187CE-5C5D-4D46-8723-7C1E766C7C57}"/>
          </ac:inkMkLst>
        </pc:inkChg>
        <pc:inkChg chg="add">
          <ac:chgData name="Tan Ahmed" userId="69753a15-b025-464d-a4af-2a614b7dc704" providerId="ADAL" clId="{9BB35700-9421-4F87-9E2B-C0ED25FE5242}" dt="2021-05-26T13:43:17.268" v="140" actId="9405"/>
          <ac:inkMkLst>
            <pc:docMk/>
            <pc:sldMk cId="3031800731" sldId="258"/>
            <ac:inkMk id="142" creationId="{9CECE104-1828-4F68-839D-AC6CCA7A2E57}"/>
          </ac:inkMkLst>
        </pc:inkChg>
        <pc:inkChg chg="add mod">
          <ac:chgData name="Tan Ahmed" userId="69753a15-b025-464d-a4af-2a614b7dc704" providerId="ADAL" clId="{9BB35700-9421-4F87-9E2B-C0ED25FE5242}" dt="2021-05-26T13:43:23.467" v="149"/>
          <ac:inkMkLst>
            <pc:docMk/>
            <pc:sldMk cId="3031800731" sldId="258"/>
            <ac:inkMk id="143" creationId="{EA272C04-5371-4C38-A4C7-3C1DC72CF776}"/>
          </ac:inkMkLst>
        </pc:inkChg>
        <pc:inkChg chg="add mod">
          <ac:chgData name="Tan Ahmed" userId="69753a15-b025-464d-a4af-2a614b7dc704" providerId="ADAL" clId="{9BB35700-9421-4F87-9E2B-C0ED25FE5242}" dt="2021-05-26T13:43:23.467" v="149"/>
          <ac:inkMkLst>
            <pc:docMk/>
            <pc:sldMk cId="3031800731" sldId="258"/>
            <ac:inkMk id="144" creationId="{A82898D0-9996-4251-AE0D-C1F6A3BD3233}"/>
          </ac:inkMkLst>
        </pc:inkChg>
        <pc:inkChg chg="add mod">
          <ac:chgData name="Tan Ahmed" userId="69753a15-b025-464d-a4af-2a614b7dc704" providerId="ADAL" clId="{9BB35700-9421-4F87-9E2B-C0ED25FE5242}" dt="2021-05-26T13:43:23.467" v="149"/>
          <ac:inkMkLst>
            <pc:docMk/>
            <pc:sldMk cId="3031800731" sldId="258"/>
            <ac:inkMk id="145" creationId="{4ED7B856-49FF-48DB-BA93-4E5DF3611375}"/>
          </ac:inkMkLst>
        </pc:inkChg>
        <pc:inkChg chg="add mod">
          <ac:chgData name="Tan Ahmed" userId="69753a15-b025-464d-a4af-2a614b7dc704" providerId="ADAL" clId="{9BB35700-9421-4F87-9E2B-C0ED25FE5242}" dt="2021-05-26T13:43:23.467" v="149"/>
          <ac:inkMkLst>
            <pc:docMk/>
            <pc:sldMk cId="3031800731" sldId="258"/>
            <ac:inkMk id="146" creationId="{0BD9B935-272B-4F2F-BB1E-F52B26EFAD83}"/>
          </ac:inkMkLst>
        </pc:inkChg>
        <pc:inkChg chg="add mod">
          <ac:chgData name="Tan Ahmed" userId="69753a15-b025-464d-a4af-2a614b7dc704" providerId="ADAL" clId="{9BB35700-9421-4F87-9E2B-C0ED25FE5242}" dt="2021-05-26T13:43:23.467" v="149"/>
          <ac:inkMkLst>
            <pc:docMk/>
            <pc:sldMk cId="3031800731" sldId="258"/>
            <ac:inkMk id="147" creationId="{6F50285E-AD00-436B-9DC3-91E9685D5F8E}"/>
          </ac:inkMkLst>
        </pc:inkChg>
        <pc:inkChg chg="add mod">
          <ac:chgData name="Tan Ahmed" userId="69753a15-b025-464d-a4af-2a614b7dc704" providerId="ADAL" clId="{9BB35700-9421-4F87-9E2B-C0ED25FE5242}" dt="2021-05-26T13:43:23.467" v="149"/>
          <ac:inkMkLst>
            <pc:docMk/>
            <pc:sldMk cId="3031800731" sldId="258"/>
            <ac:inkMk id="148" creationId="{790F4AE7-AA74-4F2E-A3B8-3998DEDDC496}"/>
          </ac:inkMkLst>
        </pc:inkChg>
        <pc:inkChg chg="add mod">
          <ac:chgData name="Tan Ahmed" userId="69753a15-b025-464d-a4af-2a614b7dc704" providerId="ADAL" clId="{9BB35700-9421-4F87-9E2B-C0ED25FE5242}" dt="2021-05-26T13:43:23.467" v="149"/>
          <ac:inkMkLst>
            <pc:docMk/>
            <pc:sldMk cId="3031800731" sldId="258"/>
            <ac:inkMk id="149" creationId="{07BDACF3-B5D1-4FC7-B975-62C28E23862C}"/>
          </ac:inkMkLst>
        </pc:inkChg>
        <pc:inkChg chg="add mod">
          <ac:chgData name="Tan Ahmed" userId="69753a15-b025-464d-a4af-2a614b7dc704" providerId="ADAL" clId="{9BB35700-9421-4F87-9E2B-C0ED25FE5242}" dt="2021-05-26T13:43:23.467" v="149"/>
          <ac:inkMkLst>
            <pc:docMk/>
            <pc:sldMk cId="3031800731" sldId="258"/>
            <ac:inkMk id="150" creationId="{F34BBFE9-D0BE-485D-8328-23F164A9101F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56" creationId="{308D5E5B-F9CE-47B0-A2CB-CCF8892EEB5A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57" creationId="{F8C01FAA-67DC-4FBE-A281-6E43F3A68931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58" creationId="{15C33786-1392-4A67-9959-556AEC5576EB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59" creationId="{332D6FFF-4849-42EC-BA0C-F1EC428A8956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60" creationId="{7E8C7F34-2474-4C33-9A19-BD7A6DED0BA4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61" creationId="{C31E7772-D26E-4471-A39D-441017474298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62" creationId="{F01A039D-2524-4A02-B950-634A9C2CDB9A}"/>
          </ac:inkMkLst>
        </pc:inkChg>
        <pc:inkChg chg="add">
          <ac:chgData name="Tan Ahmed" userId="69753a15-b025-464d-a4af-2a614b7dc704" providerId="ADAL" clId="{9BB35700-9421-4F87-9E2B-C0ED25FE5242}" dt="2021-05-26T13:43:29.158" v="157" actId="9405"/>
          <ac:inkMkLst>
            <pc:docMk/>
            <pc:sldMk cId="3031800731" sldId="258"/>
            <ac:inkMk id="163" creationId="{3F6237F0-7DE6-48C0-9CBE-BFB9EDD87909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64" creationId="{837BB69F-0338-4D94-BC70-2696ED345BDD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65" creationId="{67CB5738-7701-4A81-9417-590879C154EE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66" creationId="{76ACE59D-A5F4-48E2-89C3-C396004889AA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67" creationId="{7D4B294F-A2F6-41D8-80B9-8EC6383BD382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68" creationId="{E3A43E17-C543-416D-B452-9A8591435F6D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69" creationId="{038F857C-DF9D-445B-95B5-E0077B0D1D30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70" creationId="{F7384965-17AA-4886-A6A8-278BEDCD3C5B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71" creationId="{7940BD14-5CBE-40E1-864C-04CB3389F041}"/>
          </ac:inkMkLst>
        </pc:inkChg>
        <pc:inkChg chg="add mod">
          <ac:chgData name="Tan Ahmed" userId="69753a15-b025-464d-a4af-2a614b7dc704" providerId="ADAL" clId="{9BB35700-9421-4F87-9E2B-C0ED25FE5242}" dt="2021-05-26T13:43:34.695" v="167"/>
          <ac:inkMkLst>
            <pc:docMk/>
            <pc:sldMk cId="3031800731" sldId="258"/>
            <ac:inkMk id="172" creationId="{D24B0FF3-6896-469E-9CA1-0AAD61BD5027}"/>
          </ac:inkMkLst>
        </pc:inkChg>
        <pc:inkChg chg="add">
          <ac:chgData name="Tan Ahmed" userId="69753a15-b025-464d-a4af-2a614b7dc704" providerId="ADAL" clId="{9BB35700-9421-4F87-9E2B-C0ED25FE5242}" dt="2021-05-26T13:43:51.188" v="168" actId="9405"/>
          <ac:inkMkLst>
            <pc:docMk/>
            <pc:sldMk cId="3031800731" sldId="258"/>
            <ac:inkMk id="176" creationId="{A039B776-3165-4FA4-8EA8-5AE69B9BC226}"/>
          </ac:inkMkLst>
        </pc:inkChg>
        <pc:inkChg chg="add mod">
          <ac:chgData name="Tan Ahmed" userId="69753a15-b025-464d-a4af-2a614b7dc704" providerId="ADAL" clId="{9BB35700-9421-4F87-9E2B-C0ED25FE5242}" dt="2021-05-26T13:44:07.177" v="185"/>
          <ac:inkMkLst>
            <pc:docMk/>
            <pc:sldMk cId="3031800731" sldId="258"/>
            <ac:inkMk id="177" creationId="{47BFE8E8-C213-47B6-92FD-86D659B1439D}"/>
          </ac:inkMkLst>
        </pc:inkChg>
        <pc:inkChg chg="add mod">
          <ac:chgData name="Tan Ahmed" userId="69753a15-b025-464d-a4af-2a614b7dc704" providerId="ADAL" clId="{9BB35700-9421-4F87-9E2B-C0ED25FE5242}" dt="2021-05-26T13:44:07.177" v="185"/>
          <ac:inkMkLst>
            <pc:docMk/>
            <pc:sldMk cId="3031800731" sldId="258"/>
            <ac:inkMk id="178" creationId="{71B7ED36-2A7B-4F76-A828-163F281AA24D}"/>
          </ac:inkMkLst>
        </pc:inkChg>
        <pc:inkChg chg="add mod">
          <ac:chgData name="Tan Ahmed" userId="69753a15-b025-464d-a4af-2a614b7dc704" providerId="ADAL" clId="{9BB35700-9421-4F87-9E2B-C0ED25FE5242}" dt="2021-05-26T13:44:07.177" v="185"/>
          <ac:inkMkLst>
            <pc:docMk/>
            <pc:sldMk cId="3031800731" sldId="258"/>
            <ac:inkMk id="179" creationId="{3E35408D-78B3-40FC-8213-F26ED1E17C68}"/>
          </ac:inkMkLst>
        </pc:inkChg>
        <pc:inkChg chg="add mod">
          <ac:chgData name="Tan Ahmed" userId="69753a15-b025-464d-a4af-2a614b7dc704" providerId="ADAL" clId="{9BB35700-9421-4F87-9E2B-C0ED25FE5242}" dt="2021-05-26T13:44:07.177" v="185"/>
          <ac:inkMkLst>
            <pc:docMk/>
            <pc:sldMk cId="3031800731" sldId="258"/>
            <ac:inkMk id="180" creationId="{63049DB8-AAC5-4F30-93AD-B1035B24544F}"/>
          </ac:inkMkLst>
        </pc:inkChg>
        <pc:inkChg chg="add mod">
          <ac:chgData name="Tan Ahmed" userId="69753a15-b025-464d-a4af-2a614b7dc704" providerId="ADAL" clId="{9BB35700-9421-4F87-9E2B-C0ED25FE5242}" dt="2021-05-26T13:44:07.177" v="185"/>
          <ac:inkMkLst>
            <pc:docMk/>
            <pc:sldMk cId="3031800731" sldId="258"/>
            <ac:inkMk id="181" creationId="{D71AEACF-59DF-42A4-98E1-47A7A91E39C3}"/>
          </ac:inkMkLst>
        </pc:inkChg>
        <pc:inkChg chg="add">
          <ac:chgData name="Tan Ahmed" userId="69753a15-b025-464d-a4af-2a614b7dc704" providerId="ADAL" clId="{9BB35700-9421-4F87-9E2B-C0ED25FE5242}" dt="2021-05-26T13:44:00.646" v="174" actId="9405"/>
          <ac:inkMkLst>
            <pc:docMk/>
            <pc:sldMk cId="3031800731" sldId="258"/>
            <ac:inkMk id="182" creationId="{CF6C37DD-66E8-4096-A972-A879DB6CC461}"/>
          </ac:inkMkLst>
        </pc:inkChg>
        <pc:inkChg chg="add">
          <ac:chgData name="Tan Ahmed" userId="69753a15-b025-464d-a4af-2a614b7dc704" providerId="ADAL" clId="{9BB35700-9421-4F87-9E2B-C0ED25FE5242}" dt="2021-05-26T13:44:01.038" v="175" actId="9405"/>
          <ac:inkMkLst>
            <pc:docMk/>
            <pc:sldMk cId="3031800731" sldId="258"/>
            <ac:inkMk id="183" creationId="{227F2374-9D1C-47BC-BD19-2273ED2ABF3E}"/>
          </ac:inkMkLst>
        </pc:inkChg>
        <pc:inkChg chg="add">
          <ac:chgData name="Tan Ahmed" userId="69753a15-b025-464d-a4af-2a614b7dc704" providerId="ADAL" clId="{9BB35700-9421-4F87-9E2B-C0ED25FE5242}" dt="2021-05-26T13:44:01.645" v="176" actId="9405"/>
          <ac:inkMkLst>
            <pc:docMk/>
            <pc:sldMk cId="3031800731" sldId="258"/>
            <ac:inkMk id="184" creationId="{D58AFE2F-2495-421B-83B3-5F1B75DAD0C5}"/>
          </ac:inkMkLst>
        </pc:inkChg>
        <pc:inkChg chg="add mod">
          <ac:chgData name="Tan Ahmed" userId="69753a15-b025-464d-a4af-2a614b7dc704" providerId="ADAL" clId="{9BB35700-9421-4F87-9E2B-C0ED25FE5242}" dt="2021-05-26T13:44:07.177" v="185"/>
          <ac:inkMkLst>
            <pc:docMk/>
            <pc:sldMk cId="3031800731" sldId="258"/>
            <ac:inkMk id="185" creationId="{85049EA3-EF64-4F07-A2F8-CE7B1E284EA2}"/>
          </ac:inkMkLst>
        </pc:inkChg>
        <pc:inkChg chg="add mod">
          <ac:chgData name="Tan Ahmed" userId="69753a15-b025-464d-a4af-2a614b7dc704" providerId="ADAL" clId="{9BB35700-9421-4F87-9E2B-C0ED25FE5242}" dt="2021-05-26T13:44:07.177" v="185"/>
          <ac:inkMkLst>
            <pc:docMk/>
            <pc:sldMk cId="3031800731" sldId="258"/>
            <ac:inkMk id="186" creationId="{B3286D16-3CAB-42FD-89C0-02644171A0F1}"/>
          </ac:inkMkLst>
        </pc:inkChg>
        <pc:inkChg chg="add mod">
          <ac:chgData name="Tan Ahmed" userId="69753a15-b025-464d-a4af-2a614b7dc704" providerId="ADAL" clId="{9BB35700-9421-4F87-9E2B-C0ED25FE5242}" dt="2021-05-26T13:44:07.177" v="185"/>
          <ac:inkMkLst>
            <pc:docMk/>
            <pc:sldMk cId="3031800731" sldId="258"/>
            <ac:inkMk id="187" creationId="{C1ECFCAC-0947-4604-8B6D-8595726C7FC5}"/>
          </ac:inkMkLst>
        </pc:inkChg>
        <pc:inkChg chg="add mod">
          <ac:chgData name="Tan Ahmed" userId="69753a15-b025-464d-a4af-2a614b7dc704" providerId="ADAL" clId="{9BB35700-9421-4F87-9E2B-C0ED25FE5242}" dt="2021-05-26T13:44:07.177" v="185"/>
          <ac:inkMkLst>
            <pc:docMk/>
            <pc:sldMk cId="3031800731" sldId="258"/>
            <ac:inkMk id="188" creationId="{49A8374E-4F47-428D-A125-16AE787C0B54}"/>
          </ac:inkMkLst>
        </pc:inkChg>
        <pc:inkChg chg="add mod">
          <ac:chgData name="Tan Ahmed" userId="69753a15-b025-464d-a4af-2a614b7dc704" providerId="ADAL" clId="{9BB35700-9421-4F87-9E2B-C0ED25FE5242}" dt="2021-05-26T13:44:07.177" v="185"/>
          <ac:inkMkLst>
            <pc:docMk/>
            <pc:sldMk cId="3031800731" sldId="258"/>
            <ac:inkMk id="189" creationId="{EE483672-ED46-4047-887E-0CCB0B1001B9}"/>
          </ac:inkMkLst>
        </pc:inkChg>
        <pc:inkChg chg="add mod">
          <ac:chgData name="Tan Ahmed" userId="69753a15-b025-464d-a4af-2a614b7dc704" providerId="ADAL" clId="{9BB35700-9421-4F87-9E2B-C0ED25FE5242}" dt="2021-05-26T13:44:07.177" v="185"/>
          <ac:inkMkLst>
            <pc:docMk/>
            <pc:sldMk cId="3031800731" sldId="258"/>
            <ac:inkMk id="190" creationId="{6D60930A-B363-4B7F-8FB8-007BEDC69FA3}"/>
          </ac:inkMkLst>
        </pc:inkChg>
        <pc:inkChg chg="add mod">
          <ac:chgData name="Tan Ahmed" userId="69753a15-b025-464d-a4af-2a614b7dc704" providerId="ADAL" clId="{9BB35700-9421-4F87-9E2B-C0ED25FE5242}" dt="2021-05-26T13:44:07.177" v="185"/>
          <ac:inkMkLst>
            <pc:docMk/>
            <pc:sldMk cId="3031800731" sldId="258"/>
            <ac:inkMk id="191" creationId="{9C6CD1D6-C2CF-47F7-A563-3AAE057D7AE7}"/>
          </ac:inkMkLst>
        </pc:inkChg>
        <pc:inkChg chg="add mod">
          <ac:chgData name="Tan Ahmed" userId="69753a15-b025-464d-a4af-2a614b7dc704" providerId="ADAL" clId="{9BB35700-9421-4F87-9E2B-C0ED25FE5242}" dt="2021-05-26T13:44:07.177" v="185"/>
          <ac:inkMkLst>
            <pc:docMk/>
            <pc:sldMk cId="3031800731" sldId="258"/>
            <ac:inkMk id="192" creationId="{18C9E449-06D9-45F8-9E9D-1D78F848012E}"/>
          </ac:inkMkLst>
        </pc:inkChg>
        <pc:inkChg chg="add mod">
          <ac:chgData name="Tan Ahmed" userId="69753a15-b025-464d-a4af-2a614b7dc704" providerId="ADAL" clId="{9BB35700-9421-4F87-9E2B-C0ED25FE5242}" dt="2021-05-26T13:44:11.599" v="192"/>
          <ac:inkMkLst>
            <pc:docMk/>
            <pc:sldMk cId="3031800731" sldId="258"/>
            <ac:inkMk id="195" creationId="{0BBA96F7-72D3-4D65-ACA4-7EFDB1840128}"/>
          </ac:inkMkLst>
        </pc:inkChg>
        <pc:inkChg chg="add mod">
          <ac:chgData name="Tan Ahmed" userId="69753a15-b025-464d-a4af-2a614b7dc704" providerId="ADAL" clId="{9BB35700-9421-4F87-9E2B-C0ED25FE5242}" dt="2021-05-26T13:44:11.599" v="192"/>
          <ac:inkMkLst>
            <pc:docMk/>
            <pc:sldMk cId="3031800731" sldId="258"/>
            <ac:inkMk id="196" creationId="{4B568239-1B4D-4076-9F74-D620A55DA1C6}"/>
          </ac:inkMkLst>
        </pc:inkChg>
        <pc:inkChg chg="add mod">
          <ac:chgData name="Tan Ahmed" userId="69753a15-b025-464d-a4af-2a614b7dc704" providerId="ADAL" clId="{9BB35700-9421-4F87-9E2B-C0ED25FE5242}" dt="2021-05-26T13:44:11.599" v="192"/>
          <ac:inkMkLst>
            <pc:docMk/>
            <pc:sldMk cId="3031800731" sldId="258"/>
            <ac:inkMk id="197" creationId="{AACCE12A-77DF-4D07-BECC-CAB5AB79E248}"/>
          </ac:inkMkLst>
        </pc:inkChg>
        <pc:inkChg chg="add mod">
          <ac:chgData name="Tan Ahmed" userId="69753a15-b025-464d-a4af-2a614b7dc704" providerId="ADAL" clId="{9BB35700-9421-4F87-9E2B-C0ED25FE5242}" dt="2021-05-26T13:44:11.599" v="192"/>
          <ac:inkMkLst>
            <pc:docMk/>
            <pc:sldMk cId="3031800731" sldId="258"/>
            <ac:inkMk id="198" creationId="{E9DE675B-B5A3-49E7-85B4-F72E94DC3CA2}"/>
          </ac:inkMkLst>
        </pc:inkChg>
        <pc:inkChg chg="add mod">
          <ac:chgData name="Tan Ahmed" userId="69753a15-b025-464d-a4af-2a614b7dc704" providerId="ADAL" clId="{9BB35700-9421-4F87-9E2B-C0ED25FE5242}" dt="2021-05-26T13:44:11.599" v="192"/>
          <ac:inkMkLst>
            <pc:docMk/>
            <pc:sldMk cId="3031800731" sldId="258"/>
            <ac:inkMk id="199" creationId="{6F2DE491-FCB0-4358-99CD-84E6E6536C11}"/>
          </ac:inkMkLst>
        </pc:inkChg>
        <pc:inkChg chg="add mod">
          <ac:chgData name="Tan Ahmed" userId="69753a15-b025-464d-a4af-2a614b7dc704" providerId="ADAL" clId="{9BB35700-9421-4F87-9E2B-C0ED25FE5242}" dt="2021-05-26T13:44:11.599" v="192"/>
          <ac:inkMkLst>
            <pc:docMk/>
            <pc:sldMk cId="3031800731" sldId="258"/>
            <ac:inkMk id="200" creationId="{C5EC36F4-EBD9-4423-A482-CA178FE62C55}"/>
          </ac:inkMkLst>
        </pc:inkChg>
      </pc:sldChg>
      <pc:sldChg chg="addSp delSp modSp mod">
        <pc:chgData name="Tan Ahmed" userId="69753a15-b025-464d-a4af-2a614b7dc704" providerId="ADAL" clId="{9BB35700-9421-4F87-9E2B-C0ED25FE5242}" dt="2021-05-26T14:24:56.692" v="761"/>
        <pc:sldMkLst>
          <pc:docMk/>
          <pc:sldMk cId="1500927083" sldId="261"/>
        </pc:sldMkLst>
        <pc:spChg chg="mod">
          <ac:chgData name="Tan Ahmed" userId="69753a15-b025-464d-a4af-2a614b7dc704" providerId="ADAL" clId="{9BB35700-9421-4F87-9E2B-C0ED25FE5242}" dt="2021-05-26T13:51:44.978" v="323" actId="20577"/>
          <ac:spMkLst>
            <pc:docMk/>
            <pc:sldMk cId="1500927083" sldId="261"/>
            <ac:spMk id="2" creationId="{00000000-0000-0000-0000-000000000000}"/>
          </ac:spMkLst>
        </pc:spChg>
        <pc:grpChg chg="mod">
          <ac:chgData name="Tan Ahmed" userId="69753a15-b025-464d-a4af-2a614b7dc704" providerId="ADAL" clId="{9BB35700-9421-4F87-9E2B-C0ED25FE5242}" dt="2021-05-26T14:14:11.763" v="336"/>
          <ac:grpSpMkLst>
            <pc:docMk/>
            <pc:sldMk cId="1500927083" sldId="261"/>
            <ac:grpSpMk id="5" creationId="{CD21FD6C-DC4C-4130-B069-E22EEE6F5E26}"/>
          </ac:grpSpMkLst>
        </pc:grpChg>
        <pc:grpChg chg="del mod">
          <ac:chgData name="Tan Ahmed" userId="69753a15-b025-464d-a4af-2a614b7dc704" providerId="ADAL" clId="{9BB35700-9421-4F87-9E2B-C0ED25FE5242}" dt="2021-05-26T14:17:48.493" v="480"/>
          <ac:grpSpMkLst>
            <pc:docMk/>
            <pc:sldMk cId="1500927083" sldId="261"/>
            <ac:grpSpMk id="10" creationId="{C2F16291-B6A4-429B-BB81-FF075CA42F9C}"/>
          </ac:grpSpMkLst>
        </pc:grpChg>
        <pc:grpChg chg="del mod">
          <ac:chgData name="Tan Ahmed" userId="69753a15-b025-464d-a4af-2a614b7dc704" providerId="ADAL" clId="{9BB35700-9421-4F87-9E2B-C0ED25FE5242}" dt="2021-05-26T14:17:48.485" v="462"/>
          <ac:grpSpMkLst>
            <pc:docMk/>
            <pc:sldMk cId="1500927083" sldId="261"/>
            <ac:grpSpMk id="13" creationId="{2FE87AB7-92CC-4091-BC01-097CA4A2B4B7}"/>
          </ac:grpSpMkLst>
        </pc:grpChg>
        <pc:grpChg chg="del mod">
          <ac:chgData name="Tan Ahmed" userId="69753a15-b025-464d-a4af-2a614b7dc704" providerId="ADAL" clId="{9BB35700-9421-4F87-9E2B-C0ED25FE5242}" dt="2021-05-26T14:17:48.493" v="479"/>
          <ac:grpSpMkLst>
            <pc:docMk/>
            <pc:sldMk cId="1500927083" sldId="261"/>
            <ac:grpSpMk id="20" creationId="{3517D87B-B652-4A51-A666-214740BC04C1}"/>
          </ac:grpSpMkLst>
        </pc:grpChg>
        <pc:grpChg chg="del mod">
          <ac:chgData name="Tan Ahmed" userId="69753a15-b025-464d-a4af-2a614b7dc704" providerId="ADAL" clId="{9BB35700-9421-4F87-9E2B-C0ED25FE5242}" dt="2021-05-26T14:17:48.485" v="465"/>
          <ac:grpSpMkLst>
            <pc:docMk/>
            <pc:sldMk cId="1500927083" sldId="261"/>
            <ac:grpSpMk id="24" creationId="{7D9683AF-A1E3-408A-BE44-4E26F30150E8}"/>
          </ac:grpSpMkLst>
        </pc:grpChg>
        <pc:grpChg chg="del mod">
          <ac:chgData name="Tan Ahmed" userId="69753a15-b025-464d-a4af-2a614b7dc704" providerId="ADAL" clId="{9BB35700-9421-4F87-9E2B-C0ED25FE5242}" dt="2021-05-26T14:17:48.482" v="459"/>
          <ac:grpSpMkLst>
            <pc:docMk/>
            <pc:sldMk cId="1500927083" sldId="261"/>
            <ac:grpSpMk id="34" creationId="{FDA5DBE5-9406-4D2D-A69C-F5BBDB2DF430}"/>
          </ac:grpSpMkLst>
        </pc:grpChg>
        <pc:grpChg chg="del mod">
          <ac:chgData name="Tan Ahmed" userId="69753a15-b025-464d-a4af-2a614b7dc704" providerId="ADAL" clId="{9BB35700-9421-4F87-9E2B-C0ED25FE5242}" dt="2021-05-26T14:17:48.491" v="477"/>
          <ac:grpSpMkLst>
            <pc:docMk/>
            <pc:sldMk cId="1500927083" sldId="261"/>
            <ac:grpSpMk id="35" creationId="{4AB26136-0B75-45AF-999E-D3102027B925}"/>
          </ac:grpSpMkLst>
        </pc:grpChg>
        <pc:grpChg chg="del mod">
          <ac:chgData name="Tan Ahmed" userId="69753a15-b025-464d-a4af-2a614b7dc704" providerId="ADAL" clId="{9BB35700-9421-4F87-9E2B-C0ED25FE5242}" dt="2021-05-26T14:17:48.482" v="456"/>
          <ac:grpSpMkLst>
            <pc:docMk/>
            <pc:sldMk cId="1500927083" sldId="261"/>
            <ac:grpSpMk id="40" creationId="{EFE29F9D-3987-4AF3-8101-AE2746278A0C}"/>
          </ac:grpSpMkLst>
        </pc:grpChg>
        <pc:grpChg chg="del mod">
          <ac:chgData name="Tan Ahmed" userId="69753a15-b025-464d-a4af-2a614b7dc704" providerId="ADAL" clId="{9BB35700-9421-4F87-9E2B-C0ED25FE5242}" dt="2021-05-26T14:17:48.487" v="468"/>
          <ac:grpSpMkLst>
            <pc:docMk/>
            <pc:sldMk cId="1500927083" sldId="261"/>
            <ac:grpSpMk id="49" creationId="{5D887DB9-CE25-4230-8C09-D1B0C45C3F41}"/>
          </ac:grpSpMkLst>
        </pc:grpChg>
        <pc:grpChg chg="del mod">
          <ac:chgData name="Tan Ahmed" userId="69753a15-b025-464d-a4af-2a614b7dc704" providerId="ADAL" clId="{9BB35700-9421-4F87-9E2B-C0ED25FE5242}" dt="2021-05-26T14:17:29.484" v="427"/>
          <ac:grpSpMkLst>
            <pc:docMk/>
            <pc:sldMk cId="1500927083" sldId="261"/>
            <ac:grpSpMk id="63" creationId="{78AEF538-DD7E-4C03-A15F-5D8792466510}"/>
          </ac:grpSpMkLst>
        </pc:grpChg>
        <pc:grpChg chg="del mod">
          <ac:chgData name="Tan Ahmed" userId="69753a15-b025-464d-a4af-2a614b7dc704" providerId="ADAL" clId="{9BB35700-9421-4F87-9E2B-C0ED25FE5242}" dt="2021-05-26T14:17:29.484" v="431"/>
          <ac:grpSpMkLst>
            <pc:docMk/>
            <pc:sldMk cId="1500927083" sldId="261"/>
            <ac:grpSpMk id="64" creationId="{4013D9A9-D72C-4F7C-9A7F-02C6DBC54854}"/>
          </ac:grpSpMkLst>
        </pc:grpChg>
        <pc:grpChg chg="del mod">
          <ac:chgData name="Tan Ahmed" userId="69753a15-b025-464d-a4af-2a614b7dc704" providerId="ADAL" clId="{9BB35700-9421-4F87-9E2B-C0ED25FE5242}" dt="2021-05-26T14:17:29.484" v="426"/>
          <ac:grpSpMkLst>
            <pc:docMk/>
            <pc:sldMk cId="1500927083" sldId="261"/>
            <ac:grpSpMk id="72" creationId="{38745E8B-3908-4241-B284-42F3BB2B9741}"/>
          </ac:grpSpMkLst>
        </pc:grpChg>
        <pc:grpChg chg="del mod">
          <ac:chgData name="Tan Ahmed" userId="69753a15-b025-464d-a4af-2a614b7dc704" providerId="ADAL" clId="{9BB35700-9421-4F87-9E2B-C0ED25FE5242}" dt="2021-05-26T14:17:29.484" v="433"/>
          <ac:grpSpMkLst>
            <pc:docMk/>
            <pc:sldMk cId="1500927083" sldId="261"/>
            <ac:grpSpMk id="73" creationId="{2E5FFD68-B87A-4FF7-BAFA-C3F295881781}"/>
          </ac:grpSpMkLst>
        </pc:grpChg>
        <pc:grpChg chg="del mod">
          <ac:chgData name="Tan Ahmed" userId="69753a15-b025-464d-a4af-2a614b7dc704" providerId="ADAL" clId="{9BB35700-9421-4F87-9E2B-C0ED25FE5242}" dt="2021-05-26T14:17:29.484" v="417"/>
          <ac:grpSpMkLst>
            <pc:docMk/>
            <pc:sldMk cId="1500927083" sldId="261"/>
            <ac:grpSpMk id="79" creationId="{6A9F24DD-8557-4000-AAE4-5373CB7C88F1}"/>
          </ac:grpSpMkLst>
        </pc:grpChg>
        <pc:grpChg chg="del mod">
          <ac:chgData name="Tan Ahmed" userId="69753a15-b025-464d-a4af-2a614b7dc704" providerId="ADAL" clId="{9BB35700-9421-4F87-9E2B-C0ED25FE5242}" dt="2021-05-26T14:17:29.484" v="421"/>
          <ac:grpSpMkLst>
            <pc:docMk/>
            <pc:sldMk cId="1500927083" sldId="261"/>
            <ac:grpSpMk id="80" creationId="{93865160-AFA0-44A2-B72C-5110242C7DA0}"/>
          </ac:grpSpMkLst>
        </pc:grpChg>
        <pc:grpChg chg="del mod">
          <ac:chgData name="Tan Ahmed" userId="69753a15-b025-464d-a4af-2a614b7dc704" providerId="ADAL" clId="{9BB35700-9421-4F87-9E2B-C0ED25FE5242}" dt="2021-05-26T14:17:48.489" v="470"/>
          <ac:grpSpMkLst>
            <pc:docMk/>
            <pc:sldMk cId="1500927083" sldId="261"/>
            <ac:grpSpMk id="89" creationId="{4B4CC487-367C-4A8A-8405-06D5DFF02A5B}"/>
          </ac:grpSpMkLst>
        </pc:grpChg>
        <pc:grpChg chg="del mod">
          <ac:chgData name="Tan Ahmed" userId="69753a15-b025-464d-a4af-2a614b7dc704" providerId="ADAL" clId="{9BB35700-9421-4F87-9E2B-C0ED25FE5242}" dt="2021-05-26T14:17:48.494" v="483"/>
          <ac:grpSpMkLst>
            <pc:docMk/>
            <pc:sldMk cId="1500927083" sldId="261"/>
            <ac:grpSpMk id="90" creationId="{827AECF4-C6FF-48F6-A790-FBB53AB6777E}"/>
          </ac:grpSpMkLst>
        </pc:grpChg>
        <pc:grpChg chg="del mod">
          <ac:chgData name="Tan Ahmed" userId="69753a15-b025-464d-a4af-2a614b7dc704" providerId="ADAL" clId="{9BB35700-9421-4F87-9E2B-C0ED25FE5242}" dt="2021-05-26T14:19:54.863" v="506"/>
          <ac:grpSpMkLst>
            <pc:docMk/>
            <pc:sldMk cId="1500927083" sldId="261"/>
            <ac:grpSpMk id="93" creationId="{8869261F-3694-401C-B58F-55D61FF56798}"/>
          </ac:grpSpMkLst>
        </pc:grpChg>
        <pc:grpChg chg="mod">
          <ac:chgData name="Tan Ahmed" userId="69753a15-b025-464d-a4af-2a614b7dc704" providerId="ADAL" clId="{9BB35700-9421-4F87-9E2B-C0ED25FE5242}" dt="2021-05-26T14:19:54.863" v="506"/>
          <ac:grpSpMkLst>
            <pc:docMk/>
            <pc:sldMk cId="1500927083" sldId="261"/>
            <ac:grpSpMk id="111" creationId="{39FFFD02-1F75-41EC-9E61-26D7FE1B3DE5}"/>
          </ac:grpSpMkLst>
        </pc:grpChg>
        <pc:grpChg chg="mod">
          <ac:chgData name="Tan Ahmed" userId="69753a15-b025-464d-a4af-2a614b7dc704" providerId="ADAL" clId="{9BB35700-9421-4F87-9E2B-C0ED25FE5242}" dt="2021-05-26T14:19:54.863" v="506"/>
          <ac:grpSpMkLst>
            <pc:docMk/>
            <pc:sldMk cId="1500927083" sldId="261"/>
            <ac:grpSpMk id="112" creationId="{DADE27ED-FFD0-487D-92AD-8F94A2233C06}"/>
          </ac:grpSpMkLst>
        </pc:grpChg>
        <pc:grpChg chg="del mod">
          <ac:chgData name="Tan Ahmed" userId="69753a15-b025-464d-a4af-2a614b7dc704" providerId="ADAL" clId="{9BB35700-9421-4F87-9E2B-C0ED25FE5242}" dt="2021-05-26T14:20:08.991" v="533"/>
          <ac:grpSpMkLst>
            <pc:docMk/>
            <pc:sldMk cId="1500927083" sldId="261"/>
            <ac:grpSpMk id="127" creationId="{130FF6B6-1FE4-4B9C-BCE4-CF5BBA5CD02A}"/>
          </ac:grpSpMkLst>
        </pc:grpChg>
        <pc:grpChg chg="mod">
          <ac:chgData name="Tan Ahmed" userId="69753a15-b025-464d-a4af-2a614b7dc704" providerId="ADAL" clId="{9BB35700-9421-4F87-9E2B-C0ED25FE5242}" dt="2021-05-26T14:20:04.280" v="521"/>
          <ac:grpSpMkLst>
            <pc:docMk/>
            <pc:sldMk cId="1500927083" sldId="261"/>
            <ac:grpSpMk id="128" creationId="{21BD7AA9-9C4B-4F8B-8AE0-A0594C4382B2}"/>
          </ac:grpSpMkLst>
        </pc:grpChg>
        <pc:grpChg chg="mod">
          <ac:chgData name="Tan Ahmed" userId="69753a15-b025-464d-a4af-2a614b7dc704" providerId="ADAL" clId="{9BB35700-9421-4F87-9E2B-C0ED25FE5242}" dt="2021-05-26T14:20:08.991" v="533"/>
          <ac:grpSpMkLst>
            <pc:docMk/>
            <pc:sldMk cId="1500927083" sldId="261"/>
            <ac:grpSpMk id="140" creationId="{D3271DF6-5554-4088-AE71-F6F3F03AA5BA}"/>
          </ac:grpSpMkLst>
        </pc:grpChg>
        <pc:grpChg chg="mod">
          <ac:chgData name="Tan Ahmed" userId="69753a15-b025-464d-a4af-2a614b7dc704" providerId="ADAL" clId="{9BB35700-9421-4F87-9E2B-C0ED25FE5242}" dt="2021-05-26T14:20:08.991" v="533"/>
          <ac:grpSpMkLst>
            <pc:docMk/>
            <pc:sldMk cId="1500927083" sldId="261"/>
            <ac:grpSpMk id="141" creationId="{2E847CFC-BC07-4AFA-9AFC-9D6A8E7C3F29}"/>
          </ac:grpSpMkLst>
        </pc:grpChg>
        <pc:grpChg chg="del mod">
          <ac:chgData name="Tan Ahmed" userId="69753a15-b025-464d-a4af-2a614b7dc704" providerId="ADAL" clId="{9BB35700-9421-4F87-9E2B-C0ED25FE5242}" dt="2021-05-26T14:20:13.978" v="543"/>
          <ac:grpSpMkLst>
            <pc:docMk/>
            <pc:sldMk cId="1500927083" sldId="261"/>
            <ac:grpSpMk id="144" creationId="{86641673-F2FA-410A-A07C-2F4D5406E3D1}"/>
          </ac:grpSpMkLst>
        </pc:grpChg>
        <pc:grpChg chg="mod">
          <ac:chgData name="Tan Ahmed" userId="69753a15-b025-464d-a4af-2a614b7dc704" providerId="ADAL" clId="{9BB35700-9421-4F87-9E2B-C0ED25FE5242}" dt="2021-05-26T14:20:13.978" v="543"/>
          <ac:grpSpMkLst>
            <pc:docMk/>
            <pc:sldMk cId="1500927083" sldId="261"/>
            <ac:grpSpMk id="151" creationId="{F7AF6299-FD8E-4AE6-9D1E-D29A8D24F79A}"/>
          </ac:grpSpMkLst>
        </pc:grpChg>
        <pc:grpChg chg="mod">
          <ac:chgData name="Tan Ahmed" userId="69753a15-b025-464d-a4af-2a614b7dc704" providerId="ADAL" clId="{9BB35700-9421-4F87-9E2B-C0ED25FE5242}" dt="2021-05-26T14:20:17.310" v="547"/>
          <ac:grpSpMkLst>
            <pc:docMk/>
            <pc:sldMk cId="1500927083" sldId="261"/>
            <ac:grpSpMk id="155" creationId="{36B91DAA-3E27-4D7A-BF00-7AB44B4521A1}"/>
          </ac:grpSpMkLst>
        </pc:grpChg>
        <pc:grpChg chg="mod">
          <ac:chgData name="Tan Ahmed" userId="69753a15-b025-464d-a4af-2a614b7dc704" providerId="ADAL" clId="{9BB35700-9421-4F87-9E2B-C0ED25FE5242}" dt="2021-05-26T14:20:26.988" v="558"/>
          <ac:grpSpMkLst>
            <pc:docMk/>
            <pc:sldMk cId="1500927083" sldId="261"/>
            <ac:grpSpMk id="166" creationId="{69B557D0-7895-413C-9A0B-1E71EF3D79B4}"/>
          </ac:grpSpMkLst>
        </pc:grpChg>
        <pc:grpChg chg="mod">
          <ac:chgData name="Tan Ahmed" userId="69753a15-b025-464d-a4af-2a614b7dc704" providerId="ADAL" clId="{9BB35700-9421-4F87-9E2B-C0ED25FE5242}" dt="2021-05-26T14:20:26.988" v="558"/>
          <ac:grpSpMkLst>
            <pc:docMk/>
            <pc:sldMk cId="1500927083" sldId="261"/>
            <ac:grpSpMk id="167" creationId="{D65E433A-C08C-40C0-8979-0EA0B8AAF8DC}"/>
          </ac:grpSpMkLst>
        </pc:grpChg>
        <pc:grpChg chg="mod">
          <ac:chgData name="Tan Ahmed" userId="69753a15-b025-464d-a4af-2a614b7dc704" providerId="ADAL" clId="{9BB35700-9421-4F87-9E2B-C0ED25FE5242}" dt="2021-05-26T14:20:26.988" v="558"/>
          <ac:grpSpMkLst>
            <pc:docMk/>
            <pc:sldMk cId="1500927083" sldId="261"/>
            <ac:grpSpMk id="168" creationId="{AC2EBABA-F574-4806-8D72-C7DB56274E4E}"/>
          </ac:grpSpMkLst>
        </pc:grpChg>
        <pc:grpChg chg="mod">
          <ac:chgData name="Tan Ahmed" userId="69753a15-b025-464d-a4af-2a614b7dc704" providerId="ADAL" clId="{9BB35700-9421-4F87-9E2B-C0ED25FE5242}" dt="2021-05-26T14:20:32.547" v="564"/>
          <ac:grpSpMkLst>
            <pc:docMk/>
            <pc:sldMk cId="1500927083" sldId="261"/>
            <ac:grpSpMk id="174" creationId="{2754D7A3-7DA8-4204-AD56-CB8486EDDD2B}"/>
          </ac:grpSpMkLst>
        </pc:grpChg>
        <pc:grpChg chg="mod">
          <ac:chgData name="Tan Ahmed" userId="69753a15-b025-464d-a4af-2a614b7dc704" providerId="ADAL" clId="{9BB35700-9421-4F87-9E2B-C0ED25FE5242}" dt="2021-05-26T14:20:39.134" v="572"/>
          <ac:grpSpMkLst>
            <pc:docMk/>
            <pc:sldMk cId="1500927083" sldId="261"/>
            <ac:grpSpMk id="182" creationId="{08235667-F959-418C-B220-698D26034F15}"/>
          </ac:grpSpMkLst>
        </pc:grpChg>
        <pc:grpChg chg="mod">
          <ac:chgData name="Tan Ahmed" userId="69753a15-b025-464d-a4af-2a614b7dc704" providerId="ADAL" clId="{9BB35700-9421-4F87-9E2B-C0ED25FE5242}" dt="2021-05-26T14:20:48.110" v="575"/>
          <ac:grpSpMkLst>
            <pc:docMk/>
            <pc:sldMk cId="1500927083" sldId="261"/>
            <ac:grpSpMk id="185" creationId="{F06F11BD-EBB8-4A66-9B41-4192189B875F}"/>
          </ac:grpSpMkLst>
        </pc:grpChg>
        <pc:grpChg chg="del mod">
          <ac:chgData name="Tan Ahmed" userId="69753a15-b025-464d-a4af-2a614b7dc704" providerId="ADAL" clId="{9BB35700-9421-4F87-9E2B-C0ED25FE5242}" dt="2021-05-26T14:20:54.566" v="582"/>
          <ac:grpSpMkLst>
            <pc:docMk/>
            <pc:sldMk cId="1500927083" sldId="261"/>
            <ac:grpSpMk id="188" creationId="{D02841F8-DF86-47C0-BB77-7859667C2D2E}"/>
          </ac:grpSpMkLst>
        </pc:grpChg>
        <pc:grpChg chg="mod">
          <ac:chgData name="Tan Ahmed" userId="69753a15-b025-464d-a4af-2a614b7dc704" providerId="ADAL" clId="{9BB35700-9421-4F87-9E2B-C0ED25FE5242}" dt="2021-05-26T14:20:54.566" v="582"/>
          <ac:grpSpMkLst>
            <pc:docMk/>
            <pc:sldMk cId="1500927083" sldId="261"/>
            <ac:grpSpMk id="192" creationId="{721E0103-3E7A-43CA-84EF-4D9AE41514D6}"/>
          </ac:grpSpMkLst>
        </pc:grpChg>
        <pc:grpChg chg="del mod">
          <ac:chgData name="Tan Ahmed" userId="69753a15-b025-464d-a4af-2a614b7dc704" providerId="ADAL" clId="{9BB35700-9421-4F87-9E2B-C0ED25FE5242}" dt="2021-05-26T14:21:36.562" v="598"/>
          <ac:grpSpMkLst>
            <pc:docMk/>
            <pc:sldMk cId="1500927083" sldId="261"/>
            <ac:grpSpMk id="198" creationId="{3E8B94A9-3B5D-46F8-800E-169E9E16411E}"/>
          </ac:grpSpMkLst>
        </pc:grpChg>
        <pc:grpChg chg="del mod">
          <ac:chgData name="Tan Ahmed" userId="69753a15-b025-464d-a4af-2a614b7dc704" providerId="ADAL" clId="{9BB35700-9421-4F87-9E2B-C0ED25FE5242}" dt="2021-05-26T14:21:41.770" v="606"/>
          <ac:grpSpMkLst>
            <pc:docMk/>
            <pc:sldMk cId="1500927083" sldId="261"/>
            <ac:grpSpMk id="208" creationId="{773E606B-A370-4ABA-9529-92D86BA07A6E}"/>
          </ac:grpSpMkLst>
        </pc:grpChg>
        <pc:grpChg chg="mod">
          <ac:chgData name="Tan Ahmed" userId="69753a15-b025-464d-a4af-2a614b7dc704" providerId="ADAL" clId="{9BB35700-9421-4F87-9E2B-C0ED25FE5242}" dt="2021-05-26T14:21:36.562" v="598"/>
          <ac:grpSpMkLst>
            <pc:docMk/>
            <pc:sldMk cId="1500927083" sldId="261"/>
            <ac:grpSpMk id="209" creationId="{4683F6BF-082B-402C-9B7B-DCE312446B4A}"/>
          </ac:grpSpMkLst>
        </pc:grpChg>
        <pc:grpChg chg="del mod">
          <ac:chgData name="Tan Ahmed" userId="69753a15-b025-464d-a4af-2a614b7dc704" providerId="ADAL" clId="{9BB35700-9421-4F87-9E2B-C0ED25FE5242}" dt="2021-05-26T14:23:14.014" v="685"/>
          <ac:grpSpMkLst>
            <pc:docMk/>
            <pc:sldMk cId="1500927083" sldId="261"/>
            <ac:grpSpMk id="217" creationId="{829A7AB7-2087-4F02-BD8B-341C21BB1A4F}"/>
          </ac:grpSpMkLst>
        </pc:grpChg>
        <pc:grpChg chg="mod">
          <ac:chgData name="Tan Ahmed" userId="69753a15-b025-464d-a4af-2a614b7dc704" providerId="ADAL" clId="{9BB35700-9421-4F87-9E2B-C0ED25FE5242}" dt="2021-05-26T14:23:14.014" v="684"/>
          <ac:grpSpMkLst>
            <pc:docMk/>
            <pc:sldMk cId="1500927083" sldId="261"/>
            <ac:grpSpMk id="218" creationId="{A2AB0FAA-2CD0-4749-8FEE-9D2310A8B526}"/>
          </ac:grpSpMkLst>
        </pc:grpChg>
        <pc:grpChg chg="del mod">
          <ac:chgData name="Tan Ahmed" userId="69753a15-b025-464d-a4af-2a614b7dc704" providerId="ADAL" clId="{9BB35700-9421-4F87-9E2B-C0ED25FE5242}" dt="2021-05-26T14:23:16.649" v="691"/>
          <ac:grpSpMkLst>
            <pc:docMk/>
            <pc:sldMk cId="1500927083" sldId="261"/>
            <ac:grpSpMk id="225" creationId="{9E3C3A0B-6BD5-4F84-B2B4-6272599DC83C}"/>
          </ac:grpSpMkLst>
        </pc:grpChg>
        <pc:grpChg chg="mod">
          <ac:chgData name="Tan Ahmed" userId="69753a15-b025-464d-a4af-2a614b7dc704" providerId="ADAL" clId="{9BB35700-9421-4F87-9E2B-C0ED25FE5242}" dt="2021-05-26T14:22:16.456" v="623"/>
          <ac:grpSpMkLst>
            <pc:docMk/>
            <pc:sldMk cId="1500927083" sldId="261"/>
            <ac:grpSpMk id="235" creationId="{4A9B2EE9-267A-44B7-A7A6-A0F243ADDFB1}"/>
          </ac:grpSpMkLst>
        </pc:grpChg>
        <pc:grpChg chg="mod">
          <ac:chgData name="Tan Ahmed" userId="69753a15-b025-464d-a4af-2a614b7dc704" providerId="ADAL" clId="{9BB35700-9421-4F87-9E2B-C0ED25FE5242}" dt="2021-05-26T14:22:16.456" v="623"/>
          <ac:grpSpMkLst>
            <pc:docMk/>
            <pc:sldMk cId="1500927083" sldId="261"/>
            <ac:grpSpMk id="236" creationId="{F8EA7DC7-E113-4272-AC59-750B13BA849C}"/>
          </ac:grpSpMkLst>
        </pc:grpChg>
        <pc:grpChg chg="mod">
          <ac:chgData name="Tan Ahmed" userId="69753a15-b025-464d-a4af-2a614b7dc704" providerId="ADAL" clId="{9BB35700-9421-4F87-9E2B-C0ED25FE5242}" dt="2021-05-26T14:22:21.284" v="634"/>
          <ac:grpSpMkLst>
            <pc:docMk/>
            <pc:sldMk cId="1500927083" sldId="261"/>
            <ac:grpSpMk id="247" creationId="{22FE1199-B3F3-47CA-8772-8E9FF69058FD}"/>
          </ac:grpSpMkLst>
        </pc:grpChg>
        <pc:grpChg chg="mod">
          <ac:chgData name="Tan Ahmed" userId="69753a15-b025-464d-a4af-2a614b7dc704" providerId="ADAL" clId="{9BB35700-9421-4F87-9E2B-C0ED25FE5242}" dt="2021-05-26T14:22:21.284" v="634"/>
          <ac:grpSpMkLst>
            <pc:docMk/>
            <pc:sldMk cId="1500927083" sldId="261"/>
            <ac:grpSpMk id="248" creationId="{78FDA9FA-D216-4EBB-A4FC-B60A534136C7}"/>
          </ac:grpSpMkLst>
        </pc:grpChg>
        <pc:grpChg chg="mod">
          <ac:chgData name="Tan Ahmed" userId="69753a15-b025-464d-a4af-2a614b7dc704" providerId="ADAL" clId="{9BB35700-9421-4F87-9E2B-C0ED25FE5242}" dt="2021-05-26T14:22:34.005" v="651"/>
          <ac:grpSpMkLst>
            <pc:docMk/>
            <pc:sldMk cId="1500927083" sldId="261"/>
            <ac:grpSpMk id="265" creationId="{44A58572-1E01-400F-AE65-AD9C33467DA6}"/>
          </ac:grpSpMkLst>
        </pc:grpChg>
        <pc:grpChg chg="mod">
          <ac:chgData name="Tan Ahmed" userId="69753a15-b025-464d-a4af-2a614b7dc704" providerId="ADAL" clId="{9BB35700-9421-4F87-9E2B-C0ED25FE5242}" dt="2021-05-26T14:22:34.005" v="651"/>
          <ac:grpSpMkLst>
            <pc:docMk/>
            <pc:sldMk cId="1500927083" sldId="261"/>
            <ac:grpSpMk id="266" creationId="{42668E85-80B7-4655-A961-50384A1D005C}"/>
          </ac:grpSpMkLst>
        </pc:grpChg>
        <pc:grpChg chg="mod">
          <ac:chgData name="Tan Ahmed" userId="69753a15-b025-464d-a4af-2a614b7dc704" providerId="ADAL" clId="{9BB35700-9421-4F87-9E2B-C0ED25FE5242}" dt="2021-05-26T14:22:36.022" v="654"/>
          <ac:grpSpMkLst>
            <pc:docMk/>
            <pc:sldMk cId="1500927083" sldId="261"/>
            <ac:grpSpMk id="269" creationId="{19887D5C-1FB5-4327-BF30-18EEBA282717}"/>
          </ac:grpSpMkLst>
        </pc:grpChg>
        <pc:grpChg chg="mod">
          <ac:chgData name="Tan Ahmed" userId="69753a15-b025-464d-a4af-2a614b7dc704" providerId="ADAL" clId="{9BB35700-9421-4F87-9E2B-C0ED25FE5242}" dt="2021-05-26T14:22:38.995" v="657"/>
          <ac:grpSpMkLst>
            <pc:docMk/>
            <pc:sldMk cId="1500927083" sldId="261"/>
            <ac:grpSpMk id="272" creationId="{34221ACC-DADA-4158-904D-C8C2F770B8EB}"/>
          </ac:grpSpMkLst>
        </pc:grpChg>
        <pc:grpChg chg="mod">
          <ac:chgData name="Tan Ahmed" userId="69753a15-b025-464d-a4af-2a614b7dc704" providerId="ADAL" clId="{9BB35700-9421-4F87-9E2B-C0ED25FE5242}" dt="2021-05-26T14:22:46.719" v="675"/>
          <ac:grpSpMkLst>
            <pc:docMk/>
            <pc:sldMk cId="1500927083" sldId="261"/>
            <ac:grpSpMk id="289" creationId="{7CAA3515-B31B-4DA2-8C79-629575433601}"/>
          </ac:grpSpMkLst>
        </pc:grpChg>
        <pc:grpChg chg="mod">
          <ac:chgData name="Tan Ahmed" userId="69753a15-b025-464d-a4af-2a614b7dc704" providerId="ADAL" clId="{9BB35700-9421-4F87-9E2B-C0ED25FE5242}" dt="2021-05-26T14:22:46.004" v="674"/>
          <ac:grpSpMkLst>
            <pc:docMk/>
            <pc:sldMk cId="1500927083" sldId="261"/>
            <ac:grpSpMk id="290" creationId="{D86A591D-1E10-4310-9C39-80D6E2C23A2F}"/>
          </ac:grpSpMkLst>
        </pc:grpChg>
        <pc:grpChg chg="mod">
          <ac:chgData name="Tan Ahmed" userId="69753a15-b025-464d-a4af-2a614b7dc704" providerId="ADAL" clId="{9BB35700-9421-4F87-9E2B-C0ED25FE5242}" dt="2021-05-26T14:22:46.004" v="674"/>
          <ac:grpSpMkLst>
            <pc:docMk/>
            <pc:sldMk cId="1500927083" sldId="261"/>
            <ac:grpSpMk id="291" creationId="{B4FE472E-27C9-4740-A71E-375942C4D8E5}"/>
          </ac:grpSpMkLst>
        </pc:grpChg>
        <pc:grpChg chg="mod">
          <ac:chgData name="Tan Ahmed" userId="69753a15-b025-464d-a4af-2a614b7dc704" providerId="ADAL" clId="{9BB35700-9421-4F87-9E2B-C0ED25FE5242}" dt="2021-05-26T14:22:56.668" v="678"/>
          <ac:grpSpMkLst>
            <pc:docMk/>
            <pc:sldMk cId="1500927083" sldId="261"/>
            <ac:grpSpMk id="294" creationId="{E274940B-10C0-4408-85CF-3442FD115543}"/>
          </ac:grpSpMkLst>
        </pc:grpChg>
        <pc:grpChg chg="mod">
          <ac:chgData name="Tan Ahmed" userId="69753a15-b025-464d-a4af-2a614b7dc704" providerId="ADAL" clId="{9BB35700-9421-4F87-9E2B-C0ED25FE5242}" dt="2021-05-26T14:23:01.317" v="683"/>
          <ac:grpSpMkLst>
            <pc:docMk/>
            <pc:sldMk cId="1500927083" sldId="261"/>
            <ac:grpSpMk id="299" creationId="{3690BDF5-8AD7-4D9E-B5AC-4B87CB8D338A}"/>
          </ac:grpSpMkLst>
        </pc:grpChg>
        <pc:grpChg chg="mod">
          <ac:chgData name="Tan Ahmed" userId="69753a15-b025-464d-a4af-2a614b7dc704" providerId="ADAL" clId="{9BB35700-9421-4F87-9E2B-C0ED25FE5242}" dt="2021-05-26T14:23:20.700" v="697"/>
          <ac:grpSpMkLst>
            <pc:docMk/>
            <pc:sldMk cId="1500927083" sldId="261"/>
            <ac:grpSpMk id="304" creationId="{88B20DFE-7B5D-4363-AD04-33D99126BA22}"/>
          </ac:grpSpMkLst>
        </pc:grpChg>
        <pc:grpChg chg="mod">
          <ac:chgData name="Tan Ahmed" userId="69753a15-b025-464d-a4af-2a614b7dc704" providerId="ADAL" clId="{9BB35700-9421-4F87-9E2B-C0ED25FE5242}" dt="2021-05-26T14:23:25.302" v="702"/>
          <ac:grpSpMkLst>
            <pc:docMk/>
            <pc:sldMk cId="1500927083" sldId="261"/>
            <ac:grpSpMk id="309" creationId="{FFA300FF-CBF4-454A-93FD-B510F2287479}"/>
          </ac:grpSpMkLst>
        </pc:grpChg>
        <pc:grpChg chg="mod">
          <ac:chgData name="Tan Ahmed" userId="69753a15-b025-464d-a4af-2a614b7dc704" providerId="ADAL" clId="{9BB35700-9421-4F87-9E2B-C0ED25FE5242}" dt="2021-05-26T14:23:41.001" v="705"/>
          <ac:grpSpMkLst>
            <pc:docMk/>
            <pc:sldMk cId="1500927083" sldId="261"/>
            <ac:grpSpMk id="312" creationId="{79D83AB1-D494-41CE-A40F-545DFB681101}"/>
          </ac:grpSpMkLst>
        </pc:grpChg>
        <pc:grpChg chg="mod">
          <ac:chgData name="Tan Ahmed" userId="69753a15-b025-464d-a4af-2a614b7dc704" providerId="ADAL" clId="{9BB35700-9421-4F87-9E2B-C0ED25FE5242}" dt="2021-05-26T14:23:49.146" v="719"/>
          <ac:grpSpMkLst>
            <pc:docMk/>
            <pc:sldMk cId="1500927083" sldId="261"/>
            <ac:grpSpMk id="326" creationId="{9330052D-E9DA-48BE-8706-3A11402151C2}"/>
          </ac:grpSpMkLst>
        </pc:grpChg>
        <pc:grpChg chg="mod">
          <ac:chgData name="Tan Ahmed" userId="69753a15-b025-464d-a4af-2a614b7dc704" providerId="ADAL" clId="{9BB35700-9421-4F87-9E2B-C0ED25FE5242}" dt="2021-05-26T14:23:49.146" v="719"/>
          <ac:grpSpMkLst>
            <pc:docMk/>
            <pc:sldMk cId="1500927083" sldId="261"/>
            <ac:grpSpMk id="327" creationId="{E9C24766-8218-4702-8CA6-EA3BE7F8B4E8}"/>
          </ac:grpSpMkLst>
        </pc:grpChg>
        <pc:grpChg chg="mod">
          <ac:chgData name="Tan Ahmed" userId="69753a15-b025-464d-a4af-2a614b7dc704" providerId="ADAL" clId="{9BB35700-9421-4F87-9E2B-C0ED25FE5242}" dt="2021-05-26T14:23:49.146" v="719"/>
          <ac:grpSpMkLst>
            <pc:docMk/>
            <pc:sldMk cId="1500927083" sldId="261"/>
            <ac:grpSpMk id="328" creationId="{A9B55523-E63D-477D-B496-95E9E5B1A684}"/>
          </ac:grpSpMkLst>
        </pc:grpChg>
        <pc:grpChg chg="mod">
          <ac:chgData name="Tan Ahmed" userId="69753a15-b025-464d-a4af-2a614b7dc704" providerId="ADAL" clId="{9BB35700-9421-4F87-9E2B-C0ED25FE5242}" dt="2021-05-26T14:23:49.146" v="719"/>
          <ac:grpSpMkLst>
            <pc:docMk/>
            <pc:sldMk cId="1500927083" sldId="261"/>
            <ac:grpSpMk id="329" creationId="{FF82D2D8-88E4-4440-918A-98BE1DBF598D}"/>
          </ac:grpSpMkLst>
        </pc:grpChg>
        <pc:grpChg chg="del mod">
          <ac:chgData name="Tan Ahmed" userId="69753a15-b025-464d-a4af-2a614b7dc704" providerId="ADAL" clId="{9BB35700-9421-4F87-9E2B-C0ED25FE5242}" dt="2021-05-26T14:24:17.027" v="723"/>
          <ac:grpSpMkLst>
            <pc:docMk/>
            <pc:sldMk cId="1500927083" sldId="261"/>
            <ac:grpSpMk id="332" creationId="{8AB2CE50-6A2F-4879-A416-97E09C3404D3}"/>
          </ac:grpSpMkLst>
        </pc:grpChg>
        <pc:grpChg chg="mod">
          <ac:chgData name="Tan Ahmed" userId="69753a15-b025-464d-a4af-2a614b7dc704" providerId="ADAL" clId="{9BB35700-9421-4F87-9E2B-C0ED25FE5242}" dt="2021-05-26T14:24:23.847" v="727"/>
          <ac:grpSpMkLst>
            <pc:docMk/>
            <pc:sldMk cId="1500927083" sldId="261"/>
            <ac:grpSpMk id="335" creationId="{EC5A0AE1-8426-4F90-A569-0D3E07D3F85E}"/>
          </ac:grpSpMkLst>
        </pc:grpChg>
        <pc:grpChg chg="mod">
          <ac:chgData name="Tan Ahmed" userId="69753a15-b025-464d-a4af-2a614b7dc704" providerId="ADAL" clId="{9BB35700-9421-4F87-9E2B-C0ED25FE5242}" dt="2021-05-26T14:24:25.655" v="730"/>
          <ac:grpSpMkLst>
            <pc:docMk/>
            <pc:sldMk cId="1500927083" sldId="261"/>
            <ac:grpSpMk id="338" creationId="{305B0F24-AAB6-4E22-B2AA-8CA119F47C9B}"/>
          </ac:grpSpMkLst>
        </pc:grpChg>
        <pc:grpChg chg="del mod">
          <ac:chgData name="Tan Ahmed" userId="69753a15-b025-464d-a4af-2a614b7dc704" providerId="ADAL" clId="{9BB35700-9421-4F87-9E2B-C0ED25FE5242}" dt="2021-05-26T14:24:36.804" v="735"/>
          <ac:grpSpMkLst>
            <pc:docMk/>
            <pc:sldMk cId="1500927083" sldId="261"/>
            <ac:grpSpMk id="341" creationId="{F84B3B7D-0699-42F9-97D4-FFA8C7BC1759}"/>
          </ac:grpSpMkLst>
        </pc:grpChg>
        <pc:grpChg chg="del mod">
          <ac:chgData name="Tan Ahmed" userId="69753a15-b025-464d-a4af-2a614b7dc704" providerId="ADAL" clId="{9BB35700-9421-4F87-9E2B-C0ED25FE5242}" dt="2021-05-26T14:24:38.666" v="737"/>
          <ac:grpSpMkLst>
            <pc:docMk/>
            <pc:sldMk cId="1500927083" sldId="261"/>
            <ac:grpSpMk id="343" creationId="{9A496DD5-FDBF-4728-9125-BED2F2E23F6B}"/>
          </ac:grpSpMkLst>
        </pc:grpChg>
        <pc:grpChg chg="del mod">
          <ac:chgData name="Tan Ahmed" userId="69753a15-b025-464d-a4af-2a614b7dc704" providerId="ADAL" clId="{9BB35700-9421-4F87-9E2B-C0ED25FE5242}" dt="2021-05-26T14:24:41.078" v="740"/>
          <ac:grpSpMkLst>
            <pc:docMk/>
            <pc:sldMk cId="1500927083" sldId="261"/>
            <ac:grpSpMk id="345" creationId="{E2818853-10B1-430B-A1C3-6C95D9DF2E64}"/>
          </ac:grpSpMkLst>
        </pc:grpChg>
        <pc:grpChg chg="mod">
          <ac:chgData name="Tan Ahmed" userId="69753a15-b025-464d-a4af-2a614b7dc704" providerId="ADAL" clId="{9BB35700-9421-4F87-9E2B-C0ED25FE5242}" dt="2021-05-26T14:24:44.809" v="744"/>
          <ac:grpSpMkLst>
            <pc:docMk/>
            <pc:sldMk cId="1500927083" sldId="261"/>
            <ac:grpSpMk id="348" creationId="{8C5CDF2D-D950-4948-BBA0-947B82417D54}"/>
          </ac:grpSpMkLst>
        </pc:grpChg>
        <pc:grpChg chg="mod">
          <ac:chgData name="Tan Ahmed" userId="69753a15-b025-464d-a4af-2a614b7dc704" providerId="ADAL" clId="{9BB35700-9421-4F87-9E2B-C0ED25FE5242}" dt="2021-05-26T14:24:56.692" v="761"/>
          <ac:grpSpMkLst>
            <pc:docMk/>
            <pc:sldMk cId="1500927083" sldId="261"/>
            <ac:grpSpMk id="365" creationId="{397FCC94-B48C-41A3-8B89-922FB0466489}"/>
          </ac:grpSpMkLst>
        </pc:grpChg>
        <pc:inkChg chg="add mod">
          <ac:chgData name="Tan Ahmed" userId="69753a15-b025-464d-a4af-2a614b7dc704" providerId="ADAL" clId="{9BB35700-9421-4F87-9E2B-C0ED25FE5242}" dt="2021-05-26T14:14:11.763" v="336"/>
          <ac:inkMkLst>
            <pc:docMk/>
            <pc:sldMk cId="1500927083" sldId="261"/>
            <ac:inkMk id="3" creationId="{B679C914-9A07-4EFD-A340-757FA8579232}"/>
          </ac:inkMkLst>
        </pc:inkChg>
        <pc:inkChg chg="add mod">
          <ac:chgData name="Tan Ahmed" userId="69753a15-b025-464d-a4af-2a614b7dc704" providerId="ADAL" clId="{9BB35700-9421-4F87-9E2B-C0ED25FE5242}" dt="2021-05-26T14:14:11.763" v="336"/>
          <ac:inkMkLst>
            <pc:docMk/>
            <pc:sldMk cId="1500927083" sldId="261"/>
            <ac:inkMk id="4" creationId="{ADEA5E7C-EA4D-4435-A1A9-6F45AD3F2612}"/>
          </ac:inkMkLst>
        </pc:inkChg>
        <pc:inkChg chg="add del mod">
          <ac:chgData name="Tan Ahmed" userId="69753a15-b025-464d-a4af-2a614b7dc704" providerId="ADAL" clId="{9BB35700-9421-4F87-9E2B-C0ED25FE5242}" dt="2021-05-26T14:17:48.494" v="481"/>
          <ac:inkMkLst>
            <pc:docMk/>
            <pc:sldMk cId="1500927083" sldId="261"/>
            <ac:inkMk id="6" creationId="{FC33196E-F506-422F-BEDD-B5018381FFFA}"/>
          </ac:inkMkLst>
        </pc:inkChg>
        <pc:inkChg chg="add del mod">
          <ac:chgData name="Tan Ahmed" userId="69753a15-b025-464d-a4af-2a614b7dc704" providerId="ADAL" clId="{9BB35700-9421-4F87-9E2B-C0ED25FE5242}" dt="2021-05-26T14:17:48.478" v="450"/>
          <ac:inkMkLst>
            <pc:docMk/>
            <pc:sldMk cId="1500927083" sldId="261"/>
            <ac:inkMk id="7" creationId="{C030E680-ACC8-45F5-97CE-F290C044F51B}"/>
          </ac:inkMkLst>
        </pc:inkChg>
        <pc:inkChg chg="add del mod">
          <ac:chgData name="Tan Ahmed" userId="69753a15-b025-464d-a4af-2a614b7dc704" providerId="ADAL" clId="{9BB35700-9421-4F87-9E2B-C0ED25FE5242}" dt="2021-05-26T14:17:48.489" v="473"/>
          <ac:inkMkLst>
            <pc:docMk/>
            <pc:sldMk cId="1500927083" sldId="261"/>
            <ac:inkMk id="8" creationId="{EF7B46BA-6512-4B60-8970-11B9D4BC8668}"/>
          </ac:inkMkLst>
        </pc:inkChg>
        <pc:inkChg chg="add del mod">
          <ac:chgData name="Tan Ahmed" userId="69753a15-b025-464d-a4af-2a614b7dc704" providerId="ADAL" clId="{9BB35700-9421-4F87-9E2B-C0ED25FE5242}" dt="2021-05-26T14:17:48.493" v="480"/>
          <ac:inkMkLst>
            <pc:docMk/>
            <pc:sldMk cId="1500927083" sldId="261"/>
            <ac:inkMk id="9" creationId="{43801071-E52C-4209-873B-FAC3A276F539}"/>
          </ac:inkMkLst>
        </pc:inkChg>
        <pc:inkChg chg="add del mod">
          <ac:chgData name="Tan Ahmed" userId="69753a15-b025-464d-a4af-2a614b7dc704" providerId="ADAL" clId="{9BB35700-9421-4F87-9E2B-C0ED25FE5242}" dt="2021-05-26T14:17:48.485" v="462"/>
          <ac:inkMkLst>
            <pc:docMk/>
            <pc:sldMk cId="1500927083" sldId="261"/>
            <ac:inkMk id="11" creationId="{993B294A-C1F0-4BB8-987E-EC76AD700955}"/>
          </ac:inkMkLst>
        </pc:inkChg>
        <pc:inkChg chg="add del mod">
          <ac:chgData name="Tan Ahmed" userId="69753a15-b025-464d-a4af-2a614b7dc704" providerId="ADAL" clId="{9BB35700-9421-4F87-9E2B-C0ED25FE5242}" dt="2021-05-26T14:17:48.489" v="472"/>
          <ac:inkMkLst>
            <pc:docMk/>
            <pc:sldMk cId="1500927083" sldId="261"/>
            <ac:inkMk id="12" creationId="{14CC8308-8924-4627-859C-59D513F59005}"/>
          </ac:inkMkLst>
        </pc:inkChg>
        <pc:inkChg chg="add del mod">
          <ac:chgData name="Tan Ahmed" userId="69753a15-b025-464d-a4af-2a614b7dc704" providerId="ADAL" clId="{9BB35700-9421-4F87-9E2B-C0ED25FE5242}" dt="2021-05-26T14:17:48.478" v="453"/>
          <ac:inkMkLst>
            <pc:docMk/>
            <pc:sldMk cId="1500927083" sldId="261"/>
            <ac:inkMk id="14" creationId="{828071D3-02A8-439A-AF88-31E8534D9D33}"/>
          </ac:inkMkLst>
        </pc:inkChg>
        <pc:inkChg chg="add del mod">
          <ac:chgData name="Tan Ahmed" userId="69753a15-b025-464d-a4af-2a614b7dc704" providerId="ADAL" clId="{9BB35700-9421-4F87-9E2B-C0ED25FE5242}" dt="2021-05-26T14:17:48.485" v="464"/>
          <ac:inkMkLst>
            <pc:docMk/>
            <pc:sldMk cId="1500927083" sldId="261"/>
            <ac:inkMk id="15" creationId="{F2F0A0FA-D12E-43C4-9D99-6A5BF9BE8D3F}"/>
          </ac:inkMkLst>
        </pc:inkChg>
        <pc:inkChg chg="add del mod">
          <ac:chgData name="Tan Ahmed" userId="69753a15-b025-464d-a4af-2a614b7dc704" providerId="ADAL" clId="{9BB35700-9421-4F87-9E2B-C0ED25FE5242}" dt="2021-05-26T14:17:48.485" v="461"/>
          <ac:inkMkLst>
            <pc:docMk/>
            <pc:sldMk cId="1500927083" sldId="261"/>
            <ac:inkMk id="16" creationId="{87360115-5543-4E6B-A620-8FFA1272980A}"/>
          </ac:inkMkLst>
        </pc:inkChg>
        <pc:inkChg chg="add del mod">
          <ac:chgData name="Tan Ahmed" userId="69753a15-b025-464d-a4af-2a614b7dc704" providerId="ADAL" clId="{9BB35700-9421-4F87-9E2B-C0ED25FE5242}" dt="2021-05-26T14:17:48.494" v="484"/>
          <ac:inkMkLst>
            <pc:docMk/>
            <pc:sldMk cId="1500927083" sldId="261"/>
            <ac:inkMk id="17" creationId="{46453127-A73A-4AFC-9097-0FF1DEA5E967}"/>
          </ac:inkMkLst>
        </pc:inkChg>
        <pc:inkChg chg="add del mod">
          <ac:chgData name="Tan Ahmed" userId="69753a15-b025-464d-a4af-2a614b7dc704" providerId="ADAL" clId="{9BB35700-9421-4F87-9E2B-C0ED25FE5242}" dt="2021-05-26T14:17:48.489" v="475"/>
          <ac:inkMkLst>
            <pc:docMk/>
            <pc:sldMk cId="1500927083" sldId="261"/>
            <ac:inkMk id="18" creationId="{7ED3E6E1-85CF-4881-8E04-425A62020CFA}"/>
          </ac:inkMkLst>
        </pc:inkChg>
        <pc:inkChg chg="add del mod">
          <ac:chgData name="Tan Ahmed" userId="69753a15-b025-464d-a4af-2a614b7dc704" providerId="ADAL" clId="{9BB35700-9421-4F87-9E2B-C0ED25FE5242}" dt="2021-05-26T14:17:48.493" v="479"/>
          <ac:inkMkLst>
            <pc:docMk/>
            <pc:sldMk cId="1500927083" sldId="261"/>
            <ac:inkMk id="19" creationId="{140EACDE-5FF3-4960-9E40-DEDD6CF795F6}"/>
          </ac:inkMkLst>
        </pc:inkChg>
        <pc:inkChg chg="add del mod">
          <ac:chgData name="Tan Ahmed" userId="69753a15-b025-464d-a4af-2a614b7dc704" providerId="ADAL" clId="{9BB35700-9421-4F87-9E2B-C0ED25FE5242}" dt="2021-05-26T14:17:48.476" v="446"/>
          <ac:inkMkLst>
            <pc:docMk/>
            <pc:sldMk cId="1500927083" sldId="261"/>
            <ac:inkMk id="21" creationId="{16887ABA-A407-4640-896D-4FB07986DC08}"/>
          </ac:inkMkLst>
        </pc:inkChg>
        <pc:inkChg chg="add del mod">
          <ac:chgData name="Tan Ahmed" userId="69753a15-b025-464d-a4af-2a614b7dc704" providerId="ADAL" clId="{9BB35700-9421-4F87-9E2B-C0ED25FE5242}" dt="2021-05-26T14:17:48.485" v="467"/>
          <ac:inkMkLst>
            <pc:docMk/>
            <pc:sldMk cId="1500927083" sldId="261"/>
            <ac:inkMk id="22" creationId="{D97A0133-EBEB-439A-A38F-B22C429756A1}"/>
          </ac:inkMkLst>
        </pc:inkChg>
        <pc:inkChg chg="add del mod">
          <ac:chgData name="Tan Ahmed" userId="69753a15-b025-464d-a4af-2a614b7dc704" providerId="ADAL" clId="{9BB35700-9421-4F87-9E2B-C0ED25FE5242}" dt="2021-05-26T14:17:48.485" v="465"/>
          <ac:inkMkLst>
            <pc:docMk/>
            <pc:sldMk cId="1500927083" sldId="261"/>
            <ac:inkMk id="23" creationId="{1C432392-6D0A-4CF7-8905-BF1710ADA42D}"/>
          </ac:inkMkLst>
        </pc:inkChg>
        <pc:inkChg chg="add del mod">
          <ac:chgData name="Tan Ahmed" userId="69753a15-b025-464d-a4af-2a614b7dc704" providerId="ADAL" clId="{9BB35700-9421-4F87-9E2B-C0ED25FE5242}" dt="2021-05-26T14:17:48.491" v="477"/>
          <ac:inkMkLst>
            <pc:docMk/>
            <pc:sldMk cId="1500927083" sldId="261"/>
            <ac:inkMk id="25" creationId="{23081A2B-9FC8-450B-8F8C-28C7C1CF5AC7}"/>
          </ac:inkMkLst>
        </pc:inkChg>
        <pc:inkChg chg="add del mod">
          <ac:chgData name="Tan Ahmed" userId="69753a15-b025-464d-a4af-2a614b7dc704" providerId="ADAL" clId="{9BB35700-9421-4F87-9E2B-C0ED25FE5242}" dt="2021-05-26T14:17:48.481" v="455"/>
          <ac:inkMkLst>
            <pc:docMk/>
            <pc:sldMk cId="1500927083" sldId="261"/>
            <ac:inkMk id="26" creationId="{BFB66E1A-80A7-4BDE-8E7B-E63DEB6D6164}"/>
          </ac:inkMkLst>
        </pc:inkChg>
        <pc:inkChg chg="add del mod">
          <ac:chgData name="Tan Ahmed" userId="69753a15-b025-464d-a4af-2a614b7dc704" providerId="ADAL" clId="{9BB35700-9421-4F87-9E2B-C0ED25FE5242}" dt="2021-05-26T14:17:48.489" v="471"/>
          <ac:inkMkLst>
            <pc:docMk/>
            <pc:sldMk cId="1500927083" sldId="261"/>
            <ac:inkMk id="27" creationId="{F2D9E055-90E0-456A-A3BA-D9AEA7E9CCC2}"/>
          </ac:inkMkLst>
        </pc:inkChg>
        <pc:inkChg chg="add del mod">
          <ac:chgData name="Tan Ahmed" userId="69753a15-b025-464d-a4af-2a614b7dc704" providerId="ADAL" clId="{9BB35700-9421-4F87-9E2B-C0ED25FE5242}" dt="2021-05-26T14:17:48.492" v="478"/>
          <ac:inkMkLst>
            <pc:docMk/>
            <pc:sldMk cId="1500927083" sldId="261"/>
            <ac:inkMk id="28" creationId="{1AF963DE-7115-44B8-9E12-754CAA8759CB}"/>
          </ac:inkMkLst>
        </pc:inkChg>
        <pc:inkChg chg="add del mod">
          <ac:chgData name="Tan Ahmed" userId="69753a15-b025-464d-a4af-2a614b7dc704" providerId="ADAL" clId="{9BB35700-9421-4F87-9E2B-C0ED25FE5242}" dt="2021-05-26T14:17:48.477" v="447"/>
          <ac:inkMkLst>
            <pc:docMk/>
            <pc:sldMk cId="1500927083" sldId="261"/>
            <ac:inkMk id="29" creationId="{EE6D2CCF-6DD4-45BC-8A6C-36FE9F4C2060}"/>
          </ac:inkMkLst>
        </pc:inkChg>
        <pc:inkChg chg="add del mod">
          <ac:chgData name="Tan Ahmed" userId="69753a15-b025-464d-a4af-2a614b7dc704" providerId="ADAL" clId="{9BB35700-9421-4F87-9E2B-C0ED25FE5242}" dt="2021-05-26T14:17:48.489" v="474"/>
          <ac:inkMkLst>
            <pc:docMk/>
            <pc:sldMk cId="1500927083" sldId="261"/>
            <ac:inkMk id="30" creationId="{954E30B8-5724-4018-86AF-90CD069DEB31}"/>
          </ac:inkMkLst>
        </pc:inkChg>
        <pc:inkChg chg="add del mod">
          <ac:chgData name="Tan Ahmed" userId="69753a15-b025-464d-a4af-2a614b7dc704" providerId="ADAL" clId="{9BB35700-9421-4F87-9E2B-C0ED25FE5242}" dt="2021-05-26T14:17:48.481" v="454"/>
          <ac:inkMkLst>
            <pc:docMk/>
            <pc:sldMk cId="1500927083" sldId="261"/>
            <ac:inkMk id="31" creationId="{67B08F90-ABA0-4247-B373-DADFD1789344}"/>
          </ac:inkMkLst>
        </pc:inkChg>
        <pc:inkChg chg="add del mod">
          <ac:chgData name="Tan Ahmed" userId="69753a15-b025-464d-a4af-2a614b7dc704" providerId="ADAL" clId="{9BB35700-9421-4F87-9E2B-C0ED25FE5242}" dt="2021-05-26T14:17:48.482" v="459"/>
          <ac:inkMkLst>
            <pc:docMk/>
            <pc:sldMk cId="1500927083" sldId="261"/>
            <ac:inkMk id="32" creationId="{C7891A97-E393-4761-84D0-7FEE11D517E2}"/>
          </ac:inkMkLst>
        </pc:inkChg>
        <pc:inkChg chg="add del mod">
          <ac:chgData name="Tan Ahmed" userId="69753a15-b025-464d-a4af-2a614b7dc704" providerId="ADAL" clId="{9BB35700-9421-4F87-9E2B-C0ED25FE5242}" dt="2021-05-26T14:17:48.482" v="457"/>
          <ac:inkMkLst>
            <pc:docMk/>
            <pc:sldMk cId="1500927083" sldId="261"/>
            <ac:inkMk id="33" creationId="{8A6725B2-C1CC-46A7-B4C9-A408102FA58C}"/>
          </ac:inkMkLst>
        </pc:inkChg>
        <pc:inkChg chg="add del mod">
          <ac:chgData name="Tan Ahmed" userId="69753a15-b025-464d-a4af-2a614b7dc704" providerId="ADAL" clId="{9BB35700-9421-4F87-9E2B-C0ED25FE5242}" dt="2021-05-26T14:17:48.482" v="460"/>
          <ac:inkMkLst>
            <pc:docMk/>
            <pc:sldMk cId="1500927083" sldId="261"/>
            <ac:inkMk id="36" creationId="{0A0A0DE8-A620-467E-84C5-AC4CD1423B97}"/>
          </ac:inkMkLst>
        </pc:inkChg>
        <pc:inkChg chg="add del mod">
          <ac:chgData name="Tan Ahmed" userId="69753a15-b025-464d-a4af-2a614b7dc704" providerId="ADAL" clId="{9BB35700-9421-4F87-9E2B-C0ED25FE5242}" dt="2021-05-26T14:17:48.478" v="452"/>
          <ac:inkMkLst>
            <pc:docMk/>
            <pc:sldMk cId="1500927083" sldId="261"/>
            <ac:inkMk id="37" creationId="{50F30FB1-119A-4751-90D3-2E300527583F}"/>
          </ac:inkMkLst>
        </pc:inkChg>
        <pc:inkChg chg="add del mod">
          <ac:chgData name="Tan Ahmed" userId="69753a15-b025-464d-a4af-2a614b7dc704" providerId="ADAL" clId="{9BB35700-9421-4F87-9E2B-C0ED25FE5242}" dt="2021-05-26T14:17:48.482" v="456"/>
          <ac:inkMkLst>
            <pc:docMk/>
            <pc:sldMk cId="1500927083" sldId="261"/>
            <ac:inkMk id="38" creationId="{3A8337B8-FC0F-401F-9F82-31D6E9921A13}"/>
          </ac:inkMkLst>
        </pc:inkChg>
        <pc:inkChg chg="add del mod">
          <ac:chgData name="Tan Ahmed" userId="69753a15-b025-464d-a4af-2a614b7dc704" providerId="ADAL" clId="{9BB35700-9421-4F87-9E2B-C0ED25FE5242}" dt="2021-05-26T14:17:48.478" v="449"/>
          <ac:inkMkLst>
            <pc:docMk/>
            <pc:sldMk cId="1500927083" sldId="261"/>
            <ac:inkMk id="39" creationId="{56B31B82-AAD9-4633-93EE-A1BE03D66BFD}"/>
          </ac:inkMkLst>
        </pc:inkChg>
        <pc:inkChg chg="add del">
          <ac:chgData name="Tan Ahmed" userId="69753a15-b025-464d-a4af-2a614b7dc704" providerId="ADAL" clId="{9BB35700-9421-4F87-9E2B-C0ED25FE5242}" dt="2021-05-26T14:17:48.475" v="445"/>
          <ac:inkMkLst>
            <pc:docMk/>
            <pc:sldMk cId="1500927083" sldId="261"/>
            <ac:inkMk id="41" creationId="{102E0401-8CF8-468C-95D7-C8131D1A64DE}"/>
          </ac:inkMkLst>
        </pc:inkChg>
        <pc:inkChg chg="add del mod">
          <ac:chgData name="Tan Ahmed" userId="69753a15-b025-464d-a4af-2a614b7dc704" providerId="ADAL" clId="{9BB35700-9421-4F87-9E2B-C0ED25FE5242}" dt="2021-05-26T14:17:48.478" v="451"/>
          <ac:inkMkLst>
            <pc:docMk/>
            <pc:sldMk cId="1500927083" sldId="261"/>
            <ac:inkMk id="42" creationId="{F030A688-D016-47CF-90B7-3D83EEB9921A}"/>
          </ac:inkMkLst>
        </pc:inkChg>
        <pc:inkChg chg="add del mod">
          <ac:chgData name="Tan Ahmed" userId="69753a15-b025-464d-a4af-2a614b7dc704" providerId="ADAL" clId="{9BB35700-9421-4F87-9E2B-C0ED25FE5242}" dt="2021-05-26T14:17:48.478" v="448"/>
          <ac:inkMkLst>
            <pc:docMk/>
            <pc:sldMk cId="1500927083" sldId="261"/>
            <ac:inkMk id="43" creationId="{7B887463-2F93-4ACE-B6E1-D9400A5317EC}"/>
          </ac:inkMkLst>
        </pc:inkChg>
        <pc:inkChg chg="add del mod">
          <ac:chgData name="Tan Ahmed" userId="69753a15-b025-464d-a4af-2a614b7dc704" providerId="ADAL" clId="{9BB35700-9421-4F87-9E2B-C0ED25FE5242}" dt="2021-05-26T14:17:48.494" v="482"/>
          <ac:inkMkLst>
            <pc:docMk/>
            <pc:sldMk cId="1500927083" sldId="261"/>
            <ac:inkMk id="44" creationId="{071C2AE3-9BDC-41E3-9E9B-5E112D43CC43}"/>
          </ac:inkMkLst>
        </pc:inkChg>
        <pc:inkChg chg="add del mod">
          <ac:chgData name="Tan Ahmed" userId="69753a15-b025-464d-a4af-2a614b7dc704" providerId="ADAL" clId="{9BB35700-9421-4F87-9E2B-C0ED25FE5242}" dt="2021-05-26T14:17:48.485" v="466"/>
          <ac:inkMkLst>
            <pc:docMk/>
            <pc:sldMk cId="1500927083" sldId="261"/>
            <ac:inkMk id="45" creationId="{872CE492-8EAC-463A-8ECA-37F7DAB532DA}"/>
          </ac:inkMkLst>
        </pc:inkChg>
        <pc:inkChg chg="add del mod">
          <ac:chgData name="Tan Ahmed" userId="69753a15-b025-464d-a4af-2a614b7dc704" providerId="ADAL" clId="{9BB35700-9421-4F87-9E2B-C0ED25FE5242}" dt="2021-05-26T14:17:48.482" v="458"/>
          <ac:inkMkLst>
            <pc:docMk/>
            <pc:sldMk cId="1500927083" sldId="261"/>
            <ac:inkMk id="46" creationId="{AED4CD13-F644-463D-865E-B61732F9ED42}"/>
          </ac:inkMkLst>
        </pc:inkChg>
        <pc:inkChg chg="add del mod">
          <ac:chgData name="Tan Ahmed" userId="69753a15-b025-464d-a4af-2a614b7dc704" providerId="ADAL" clId="{9BB35700-9421-4F87-9E2B-C0ED25FE5242}" dt="2021-05-26T14:17:48.485" v="463"/>
          <ac:inkMkLst>
            <pc:docMk/>
            <pc:sldMk cId="1500927083" sldId="261"/>
            <ac:inkMk id="47" creationId="{188B243A-DE14-4B3C-9426-D1B3D1418D44}"/>
          </ac:inkMkLst>
        </pc:inkChg>
        <pc:inkChg chg="add del mod">
          <ac:chgData name="Tan Ahmed" userId="69753a15-b025-464d-a4af-2a614b7dc704" providerId="ADAL" clId="{9BB35700-9421-4F87-9E2B-C0ED25FE5242}" dt="2021-05-26T14:17:48.487" v="468"/>
          <ac:inkMkLst>
            <pc:docMk/>
            <pc:sldMk cId="1500927083" sldId="261"/>
            <ac:inkMk id="48" creationId="{C47A3518-B892-4257-B506-45B4A73EB347}"/>
          </ac:inkMkLst>
        </pc:inkChg>
        <pc:inkChg chg="add del mod">
          <ac:chgData name="Tan Ahmed" userId="69753a15-b025-464d-a4af-2a614b7dc704" providerId="ADAL" clId="{9BB35700-9421-4F87-9E2B-C0ED25FE5242}" dt="2021-05-26T14:17:29.484" v="416"/>
          <ac:inkMkLst>
            <pc:docMk/>
            <pc:sldMk cId="1500927083" sldId="261"/>
            <ac:inkMk id="50" creationId="{766B7C3B-E5AE-414E-A427-16FE72D0E862}"/>
          </ac:inkMkLst>
        </pc:inkChg>
        <pc:inkChg chg="add del mod">
          <ac:chgData name="Tan Ahmed" userId="69753a15-b025-464d-a4af-2a614b7dc704" providerId="ADAL" clId="{9BB35700-9421-4F87-9E2B-C0ED25FE5242}" dt="2021-05-26T14:17:29.484" v="419"/>
          <ac:inkMkLst>
            <pc:docMk/>
            <pc:sldMk cId="1500927083" sldId="261"/>
            <ac:inkMk id="51" creationId="{A8C86DB2-B348-489B-B350-A553BEF26D8F}"/>
          </ac:inkMkLst>
        </pc:inkChg>
        <pc:inkChg chg="add del mod">
          <ac:chgData name="Tan Ahmed" userId="69753a15-b025-464d-a4af-2a614b7dc704" providerId="ADAL" clId="{9BB35700-9421-4F87-9E2B-C0ED25FE5242}" dt="2021-05-26T14:17:29.484" v="431"/>
          <ac:inkMkLst>
            <pc:docMk/>
            <pc:sldMk cId="1500927083" sldId="261"/>
            <ac:inkMk id="52" creationId="{1D9BE067-9BE8-4390-83F3-97D62CD5D9B0}"/>
          </ac:inkMkLst>
        </pc:inkChg>
        <pc:inkChg chg="add del mod">
          <ac:chgData name="Tan Ahmed" userId="69753a15-b025-464d-a4af-2a614b7dc704" providerId="ADAL" clId="{9BB35700-9421-4F87-9E2B-C0ED25FE5242}" dt="2021-05-26T14:17:29.484" v="412"/>
          <ac:inkMkLst>
            <pc:docMk/>
            <pc:sldMk cId="1500927083" sldId="261"/>
            <ac:inkMk id="53" creationId="{7EF0CFC0-5B3D-470B-9888-BEA596A7AB73}"/>
          </ac:inkMkLst>
        </pc:inkChg>
        <pc:inkChg chg="add del mod">
          <ac:chgData name="Tan Ahmed" userId="69753a15-b025-464d-a4af-2a614b7dc704" providerId="ADAL" clId="{9BB35700-9421-4F87-9E2B-C0ED25FE5242}" dt="2021-05-26T14:17:29.484" v="425"/>
          <ac:inkMkLst>
            <pc:docMk/>
            <pc:sldMk cId="1500927083" sldId="261"/>
            <ac:inkMk id="54" creationId="{B498233D-935A-453C-87A2-527A8264E2AA}"/>
          </ac:inkMkLst>
        </pc:inkChg>
        <pc:inkChg chg="add del mod">
          <ac:chgData name="Tan Ahmed" userId="69753a15-b025-464d-a4af-2a614b7dc704" providerId="ADAL" clId="{9BB35700-9421-4F87-9E2B-C0ED25FE5242}" dt="2021-05-26T14:17:29.484" v="413"/>
          <ac:inkMkLst>
            <pc:docMk/>
            <pc:sldMk cId="1500927083" sldId="261"/>
            <ac:inkMk id="55" creationId="{1020DF5F-04FE-47DC-9643-17CEA01D066B}"/>
          </ac:inkMkLst>
        </pc:inkChg>
        <pc:inkChg chg="add del mod">
          <ac:chgData name="Tan Ahmed" userId="69753a15-b025-464d-a4af-2a614b7dc704" providerId="ADAL" clId="{9BB35700-9421-4F87-9E2B-C0ED25FE5242}" dt="2021-05-26T14:17:29.484" v="434"/>
          <ac:inkMkLst>
            <pc:docMk/>
            <pc:sldMk cId="1500927083" sldId="261"/>
            <ac:inkMk id="56" creationId="{283915AA-FA3D-4748-9854-BDA144BD36FE}"/>
          </ac:inkMkLst>
        </pc:inkChg>
        <pc:inkChg chg="add del mod">
          <ac:chgData name="Tan Ahmed" userId="69753a15-b025-464d-a4af-2a614b7dc704" providerId="ADAL" clId="{9BB35700-9421-4F87-9E2B-C0ED25FE5242}" dt="2021-05-26T14:17:29.484" v="422"/>
          <ac:inkMkLst>
            <pc:docMk/>
            <pc:sldMk cId="1500927083" sldId="261"/>
            <ac:inkMk id="57" creationId="{24E7CB23-7756-4E74-94BD-2830BEE07354}"/>
          </ac:inkMkLst>
        </pc:inkChg>
        <pc:inkChg chg="add del mod">
          <ac:chgData name="Tan Ahmed" userId="69753a15-b025-464d-a4af-2a614b7dc704" providerId="ADAL" clId="{9BB35700-9421-4F87-9E2B-C0ED25FE5242}" dt="2021-05-26T14:17:29.484" v="414"/>
          <ac:inkMkLst>
            <pc:docMk/>
            <pc:sldMk cId="1500927083" sldId="261"/>
            <ac:inkMk id="58" creationId="{4D3A5DCB-9D0E-428C-BB09-C3BB27E20377}"/>
          </ac:inkMkLst>
        </pc:inkChg>
        <pc:inkChg chg="add del mod">
          <ac:chgData name="Tan Ahmed" userId="69753a15-b025-464d-a4af-2a614b7dc704" providerId="ADAL" clId="{9BB35700-9421-4F87-9E2B-C0ED25FE5242}" dt="2021-05-26T14:17:29.484" v="427"/>
          <ac:inkMkLst>
            <pc:docMk/>
            <pc:sldMk cId="1500927083" sldId="261"/>
            <ac:inkMk id="59" creationId="{414F6904-417D-40D7-B10D-55EF073C7F26}"/>
          </ac:inkMkLst>
        </pc:inkChg>
        <pc:inkChg chg="add del mod">
          <ac:chgData name="Tan Ahmed" userId="69753a15-b025-464d-a4af-2a614b7dc704" providerId="ADAL" clId="{9BB35700-9421-4F87-9E2B-C0ED25FE5242}" dt="2021-05-26T14:17:29.484" v="420"/>
          <ac:inkMkLst>
            <pc:docMk/>
            <pc:sldMk cId="1500927083" sldId="261"/>
            <ac:inkMk id="60" creationId="{20772F55-2D7A-46E2-8A9E-7B21070FE049}"/>
          </ac:inkMkLst>
        </pc:inkChg>
        <pc:inkChg chg="add del mod">
          <ac:chgData name="Tan Ahmed" userId="69753a15-b025-464d-a4af-2a614b7dc704" providerId="ADAL" clId="{9BB35700-9421-4F87-9E2B-C0ED25FE5242}" dt="2021-05-26T14:17:29.484" v="435"/>
          <ac:inkMkLst>
            <pc:docMk/>
            <pc:sldMk cId="1500927083" sldId="261"/>
            <ac:inkMk id="61" creationId="{1982148D-CB35-4B85-BD2A-F84796B6BF25}"/>
          </ac:inkMkLst>
        </pc:inkChg>
        <pc:inkChg chg="add del">
          <ac:chgData name="Tan Ahmed" userId="69753a15-b025-464d-a4af-2a614b7dc704" providerId="ADAL" clId="{9BB35700-9421-4F87-9E2B-C0ED25FE5242}" dt="2021-05-26T14:17:29.484" v="432"/>
          <ac:inkMkLst>
            <pc:docMk/>
            <pc:sldMk cId="1500927083" sldId="261"/>
            <ac:inkMk id="62" creationId="{D095DFF1-0B2B-44E5-BCBE-ECF54801880A}"/>
          </ac:inkMkLst>
        </pc:inkChg>
        <pc:inkChg chg="add del mod">
          <ac:chgData name="Tan Ahmed" userId="69753a15-b025-464d-a4af-2a614b7dc704" providerId="ADAL" clId="{9BB35700-9421-4F87-9E2B-C0ED25FE5242}" dt="2021-05-26T14:17:29.484" v="418"/>
          <ac:inkMkLst>
            <pc:docMk/>
            <pc:sldMk cId="1500927083" sldId="261"/>
            <ac:inkMk id="65" creationId="{611A2FED-FE6B-403F-8B00-A59DCF871E97}"/>
          </ac:inkMkLst>
        </pc:inkChg>
        <pc:inkChg chg="add del mod">
          <ac:chgData name="Tan Ahmed" userId="69753a15-b025-464d-a4af-2a614b7dc704" providerId="ADAL" clId="{9BB35700-9421-4F87-9E2B-C0ED25FE5242}" dt="2021-05-26T14:17:29.484" v="433"/>
          <ac:inkMkLst>
            <pc:docMk/>
            <pc:sldMk cId="1500927083" sldId="261"/>
            <ac:inkMk id="66" creationId="{3E6B312F-1685-43C0-8459-2015A41F9211}"/>
          </ac:inkMkLst>
        </pc:inkChg>
        <pc:inkChg chg="add del mod">
          <ac:chgData name="Tan Ahmed" userId="69753a15-b025-464d-a4af-2a614b7dc704" providerId="ADAL" clId="{9BB35700-9421-4F87-9E2B-C0ED25FE5242}" dt="2021-05-26T14:17:29.484" v="436"/>
          <ac:inkMkLst>
            <pc:docMk/>
            <pc:sldMk cId="1500927083" sldId="261"/>
            <ac:inkMk id="67" creationId="{084AC8CA-A110-46B5-BD5B-44739603135E}"/>
          </ac:inkMkLst>
        </pc:inkChg>
        <pc:inkChg chg="add del mod">
          <ac:chgData name="Tan Ahmed" userId="69753a15-b025-464d-a4af-2a614b7dc704" providerId="ADAL" clId="{9BB35700-9421-4F87-9E2B-C0ED25FE5242}" dt="2021-05-26T14:17:29.468" v="411"/>
          <ac:inkMkLst>
            <pc:docMk/>
            <pc:sldMk cId="1500927083" sldId="261"/>
            <ac:inkMk id="68" creationId="{DDD23D9D-CCA1-41B8-A872-C21170D4BD31}"/>
          </ac:inkMkLst>
        </pc:inkChg>
        <pc:inkChg chg="add del mod">
          <ac:chgData name="Tan Ahmed" userId="69753a15-b025-464d-a4af-2a614b7dc704" providerId="ADAL" clId="{9BB35700-9421-4F87-9E2B-C0ED25FE5242}" dt="2021-05-26T14:17:29.484" v="430"/>
          <ac:inkMkLst>
            <pc:docMk/>
            <pc:sldMk cId="1500927083" sldId="261"/>
            <ac:inkMk id="69" creationId="{944851E3-CA21-4C43-9179-90A79D21D39E}"/>
          </ac:inkMkLst>
        </pc:inkChg>
        <pc:inkChg chg="add del mod">
          <ac:chgData name="Tan Ahmed" userId="69753a15-b025-464d-a4af-2a614b7dc704" providerId="ADAL" clId="{9BB35700-9421-4F87-9E2B-C0ED25FE5242}" dt="2021-05-26T14:17:29.484" v="426"/>
          <ac:inkMkLst>
            <pc:docMk/>
            <pc:sldMk cId="1500927083" sldId="261"/>
            <ac:inkMk id="70" creationId="{0DAC8660-D881-47CD-9A66-CBD158925075}"/>
          </ac:inkMkLst>
        </pc:inkChg>
        <pc:inkChg chg="add del mod">
          <ac:chgData name="Tan Ahmed" userId="69753a15-b025-464d-a4af-2a614b7dc704" providerId="ADAL" clId="{9BB35700-9421-4F87-9E2B-C0ED25FE5242}" dt="2021-05-26T14:17:29.484" v="429"/>
          <ac:inkMkLst>
            <pc:docMk/>
            <pc:sldMk cId="1500927083" sldId="261"/>
            <ac:inkMk id="71" creationId="{87EFA2B5-E77A-4431-933A-B759243DFF30}"/>
          </ac:inkMkLst>
        </pc:inkChg>
        <pc:inkChg chg="add del mod">
          <ac:chgData name="Tan Ahmed" userId="69753a15-b025-464d-a4af-2a614b7dc704" providerId="ADAL" clId="{9BB35700-9421-4F87-9E2B-C0ED25FE5242}" dt="2021-05-26T14:17:29.484" v="421"/>
          <ac:inkMkLst>
            <pc:docMk/>
            <pc:sldMk cId="1500927083" sldId="261"/>
            <ac:inkMk id="74" creationId="{FAC9AC80-0A25-494B-8582-587FED4A6A12}"/>
          </ac:inkMkLst>
        </pc:inkChg>
        <pc:inkChg chg="add del mod">
          <ac:chgData name="Tan Ahmed" userId="69753a15-b025-464d-a4af-2a614b7dc704" providerId="ADAL" clId="{9BB35700-9421-4F87-9E2B-C0ED25FE5242}" dt="2021-05-26T14:17:29.484" v="437"/>
          <ac:inkMkLst>
            <pc:docMk/>
            <pc:sldMk cId="1500927083" sldId="261"/>
            <ac:inkMk id="75" creationId="{91364EDA-FB1B-4F4D-800D-247E2E9D7DA5}"/>
          </ac:inkMkLst>
        </pc:inkChg>
        <pc:inkChg chg="add del mod">
          <ac:chgData name="Tan Ahmed" userId="69753a15-b025-464d-a4af-2a614b7dc704" providerId="ADAL" clId="{9BB35700-9421-4F87-9E2B-C0ED25FE5242}" dt="2021-05-26T14:17:29.484" v="415"/>
          <ac:inkMkLst>
            <pc:docMk/>
            <pc:sldMk cId="1500927083" sldId="261"/>
            <ac:inkMk id="76" creationId="{D8FE25DC-0153-49A8-BE9A-F7C72FBB28EE}"/>
          </ac:inkMkLst>
        </pc:inkChg>
        <pc:inkChg chg="add del mod">
          <ac:chgData name="Tan Ahmed" userId="69753a15-b025-464d-a4af-2a614b7dc704" providerId="ADAL" clId="{9BB35700-9421-4F87-9E2B-C0ED25FE5242}" dt="2021-05-26T14:17:29.484" v="417"/>
          <ac:inkMkLst>
            <pc:docMk/>
            <pc:sldMk cId="1500927083" sldId="261"/>
            <ac:inkMk id="77" creationId="{0A888783-8D28-4940-982E-A8C64834ADA5}"/>
          </ac:inkMkLst>
        </pc:inkChg>
        <pc:inkChg chg="add del mod">
          <ac:chgData name="Tan Ahmed" userId="69753a15-b025-464d-a4af-2a614b7dc704" providerId="ADAL" clId="{9BB35700-9421-4F87-9E2B-C0ED25FE5242}" dt="2021-05-26T14:17:29.484" v="423"/>
          <ac:inkMkLst>
            <pc:docMk/>
            <pc:sldMk cId="1500927083" sldId="261"/>
            <ac:inkMk id="78" creationId="{AAF7BE1A-16B1-4AB9-BF97-B537C6132988}"/>
          </ac:inkMkLst>
        </pc:inkChg>
        <pc:inkChg chg="add del">
          <ac:chgData name="Tan Ahmed" userId="69753a15-b025-464d-a4af-2a614b7dc704" providerId="ADAL" clId="{9BB35700-9421-4F87-9E2B-C0ED25FE5242}" dt="2021-05-26T14:17:29.484" v="424"/>
          <ac:inkMkLst>
            <pc:docMk/>
            <pc:sldMk cId="1500927083" sldId="261"/>
            <ac:inkMk id="81" creationId="{59A66F10-18BE-4744-9F7B-7EEEFE59F9C3}"/>
          </ac:inkMkLst>
        </pc:inkChg>
        <pc:inkChg chg="add del">
          <ac:chgData name="Tan Ahmed" userId="69753a15-b025-464d-a4af-2a614b7dc704" providerId="ADAL" clId="{9BB35700-9421-4F87-9E2B-C0ED25FE5242}" dt="2021-05-26T14:17:29.484" v="428"/>
          <ac:inkMkLst>
            <pc:docMk/>
            <pc:sldMk cId="1500927083" sldId="261"/>
            <ac:inkMk id="82" creationId="{ACFD6329-1F9E-4700-8F6E-364E6EC4FCE5}"/>
          </ac:inkMkLst>
        </pc:inkChg>
        <pc:inkChg chg="add del">
          <ac:chgData name="Tan Ahmed" userId="69753a15-b025-464d-a4af-2a614b7dc704" providerId="ADAL" clId="{9BB35700-9421-4F87-9E2B-C0ED25FE5242}" dt="2021-05-26T14:17:29.484" v="438"/>
          <ac:inkMkLst>
            <pc:docMk/>
            <pc:sldMk cId="1500927083" sldId="261"/>
            <ac:inkMk id="83" creationId="{29F7AC79-C932-4F4D-A81E-613925DCDA66}"/>
          </ac:inkMkLst>
        </pc:inkChg>
        <pc:inkChg chg="add del mod">
          <ac:chgData name="Tan Ahmed" userId="69753a15-b025-464d-a4af-2a614b7dc704" providerId="ADAL" clId="{9BB35700-9421-4F87-9E2B-C0ED25FE5242}" dt="2021-05-26T14:17:48.494" v="483"/>
          <ac:inkMkLst>
            <pc:docMk/>
            <pc:sldMk cId="1500927083" sldId="261"/>
            <ac:inkMk id="84" creationId="{0A663E32-6D9C-46C6-835B-A465973A3B9C}"/>
          </ac:inkMkLst>
        </pc:inkChg>
        <pc:inkChg chg="add del mod">
          <ac:chgData name="Tan Ahmed" userId="69753a15-b025-464d-a4af-2a614b7dc704" providerId="ADAL" clId="{9BB35700-9421-4F87-9E2B-C0ED25FE5242}" dt="2021-05-26T14:17:48.494" v="485"/>
          <ac:inkMkLst>
            <pc:docMk/>
            <pc:sldMk cId="1500927083" sldId="261"/>
            <ac:inkMk id="85" creationId="{51489610-4A0F-487C-893B-13D665D73EA7}"/>
          </ac:inkMkLst>
        </pc:inkChg>
        <pc:inkChg chg="add del mod">
          <ac:chgData name="Tan Ahmed" userId="69753a15-b025-464d-a4af-2a614b7dc704" providerId="ADAL" clId="{9BB35700-9421-4F87-9E2B-C0ED25FE5242}" dt="2021-05-26T14:17:48.491" v="476"/>
          <ac:inkMkLst>
            <pc:docMk/>
            <pc:sldMk cId="1500927083" sldId="261"/>
            <ac:inkMk id="86" creationId="{718ACC5B-8977-4755-9876-3B4A6AF13C3F}"/>
          </ac:inkMkLst>
        </pc:inkChg>
        <pc:inkChg chg="add del mod">
          <ac:chgData name="Tan Ahmed" userId="69753a15-b025-464d-a4af-2a614b7dc704" providerId="ADAL" clId="{9BB35700-9421-4F87-9E2B-C0ED25FE5242}" dt="2021-05-26T14:17:48.487" v="469"/>
          <ac:inkMkLst>
            <pc:docMk/>
            <pc:sldMk cId="1500927083" sldId="261"/>
            <ac:inkMk id="87" creationId="{3E0D4464-C325-4100-9253-7F6488ECEF81}"/>
          </ac:inkMkLst>
        </pc:inkChg>
        <pc:inkChg chg="add del mod">
          <ac:chgData name="Tan Ahmed" userId="69753a15-b025-464d-a4af-2a614b7dc704" providerId="ADAL" clId="{9BB35700-9421-4F87-9E2B-C0ED25FE5242}" dt="2021-05-26T14:17:48.489" v="470"/>
          <ac:inkMkLst>
            <pc:docMk/>
            <pc:sldMk cId="1500927083" sldId="261"/>
            <ac:inkMk id="88" creationId="{9C4493E6-732E-41DA-81DF-A50A04A2347D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91" creationId="{83F100D2-60D6-4F2B-A4EF-A656CE9843E1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92" creationId="{E68E78D5-700C-4130-94BC-2FCDAB3D74B4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94" creationId="{D10976C2-2CB8-4C5D-B824-CA658C4956E8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95" creationId="{5A8C9722-1A36-40A3-8D42-14CD1FD96E72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96" creationId="{2B4894E0-601B-4829-9FAF-FAF09CEDC394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97" creationId="{943D4D5A-4851-46EE-82CA-3FC0D62D502C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98" creationId="{D9918A40-ABF0-4377-B743-649ABFDBA7D2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99" creationId="{8C0E5DF8-D120-4E54-8D09-2B4A4C5C1587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100" creationId="{625C35E3-C89E-4CBA-A137-A9AAF9BEDBA9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101" creationId="{51A53C82-B9DE-45F6-8DB2-27EF488677B2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102" creationId="{AFE174BD-5CBC-4F3F-A435-031385C5C387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103" creationId="{3CDCA988-CB9A-4E86-9053-79B22CDE03D1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104" creationId="{BD5B11DC-7036-45DD-BCA9-9418ED1DF765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105" creationId="{F9B49988-377F-4EEC-97F3-2B78BC83F877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106" creationId="{5C178067-5921-41A8-B1C3-D2E7DC04408D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107" creationId="{D5D8A6F1-1915-43FF-BD8C-C78ADC286320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108" creationId="{25E76B1E-183C-4DB1-A9BC-985F8D3B245A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109" creationId="{2781038B-24B1-40B1-9DED-285792BB5522}"/>
          </ac:inkMkLst>
        </pc:inkChg>
        <pc:inkChg chg="add mod">
          <ac:chgData name="Tan Ahmed" userId="69753a15-b025-464d-a4af-2a614b7dc704" providerId="ADAL" clId="{9BB35700-9421-4F87-9E2B-C0ED25FE5242}" dt="2021-05-26T14:19:54.863" v="506"/>
          <ac:inkMkLst>
            <pc:docMk/>
            <pc:sldMk cId="1500927083" sldId="261"/>
            <ac:inkMk id="110" creationId="{8BB89136-209F-4F45-B6B7-B2FA9807CD2F}"/>
          </ac:inkMkLst>
        </pc:inkChg>
        <pc:inkChg chg="add">
          <ac:chgData name="Tan Ahmed" userId="69753a15-b025-464d-a4af-2a614b7dc704" providerId="ADAL" clId="{9BB35700-9421-4F87-9E2B-C0ED25FE5242}" dt="2021-05-26T14:19:57.838" v="507" actId="9405"/>
          <ac:inkMkLst>
            <pc:docMk/>
            <pc:sldMk cId="1500927083" sldId="261"/>
            <ac:inkMk id="113" creationId="{D8996296-A241-4B90-B1E6-DB08E70B3406}"/>
          </ac:inkMkLst>
        </pc:inkChg>
        <pc:inkChg chg="add mod">
          <ac:chgData name="Tan Ahmed" userId="69753a15-b025-464d-a4af-2a614b7dc704" providerId="ADAL" clId="{9BB35700-9421-4F87-9E2B-C0ED25FE5242}" dt="2021-05-26T14:20:04.280" v="521"/>
          <ac:inkMkLst>
            <pc:docMk/>
            <pc:sldMk cId="1500927083" sldId="261"/>
            <ac:inkMk id="114" creationId="{769D2CE3-8FB7-4AB5-8484-9A787B0C4F6E}"/>
          </ac:inkMkLst>
        </pc:inkChg>
        <pc:inkChg chg="add mod">
          <ac:chgData name="Tan Ahmed" userId="69753a15-b025-464d-a4af-2a614b7dc704" providerId="ADAL" clId="{9BB35700-9421-4F87-9E2B-C0ED25FE5242}" dt="2021-05-26T14:20:04.280" v="521"/>
          <ac:inkMkLst>
            <pc:docMk/>
            <pc:sldMk cId="1500927083" sldId="261"/>
            <ac:inkMk id="115" creationId="{2D00538A-583A-4FCF-8C83-410D58FFEB20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16" creationId="{FA428C93-4AAB-4EB3-A733-74B6F4A64107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17" creationId="{257C3EB2-2D4D-4F4C-8116-622B9572A9A7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18" creationId="{B92DD731-4259-4DC8-8EB9-762683246504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19" creationId="{84BD7912-D767-411C-A511-5C57687F68C5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20" creationId="{C709A4C4-32E7-4F1E-9D6E-9C5F8EC2452A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21" creationId="{A5D55DD1-1258-4292-8750-1B2485195978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22" creationId="{42814425-3A60-432F-A996-BA7476A13DF2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23" creationId="{70BDF0E8-3AC7-4EFC-8210-079A86D666C0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24" creationId="{131D71D8-C478-469F-8E57-2947DDB06BBB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25" creationId="{A1702FAE-4829-45F4-AD78-7CB42AA7077A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26" creationId="{CF01F1EE-5021-493E-AFC1-0B69DF567D43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29" creationId="{EF5260DF-1D3D-4364-ACC9-328036360EC8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30" creationId="{512F1BCF-222C-441A-8461-89AA25A5301D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31" creationId="{9222949C-21B6-46A1-AC89-1C8BACDF24A2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32" creationId="{88DC2741-4E92-4F68-AAA1-E909D4E696CE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33" creationId="{A2654869-C7BD-4276-BD14-B6E4B670DFCC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34" creationId="{3C6C074D-BE41-460E-88C2-1DE9E08A7079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35" creationId="{C7301873-D104-4368-8D11-F56B1F5B68CD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36" creationId="{C20C5A17-A229-42B6-8B76-CDD7F03417A8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37" creationId="{F79F7BBF-AA57-4C70-8BB7-4C9EA7B8D178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38" creationId="{B1D3DE15-B350-4AA8-ABF6-ECA614FF52E6}"/>
          </ac:inkMkLst>
        </pc:inkChg>
        <pc:inkChg chg="add mod">
          <ac:chgData name="Tan Ahmed" userId="69753a15-b025-464d-a4af-2a614b7dc704" providerId="ADAL" clId="{9BB35700-9421-4F87-9E2B-C0ED25FE5242}" dt="2021-05-26T14:20:08.991" v="533"/>
          <ac:inkMkLst>
            <pc:docMk/>
            <pc:sldMk cId="1500927083" sldId="261"/>
            <ac:inkMk id="139" creationId="{5739246F-448E-4E64-8874-6857E65998ED}"/>
          </ac:inkMkLst>
        </pc:inkChg>
        <pc:inkChg chg="add mod">
          <ac:chgData name="Tan Ahmed" userId="69753a15-b025-464d-a4af-2a614b7dc704" providerId="ADAL" clId="{9BB35700-9421-4F87-9E2B-C0ED25FE5242}" dt="2021-05-26T14:20:13.978" v="543"/>
          <ac:inkMkLst>
            <pc:docMk/>
            <pc:sldMk cId="1500927083" sldId="261"/>
            <ac:inkMk id="142" creationId="{75EEEDFB-C66D-40F7-8BBE-58ACD9ABFD8D}"/>
          </ac:inkMkLst>
        </pc:inkChg>
        <pc:inkChg chg="add mod">
          <ac:chgData name="Tan Ahmed" userId="69753a15-b025-464d-a4af-2a614b7dc704" providerId="ADAL" clId="{9BB35700-9421-4F87-9E2B-C0ED25FE5242}" dt="2021-05-26T14:20:13.978" v="543"/>
          <ac:inkMkLst>
            <pc:docMk/>
            <pc:sldMk cId="1500927083" sldId="261"/>
            <ac:inkMk id="143" creationId="{6C096329-75D0-4DCD-908D-06562C188958}"/>
          </ac:inkMkLst>
        </pc:inkChg>
        <pc:inkChg chg="add mod">
          <ac:chgData name="Tan Ahmed" userId="69753a15-b025-464d-a4af-2a614b7dc704" providerId="ADAL" clId="{9BB35700-9421-4F87-9E2B-C0ED25FE5242}" dt="2021-05-26T14:20:13.978" v="543"/>
          <ac:inkMkLst>
            <pc:docMk/>
            <pc:sldMk cId="1500927083" sldId="261"/>
            <ac:inkMk id="145" creationId="{5D1949EC-6902-4BF9-AA62-7CD81654CDCB}"/>
          </ac:inkMkLst>
        </pc:inkChg>
        <pc:inkChg chg="add mod">
          <ac:chgData name="Tan Ahmed" userId="69753a15-b025-464d-a4af-2a614b7dc704" providerId="ADAL" clId="{9BB35700-9421-4F87-9E2B-C0ED25FE5242}" dt="2021-05-26T14:20:13.978" v="543"/>
          <ac:inkMkLst>
            <pc:docMk/>
            <pc:sldMk cId="1500927083" sldId="261"/>
            <ac:inkMk id="146" creationId="{EFA5BFB1-ABAA-4A81-BAD0-A51FBDF3436A}"/>
          </ac:inkMkLst>
        </pc:inkChg>
        <pc:inkChg chg="add mod">
          <ac:chgData name="Tan Ahmed" userId="69753a15-b025-464d-a4af-2a614b7dc704" providerId="ADAL" clId="{9BB35700-9421-4F87-9E2B-C0ED25FE5242}" dt="2021-05-26T14:20:13.978" v="543"/>
          <ac:inkMkLst>
            <pc:docMk/>
            <pc:sldMk cId="1500927083" sldId="261"/>
            <ac:inkMk id="147" creationId="{A7FBA3D2-307E-424D-9071-54A21D98CFF6}"/>
          </ac:inkMkLst>
        </pc:inkChg>
        <pc:inkChg chg="add mod">
          <ac:chgData name="Tan Ahmed" userId="69753a15-b025-464d-a4af-2a614b7dc704" providerId="ADAL" clId="{9BB35700-9421-4F87-9E2B-C0ED25FE5242}" dt="2021-05-26T14:20:13.978" v="543"/>
          <ac:inkMkLst>
            <pc:docMk/>
            <pc:sldMk cId="1500927083" sldId="261"/>
            <ac:inkMk id="148" creationId="{A0B16387-47A9-4328-8507-C24EDC6ECA71}"/>
          </ac:inkMkLst>
        </pc:inkChg>
        <pc:inkChg chg="add mod">
          <ac:chgData name="Tan Ahmed" userId="69753a15-b025-464d-a4af-2a614b7dc704" providerId="ADAL" clId="{9BB35700-9421-4F87-9E2B-C0ED25FE5242}" dt="2021-05-26T14:20:13.978" v="543"/>
          <ac:inkMkLst>
            <pc:docMk/>
            <pc:sldMk cId="1500927083" sldId="261"/>
            <ac:inkMk id="149" creationId="{AED7207A-5852-4636-BFDD-291F020548DA}"/>
          </ac:inkMkLst>
        </pc:inkChg>
        <pc:inkChg chg="add mod">
          <ac:chgData name="Tan Ahmed" userId="69753a15-b025-464d-a4af-2a614b7dc704" providerId="ADAL" clId="{9BB35700-9421-4F87-9E2B-C0ED25FE5242}" dt="2021-05-26T14:20:13.978" v="543"/>
          <ac:inkMkLst>
            <pc:docMk/>
            <pc:sldMk cId="1500927083" sldId="261"/>
            <ac:inkMk id="150" creationId="{2706B7A3-ED41-4712-AED0-2F8AF01EA5D3}"/>
          </ac:inkMkLst>
        </pc:inkChg>
        <pc:inkChg chg="add mod">
          <ac:chgData name="Tan Ahmed" userId="69753a15-b025-464d-a4af-2a614b7dc704" providerId="ADAL" clId="{9BB35700-9421-4F87-9E2B-C0ED25FE5242}" dt="2021-05-26T14:20:17.310" v="547"/>
          <ac:inkMkLst>
            <pc:docMk/>
            <pc:sldMk cId="1500927083" sldId="261"/>
            <ac:inkMk id="152" creationId="{0558AF61-75C5-4F4A-A273-6511016AB67F}"/>
          </ac:inkMkLst>
        </pc:inkChg>
        <pc:inkChg chg="add mod">
          <ac:chgData name="Tan Ahmed" userId="69753a15-b025-464d-a4af-2a614b7dc704" providerId="ADAL" clId="{9BB35700-9421-4F87-9E2B-C0ED25FE5242}" dt="2021-05-26T14:20:17.310" v="547"/>
          <ac:inkMkLst>
            <pc:docMk/>
            <pc:sldMk cId="1500927083" sldId="261"/>
            <ac:inkMk id="153" creationId="{FC717221-3446-4EB8-B05F-978A0A956A62}"/>
          </ac:inkMkLst>
        </pc:inkChg>
        <pc:inkChg chg="add mod">
          <ac:chgData name="Tan Ahmed" userId="69753a15-b025-464d-a4af-2a614b7dc704" providerId="ADAL" clId="{9BB35700-9421-4F87-9E2B-C0ED25FE5242}" dt="2021-05-26T14:20:17.310" v="547"/>
          <ac:inkMkLst>
            <pc:docMk/>
            <pc:sldMk cId="1500927083" sldId="261"/>
            <ac:inkMk id="154" creationId="{E473339D-6778-4C57-BF26-063B4B26A9FC}"/>
          </ac:inkMkLst>
        </pc:inkChg>
        <pc:inkChg chg="add mod">
          <ac:chgData name="Tan Ahmed" userId="69753a15-b025-464d-a4af-2a614b7dc704" providerId="ADAL" clId="{9BB35700-9421-4F87-9E2B-C0ED25FE5242}" dt="2021-05-26T14:20:26.988" v="558"/>
          <ac:inkMkLst>
            <pc:docMk/>
            <pc:sldMk cId="1500927083" sldId="261"/>
            <ac:inkMk id="156" creationId="{9B319051-B25D-424F-8AE0-373F3160F9C1}"/>
          </ac:inkMkLst>
        </pc:inkChg>
        <pc:inkChg chg="add mod">
          <ac:chgData name="Tan Ahmed" userId="69753a15-b025-464d-a4af-2a614b7dc704" providerId="ADAL" clId="{9BB35700-9421-4F87-9E2B-C0ED25FE5242}" dt="2021-05-26T14:20:26.988" v="558"/>
          <ac:inkMkLst>
            <pc:docMk/>
            <pc:sldMk cId="1500927083" sldId="261"/>
            <ac:inkMk id="157" creationId="{AE24CE98-3B93-4C7C-9D25-08E060E70343}"/>
          </ac:inkMkLst>
        </pc:inkChg>
        <pc:inkChg chg="add mod">
          <ac:chgData name="Tan Ahmed" userId="69753a15-b025-464d-a4af-2a614b7dc704" providerId="ADAL" clId="{9BB35700-9421-4F87-9E2B-C0ED25FE5242}" dt="2021-05-26T14:20:26.988" v="558"/>
          <ac:inkMkLst>
            <pc:docMk/>
            <pc:sldMk cId="1500927083" sldId="261"/>
            <ac:inkMk id="158" creationId="{51BC8A7E-8273-491E-A64C-7D6BBD623586}"/>
          </ac:inkMkLst>
        </pc:inkChg>
        <pc:inkChg chg="add mod">
          <ac:chgData name="Tan Ahmed" userId="69753a15-b025-464d-a4af-2a614b7dc704" providerId="ADAL" clId="{9BB35700-9421-4F87-9E2B-C0ED25FE5242}" dt="2021-05-26T14:20:26.988" v="558"/>
          <ac:inkMkLst>
            <pc:docMk/>
            <pc:sldMk cId="1500927083" sldId="261"/>
            <ac:inkMk id="159" creationId="{E5630FAC-26D3-4341-93B1-EC971D0280A9}"/>
          </ac:inkMkLst>
        </pc:inkChg>
        <pc:inkChg chg="add mod">
          <ac:chgData name="Tan Ahmed" userId="69753a15-b025-464d-a4af-2a614b7dc704" providerId="ADAL" clId="{9BB35700-9421-4F87-9E2B-C0ED25FE5242}" dt="2021-05-26T14:20:26.988" v="558"/>
          <ac:inkMkLst>
            <pc:docMk/>
            <pc:sldMk cId="1500927083" sldId="261"/>
            <ac:inkMk id="160" creationId="{D7EA0778-5296-4436-9B19-BBACE140FC33}"/>
          </ac:inkMkLst>
        </pc:inkChg>
        <pc:inkChg chg="add mod">
          <ac:chgData name="Tan Ahmed" userId="69753a15-b025-464d-a4af-2a614b7dc704" providerId="ADAL" clId="{9BB35700-9421-4F87-9E2B-C0ED25FE5242}" dt="2021-05-26T14:20:26.988" v="558"/>
          <ac:inkMkLst>
            <pc:docMk/>
            <pc:sldMk cId="1500927083" sldId="261"/>
            <ac:inkMk id="161" creationId="{1449CED3-6943-446E-B4BE-E8ACF5FEA8B0}"/>
          </ac:inkMkLst>
        </pc:inkChg>
        <pc:inkChg chg="add mod">
          <ac:chgData name="Tan Ahmed" userId="69753a15-b025-464d-a4af-2a614b7dc704" providerId="ADAL" clId="{9BB35700-9421-4F87-9E2B-C0ED25FE5242}" dt="2021-05-26T14:20:26.988" v="558"/>
          <ac:inkMkLst>
            <pc:docMk/>
            <pc:sldMk cId="1500927083" sldId="261"/>
            <ac:inkMk id="162" creationId="{A49FE9D4-1BC9-445F-8FA8-C83CCCE31C45}"/>
          </ac:inkMkLst>
        </pc:inkChg>
        <pc:inkChg chg="add mod">
          <ac:chgData name="Tan Ahmed" userId="69753a15-b025-464d-a4af-2a614b7dc704" providerId="ADAL" clId="{9BB35700-9421-4F87-9E2B-C0ED25FE5242}" dt="2021-05-26T14:20:26.988" v="558"/>
          <ac:inkMkLst>
            <pc:docMk/>
            <pc:sldMk cId="1500927083" sldId="261"/>
            <ac:inkMk id="163" creationId="{73DC6FC8-2F05-465F-B49E-D1053F2D43F5}"/>
          </ac:inkMkLst>
        </pc:inkChg>
        <pc:inkChg chg="add mod">
          <ac:chgData name="Tan Ahmed" userId="69753a15-b025-464d-a4af-2a614b7dc704" providerId="ADAL" clId="{9BB35700-9421-4F87-9E2B-C0ED25FE5242}" dt="2021-05-26T14:20:26.988" v="558"/>
          <ac:inkMkLst>
            <pc:docMk/>
            <pc:sldMk cId="1500927083" sldId="261"/>
            <ac:inkMk id="164" creationId="{A5B720BE-A877-418B-A7CF-EF98975BC55A}"/>
          </ac:inkMkLst>
        </pc:inkChg>
        <pc:inkChg chg="add mod">
          <ac:chgData name="Tan Ahmed" userId="69753a15-b025-464d-a4af-2a614b7dc704" providerId="ADAL" clId="{9BB35700-9421-4F87-9E2B-C0ED25FE5242}" dt="2021-05-26T14:20:26.988" v="558"/>
          <ac:inkMkLst>
            <pc:docMk/>
            <pc:sldMk cId="1500927083" sldId="261"/>
            <ac:inkMk id="165" creationId="{2B3B87C3-2E51-4990-A935-B9D14F8F3C0D}"/>
          </ac:inkMkLst>
        </pc:inkChg>
        <pc:inkChg chg="add mod">
          <ac:chgData name="Tan Ahmed" userId="69753a15-b025-464d-a4af-2a614b7dc704" providerId="ADAL" clId="{9BB35700-9421-4F87-9E2B-C0ED25FE5242}" dt="2021-05-26T14:20:32.547" v="564"/>
          <ac:inkMkLst>
            <pc:docMk/>
            <pc:sldMk cId="1500927083" sldId="261"/>
            <ac:inkMk id="169" creationId="{FF6FF501-FA96-45B4-89F5-52B24ED9EB64}"/>
          </ac:inkMkLst>
        </pc:inkChg>
        <pc:inkChg chg="add mod">
          <ac:chgData name="Tan Ahmed" userId="69753a15-b025-464d-a4af-2a614b7dc704" providerId="ADAL" clId="{9BB35700-9421-4F87-9E2B-C0ED25FE5242}" dt="2021-05-26T14:20:32.547" v="564"/>
          <ac:inkMkLst>
            <pc:docMk/>
            <pc:sldMk cId="1500927083" sldId="261"/>
            <ac:inkMk id="170" creationId="{1C84C8FC-0B69-4F7D-80A7-0125DF0AFA28}"/>
          </ac:inkMkLst>
        </pc:inkChg>
        <pc:inkChg chg="add mod">
          <ac:chgData name="Tan Ahmed" userId="69753a15-b025-464d-a4af-2a614b7dc704" providerId="ADAL" clId="{9BB35700-9421-4F87-9E2B-C0ED25FE5242}" dt="2021-05-26T14:20:32.547" v="564"/>
          <ac:inkMkLst>
            <pc:docMk/>
            <pc:sldMk cId="1500927083" sldId="261"/>
            <ac:inkMk id="171" creationId="{8F530312-282F-4DE1-BD22-24803714A908}"/>
          </ac:inkMkLst>
        </pc:inkChg>
        <pc:inkChg chg="add mod">
          <ac:chgData name="Tan Ahmed" userId="69753a15-b025-464d-a4af-2a614b7dc704" providerId="ADAL" clId="{9BB35700-9421-4F87-9E2B-C0ED25FE5242}" dt="2021-05-26T14:20:32.547" v="564"/>
          <ac:inkMkLst>
            <pc:docMk/>
            <pc:sldMk cId="1500927083" sldId="261"/>
            <ac:inkMk id="172" creationId="{458F9683-8557-4679-B9A5-68F21E18FE35}"/>
          </ac:inkMkLst>
        </pc:inkChg>
        <pc:inkChg chg="add mod">
          <ac:chgData name="Tan Ahmed" userId="69753a15-b025-464d-a4af-2a614b7dc704" providerId="ADAL" clId="{9BB35700-9421-4F87-9E2B-C0ED25FE5242}" dt="2021-05-26T14:20:32.547" v="564"/>
          <ac:inkMkLst>
            <pc:docMk/>
            <pc:sldMk cId="1500927083" sldId="261"/>
            <ac:inkMk id="173" creationId="{F5F08C50-EB98-47F0-97A2-6FB49FC20DA7}"/>
          </ac:inkMkLst>
        </pc:inkChg>
        <pc:inkChg chg="add">
          <ac:chgData name="Tan Ahmed" userId="69753a15-b025-464d-a4af-2a614b7dc704" providerId="ADAL" clId="{9BB35700-9421-4F87-9E2B-C0ED25FE5242}" dt="2021-05-26T14:20:33.155" v="565" actId="9405"/>
          <ac:inkMkLst>
            <pc:docMk/>
            <pc:sldMk cId="1500927083" sldId="261"/>
            <ac:inkMk id="175" creationId="{F46E8514-6386-41D0-8915-9091F0E68264}"/>
          </ac:inkMkLst>
        </pc:inkChg>
        <pc:inkChg chg="add mod">
          <ac:chgData name="Tan Ahmed" userId="69753a15-b025-464d-a4af-2a614b7dc704" providerId="ADAL" clId="{9BB35700-9421-4F87-9E2B-C0ED25FE5242}" dt="2021-05-26T14:20:39.134" v="572"/>
          <ac:inkMkLst>
            <pc:docMk/>
            <pc:sldMk cId="1500927083" sldId="261"/>
            <ac:inkMk id="176" creationId="{4E164F09-A8D5-4BF1-A7BC-EAA08F0944DA}"/>
          </ac:inkMkLst>
        </pc:inkChg>
        <pc:inkChg chg="add mod">
          <ac:chgData name="Tan Ahmed" userId="69753a15-b025-464d-a4af-2a614b7dc704" providerId="ADAL" clId="{9BB35700-9421-4F87-9E2B-C0ED25FE5242}" dt="2021-05-26T14:20:39.134" v="572"/>
          <ac:inkMkLst>
            <pc:docMk/>
            <pc:sldMk cId="1500927083" sldId="261"/>
            <ac:inkMk id="177" creationId="{83F939D9-464C-4FD8-9180-31400F3CBDBA}"/>
          </ac:inkMkLst>
        </pc:inkChg>
        <pc:inkChg chg="add mod">
          <ac:chgData name="Tan Ahmed" userId="69753a15-b025-464d-a4af-2a614b7dc704" providerId="ADAL" clId="{9BB35700-9421-4F87-9E2B-C0ED25FE5242}" dt="2021-05-26T14:20:39.134" v="572"/>
          <ac:inkMkLst>
            <pc:docMk/>
            <pc:sldMk cId="1500927083" sldId="261"/>
            <ac:inkMk id="178" creationId="{8800479D-87A0-4AEF-8900-FCE73B915F03}"/>
          </ac:inkMkLst>
        </pc:inkChg>
        <pc:inkChg chg="add mod">
          <ac:chgData name="Tan Ahmed" userId="69753a15-b025-464d-a4af-2a614b7dc704" providerId="ADAL" clId="{9BB35700-9421-4F87-9E2B-C0ED25FE5242}" dt="2021-05-26T14:20:39.134" v="572"/>
          <ac:inkMkLst>
            <pc:docMk/>
            <pc:sldMk cId="1500927083" sldId="261"/>
            <ac:inkMk id="179" creationId="{AE0D6116-7786-48E0-9934-673B872268DF}"/>
          </ac:inkMkLst>
        </pc:inkChg>
        <pc:inkChg chg="add mod">
          <ac:chgData name="Tan Ahmed" userId="69753a15-b025-464d-a4af-2a614b7dc704" providerId="ADAL" clId="{9BB35700-9421-4F87-9E2B-C0ED25FE5242}" dt="2021-05-26T14:20:39.134" v="572"/>
          <ac:inkMkLst>
            <pc:docMk/>
            <pc:sldMk cId="1500927083" sldId="261"/>
            <ac:inkMk id="180" creationId="{A23E1A0B-5249-46F8-AA27-0C0B150907F5}"/>
          </ac:inkMkLst>
        </pc:inkChg>
        <pc:inkChg chg="add mod">
          <ac:chgData name="Tan Ahmed" userId="69753a15-b025-464d-a4af-2a614b7dc704" providerId="ADAL" clId="{9BB35700-9421-4F87-9E2B-C0ED25FE5242}" dt="2021-05-26T14:20:39.134" v="572"/>
          <ac:inkMkLst>
            <pc:docMk/>
            <pc:sldMk cId="1500927083" sldId="261"/>
            <ac:inkMk id="181" creationId="{D0ADD646-2643-4EAD-BE62-EA15F521FC72}"/>
          </ac:inkMkLst>
        </pc:inkChg>
        <pc:inkChg chg="add mod">
          <ac:chgData name="Tan Ahmed" userId="69753a15-b025-464d-a4af-2a614b7dc704" providerId="ADAL" clId="{9BB35700-9421-4F87-9E2B-C0ED25FE5242}" dt="2021-05-26T14:20:48.110" v="575"/>
          <ac:inkMkLst>
            <pc:docMk/>
            <pc:sldMk cId="1500927083" sldId="261"/>
            <ac:inkMk id="183" creationId="{561E1E40-72F2-4B5C-B0EF-4DD9EF3E14B6}"/>
          </ac:inkMkLst>
        </pc:inkChg>
        <pc:inkChg chg="add mod">
          <ac:chgData name="Tan Ahmed" userId="69753a15-b025-464d-a4af-2a614b7dc704" providerId="ADAL" clId="{9BB35700-9421-4F87-9E2B-C0ED25FE5242}" dt="2021-05-26T14:20:48.110" v="575"/>
          <ac:inkMkLst>
            <pc:docMk/>
            <pc:sldMk cId="1500927083" sldId="261"/>
            <ac:inkMk id="184" creationId="{8DFDFD3B-FA44-420B-B08B-75B30CB4064D}"/>
          </ac:inkMkLst>
        </pc:inkChg>
        <pc:inkChg chg="add mod">
          <ac:chgData name="Tan Ahmed" userId="69753a15-b025-464d-a4af-2a614b7dc704" providerId="ADAL" clId="{9BB35700-9421-4F87-9E2B-C0ED25FE5242}" dt="2021-05-26T14:20:54.566" v="582"/>
          <ac:inkMkLst>
            <pc:docMk/>
            <pc:sldMk cId="1500927083" sldId="261"/>
            <ac:inkMk id="186" creationId="{9D073A40-0E00-49BF-AEFD-83FA176DD76F}"/>
          </ac:inkMkLst>
        </pc:inkChg>
        <pc:inkChg chg="add mod">
          <ac:chgData name="Tan Ahmed" userId="69753a15-b025-464d-a4af-2a614b7dc704" providerId="ADAL" clId="{9BB35700-9421-4F87-9E2B-C0ED25FE5242}" dt="2021-05-26T14:20:54.566" v="582"/>
          <ac:inkMkLst>
            <pc:docMk/>
            <pc:sldMk cId="1500927083" sldId="261"/>
            <ac:inkMk id="187" creationId="{74D61347-20BE-4DC5-B367-19DAF14D95A6}"/>
          </ac:inkMkLst>
        </pc:inkChg>
        <pc:inkChg chg="add mod">
          <ac:chgData name="Tan Ahmed" userId="69753a15-b025-464d-a4af-2a614b7dc704" providerId="ADAL" clId="{9BB35700-9421-4F87-9E2B-C0ED25FE5242}" dt="2021-05-26T14:20:54.566" v="582"/>
          <ac:inkMkLst>
            <pc:docMk/>
            <pc:sldMk cId="1500927083" sldId="261"/>
            <ac:inkMk id="189" creationId="{6CEA87CD-D34F-461D-AF5D-8CC77EE6308F}"/>
          </ac:inkMkLst>
        </pc:inkChg>
        <pc:inkChg chg="add mod">
          <ac:chgData name="Tan Ahmed" userId="69753a15-b025-464d-a4af-2a614b7dc704" providerId="ADAL" clId="{9BB35700-9421-4F87-9E2B-C0ED25FE5242}" dt="2021-05-26T14:20:54.566" v="582"/>
          <ac:inkMkLst>
            <pc:docMk/>
            <pc:sldMk cId="1500927083" sldId="261"/>
            <ac:inkMk id="190" creationId="{05525A34-EAE5-48FA-88E0-F5D743DAB661}"/>
          </ac:inkMkLst>
        </pc:inkChg>
        <pc:inkChg chg="add mod">
          <ac:chgData name="Tan Ahmed" userId="69753a15-b025-464d-a4af-2a614b7dc704" providerId="ADAL" clId="{9BB35700-9421-4F87-9E2B-C0ED25FE5242}" dt="2021-05-26T14:20:54.566" v="582"/>
          <ac:inkMkLst>
            <pc:docMk/>
            <pc:sldMk cId="1500927083" sldId="261"/>
            <ac:inkMk id="191" creationId="{E5E92D91-9C66-4A65-8912-9A119F0972E1}"/>
          </ac:inkMkLst>
        </pc:inkChg>
        <pc:inkChg chg="add">
          <ac:chgData name="Tan Ahmed" userId="69753a15-b025-464d-a4af-2a614b7dc704" providerId="ADAL" clId="{9BB35700-9421-4F87-9E2B-C0ED25FE5242}" dt="2021-05-26T14:21:25.863" v="583" actId="9405"/>
          <ac:inkMkLst>
            <pc:docMk/>
            <pc:sldMk cId="1500927083" sldId="261"/>
            <ac:inkMk id="193" creationId="{29F8993D-4ACF-4A85-9AAB-B4900452F723}"/>
          </ac:inkMkLst>
        </pc:inkChg>
        <pc:inkChg chg="add mod">
          <ac:chgData name="Tan Ahmed" userId="69753a15-b025-464d-a4af-2a614b7dc704" providerId="ADAL" clId="{9BB35700-9421-4F87-9E2B-C0ED25FE5242}" dt="2021-05-26T14:21:36.562" v="598"/>
          <ac:inkMkLst>
            <pc:docMk/>
            <pc:sldMk cId="1500927083" sldId="261"/>
            <ac:inkMk id="194" creationId="{B755446F-BDFB-448D-8EDF-287D5B143542}"/>
          </ac:inkMkLst>
        </pc:inkChg>
        <pc:inkChg chg="add mod">
          <ac:chgData name="Tan Ahmed" userId="69753a15-b025-464d-a4af-2a614b7dc704" providerId="ADAL" clId="{9BB35700-9421-4F87-9E2B-C0ED25FE5242}" dt="2021-05-26T14:21:36.562" v="598"/>
          <ac:inkMkLst>
            <pc:docMk/>
            <pc:sldMk cId="1500927083" sldId="261"/>
            <ac:inkMk id="195" creationId="{6AE2BF21-F6D9-4EFC-9D06-ECC12B218E93}"/>
          </ac:inkMkLst>
        </pc:inkChg>
        <pc:inkChg chg="add mod">
          <ac:chgData name="Tan Ahmed" userId="69753a15-b025-464d-a4af-2a614b7dc704" providerId="ADAL" clId="{9BB35700-9421-4F87-9E2B-C0ED25FE5242}" dt="2021-05-26T14:21:36.562" v="598"/>
          <ac:inkMkLst>
            <pc:docMk/>
            <pc:sldMk cId="1500927083" sldId="261"/>
            <ac:inkMk id="196" creationId="{45F3D856-3410-4246-9DB6-ED0BFF123BF3}"/>
          </ac:inkMkLst>
        </pc:inkChg>
        <pc:inkChg chg="add mod">
          <ac:chgData name="Tan Ahmed" userId="69753a15-b025-464d-a4af-2a614b7dc704" providerId="ADAL" clId="{9BB35700-9421-4F87-9E2B-C0ED25FE5242}" dt="2021-05-26T14:21:36.562" v="598"/>
          <ac:inkMkLst>
            <pc:docMk/>
            <pc:sldMk cId="1500927083" sldId="261"/>
            <ac:inkMk id="197" creationId="{0A04E571-EC7C-40F8-BB06-6FF52067A59B}"/>
          </ac:inkMkLst>
        </pc:inkChg>
        <pc:inkChg chg="add mod">
          <ac:chgData name="Tan Ahmed" userId="69753a15-b025-464d-a4af-2a614b7dc704" providerId="ADAL" clId="{9BB35700-9421-4F87-9E2B-C0ED25FE5242}" dt="2021-05-26T14:21:36.562" v="598"/>
          <ac:inkMkLst>
            <pc:docMk/>
            <pc:sldMk cId="1500927083" sldId="261"/>
            <ac:inkMk id="199" creationId="{D66373FF-2461-4EE4-85B2-3673A3158ADD}"/>
          </ac:inkMkLst>
        </pc:inkChg>
        <pc:inkChg chg="add mod">
          <ac:chgData name="Tan Ahmed" userId="69753a15-b025-464d-a4af-2a614b7dc704" providerId="ADAL" clId="{9BB35700-9421-4F87-9E2B-C0ED25FE5242}" dt="2021-05-26T14:21:36.562" v="598"/>
          <ac:inkMkLst>
            <pc:docMk/>
            <pc:sldMk cId="1500927083" sldId="261"/>
            <ac:inkMk id="200" creationId="{30FE2CF3-FAC9-4E2A-959A-78C4F9B31CCB}"/>
          </ac:inkMkLst>
        </pc:inkChg>
        <pc:inkChg chg="add mod">
          <ac:chgData name="Tan Ahmed" userId="69753a15-b025-464d-a4af-2a614b7dc704" providerId="ADAL" clId="{9BB35700-9421-4F87-9E2B-C0ED25FE5242}" dt="2021-05-26T14:21:36.562" v="598"/>
          <ac:inkMkLst>
            <pc:docMk/>
            <pc:sldMk cId="1500927083" sldId="261"/>
            <ac:inkMk id="201" creationId="{30BA2C62-6D53-409D-BC87-28B5A3EE029C}"/>
          </ac:inkMkLst>
        </pc:inkChg>
        <pc:inkChg chg="add mod">
          <ac:chgData name="Tan Ahmed" userId="69753a15-b025-464d-a4af-2a614b7dc704" providerId="ADAL" clId="{9BB35700-9421-4F87-9E2B-C0ED25FE5242}" dt="2021-05-26T14:21:36.562" v="598"/>
          <ac:inkMkLst>
            <pc:docMk/>
            <pc:sldMk cId="1500927083" sldId="261"/>
            <ac:inkMk id="202" creationId="{7D86B1AC-F66F-4106-B2F2-D62A8544705B}"/>
          </ac:inkMkLst>
        </pc:inkChg>
        <pc:inkChg chg="add mod">
          <ac:chgData name="Tan Ahmed" userId="69753a15-b025-464d-a4af-2a614b7dc704" providerId="ADAL" clId="{9BB35700-9421-4F87-9E2B-C0ED25FE5242}" dt="2021-05-26T14:21:36.562" v="598"/>
          <ac:inkMkLst>
            <pc:docMk/>
            <pc:sldMk cId="1500927083" sldId="261"/>
            <ac:inkMk id="203" creationId="{8EF88FCC-3B13-44B8-801F-BA8A037DF3B4}"/>
          </ac:inkMkLst>
        </pc:inkChg>
        <pc:inkChg chg="add mod">
          <ac:chgData name="Tan Ahmed" userId="69753a15-b025-464d-a4af-2a614b7dc704" providerId="ADAL" clId="{9BB35700-9421-4F87-9E2B-C0ED25FE5242}" dt="2021-05-26T14:21:36.562" v="598"/>
          <ac:inkMkLst>
            <pc:docMk/>
            <pc:sldMk cId="1500927083" sldId="261"/>
            <ac:inkMk id="204" creationId="{F0685803-B55F-4DED-B38B-CE33FE7966C9}"/>
          </ac:inkMkLst>
        </pc:inkChg>
        <pc:inkChg chg="add mod">
          <ac:chgData name="Tan Ahmed" userId="69753a15-b025-464d-a4af-2a614b7dc704" providerId="ADAL" clId="{9BB35700-9421-4F87-9E2B-C0ED25FE5242}" dt="2021-05-26T14:21:36.562" v="598"/>
          <ac:inkMkLst>
            <pc:docMk/>
            <pc:sldMk cId="1500927083" sldId="261"/>
            <ac:inkMk id="205" creationId="{1E5BCA14-CE1D-4419-B986-846EAEE3A9D8}"/>
          </ac:inkMkLst>
        </pc:inkChg>
        <pc:inkChg chg="add mod">
          <ac:chgData name="Tan Ahmed" userId="69753a15-b025-464d-a4af-2a614b7dc704" providerId="ADAL" clId="{9BB35700-9421-4F87-9E2B-C0ED25FE5242}" dt="2021-05-26T14:23:14.014" v="684"/>
          <ac:inkMkLst>
            <pc:docMk/>
            <pc:sldMk cId="1500927083" sldId="261"/>
            <ac:inkMk id="206" creationId="{486A02BD-2FFB-45A9-95CE-C291AEC3F24F}"/>
          </ac:inkMkLst>
        </pc:inkChg>
        <pc:inkChg chg="add mod">
          <ac:chgData name="Tan Ahmed" userId="69753a15-b025-464d-a4af-2a614b7dc704" providerId="ADAL" clId="{9BB35700-9421-4F87-9E2B-C0ED25FE5242}" dt="2021-05-26T14:23:14.014" v="684"/>
          <ac:inkMkLst>
            <pc:docMk/>
            <pc:sldMk cId="1500927083" sldId="261"/>
            <ac:inkMk id="207" creationId="{03DE9C77-A801-4770-8E61-50879727DAFC}"/>
          </ac:inkMkLst>
        </pc:inkChg>
        <pc:inkChg chg="add mod">
          <ac:chgData name="Tan Ahmed" userId="69753a15-b025-464d-a4af-2a614b7dc704" providerId="ADAL" clId="{9BB35700-9421-4F87-9E2B-C0ED25FE5242}" dt="2021-05-26T14:23:14.014" v="684"/>
          <ac:inkMkLst>
            <pc:docMk/>
            <pc:sldMk cId="1500927083" sldId="261"/>
            <ac:inkMk id="210" creationId="{AFC67947-A302-40B5-8917-C458170735C3}"/>
          </ac:inkMkLst>
        </pc:inkChg>
        <pc:inkChg chg="add mod">
          <ac:chgData name="Tan Ahmed" userId="69753a15-b025-464d-a4af-2a614b7dc704" providerId="ADAL" clId="{9BB35700-9421-4F87-9E2B-C0ED25FE5242}" dt="2021-05-26T14:23:14.014" v="684"/>
          <ac:inkMkLst>
            <pc:docMk/>
            <pc:sldMk cId="1500927083" sldId="261"/>
            <ac:inkMk id="211" creationId="{F340C5A2-F16F-43E6-8B34-B65D41060BE3}"/>
          </ac:inkMkLst>
        </pc:inkChg>
        <pc:inkChg chg="add mod">
          <ac:chgData name="Tan Ahmed" userId="69753a15-b025-464d-a4af-2a614b7dc704" providerId="ADAL" clId="{9BB35700-9421-4F87-9E2B-C0ED25FE5242}" dt="2021-05-26T14:23:14.014" v="684"/>
          <ac:inkMkLst>
            <pc:docMk/>
            <pc:sldMk cId="1500927083" sldId="261"/>
            <ac:inkMk id="212" creationId="{10724AF0-6B34-4B89-A5C6-5BFD7F6B100B}"/>
          </ac:inkMkLst>
        </pc:inkChg>
        <pc:inkChg chg="add mod">
          <ac:chgData name="Tan Ahmed" userId="69753a15-b025-464d-a4af-2a614b7dc704" providerId="ADAL" clId="{9BB35700-9421-4F87-9E2B-C0ED25FE5242}" dt="2021-05-26T14:23:14.014" v="684"/>
          <ac:inkMkLst>
            <pc:docMk/>
            <pc:sldMk cId="1500927083" sldId="261"/>
            <ac:inkMk id="213" creationId="{6CE2DF9A-5153-4AD3-945B-1E725E2ACD85}"/>
          </ac:inkMkLst>
        </pc:inkChg>
        <pc:inkChg chg="add del mod">
          <ac:chgData name="Tan Ahmed" userId="69753a15-b025-464d-a4af-2a614b7dc704" providerId="ADAL" clId="{9BB35700-9421-4F87-9E2B-C0ED25FE5242}" dt="2021-05-26T14:23:14.014" v="684"/>
          <ac:inkMkLst>
            <pc:docMk/>
            <pc:sldMk cId="1500927083" sldId="261"/>
            <ac:inkMk id="214" creationId="{E46F2D2D-4709-4393-B78B-4810C63F2825}"/>
          </ac:inkMkLst>
        </pc:inkChg>
        <pc:inkChg chg="add del mod">
          <ac:chgData name="Tan Ahmed" userId="69753a15-b025-464d-a4af-2a614b7dc704" providerId="ADAL" clId="{9BB35700-9421-4F87-9E2B-C0ED25FE5242}" dt="2021-05-26T14:23:14.014" v="686"/>
          <ac:inkMkLst>
            <pc:docMk/>
            <pc:sldMk cId="1500927083" sldId="261"/>
            <ac:inkMk id="215" creationId="{81AFA547-E2D9-4DB7-A2BE-E81B63656C06}"/>
          </ac:inkMkLst>
        </pc:inkChg>
        <pc:inkChg chg="add del mod">
          <ac:chgData name="Tan Ahmed" userId="69753a15-b025-464d-a4af-2a614b7dc704" providerId="ADAL" clId="{9BB35700-9421-4F87-9E2B-C0ED25FE5242}" dt="2021-05-26T14:23:14.014" v="685"/>
          <ac:inkMkLst>
            <pc:docMk/>
            <pc:sldMk cId="1500927083" sldId="261"/>
            <ac:inkMk id="216" creationId="{F6541B5B-7BE5-4FC7-8B2C-A9FAEC7ABDEF}"/>
          </ac:inkMkLst>
        </pc:inkChg>
        <pc:inkChg chg="add del mod">
          <ac:chgData name="Tan Ahmed" userId="69753a15-b025-464d-a4af-2a614b7dc704" providerId="ADAL" clId="{9BB35700-9421-4F87-9E2B-C0ED25FE5242}" dt="2021-05-26T14:23:16.649" v="691"/>
          <ac:inkMkLst>
            <pc:docMk/>
            <pc:sldMk cId="1500927083" sldId="261"/>
            <ac:inkMk id="219" creationId="{C3C51CBD-5B5E-4338-AD2A-4B2707A6D1C3}"/>
          </ac:inkMkLst>
        </pc:inkChg>
        <pc:inkChg chg="add del mod">
          <ac:chgData name="Tan Ahmed" userId="69753a15-b025-464d-a4af-2a614b7dc704" providerId="ADAL" clId="{9BB35700-9421-4F87-9E2B-C0ED25FE5242}" dt="2021-05-26T14:23:16.649" v="690"/>
          <ac:inkMkLst>
            <pc:docMk/>
            <pc:sldMk cId="1500927083" sldId="261"/>
            <ac:inkMk id="220" creationId="{4AB1E5F3-C25C-4E66-BC4B-9C06CD151616}"/>
          </ac:inkMkLst>
        </pc:inkChg>
        <pc:inkChg chg="add del mod">
          <ac:chgData name="Tan Ahmed" userId="69753a15-b025-464d-a4af-2a614b7dc704" providerId="ADAL" clId="{9BB35700-9421-4F87-9E2B-C0ED25FE5242}" dt="2021-05-26T14:23:16.649" v="692"/>
          <ac:inkMkLst>
            <pc:docMk/>
            <pc:sldMk cId="1500927083" sldId="261"/>
            <ac:inkMk id="221" creationId="{BDBAAA0F-FB36-4B87-941C-67F0FDA02592}"/>
          </ac:inkMkLst>
        </pc:inkChg>
        <pc:inkChg chg="add del mod">
          <ac:chgData name="Tan Ahmed" userId="69753a15-b025-464d-a4af-2a614b7dc704" providerId="ADAL" clId="{9BB35700-9421-4F87-9E2B-C0ED25FE5242}" dt="2021-05-26T14:23:16.649" v="688"/>
          <ac:inkMkLst>
            <pc:docMk/>
            <pc:sldMk cId="1500927083" sldId="261"/>
            <ac:inkMk id="222" creationId="{121AFD13-8DF8-40A5-94DC-9E3A1D88CE4E}"/>
          </ac:inkMkLst>
        </pc:inkChg>
        <pc:inkChg chg="add del mod">
          <ac:chgData name="Tan Ahmed" userId="69753a15-b025-464d-a4af-2a614b7dc704" providerId="ADAL" clId="{9BB35700-9421-4F87-9E2B-C0ED25FE5242}" dt="2021-05-26T14:23:16.649" v="687"/>
          <ac:inkMkLst>
            <pc:docMk/>
            <pc:sldMk cId="1500927083" sldId="261"/>
            <ac:inkMk id="223" creationId="{1BE0F626-C2B3-4DC1-AD8B-BA4925DC37C7}"/>
          </ac:inkMkLst>
        </pc:inkChg>
        <pc:inkChg chg="add del mod">
          <ac:chgData name="Tan Ahmed" userId="69753a15-b025-464d-a4af-2a614b7dc704" providerId="ADAL" clId="{9BB35700-9421-4F87-9E2B-C0ED25FE5242}" dt="2021-05-26T14:23:16.649" v="689"/>
          <ac:inkMkLst>
            <pc:docMk/>
            <pc:sldMk cId="1500927083" sldId="261"/>
            <ac:inkMk id="224" creationId="{CD22AAED-4A82-4CA4-9993-C63F666592FC}"/>
          </ac:inkMkLst>
        </pc:inkChg>
        <pc:inkChg chg="add mod">
          <ac:chgData name="Tan Ahmed" userId="69753a15-b025-464d-a4af-2a614b7dc704" providerId="ADAL" clId="{9BB35700-9421-4F87-9E2B-C0ED25FE5242}" dt="2021-05-26T14:22:16.456" v="623"/>
          <ac:inkMkLst>
            <pc:docMk/>
            <pc:sldMk cId="1500927083" sldId="261"/>
            <ac:inkMk id="226" creationId="{8709E86B-B32E-4D74-93EA-B2BE40283CE0}"/>
          </ac:inkMkLst>
        </pc:inkChg>
        <pc:inkChg chg="add mod">
          <ac:chgData name="Tan Ahmed" userId="69753a15-b025-464d-a4af-2a614b7dc704" providerId="ADAL" clId="{9BB35700-9421-4F87-9E2B-C0ED25FE5242}" dt="2021-05-26T14:22:16.456" v="623"/>
          <ac:inkMkLst>
            <pc:docMk/>
            <pc:sldMk cId="1500927083" sldId="261"/>
            <ac:inkMk id="227" creationId="{5593E082-5AEE-49EE-96BB-B3C40F3A52CB}"/>
          </ac:inkMkLst>
        </pc:inkChg>
        <pc:inkChg chg="add mod">
          <ac:chgData name="Tan Ahmed" userId="69753a15-b025-464d-a4af-2a614b7dc704" providerId="ADAL" clId="{9BB35700-9421-4F87-9E2B-C0ED25FE5242}" dt="2021-05-26T14:22:16.456" v="623"/>
          <ac:inkMkLst>
            <pc:docMk/>
            <pc:sldMk cId="1500927083" sldId="261"/>
            <ac:inkMk id="228" creationId="{DBB88C8C-BA2F-48DC-9B88-8A6DCCA462CE}"/>
          </ac:inkMkLst>
        </pc:inkChg>
        <pc:inkChg chg="add mod">
          <ac:chgData name="Tan Ahmed" userId="69753a15-b025-464d-a4af-2a614b7dc704" providerId="ADAL" clId="{9BB35700-9421-4F87-9E2B-C0ED25FE5242}" dt="2021-05-26T14:22:16.456" v="623"/>
          <ac:inkMkLst>
            <pc:docMk/>
            <pc:sldMk cId="1500927083" sldId="261"/>
            <ac:inkMk id="229" creationId="{047D8BCA-0F9A-4380-BAEB-F5E8EA43D2C6}"/>
          </ac:inkMkLst>
        </pc:inkChg>
        <pc:inkChg chg="add mod">
          <ac:chgData name="Tan Ahmed" userId="69753a15-b025-464d-a4af-2a614b7dc704" providerId="ADAL" clId="{9BB35700-9421-4F87-9E2B-C0ED25FE5242}" dt="2021-05-26T14:22:16.456" v="623"/>
          <ac:inkMkLst>
            <pc:docMk/>
            <pc:sldMk cId="1500927083" sldId="261"/>
            <ac:inkMk id="230" creationId="{F133F87F-7027-446F-9962-E5541BA0A790}"/>
          </ac:inkMkLst>
        </pc:inkChg>
        <pc:inkChg chg="add mod">
          <ac:chgData name="Tan Ahmed" userId="69753a15-b025-464d-a4af-2a614b7dc704" providerId="ADAL" clId="{9BB35700-9421-4F87-9E2B-C0ED25FE5242}" dt="2021-05-26T14:22:16.456" v="623"/>
          <ac:inkMkLst>
            <pc:docMk/>
            <pc:sldMk cId="1500927083" sldId="261"/>
            <ac:inkMk id="231" creationId="{221AA85A-F8AD-422C-94FB-685D1066F544}"/>
          </ac:inkMkLst>
        </pc:inkChg>
        <pc:inkChg chg="add mod">
          <ac:chgData name="Tan Ahmed" userId="69753a15-b025-464d-a4af-2a614b7dc704" providerId="ADAL" clId="{9BB35700-9421-4F87-9E2B-C0ED25FE5242}" dt="2021-05-26T14:22:16.456" v="623"/>
          <ac:inkMkLst>
            <pc:docMk/>
            <pc:sldMk cId="1500927083" sldId="261"/>
            <ac:inkMk id="232" creationId="{E6460174-60C0-47AE-859A-7EC171194B92}"/>
          </ac:inkMkLst>
        </pc:inkChg>
        <pc:inkChg chg="add mod">
          <ac:chgData name="Tan Ahmed" userId="69753a15-b025-464d-a4af-2a614b7dc704" providerId="ADAL" clId="{9BB35700-9421-4F87-9E2B-C0ED25FE5242}" dt="2021-05-26T14:22:16.456" v="623"/>
          <ac:inkMkLst>
            <pc:docMk/>
            <pc:sldMk cId="1500927083" sldId="261"/>
            <ac:inkMk id="233" creationId="{CFDB2F02-1AFD-4412-ADBC-5E610A47E81B}"/>
          </ac:inkMkLst>
        </pc:inkChg>
        <pc:inkChg chg="add mod">
          <ac:chgData name="Tan Ahmed" userId="69753a15-b025-464d-a4af-2a614b7dc704" providerId="ADAL" clId="{9BB35700-9421-4F87-9E2B-C0ED25FE5242}" dt="2021-05-26T14:22:16.456" v="623"/>
          <ac:inkMkLst>
            <pc:docMk/>
            <pc:sldMk cId="1500927083" sldId="261"/>
            <ac:inkMk id="234" creationId="{E54AEE10-5AAF-4195-BAE5-F976E7DE6D2A}"/>
          </ac:inkMkLst>
        </pc:inkChg>
        <pc:inkChg chg="add mod">
          <ac:chgData name="Tan Ahmed" userId="69753a15-b025-464d-a4af-2a614b7dc704" providerId="ADAL" clId="{9BB35700-9421-4F87-9E2B-C0ED25FE5242}" dt="2021-05-26T14:22:21.284" v="634"/>
          <ac:inkMkLst>
            <pc:docMk/>
            <pc:sldMk cId="1500927083" sldId="261"/>
            <ac:inkMk id="237" creationId="{44CD50D6-BEE2-4D2A-82A9-CD23AE2A9634}"/>
          </ac:inkMkLst>
        </pc:inkChg>
        <pc:inkChg chg="add mod">
          <ac:chgData name="Tan Ahmed" userId="69753a15-b025-464d-a4af-2a614b7dc704" providerId="ADAL" clId="{9BB35700-9421-4F87-9E2B-C0ED25FE5242}" dt="2021-05-26T14:22:21.284" v="634"/>
          <ac:inkMkLst>
            <pc:docMk/>
            <pc:sldMk cId="1500927083" sldId="261"/>
            <ac:inkMk id="238" creationId="{E636AFD8-B966-40E2-8706-CC32F1441747}"/>
          </ac:inkMkLst>
        </pc:inkChg>
        <pc:inkChg chg="add mod">
          <ac:chgData name="Tan Ahmed" userId="69753a15-b025-464d-a4af-2a614b7dc704" providerId="ADAL" clId="{9BB35700-9421-4F87-9E2B-C0ED25FE5242}" dt="2021-05-26T14:22:21.284" v="634"/>
          <ac:inkMkLst>
            <pc:docMk/>
            <pc:sldMk cId="1500927083" sldId="261"/>
            <ac:inkMk id="239" creationId="{9A64250F-2088-457E-A8E2-3C4D7A8895B8}"/>
          </ac:inkMkLst>
        </pc:inkChg>
        <pc:inkChg chg="add mod">
          <ac:chgData name="Tan Ahmed" userId="69753a15-b025-464d-a4af-2a614b7dc704" providerId="ADAL" clId="{9BB35700-9421-4F87-9E2B-C0ED25FE5242}" dt="2021-05-26T14:22:21.284" v="634"/>
          <ac:inkMkLst>
            <pc:docMk/>
            <pc:sldMk cId="1500927083" sldId="261"/>
            <ac:inkMk id="240" creationId="{A8A68936-79E5-4293-B7F8-43964AF39795}"/>
          </ac:inkMkLst>
        </pc:inkChg>
        <pc:inkChg chg="add mod">
          <ac:chgData name="Tan Ahmed" userId="69753a15-b025-464d-a4af-2a614b7dc704" providerId="ADAL" clId="{9BB35700-9421-4F87-9E2B-C0ED25FE5242}" dt="2021-05-26T14:22:21.284" v="634"/>
          <ac:inkMkLst>
            <pc:docMk/>
            <pc:sldMk cId="1500927083" sldId="261"/>
            <ac:inkMk id="241" creationId="{A79F1F3C-278A-42B8-A60B-E8F40A3F687B}"/>
          </ac:inkMkLst>
        </pc:inkChg>
        <pc:inkChg chg="add mod">
          <ac:chgData name="Tan Ahmed" userId="69753a15-b025-464d-a4af-2a614b7dc704" providerId="ADAL" clId="{9BB35700-9421-4F87-9E2B-C0ED25FE5242}" dt="2021-05-26T14:22:21.284" v="634"/>
          <ac:inkMkLst>
            <pc:docMk/>
            <pc:sldMk cId="1500927083" sldId="261"/>
            <ac:inkMk id="242" creationId="{AD6B9332-4550-42DD-A47C-1C358DEE40E4}"/>
          </ac:inkMkLst>
        </pc:inkChg>
        <pc:inkChg chg="add mod">
          <ac:chgData name="Tan Ahmed" userId="69753a15-b025-464d-a4af-2a614b7dc704" providerId="ADAL" clId="{9BB35700-9421-4F87-9E2B-C0ED25FE5242}" dt="2021-05-26T14:22:21.284" v="634"/>
          <ac:inkMkLst>
            <pc:docMk/>
            <pc:sldMk cId="1500927083" sldId="261"/>
            <ac:inkMk id="243" creationId="{A754E797-A541-4DEB-A0AB-D811E4850FB3}"/>
          </ac:inkMkLst>
        </pc:inkChg>
        <pc:inkChg chg="add mod">
          <ac:chgData name="Tan Ahmed" userId="69753a15-b025-464d-a4af-2a614b7dc704" providerId="ADAL" clId="{9BB35700-9421-4F87-9E2B-C0ED25FE5242}" dt="2021-05-26T14:22:21.284" v="634"/>
          <ac:inkMkLst>
            <pc:docMk/>
            <pc:sldMk cId="1500927083" sldId="261"/>
            <ac:inkMk id="244" creationId="{DBF5F9B1-0E39-4561-98CD-F07E065D1D60}"/>
          </ac:inkMkLst>
        </pc:inkChg>
        <pc:inkChg chg="add mod">
          <ac:chgData name="Tan Ahmed" userId="69753a15-b025-464d-a4af-2a614b7dc704" providerId="ADAL" clId="{9BB35700-9421-4F87-9E2B-C0ED25FE5242}" dt="2021-05-26T14:22:21.284" v="634"/>
          <ac:inkMkLst>
            <pc:docMk/>
            <pc:sldMk cId="1500927083" sldId="261"/>
            <ac:inkMk id="245" creationId="{077F088E-49F7-4A34-904C-2CA93B99C850}"/>
          </ac:inkMkLst>
        </pc:inkChg>
        <pc:inkChg chg="add mod">
          <ac:chgData name="Tan Ahmed" userId="69753a15-b025-464d-a4af-2a614b7dc704" providerId="ADAL" clId="{9BB35700-9421-4F87-9E2B-C0ED25FE5242}" dt="2021-05-26T14:22:21.284" v="634"/>
          <ac:inkMkLst>
            <pc:docMk/>
            <pc:sldMk cId="1500927083" sldId="261"/>
            <ac:inkMk id="246" creationId="{5F2DDD0B-72C7-4C43-9B70-2D33840C7536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49" creationId="{2E5A2A0B-7211-4A94-BEB9-8AADED0FA782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50" creationId="{BD14B356-F573-4069-A3D8-B412E6F5B133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51" creationId="{BCD94B6C-019E-4995-892B-6927DB5E04EE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52" creationId="{DEA7D8E0-5B94-4A4A-A136-2C32B4E58DD1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53" creationId="{F4F81236-C6A3-4DDB-9837-83B7B2B4DC4F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54" creationId="{3ACD1BC9-C8D9-40E5-9265-495190C2ABD9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55" creationId="{9E184F39-E3C1-4F57-9FB4-485732448DD3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56" creationId="{010F9DAF-B45C-4C30-87DF-6A832E3C3847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57" creationId="{F1DABB9E-0A11-41D5-A19A-63BC66D16283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58" creationId="{2DC858CD-70FE-4D06-B1C4-E8172E8C35D3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59" creationId="{8BD532EB-5F77-4470-855F-F80565000AC8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60" creationId="{9F04380D-6F36-409F-991D-C1D312E9C87F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61" creationId="{0315C4EA-BD89-48B2-BDB8-28D4C70B04CD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62" creationId="{93AB1048-A59F-434F-8273-21557D091A62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63" creationId="{E3879615-D54F-422F-8D65-7EA8BBD0F472}"/>
          </ac:inkMkLst>
        </pc:inkChg>
        <pc:inkChg chg="add mod">
          <ac:chgData name="Tan Ahmed" userId="69753a15-b025-464d-a4af-2a614b7dc704" providerId="ADAL" clId="{9BB35700-9421-4F87-9E2B-C0ED25FE5242}" dt="2021-05-26T14:22:34.005" v="651"/>
          <ac:inkMkLst>
            <pc:docMk/>
            <pc:sldMk cId="1500927083" sldId="261"/>
            <ac:inkMk id="264" creationId="{86EC35E9-12D6-4C36-AA37-02409CAAB6BE}"/>
          </ac:inkMkLst>
        </pc:inkChg>
        <pc:inkChg chg="add mod">
          <ac:chgData name="Tan Ahmed" userId="69753a15-b025-464d-a4af-2a614b7dc704" providerId="ADAL" clId="{9BB35700-9421-4F87-9E2B-C0ED25FE5242}" dt="2021-05-26T14:22:36.022" v="654"/>
          <ac:inkMkLst>
            <pc:docMk/>
            <pc:sldMk cId="1500927083" sldId="261"/>
            <ac:inkMk id="267" creationId="{696BC5C2-6480-42D2-9BD5-469320B2FEC7}"/>
          </ac:inkMkLst>
        </pc:inkChg>
        <pc:inkChg chg="add mod">
          <ac:chgData name="Tan Ahmed" userId="69753a15-b025-464d-a4af-2a614b7dc704" providerId="ADAL" clId="{9BB35700-9421-4F87-9E2B-C0ED25FE5242}" dt="2021-05-26T14:22:36.022" v="654"/>
          <ac:inkMkLst>
            <pc:docMk/>
            <pc:sldMk cId="1500927083" sldId="261"/>
            <ac:inkMk id="268" creationId="{AD828498-4798-41C2-8C9D-DF891443C50D}"/>
          </ac:inkMkLst>
        </pc:inkChg>
        <pc:inkChg chg="add mod">
          <ac:chgData name="Tan Ahmed" userId="69753a15-b025-464d-a4af-2a614b7dc704" providerId="ADAL" clId="{9BB35700-9421-4F87-9E2B-C0ED25FE5242}" dt="2021-05-26T14:22:38.995" v="657"/>
          <ac:inkMkLst>
            <pc:docMk/>
            <pc:sldMk cId="1500927083" sldId="261"/>
            <ac:inkMk id="270" creationId="{4A6BE37B-D850-4F0F-8B93-23429B0AA9F5}"/>
          </ac:inkMkLst>
        </pc:inkChg>
        <pc:inkChg chg="add mod">
          <ac:chgData name="Tan Ahmed" userId="69753a15-b025-464d-a4af-2a614b7dc704" providerId="ADAL" clId="{9BB35700-9421-4F87-9E2B-C0ED25FE5242}" dt="2021-05-26T14:22:38.995" v="657"/>
          <ac:inkMkLst>
            <pc:docMk/>
            <pc:sldMk cId="1500927083" sldId="261"/>
            <ac:inkMk id="271" creationId="{2ACCDB7A-10CD-4CAC-9F4F-6A5AFC79B981}"/>
          </ac:inkMkLst>
        </pc:inkChg>
        <pc:inkChg chg="add mod">
          <ac:chgData name="Tan Ahmed" userId="69753a15-b025-464d-a4af-2a614b7dc704" providerId="ADAL" clId="{9BB35700-9421-4F87-9E2B-C0ED25FE5242}" dt="2021-05-26T14:22:46.004" v="674"/>
          <ac:inkMkLst>
            <pc:docMk/>
            <pc:sldMk cId="1500927083" sldId="261"/>
            <ac:inkMk id="273" creationId="{688B8BD2-5161-43BB-A224-D432DECC2DB3}"/>
          </ac:inkMkLst>
        </pc:inkChg>
        <pc:inkChg chg="add mod">
          <ac:chgData name="Tan Ahmed" userId="69753a15-b025-464d-a4af-2a614b7dc704" providerId="ADAL" clId="{9BB35700-9421-4F87-9E2B-C0ED25FE5242}" dt="2021-05-26T14:22:46.004" v="674"/>
          <ac:inkMkLst>
            <pc:docMk/>
            <pc:sldMk cId="1500927083" sldId="261"/>
            <ac:inkMk id="274" creationId="{8B7AC437-8CCA-4182-9248-5D84959F2D04}"/>
          </ac:inkMkLst>
        </pc:inkChg>
        <pc:inkChg chg="add mod">
          <ac:chgData name="Tan Ahmed" userId="69753a15-b025-464d-a4af-2a614b7dc704" providerId="ADAL" clId="{9BB35700-9421-4F87-9E2B-C0ED25FE5242}" dt="2021-05-26T14:22:46.004" v="674"/>
          <ac:inkMkLst>
            <pc:docMk/>
            <pc:sldMk cId="1500927083" sldId="261"/>
            <ac:inkMk id="275" creationId="{7D2C1964-5080-494F-B725-1FE6214A7FA7}"/>
          </ac:inkMkLst>
        </pc:inkChg>
        <pc:inkChg chg="add mod">
          <ac:chgData name="Tan Ahmed" userId="69753a15-b025-464d-a4af-2a614b7dc704" providerId="ADAL" clId="{9BB35700-9421-4F87-9E2B-C0ED25FE5242}" dt="2021-05-26T14:22:46.004" v="674"/>
          <ac:inkMkLst>
            <pc:docMk/>
            <pc:sldMk cId="1500927083" sldId="261"/>
            <ac:inkMk id="276" creationId="{699140E4-A6B0-4A5D-8F66-F252C540B2BA}"/>
          </ac:inkMkLst>
        </pc:inkChg>
        <pc:inkChg chg="add mod">
          <ac:chgData name="Tan Ahmed" userId="69753a15-b025-464d-a4af-2a614b7dc704" providerId="ADAL" clId="{9BB35700-9421-4F87-9E2B-C0ED25FE5242}" dt="2021-05-26T14:22:46.004" v="674"/>
          <ac:inkMkLst>
            <pc:docMk/>
            <pc:sldMk cId="1500927083" sldId="261"/>
            <ac:inkMk id="277" creationId="{C5DDBFCF-D181-43BD-AAF9-FC24C8022D3F}"/>
          </ac:inkMkLst>
        </pc:inkChg>
        <pc:inkChg chg="add mod">
          <ac:chgData name="Tan Ahmed" userId="69753a15-b025-464d-a4af-2a614b7dc704" providerId="ADAL" clId="{9BB35700-9421-4F87-9E2B-C0ED25FE5242}" dt="2021-05-26T14:22:46.004" v="674"/>
          <ac:inkMkLst>
            <pc:docMk/>
            <pc:sldMk cId="1500927083" sldId="261"/>
            <ac:inkMk id="278" creationId="{56A26286-4815-42CF-B1B3-E3604E55B953}"/>
          </ac:inkMkLst>
        </pc:inkChg>
        <pc:inkChg chg="add mod">
          <ac:chgData name="Tan Ahmed" userId="69753a15-b025-464d-a4af-2a614b7dc704" providerId="ADAL" clId="{9BB35700-9421-4F87-9E2B-C0ED25FE5242}" dt="2021-05-26T14:22:46.004" v="674"/>
          <ac:inkMkLst>
            <pc:docMk/>
            <pc:sldMk cId="1500927083" sldId="261"/>
            <ac:inkMk id="279" creationId="{BADF2DF3-09AD-47A2-9B87-4796861167E6}"/>
          </ac:inkMkLst>
        </pc:inkChg>
        <pc:inkChg chg="add mod">
          <ac:chgData name="Tan Ahmed" userId="69753a15-b025-464d-a4af-2a614b7dc704" providerId="ADAL" clId="{9BB35700-9421-4F87-9E2B-C0ED25FE5242}" dt="2021-05-26T14:22:46.719" v="675"/>
          <ac:inkMkLst>
            <pc:docMk/>
            <pc:sldMk cId="1500927083" sldId="261"/>
            <ac:inkMk id="280" creationId="{3891E32E-2995-481C-A7C2-CE8052A2E49E}"/>
          </ac:inkMkLst>
        </pc:inkChg>
        <pc:inkChg chg="add mod">
          <ac:chgData name="Tan Ahmed" userId="69753a15-b025-464d-a4af-2a614b7dc704" providerId="ADAL" clId="{9BB35700-9421-4F87-9E2B-C0ED25FE5242}" dt="2021-05-26T14:22:46.719" v="675"/>
          <ac:inkMkLst>
            <pc:docMk/>
            <pc:sldMk cId="1500927083" sldId="261"/>
            <ac:inkMk id="281" creationId="{9CA831D5-D808-4D9E-B24D-636E7F484C7A}"/>
          </ac:inkMkLst>
        </pc:inkChg>
        <pc:inkChg chg="add mod">
          <ac:chgData name="Tan Ahmed" userId="69753a15-b025-464d-a4af-2a614b7dc704" providerId="ADAL" clId="{9BB35700-9421-4F87-9E2B-C0ED25FE5242}" dt="2021-05-26T14:22:46.719" v="675"/>
          <ac:inkMkLst>
            <pc:docMk/>
            <pc:sldMk cId="1500927083" sldId="261"/>
            <ac:inkMk id="282" creationId="{53F11AEB-90DB-476E-B329-C993E8AB5BC8}"/>
          </ac:inkMkLst>
        </pc:inkChg>
        <pc:inkChg chg="add mod">
          <ac:chgData name="Tan Ahmed" userId="69753a15-b025-464d-a4af-2a614b7dc704" providerId="ADAL" clId="{9BB35700-9421-4F87-9E2B-C0ED25FE5242}" dt="2021-05-26T14:22:46.719" v="675"/>
          <ac:inkMkLst>
            <pc:docMk/>
            <pc:sldMk cId="1500927083" sldId="261"/>
            <ac:inkMk id="283" creationId="{C4FF9C01-C04F-420D-959C-4DFF5662E2C4}"/>
          </ac:inkMkLst>
        </pc:inkChg>
        <pc:inkChg chg="add mod">
          <ac:chgData name="Tan Ahmed" userId="69753a15-b025-464d-a4af-2a614b7dc704" providerId="ADAL" clId="{9BB35700-9421-4F87-9E2B-C0ED25FE5242}" dt="2021-05-26T14:22:46.719" v="675"/>
          <ac:inkMkLst>
            <pc:docMk/>
            <pc:sldMk cId="1500927083" sldId="261"/>
            <ac:inkMk id="284" creationId="{D156E2B7-5583-4745-B7DE-AEF3592B7027}"/>
          </ac:inkMkLst>
        </pc:inkChg>
        <pc:inkChg chg="add mod">
          <ac:chgData name="Tan Ahmed" userId="69753a15-b025-464d-a4af-2a614b7dc704" providerId="ADAL" clId="{9BB35700-9421-4F87-9E2B-C0ED25FE5242}" dt="2021-05-26T14:22:46.719" v="675"/>
          <ac:inkMkLst>
            <pc:docMk/>
            <pc:sldMk cId="1500927083" sldId="261"/>
            <ac:inkMk id="285" creationId="{AE5EC124-9836-422F-85C9-E25FE1EF12E5}"/>
          </ac:inkMkLst>
        </pc:inkChg>
        <pc:inkChg chg="add mod">
          <ac:chgData name="Tan Ahmed" userId="69753a15-b025-464d-a4af-2a614b7dc704" providerId="ADAL" clId="{9BB35700-9421-4F87-9E2B-C0ED25FE5242}" dt="2021-05-26T14:22:46.719" v="675"/>
          <ac:inkMkLst>
            <pc:docMk/>
            <pc:sldMk cId="1500927083" sldId="261"/>
            <ac:inkMk id="286" creationId="{642D21D7-AEF6-4BDA-B3B4-716D18FB23DE}"/>
          </ac:inkMkLst>
        </pc:inkChg>
        <pc:inkChg chg="add mod">
          <ac:chgData name="Tan Ahmed" userId="69753a15-b025-464d-a4af-2a614b7dc704" providerId="ADAL" clId="{9BB35700-9421-4F87-9E2B-C0ED25FE5242}" dt="2021-05-26T14:22:46.719" v="675"/>
          <ac:inkMkLst>
            <pc:docMk/>
            <pc:sldMk cId="1500927083" sldId="261"/>
            <ac:inkMk id="287" creationId="{67E29562-5719-4C2B-B192-48F1A5646750}"/>
          </ac:inkMkLst>
        </pc:inkChg>
        <pc:inkChg chg="add del mod">
          <ac:chgData name="Tan Ahmed" userId="69753a15-b025-464d-a4af-2a614b7dc704" providerId="ADAL" clId="{9BB35700-9421-4F87-9E2B-C0ED25FE5242}" dt="2021-05-26T14:22:46.719" v="675"/>
          <ac:inkMkLst>
            <pc:docMk/>
            <pc:sldMk cId="1500927083" sldId="261"/>
            <ac:inkMk id="288" creationId="{F61896B2-4B14-423F-A710-34846A1A735D}"/>
          </ac:inkMkLst>
        </pc:inkChg>
        <pc:inkChg chg="add mod">
          <ac:chgData name="Tan Ahmed" userId="69753a15-b025-464d-a4af-2a614b7dc704" providerId="ADAL" clId="{9BB35700-9421-4F87-9E2B-C0ED25FE5242}" dt="2021-05-26T14:22:56.668" v="678"/>
          <ac:inkMkLst>
            <pc:docMk/>
            <pc:sldMk cId="1500927083" sldId="261"/>
            <ac:inkMk id="292" creationId="{5C12356C-BCD5-4D03-B85F-66E20A335E9C}"/>
          </ac:inkMkLst>
        </pc:inkChg>
        <pc:inkChg chg="add mod">
          <ac:chgData name="Tan Ahmed" userId="69753a15-b025-464d-a4af-2a614b7dc704" providerId="ADAL" clId="{9BB35700-9421-4F87-9E2B-C0ED25FE5242}" dt="2021-05-26T14:22:56.668" v="678"/>
          <ac:inkMkLst>
            <pc:docMk/>
            <pc:sldMk cId="1500927083" sldId="261"/>
            <ac:inkMk id="293" creationId="{052D2AB9-96F9-48CA-A78C-E5AAD64E06FF}"/>
          </ac:inkMkLst>
        </pc:inkChg>
        <pc:inkChg chg="add mod">
          <ac:chgData name="Tan Ahmed" userId="69753a15-b025-464d-a4af-2a614b7dc704" providerId="ADAL" clId="{9BB35700-9421-4F87-9E2B-C0ED25FE5242}" dt="2021-05-26T14:23:01.317" v="683"/>
          <ac:inkMkLst>
            <pc:docMk/>
            <pc:sldMk cId="1500927083" sldId="261"/>
            <ac:inkMk id="295" creationId="{E4FF5F3D-1DE8-4E7C-85CC-43CAA353F504}"/>
          </ac:inkMkLst>
        </pc:inkChg>
        <pc:inkChg chg="add mod">
          <ac:chgData name="Tan Ahmed" userId="69753a15-b025-464d-a4af-2a614b7dc704" providerId="ADAL" clId="{9BB35700-9421-4F87-9E2B-C0ED25FE5242}" dt="2021-05-26T14:23:01.317" v="683"/>
          <ac:inkMkLst>
            <pc:docMk/>
            <pc:sldMk cId="1500927083" sldId="261"/>
            <ac:inkMk id="296" creationId="{979E7EBA-C2FA-4F77-91F6-ECE2F5D5ECE2}"/>
          </ac:inkMkLst>
        </pc:inkChg>
        <pc:inkChg chg="add mod">
          <ac:chgData name="Tan Ahmed" userId="69753a15-b025-464d-a4af-2a614b7dc704" providerId="ADAL" clId="{9BB35700-9421-4F87-9E2B-C0ED25FE5242}" dt="2021-05-26T14:23:01.317" v="683"/>
          <ac:inkMkLst>
            <pc:docMk/>
            <pc:sldMk cId="1500927083" sldId="261"/>
            <ac:inkMk id="297" creationId="{FFB754AF-391B-4038-8A70-7F676E940E11}"/>
          </ac:inkMkLst>
        </pc:inkChg>
        <pc:inkChg chg="add mod">
          <ac:chgData name="Tan Ahmed" userId="69753a15-b025-464d-a4af-2a614b7dc704" providerId="ADAL" clId="{9BB35700-9421-4F87-9E2B-C0ED25FE5242}" dt="2021-05-26T14:23:01.317" v="683"/>
          <ac:inkMkLst>
            <pc:docMk/>
            <pc:sldMk cId="1500927083" sldId="261"/>
            <ac:inkMk id="298" creationId="{8928989A-B2DE-46B7-9E10-0F6CF994F1E3}"/>
          </ac:inkMkLst>
        </pc:inkChg>
        <pc:inkChg chg="add mod">
          <ac:chgData name="Tan Ahmed" userId="69753a15-b025-464d-a4af-2a614b7dc704" providerId="ADAL" clId="{9BB35700-9421-4F87-9E2B-C0ED25FE5242}" dt="2021-05-26T14:23:20.700" v="697"/>
          <ac:inkMkLst>
            <pc:docMk/>
            <pc:sldMk cId="1500927083" sldId="261"/>
            <ac:inkMk id="300" creationId="{0A6756C7-45A2-4745-A326-E40E0F98F230}"/>
          </ac:inkMkLst>
        </pc:inkChg>
        <pc:inkChg chg="add mod">
          <ac:chgData name="Tan Ahmed" userId="69753a15-b025-464d-a4af-2a614b7dc704" providerId="ADAL" clId="{9BB35700-9421-4F87-9E2B-C0ED25FE5242}" dt="2021-05-26T14:23:20.700" v="697"/>
          <ac:inkMkLst>
            <pc:docMk/>
            <pc:sldMk cId="1500927083" sldId="261"/>
            <ac:inkMk id="301" creationId="{1B6C5893-F6ED-463A-B94E-3E81ABA77594}"/>
          </ac:inkMkLst>
        </pc:inkChg>
        <pc:inkChg chg="add mod">
          <ac:chgData name="Tan Ahmed" userId="69753a15-b025-464d-a4af-2a614b7dc704" providerId="ADAL" clId="{9BB35700-9421-4F87-9E2B-C0ED25FE5242}" dt="2021-05-26T14:23:20.700" v="697"/>
          <ac:inkMkLst>
            <pc:docMk/>
            <pc:sldMk cId="1500927083" sldId="261"/>
            <ac:inkMk id="302" creationId="{C6970377-B8FF-4EEC-9148-75483E141CC7}"/>
          </ac:inkMkLst>
        </pc:inkChg>
        <pc:inkChg chg="add">
          <ac:chgData name="Tan Ahmed" userId="69753a15-b025-464d-a4af-2a614b7dc704" providerId="ADAL" clId="{9BB35700-9421-4F87-9E2B-C0ED25FE5242}" dt="2021-05-26T14:23:19.716" v="696" actId="9405"/>
          <ac:inkMkLst>
            <pc:docMk/>
            <pc:sldMk cId="1500927083" sldId="261"/>
            <ac:inkMk id="303" creationId="{839EB3A2-2788-4CD8-A6EC-94FF973BC708}"/>
          </ac:inkMkLst>
        </pc:inkChg>
        <pc:inkChg chg="add">
          <ac:chgData name="Tan Ahmed" userId="69753a15-b025-464d-a4af-2a614b7dc704" providerId="ADAL" clId="{9BB35700-9421-4F87-9E2B-C0ED25FE5242}" dt="2021-05-26T14:23:22.330" v="698" actId="9405"/>
          <ac:inkMkLst>
            <pc:docMk/>
            <pc:sldMk cId="1500927083" sldId="261"/>
            <ac:inkMk id="305" creationId="{151FD4CF-DE12-4BAB-B01A-C73BFE61D9E6}"/>
          </ac:inkMkLst>
        </pc:inkChg>
        <pc:inkChg chg="add mod">
          <ac:chgData name="Tan Ahmed" userId="69753a15-b025-464d-a4af-2a614b7dc704" providerId="ADAL" clId="{9BB35700-9421-4F87-9E2B-C0ED25FE5242}" dt="2021-05-26T14:23:25.302" v="702"/>
          <ac:inkMkLst>
            <pc:docMk/>
            <pc:sldMk cId="1500927083" sldId="261"/>
            <ac:inkMk id="306" creationId="{1D61ECCD-9639-4B6B-B7EF-9ED413B3A357}"/>
          </ac:inkMkLst>
        </pc:inkChg>
        <pc:inkChg chg="add mod">
          <ac:chgData name="Tan Ahmed" userId="69753a15-b025-464d-a4af-2a614b7dc704" providerId="ADAL" clId="{9BB35700-9421-4F87-9E2B-C0ED25FE5242}" dt="2021-05-26T14:23:25.302" v="702"/>
          <ac:inkMkLst>
            <pc:docMk/>
            <pc:sldMk cId="1500927083" sldId="261"/>
            <ac:inkMk id="307" creationId="{9287BF02-1228-46A9-949B-06699E98DD46}"/>
          </ac:inkMkLst>
        </pc:inkChg>
        <pc:inkChg chg="add">
          <ac:chgData name="Tan Ahmed" userId="69753a15-b025-464d-a4af-2a614b7dc704" providerId="ADAL" clId="{9BB35700-9421-4F87-9E2B-C0ED25FE5242}" dt="2021-05-26T14:23:24.545" v="701" actId="9405"/>
          <ac:inkMkLst>
            <pc:docMk/>
            <pc:sldMk cId="1500927083" sldId="261"/>
            <ac:inkMk id="308" creationId="{E8F6D3F7-C18F-4538-8803-54B2C97A7934}"/>
          </ac:inkMkLst>
        </pc:inkChg>
        <pc:inkChg chg="add mod">
          <ac:chgData name="Tan Ahmed" userId="69753a15-b025-464d-a4af-2a614b7dc704" providerId="ADAL" clId="{9BB35700-9421-4F87-9E2B-C0ED25FE5242}" dt="2021-05-26T14:23:41.001" v="705"/>
          <ac:inkMkLst>
            <pc:docMk/>
            <pc:sldMk cId="1500927083" sldId="261"/>
            <ac:inkMk id="310" creationId="{0973DCF0-64FF-4435-9DA4-8B756721FDB8}"/>
          </ac:inkMkLst>
        </pc:inkChg>
        <pc:inkChg chg="add mod">
          <ac:chgData name="Tan Ahmed" userId="69753a15-b025-464d-a4af-2a614b7dc704" providerId="ADAL" clId="{9BB35700-9421-4F87-9E2B-C0ED25FE5242}" dt="2021-05-26T14:23:41.001" v="705"/>
          <ac:inkMkLst>
            <pc:docMk/>
            <pc:sldMk cId="1500927083" sldId="261"/>
            <ac:inkMk id="311" creationId="{7564D0D3-FCE4-4630-8CC5-4B6D712EA594}"/>
          </ac:inkMkLst>
        </pc:inkChg>
        <pc:inkChg chg="add mod">
          <ac:chgData name="Tan Ahmed" userId="69753a15-b025-464d-a4af-2a614b7dc704" providerId="ADAL" clId="{9BB35700-9421-4F87-9E2B-C0ED25FE5242}" dt="2021-05-26T14:23:49.146" v="719"/>
          <ac:inkMkLst>
            <pc:docMk/>
            <pc:sldMk cId="1500927083" sldId="261"/>
            <ac:inkMk id="313" creationId="{FC1F074F-5B3A-4440-90CE-FE1D0E329388}"/>
          </ac:inkMkLst>
        </pc:inkChg>
        <pc:inkChg chg="add mod">
          <ac:chgData name="Tan Ahmed" userId="69753a15-b025-464d-a4af-2a614b7dc704" providerId="ADAL" clId="{9BB35700-9421-4F87-9E2B-C0ED25FE5242}" dt="2021-05-26T14:23:49.146" v="719"/>
          <ac:inkMkLst>
            <pc:docMk/>
            <pc:sldMk cId="1500927083" sldId="261"/>
            <ac:inkMk id="314" creationId="{092B56D7-760F-431C-9FCE-C8025CA4E5FF}"/>
          </ac:inkMkLst>
        </pc:inkChg>
        <pc:inkChg chg="add mod">
          <ac:chgData name="Tan Ahmed" userId="69753a15-b025-464d-a4af-2a614b7dc704" providerId="ADAL" clId="{9BB35700-9421-4F87-9E2B-C0ED25FE5242}" dt="2021-05-26T14:23:49.146" v="719"/>
          <ac:inkMkLst>
            <pc:docMk/>
            <pc:sldMk cId="1500927083" sldId="261"/>
            <ac:inkMk id="315" creationId="{9933F211-260C-4E08-A1C5-56FCF1DF652F}"/>
          </ac:inkMkLst>
        </pc:inkChg>
        <pc:inkChg chg="add mod">
          <ac:chgData name="Tan Ahmed" userId="69753a15-b025-464d-a4af-2a614b7dc704" providerId="ADAL" clId="{9BB35700-9421-4F87-9E2B-C0ED25FE5242}" dt="2021-05-26T14:23:49.146" v="719"/>
          <ac:inkMkLst>
            <pc:docMk/>
            <pc:sldMk cId="1500927083" sldId="261"/>
            <ac:inkMk id="316" creationId="{CE5C56B4-F7D9-4A03-BE2E-6557A730807A}"/>
          </ac:inkMkLst>
        </pc:inkChg>
        <pc:inkChg chg="add">
          <ac:chgData name="Tan Ahmed" userId="69753a15-b025-464d-a4af-2a614b7dc704" providerId="ADAL" clId="{9BB35700-9421-4F87-9E2B-C0ED25FE5242}" dt="2021-05-26T14:23:44.467" v="710" actId="9405"/>
          <ac:inkMkLst>
            <pc:docMk/>
            <pc:sldMk cId="1500927083" sldId="261"/>
            <ac:inkMk id="317" creationId="{F0821D5F-6AFD-46CA-8D5F-EAC7ABC76722}"/>
          </ac:inkMkLst>
        </pc:inkChg>
        <pc:inkChg chg="add mod">
          <ac:chgData name="Tan Ahmed" userId="69753a15-b025-464d-a4af-2a614b7dc704" providerId="ADAL" clId="{9BB35700-9421-4F87-9E2B-C0ED25FE5242}" dt="2021-05-26T14:23:49.146" v="719"/>
          <ac:inkMkLst>
            <pc:docMk/>
            <pc:sldMk cId="1500927083" sldId="261"/>
            <ac:inkMk id="318" creationId="{2907F90D-4699-48D4-B5BE-EFF39B93E44C}"/>
          </ac:inkMkLst>
        </pc:inkChg>
        <pc:inkChg chg="add mod">
          <ac:chgData name="Tan Ahmed" userId="69753a15-b025-464d-a4af-2a614b7dc704" providerId="ADAL" clId="{9BB35700-9421-4F87-9E2B-C0ED25FE5242}" dt="2021-05-26T14:23:49.146" v="719"/>
          <ac:inkMkLst>
            <pc:docMk/>
            <pc:sldMk cId="1500927083" sldId="261"/>
            <ac:inkMk id="319" creationId="{23300A5C-CED8-45B5-9267-535D65E4CDD3}"/>
          </ac:inkMkLst>
        </pc:inkChg>
        <pc:inkChg chg="add mod">
          <ac:chgData name="Tan Ahmed" userId="69753a15-b025-464d-a4af-2a614b7dc704" providerId="ADAL" clId="{9BB35700-9421-4F87-9E2B-C0ED25FE5242}" dt="2021-05-26T14:23:49.146" v="719"/>
          <ac:inkMkLst>
            <pc:docMk/>
            <pc:sldMk cId="1500927083" sldId="261"/>
            <ac:inkMk id="320" creationId="{F6CDDCC9-DCBF-4AE7-9C43-D0282FD0045D}"/>
          </ac:inkMkLst>
        </pc:inkChg>
        <pc:inkChg chg="add mod">
          <ac:chgData name="Tan Ahmed" userId="69753a15-b025-464d-a4af-2a614b7dc704" providerId="ADAL" clId="{9BB35700-9421-4F87-9E2B-C0ED25FE5242}" dt="2021-05-26T14:23:49.146" v="719"/>
          <ac:inkMkLst>
            <pc:docMk/>
            <pc:sldMk cId="1500927083" sldId="261"/>
            <ac:inkMk id="321" creationId="{18843106-4A37-42BB-B0ED-0C0BFD8545C3}"/>
          </ac:inkMkLst>
        </pc:inkChg>
        <pc:inkChg chg="add mod">
          <ac:chgData name="Tan Ahmed" userId="69753a15-b025-464d-a4af-2a614b7dc704" providerId="ADAL" clId="{9BB35700-9421-4F87-9E2B-C0ED25FE5242}" dt="2021-05-26T14:23:49.146" v="719"/>
          <ac:inkMkLst>
            <pc:docMk/>
            <pc:sldMk cId="1500927083" sldId="261"/>
            <ac:inkMk id="322" creationId="{61B9EF68-F94F-435C-A455-0B45B9AE0E2D}"/>
          </ac:inkMkLst>
        </pc:inkChg>
        <pc:inkChg chg="add mod">
          <ac:chgData name="Tan Ahmed" userId="69753a15-b025-464d-a4af-2a614b7dc704" providerId="ADAL" clId="{9BB35700-9421-4F87-9E2B-C0ED25FE5242}" dt="2021-05-26T14:23:49.146" v="719"/>
          <ac:inkMkLst>
            <pc:docMk/>
            <pc:sldMk cId="1500927083" sldId="261"/>
            <ac:inkMk id="323" creationId="{ACB44C37-4435-4608-A364-0286BF553868}"/>
          </ac:inkMkLst>
        </pc:inkChg>
        <pc:inkChg chg="add mod">
          <ac:chgData name="Tan Ahmed" userId="69753a15-b025-464d-a4af-2a614b7dc704" providerId="ADAL" clId="{9BB35700-9421-4F87-9E2B-C0ED25FE5242}" dt="2021-05-26T14:23:49.146" v="719"/>
          <ac:inkMkLst>
            <pc:docMk/>
            <pc:sldMk cId="1500927083" sldId="261"/>
            <ac:inkMk id="324" creationId="{571E518E-DA29-4DB1-A25B-770ECF62D396}"/>
          </ac:inkMkLst>
        </pc:inkChg>
        <pc:inkChg chg="add mod">
          <ac:chgData name="Tan Ahmed" userId="69753a15-b025-464d-a4af-2a614b7dc704" providerId="ADAL" clId="{9BB35700-9421-4F87-9E2B-C0ED25FE5242}" dt="2021-05-26T14:23:49.146" v="719"/>
          <ac:inkMkLst>
            <pc:docMk/>
            <pc:sldMk cId="1500927083" sldId="261"/>
            <ac:inkMk id="325" creationId="{7E07A5FE-EF49-47DD-8D5D-400392FE3A9A}"/>
          </ac:inkMkLst>
        </pc:inkChg>
        <pc:inkChg chg="add del mod">
          <ac:chgData name="Tan Ahmed" userId="69753a15-b025-464d-a4af-2a614b7dc704" providerId="ADAL" clId="{9BB35700-9421-4F87-9E2B-C0ED25FE5242}" dt="2021-05-26T14:24:17.027" v="724"/>
          <ac:inkMkLst>
            <pc:docMk/>
            <pc:sldMk cId="1500927083" sldId="261"/>
            <ac:inkMk id="330" creationId="{96243C0D-5A49-4DB4-B42B-976796E6B8FF}"/>
          </ac:inkMkLst>
        </pc:inkChg>
        <pc:inkChg chg="add del mod">
          <ac:chgData name="Tan Ahmed" userId="69753a15-b025-464d-a4af-2a614b7dc704" providerId="ADAL" clId="{9BB35700-9421-4F87-9E2B-C0ED25FE5242}" dt="2021-05-26T14:24:17.027" v="723"/>
          <ac:inkMkLst>
            <pc:docMk/>
            <pc:sldMk cId="1500927083" sldId="261"/>
            <ac:inkMk id="331" creationId="{929FC529-68C1-45DA-B00D-989C63FB9D54}"/>
          </ac:inkMkLst>
        </pc:inkChg>
        <pc:inkChg chg="add mod">
          <ac:chgData name="Tan Ahmed" userId="69753a15-b025-464d-a4af-2a614b7dc704" providerId="ADAL" clId="{9BB35700-9421-4F87-9E2B-C0ED25FE5242}" dt="2021-05-26T14:24:23.847" v="727"/>
          <ac:inkMkLst>
            <pc:docMk/>
            <pc:sldMk cId="1500927083" sldId="261"/>
            <ac:inkMk id="333" creationId="{E8A16037-9172-458E-AE73-D70F988D0711}"/>
          </ac:inkMkLst>
        </pc:inkChg>
        <pc:inkChg chg="add mod">
          <ac:chgData name="Tan Ahmed" userId="69753a15-b025-464d-a4af-2a614b7dc704" providerId="ADAL" clId="{9BB35700-9421-4F87-9E2B-C0ED25FE5242}" dt="2021-05-26T14:24:23.847" v="727"/>
          <ac:inkMkLst>
            <pc:docMk/>
            <pc:sldMk cId="1500927083" sldId="261"/>
            <ac:inkMk id="334" creationId="{E1674355-1276-4875-B0AC-2AE4A69611EC}"/>
          </ac:inkMkLst>
        </pc:inkChg>
        <pc:inkChg chg="add mod">
          <ac:chgData name="Tan Ahmed" userId="69753a15-b025-464d-a4af-2a614b7dc704" providerId="ADAL" clId="{9BB35700-9421-4F87-9E2B-C0ED25FE5242}" dt="2021-05-26T14:24:25.655" v="730"/>
          <ac:inkMkLst>
            <pc:docMk/>
            <pc:sldMk cId="1500927083" sldId="261"/>
            <ac:inkMk id="336" creationId="{4EB3E5BD-F349-46C9-9A71-1774C801B885}"/>
          </ac:inkMkLst>
        </pc:inkChg>
        <pc:inkChg chg="add mod">
          <ac:chgData name="Tan Ahmed" userId="69753a15-b025-464d-a4af-2a614b7dc704" providerId="ADAL" clId="{9BB35700-9421-4F87-9E2B-C0ED25FE5242}" dt="2021-05-26T14:24:25.655" v="730"/>
          <ac:inkMkLst>
            <pc:docMk/>
            <pc:sldMk cId="1500927083" sldId="261"/>
            <ac:inkMk id="337" creationId="{23B1C0EB-AA3A-4DEE-B8F7-7782429B1982}"/>
          </ac:inkMkLst>
        </pc:inkChg>
        <pc:inkChg chg="add del mod">
          <ac:chgData name="Tan Ahmed" userId="69753a15-b025-464d-a4af-2a614b7dc704" providerId="ADAL" clId="{9BB35700-9421-4F87-9E2B-C0ED25FE5242}" dt="2021-05-26T14:24:40.432" v="738"/>
          <ac:inkMkLst>
            <pc:docMk/>
            <pc:sldMk cId="1500927083" sldId="261"/>
            <ac:inkMk id="339" creationId="{0AEA8927-5B2C-4C10-9C80-4193A4137204}"/>
          </ac:inkMkLst>
        </pc:inkChg>
        <pc:inkChg chg="add del mod">
          <ac:chgData name="Tan Ahmed" userId="69753a15-b025-464d-a4af-2a614b7dc704" providerId="ADAL" clId="{9BB35700-9421-4F87-9E2B-C0ED25FE5242}" dt="2021-05-26T14:24:41.078" v="739"/>
          <ac:inkMkLst>
            <pc:docMk/>
            <pc:sldMk cId="1500927083" sldId="261"/>
            <ac:inkMk id="340" creationId="{C016DC27-EF59-48FF-B031-5C1F7BC37C27}"/>
          </ac:inkMkLst>
        </pc:inkChg>
        <pc:inkChg chg="add del mod">
          <ac:chgData name="Tan Ahmed" userId="69753a15-b025-464d-a4af-2a614b7dc704" providerId="ADAL" clId="{9BB35700-9421-4F87-9E2B-C0ED25FE5242}" dt="2021-05-26T14:24:41.078" v="741"/>
          <ac:inkMkLst>
            <pc:docMk/>
            <pc:sldMk cId="1500927083" sldId="261"/>
            <ac:inkMk id="342" creationId="{98F6A167-B985-4DD7-BBC1-9EDE5D4C25C2}"/>
          </ac:inkMkLst>
        </pc:inkChg>
        <pc:inkChg chg="add del mod">
          <ac:chgData name="Tan Ahmed" userId="69753a15-b025-464d-a4af-2a614b7dc704" providerId="ADAL" clId="{9BB35700-9421-4F87-9E2B-C0ED25FE5242}" dt="2021-05-26T14:24:41.078" v="740"/>
          <ac:inkMkLst>
            <pc:docMk/>
            <pc:sldMk cId="1500927083" sldId="261"/>
            <ac:inkMk id="344" creationId="{BE2B7711-E32B-452D-A20C-343096281501}"/>
          </ac:inkMkLst>
        </pc:inkChg>
        <pc:inkChg chg="add mod">
          <ac:chgData name="Tan Ahmed" userId="69753a15-b025-464d-a4af-2a614b7dc704" providerId="ADAL" clId="{9BB35700-9421-4F87-9E2B-C0ED25FE5242}" dt="2021-05-26T14:24:44.809" v="744"/>
          <ac:inkMkLst>
            <pc:docMk/>
            <pc:sldMk cId="1500927083" sldId="261"/>
            <ac:inkMk id="346" creationId="{65F5719F-F42B-432D-B995-71B59E118952}"/>
          </ac:inkMkLst>
        </pc:inkChg>
        <pc:inkChg chg="add mod">
          <ac:chgData name="Tan Ahmed" userId="69753a15-b025-464d-a4af-2a614b7dc704" providerId="ADAL" clId="{9BB35700-9421-4F87-9E2B-C0ED25FE5242}" dt="2021-05-26T14:24:44.809" v="744"/>
          <ac:inkMkLst>
            <pc:docMk/>
            <pc:sldMk cId="1500927083" sldId="261"/>
            <ac:inkMk id="347" creationId="{EBAFB8E7-1502-48DE-90A8-06D70FFE8C10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49" creationId="{0A3B1100-1E52-4EFC-9772-493A322E9E91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50" creationId="{7334BDFD-90AB-4EB8-8909-31DC5A72EDA7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51" creationId="{EA3125B0-52DC-4E48-A3B9-CFC1C27666C8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52" creationId="{290DC294-02F0-426E-A720-8335B64F9AEC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53" creationId="{234F879F-1893-4C1C-97F5-76BA91AE1B47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54" creationId="{6A1B09E7-2957-41B0-84D0-B8156FC7F81A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55" creationId="{A0C769C4-A915-4402-B43B-3548CFF49E37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56" creationId="{17D58D01-CE39-45A1-A8E7-13CFC790EE95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57" creationId="{95A3C468-D2A0-435D-AC72-902945CBA19D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58" creationId="{596987A0-DA48-4985-A292-7A97277650D3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59" creationId="{4B773001-464C-4888-9C57-4935918B7EDA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60" creationId="{17990283-E1DA-49B7-BABC-AD5511BF016E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61" creationId="{FB718F1B-534F-4BD8-9DDE-2E018A5E78E7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62" creationId="{C92FD2A8-5071-49AD-9783-87C4C2E3ACA9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63" creationId="{03569A11-526F-44CC-8A35-7E01C21BEA11}"/>
          </ac:inkMkLst>
        </pc:inkChg>
        <pc:inkChg chg="add mod">
          <ac:chgData name="Tan Ahmed" userId="69753a15-b025-464d-a4af-2a614b7dc704" providerId="ADAL" clId="{9BB35700-9421-4F87-9E2B-C0ED25FE5242}" dt="2021-05-26T14:24:56.692" v="761"/>
          <ac:inkMkLst>
            <pc:docMk/>
            <pc:sldMk cId="1500927083" sldId="261"/>
            <ac:inkMk id="364" creationId="{46611AB1-5C1C-48AD-ACE7-5CB47140EA3F}"/>
          </ac:inkMkLst>
        </pc:inkChg>
      </pc:sldChg>
      <pc:sldChg chg="addSp delSp modSp mod">
        <pc:chgData name="Tan Ahmed" userId="69753a15-b025-464d-a4af-2a614b7dc704" providerId="ADAL" clId="{9BB35700-9421-4F87-9E2B-C0ED25FE5242}" dt="2021-05-26T14:29:52.446" v="871" actId="9405"/>
        <pc:sldMkLst>
          <pc:docMk/>
          <pc:sldMk cId="2518723543" sldId="262"/>
        </pc:sldMkLst>
        <pc:spChg chg="mod">
          <ac:chgData name="Tan Ahmed" userId="69753a15-b025-464d-a4af-2a614b7dc704" providerId="ADAL" clId="{9BB35700-9421-4F87-9E2B-C0ED25FE5242}" dt="2021-05-26T13:58:33.611" v="328" actId="1076"/>
          <ac:spMkLst>
            <pc:docMk/>
            <pc:sldMk cId="2518723543" sldId="262"/>
            <ac:spMk id="2" creationId="{00000000-0000-0000-0000-000000000000}"/>
          </ac:spMkLst>
        </pc:spChg>
        <pc:grpChg chg="del mod">
          <ac:chgData name="Tan Ahmed" userId="69753a15-b025-464d-a4af-2a614b7dc704" providerId="ADAL" clId="{9BB35700-9421-4F87-9E2B-C0ED25FE5242}" dt="2021-05-26T14:27:57.967" v="787"/>
          <ac:grpSpMkLst>
            <pc:docMk/>
            <pc:sldMk cId="2518723543" sldId="262"/>
            <ac:grpSpMk id="27" creationId="{976B5698-A446-4027-990C-D06CA0E77D56}"/>
          </ac:grpSpMkLst>
        </pc:grpChg>
        <pc:grpChg chg="mod">
          <ac:chgData name="Tan Ahmed" userId="69753a15-b025-464d-a4af-2a614b7dc704" providerId="ADAL" clId="{9BB35700-9421-4F87-9E2B-C0ED25FE5242}" dt="2021-05-26T14:27:53.179" v="786"/>
          <ac:grpSpMkLst>
            <pc:docMk/>
            <pc:sldMk cId="2518723543" sldId="262"/>
            <ac:grpSpMk id="28" creationId="{946075FC-C0F1-4E71-9E7A-B39D8EBF2B6A}"/>
          </ac:grpSpMkLst>
        </pc:grpChg>
        <pc:grpChg chg="mod">
          <ac:chgData name="Tan Ahmed" userId="69753a15-b025-464d-a4af-2a614b7dc704" providerId="ADAL" clId="{9BB35700-9421-4F87-9E2B-C0ED25FE5242}" dt="2021-05-26T14:27:53.179" v="786"/>
          <ac:grpSpMkLst>
            <pc:docMk/>
            <pc:sldMk cId="2518723543" sldId="262"/>
            <ac:grpSpMk id="29" creationId="{C2B3DFBF-E391-4D85-9429-145904E94E53}"/>
          </ac:grpSpMkLst>
        </pc:grpChg>
        <pc:grpChg chg="mod">
          <ac:chgData name="Tan Ahmed" userId="69753a15-b025-464d-a4af-2a614b7dc704" providerId="ADAL" clId="{9BB35700-9421-4F87-9E2B-C0ED25FE5242}" dt="2021-05-26T14:27:53.179" v="786"/>
          <ac:grpSpMkLst>
            <pc:docMk/>
            <pc:sldMk cId="2518723543" sldId="262"/>
            <ac:grpSpMk id="30" creationId="{37938670-B4F1-45D6-93CB-C47E9AC7D533}"/>
          </ac:grpSpMkLst>
        </pc:grpChg>
        <pc:grpChg chg="mod">
          <ac:chgData name="Tan Ahmed" userId="69753a15-b025-464d-a4af-2a614b7dc704" providerId="ADAL" clId="{9BB35700-9421-4F87-9E2B-C0ED25FE5242}" dt="2021-05-26T14:27:53.179" v="786"/>
          <ac:grpSpMkLst>
            <pc:docMk/>
            <pc:sldMk cId="2518723543" sldId="262"/>
            <ac:grpSpMk id="31" creationId="{8A7ABA6D-041E-49E9-A5DA-E26DB392735B}"/>
          </ac:grpSpMkLst>
        </pc:grpChg>
        <pc:grpChg chg="mod">
          <ac:chgData name="Tan Ahmed" userId="69753a15-b025-464d-a4af-2a614b7dc704" providerId="ADAL" clId="{9BB35700-9421-4F87-9E2B-C0ED25FE5242}" dt="2021-05-26T14:27:53.179" v="786"/>
          <ac:grpSpMkLst>
            <pc:docMk/>
            <pc:sldMk cId="2518723543" sldId="262"/>
            <ac:grpSpMk id="32" creationId="{18FF9A13-3E43-42A7-840D-4D96374A4E05}"/>
          </ac:grpSpMkLst>
        </pc:grpChg>
        <pc:grpChg chg="mod">
          <ac:chgData name="Tan Ahmed" userId="69753a15-b025-464d-a4af-2a614b7dc704" providerId="ADAL" clId="{9BB35700-9421-4F87-9E2B-C0ED25FE5242}" dt="2021-05-26T14:28:01.654" v="793"/>
          <ac:grpSpMkLst>
            <pc:docMk/>
            <pc:sldMk cId="2518723543" sldId="262"/>
            <ac:grpSpMk id="37" creationId="{9753D3AA-6DDE-4E51-8520-98CF9D75664A}"/>
          </ac:grpSpMkLst>
        </pc:grpChg>
        <pc:grpChg chg="mod">
          <ac:chgData name="Tan Ahmed" userId="69753a15-b025-464d-a4af-2a614b7dc704" providerId="ADAL" clId="{9BB35700-9421-4F87-9E2B-C0ED25FE5242}" dt="2021-05-26T14:28:07.275" v="796"/>
          <ac:grpSpMkLst>
            <pc:docMk/>
            <pc:sldMk cId="2518723543" sldId="262"/>
            <ac:grpSpMk id="40" creationId="{619A93F5-061D-46EB-8FCB-DF7D57F325F8}"/>
          </ac:grpSpMkLst>
        </pc:grpChg>
        <pc:grpChg chg="mod">
          <ac:chgData name="Tan Ahmed" userId="69753a15-b025-464d-a4af-2a614b7dc704" providerId="ADAL" clId="{9BB35700-9421-4F87-9E2B-C0ED25FE5242}" dt="2021-05-26T14:28:19.036" v="815"/>
          <ac:grpSpMkLst>
            <pc:docMk/>
            <pc:sldMk cId="2518723543" sldId="262"/>
            <ac:grpSpMk id="59" creationId="{25FB4530-0E41-4DA6-A427-36464ED730C8}"/>
          </ac:grpSpMkLst>
        </pc:grpChg>
        <pc:grpChg chg="mod">
          <ac:chgData name="Tan Ahmed" userId="69753a15-b025-464d-a4af-2a614b7dc704" providerId="ADAL" clId="{9BB35700-9421-4F87-9E2B-C0ED25FE5242}" dt="2021-05-26T14:28:19.036" v="815"/>
          <ac:grpSpMkLst>
            <pc:docMk/>
            <pc:sldMk cId="2518723543" sldId="262"/>
            <ac:grpSpMk id="60" creationId="{B749E82D-119D-4A87-B0AB-1C3716E91C8B}"/>
          </ac:grpSpMkLst>
        </pc:grpChg>
        <pc:grpChg chg="mod">
          <ac:chgData name="Tan Ahmed" userId="69753a15-b025-464d-a4af-2a614b7dc704" providerId="ADAL" clId="{9BB35700-9421-4F87-9E2B-C0ED25FE5242}" dt="2021-05-26T14:28:19.036" v="815"/>
          <ac:grpSpMkLst>
            <pc:docMk/>
            <pc:sldMk cId="2518723543" sldId="262"/>
            <ac:grpSpMk id="61" creationId="{36E29CE7-85D3-404C-A5D6-52904AB49A21}"/>
          </ac:grpSpMkLst>
        </pc:grpChg>
        <pc:grpChg chg="mod">
          <ac:chgData name="Tan Ahmed" userId="69753a15-b025-464d-a4af-2a614b7dc704" providerId="ADAL" clId="{9BB35700-9421-4F87-9E2B-C0ED25FE5242}" dt="2021-05-26T14:28:19.036" v="815"/>
          <ac:grpSpMkLst>
            <pc:docMk/>
            <pc:sldMk cId="2518723543" sldId="262"/>
            <ac:grpSpMk id="62" creationId="{D7CDA7AC-0EEA-49A8-B9D5-D64A13AF21BD}"/>
          </ac:grpSpMkLst>
        </pc:grpChg>
        <pc:grpChg chg="mod">
          <ac:chgData name="Tan Ahmed" userId="69753a15-b025-464d-a4af-2a614b7dc704" providerId="ADAL" clId="{9BB35700-9421-4F87-9E2B-C0ED25FE5242}" dt="2021-05-26T14:28:28.798" v="833"/>
          <ac:grpSpMkLst>
            <pc:docMk/>
            <pc:sldMk cId="2518723543" sldId="262"/>
            <ac:grpSpMk id="80" creationId="{0B8BBFE3-CD63-4345-A683-2342D3022BA8}"/>
          </ac:grpSpMkLst>
        </pc:grpChg>
        <pc:grpChg chg="mod">
          <ac:chgData name="Tan Ahmed" userId="69753a15-b025-464d-a4af-2a614b7dc704" providerId="ADAL" clId="{9BB35700-9421-4F87-9E2B-C0ED25FE5242}" dt="2021-05-26T14:28:28.798" v="833"/>
          <ac:grpSpMkLst>
            <pc:docMk/>
            <pc:sldMk cId="2518723543" sldId="262"/>
            <ac:grpSpMk id="81" creationId="{F6E405C0-3BF3-41DB-8E2B-CE9A3F37B73E}"/>
          </ac:grpSpMkLst>
        </pc:grpChg>
        <pc:grpChg chg="mod">
          <ac:chgData name="Tan Ahmed" userId="69753a15-b025-464d-a4af-2a614b7dc704" providerId="ADAL" clId="{9BB35700-9421-4F87-9E2B-C0ED25FE5242}" dt="2021-05-26T14:29:17.436" v="839"/>
          <ac:grpSpMkLst>
            <pc:docMk/>
            <pc:sldMk cId="2518723543" sldId="262"/>
            <ac:grpSpMk id="87" creationId="{ED9E6CAE-6191-412C-86CA-8039B03BD6AB}"/>
          </ac:grpSpMkLst>
        </pc:grpChg>
        <pc:grpChg chg="mod">
          <ac:chgData name="Tan Ahmed" userId="69753a15-b025-464d-a4af-2a614b7dc704" providerId="ADAL" clId="{9BB35700-9421-4F87-9E2B-C0ED25FE5242}" dt="2021-05-26T14:29:17.436" v="839"/>
          <ac:grpSpMkLst>
            <pc:docMk/>
            <pc:sldMk cId="2518723543" sldId="262"/>
            <ac:grpSpMk id="88" creationId="{2CAF5991-55E2-4A9E-A4C1-865654864125}"/>
          </ac:grpSpMkLst>
        </pc:grpChg>
        <pc:grpChg chg="mod">
          <ac:chgData name="Tan Ahmed" userId="69753a15-b025-464d-a4af-2a614b7dc704" providerId="ADAL" clId="{9BB35700-9421-4F87-9E2B-C0ED25FE5242}" dt="2021-05-26T14:29:21.922" v="842"/>
          <ac:grpSpMkLst>
            <pc:docMk/>
            <pc:sldMk cId="2518723543" sldId="262"/>
            <ac:grpSpMk id="91" creationId="{9AB01806-313D-4C7D-A6DC-AE0D88FE9F05}"/>
          </ac:grpSpMkLst>
        </pc:grpChg>
        <pc:grpChg chg="mod">
          <ac:chgData name="Tan Ahmed" userId="69753a15-b025-464d-a4af-2a614b7dc704" providerId="ADAL" clId="{9BB35700-9421-4F87-9E2B-C0ED25FE5242}" dt="2021-05-26T14:29:28.854" v="846"/>
          <ac:grpSpMkLst>
            <pc:docMk/>
            <pc:sldMk cId="2518723543" sldId="262"/>
            <ac:grpSpMk id="95" creationId="{195785A2-C5D8-4742-968E-1C3246F85B63}"/>
          </ac:grpSpMkLst>
        </pc:grpChg>
        <pc:grpChg chg="del mod">
          <ac:chgData name="Tan Ahmed" userId="69753a15-b025-464d-a4af-2a614b7dc704" providerId="ADAL" clId="{9BB35700-9421-4F87-9E2B-C0ED25FE5242}" dt="2021-05-26T14:29:43.233" v="861"/>
          <ac:grpSpMkLst>
            <pc:docMk/>
            <pc:sldMk cId="2518723543" sldId="262"/>
            <ac:grpSpMk id="100" creationId="{1D1820B2-E2FE-40A4-B1D7-6177F16C43F7}"/>
          </ac:grpSpMkLst>
        </pc:grpChg>
        <pc:grpChg chg="del mod">
          <ac:chgData name="Tan Ahmed" userId="69753a15-b025-464d-a4af-2a614b7dc704" providerId="ADAL" clId="{9BB35700-9421-4F87-9E2B-C0ED25FE5242}" dt="2021-05-26T14:29:43.233" v="862"/>
          <ac:grpSpMkLst>
            <pc:docMk/>
            <pc:sldMk cId="2518723543" sldId="262"/>
            <ac:grpSpMk id="101" creationId="{E59CDB23-76B7-421D-ACE6-3BEC4F3F2EB5}"/>
          </ac:grpSpMkLst>
        </pc:grpChg>
        <pc:grpChg chg="mod">
          <ac:chgData name="Tan Ahmed" userId="69753a15-b025-464d-a4af-2a614b7dc704" providerId="ADAL" clId="{9BB35700-9421-4F87-9E2B-C0ED25FE5242}" dt="2021-05-26T14:29:36.614" v="860"/>
          <ac:grpSpMkLst>
            <pc:docMk/>
            <pc:sldMk cId="2518723543" sldId="262"/>
            <ac:grpSpMk id="110" creationId="{75661021-42F2-4217-85F8-C5D800F4FAAA}"/>
          </ac:grpSpMkLst>
        </pc:grpChg>
        <pc:grpChg chg="mod">
          <ac:chgData name="Tan Ahmed" userId="69753a15-b025-464d-a4af-2a614b7dc704" providerId="ADAL" clId="{9BB35700-9421-4F87-9E2B-C0ED25FE5242}" dt="2021-05-26T14:29:36.614" v="860"/>
          <ac:grpSpMkLst>
            <pc:docMk/>
            <pc:sldMk cId="2518723543" sldId="262"/>
            <ac:grpSpMk id="111" creationId="{E2C53F0C-90B5-434A-9C42-3267AF83F1C9}"/>
          </ac:grpSpMkLst>
        </pc:grpChg>
        <pc:grpChg chg="del mod">
          <ac:chgData name="Tan Ahmed" userId="69753a15-b025-464d-a4af-2a614b7dc704" providerId="ADAL" clId="{9BB35700-9421-4F87-9E2B-C0ED25FE5242}" dt="2021-05-26T14:29:49.689" v="870"/>
          <ac:grpSpMkLst>
            <pc:docMk/>
            <pc:sldMk cId="2518723543" sldId="262"/>
            <ac:grpSpMk id="114" creationId="{9C0CA722-1760-423C-B87D-925F36C408DB}"/>
          </ac:grpSpMkLst>
        </pc:grpChg>
        <pc:grpChg chg="mod">
          <ac:chgData name="Tan Ahmed" userId="69753a15-b025-464d-a4af-2a614b7dc704" providerId="ADAL" clId="{9BB35700-9421-4F87-9E2B-C0ED25FE5242}" dt="2021-05-26T14:29:49.689" v="870"/>
          <ac:grpSpMkLst>
            <pc:docMk/>
            <pc:sldMk cId="2518723543" sldId="262"/>
            <ac:grpSpMk id="117" creationId="{A98D4B5A-0EE6-47B1-9017-2C569746EA68}"/>
          </ac:grpSpMkLst>
        </pc:grp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3" creationId="{DC8EDA9E-2751-480C-A6F0-44C5930B1EB8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4" creationId="{EE4E794F-12C6-4E2E-8A4A-3388B8D3D6B3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5" creationId="{09710CAA-9A89-48A3-84E9-F5ED46105C3C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6" creationId="{EA1DB161-61C3-4C0F-B88D-582137A54188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7" creationId="{857028E7-DC35-411B-BBC6-8222FB582D4E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8" creationId="{B04B6408-5ED3-4E46-99E9-267866A95004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9" creationId="{DFC8AF3C-97F1-4DE0-BE87-04B76CF90F84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10" creationId="{1A23F3B8-23FB-4143-BCD1-7FDD6E4F6ACA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11" creationId="{0653F91A-834D-401F-A5E8-D52713ACE43C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12" creationId="{1D0B0032-A99D-4D96-AFDB-84FE5204D9F4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13" creationId="{C3D21DF8-547F-4856-84BF-CF0A54C30388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14" creationId="{D25549E3-5FF9-4C91-8FCA-88D5915AC85F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15" creationId="{3ECAFB1A-74E2-4ACD-B37E-14721EF1636A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16" creationId="{C68ABCF5-1B09-4CAF-82EF-184904EBA60F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17" creationId="{C9ADCD7C-7824-47A8-9AD3-9F5ED8BE8836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18" creationId="{0F4BD4B0-1692-4638-8190-7720C8F12037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19" creationId="{8E114284-A347-4A0F-AA88-CCDAE6A18509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20" creationId="{1639EBE1-F716-4B32-81A7-D169A07724A6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21" creationId="{399F2242-EDDC-4EE3-88E7-41C2B7A93CDF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22" creationId="{A1D27E3F-8FA3-4117-97B7-AB61F041F75F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23" creationId="{2E4739DB-8ECC-4830-83CA-257B0C3B4613}"/>
          </ac:inkMkLst>
        </pc:inkChg>
        <pc:inkChg chg="add mod">
          <ac:chgData name="Tan Ahmed" userId="69753a15-b025-464d-a4af-2a614b7dc704" providerId="ADAL" clId="{9BB35700-9421-4F87-9E2B-C0ED25FE5242}" dt="2021-05-26T14:27:53.179" v="786"/>
          <ac:inkMkLst>
            <pc:docMk/>
            <pc:sldMk cId="2518723543" sldId="262"/>
            <ac:inkMk id="24" creationId="{D344EB37-013D-423F-A1D5-99C52CF12545}"/>
          </ac:inkMkLst>
        </pc:inkChg>
        <pc:inkChg chg="add del mod">
          <ac:chgData name="Tan Ahmed" userId="69753a15-b025-464d-a4af-2a614b7dc704" providerId="ADAL" clId="{9BB35700-9421-4F87-9E2B-C0ED25FE5242}" dt="2021-05-26T14:27:57.967" v="787"/>
          <ac:inkMkLst>
            <pc:docMk/>
            <pc:sldMk cId="2518723543" sldId="262"/>
            <ac:inkMk id="25" creationId="{9324F8E2-4BCE-4F58-8C34-2EF22B19DA42}"/>
          </ac:inkMkLst>
        </pc:inkChg>
        <pc:inkChg chg="add del mod">
          <ac:chgData name="Tan Ahmed" userId="69753a15-b025-464d-a4af-2a614b7dc704" providerId="ADAL" clId="{9BB35700-9421-4F87-9E2B-C0ED25FE5242}" dt="2021-05-26T14:27:57.967" v="788"/>
          <ac:inkMkLst>
            <pc:docMk/>
            <pc:sldMk cId="2518723543" sldId="262"/>
            <ac:inkMk id="26" creationId="{01AEC0D3-158B-4332-B01C-194F0C0B6A67}"/>
          </ac:inkMkLst>
        </pc:inkChg>
        <pc:inkChg chg="add mod">
          <ac:chgData name="Tan Ahmed" userId="69753a15-b025-464d-a4af-2a614b7dc704" providerId="ADAL" clId="{9BB35700-9421-4F87-9E2B-C0ED25FE5242}" dt="2021-05-26T14:28:01.654" v="793"/>
          <ac:inkMkLst>
            <pc:docMk/>
            <pc:sldMk cId="2518723543" sldId="262"/>
            <ac:inkMk id="33" creationId="{B19A5A04-C9B1-4CAC-A94C-B55B4000FD2F}"/>
          </ac:inkMkLst>
        </pc:inkChg>
        <pc:inkChg chg="add mod">
          <ac:chgData name="Tan Ahmed" userId="69753a15-b025-464d-a4af-2a614b7dc704" providerId="ADAL" clId="{9BB35700-9421-4F87-9E2B-C0ED25FE5242}" dt="2021-05-26T14:28:01.654" v="793"/>
          <ac:inkMkLst>
            <pc:docMk/>
            <pc:sldMk cId="2518723543" sldId="262"/>
            <ac:inkMk id="34" creationId="{8B74002F-1016-4587-8821-806ACD139962}"/>
          </ac:inkMkLst>
        </pc:inkChg>
        <pc:inkChg chg="add mod">
          <ac:chgData name="Tan Ahmed" userId="69753a15-b025-464d-a4af-2a614b7dc704" providerId="ADAL" clId="{9BB35700-9421-4F87-9E2B-C0ED25FE5242}" dt="2021-05-26T14:28:01.654" v="793"/>
          <ac:inkMkLst>
            <pc:docMk/>
            <pc:sldMk cId="2518723543" sldId="262"/>
            <ac:inkMk id="35" creationId="{2EAA2C4E-ED1F-4ABD-A55C-C755CB5320F3}"/>
          </ac:inkMkLst>
        </pc:inkChg>
        <pc:inkChg chg="add mod">
          <ac:chgData name="Tan Ahmed" userId="69753a15-b025-464d-a4af-2a614b7dc704" providerId="ADAL" clId="{9BB35700-9421-4F87-9E2B-C0ED25FE5242}" dt="2021-05-26T14:28:01.654" v="793"/>
          <ac:inkMkLst>
            <pc:docMk/>
            <pc:sldMk cId="2518723543" sldId="262"/>
            <ac:inkMk id="36" creationId="{502F0B9A-13E8-40FC-8428-D509F2C546A8}"/>
          </ac:inkMkLst>
        </pc:inkChg>
        <pc:inkChg chg="add mod">
          <ac:chgData name="Tan Ahmed" userId="69753a15-b025-464d-a4af-2a614b7dc704" providerId="ADAL" clId="{9BB35700-9421-4F87-9E2B-C0ED25FE5242}" dt="2021-05-26T14:28:07.275" v="796"/>
          <ac:inkMkLst>
            <pc:docMk/>
            <pc:sldMk cId="2518723543" sldId="262"/>
            <ac:inkMk id="38" creationId="{4182B6EE-4CB5-4012-B136-D2681CA19076}"/>
          </ac:inkMkLst>
        </pc:inkChg>
        <pc:inkChg chg="add mod">
          <ac:chgData name="Tan Ahmed" userId="69753a15-b025-464d-a4af-2a614b7dc704" providerId="ADAL" clId="{9BB35700-9421-4F87-9E2B-C0ED25FE5242}" dt="2021-05-26T14:28:07.275" v="796"/>
          <ac:inkMkLst>
            <pc:docMk/>
            <pc:sldMk cId="2518723543" sldId="262"/>
            <ac:inkMk id="39" creationId="{7D00E4B2-86B6-409D-90F8-D855EA0B8FB1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41" creationId="{8DC909B6-FC96-411C-9D28-F7755C0FA1C3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42" creationId="{D12B27C4-4902-4F17-BB93-9CBE9145DB1E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43" creationId="{FF60F431-7CE4-42BC-AE15-BD98EADF44A4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44" creationId="{F9DB15CE-211A-4BCC-A479-CF67B30FB4D5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45" creationId="{6FD3D497-33C3-414E-80F9-51198BBB8607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46" creationId="{89920FDC-CE07-4C18-AEB2-64D5F2448FB3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47" creationId="{251941CC-E884-4589-831C-24F8E6BA6328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48" creationId="{6D8367BF-0648-45D8-BAA0-F7B652B0A9F3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49" creationId="{BCCD0F8D-F5B8-41A3-9D04-680971BF3575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50" creationId="{4B3EB15A-8B23-455C-9679-D087F7BDBF2E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51" creationId="{6E52BAF4-3E64-4656-A327-F1C4DD96639F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52" creationId="{AF88C866-A6AD-4B5F-901B-9482A0A531A1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53" creationId="{C007C08A-4C41-443D-A92A-8A1481F5C375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54" creationId="{F4FC66EA-426A-44D3-92C6-01881D87BBFE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55" creationId="{FCCFCA0A-541D-4806-8D7D-598DC72BA6AE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56" creationId="{128F3877-F1A5-499C-8271-888E0785DF5D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57" creationId="{BBAC6044-90E1-4C61-8DF3-644F672D0BA0}"/>
          </ac:inkMkLst>
        </pc:inkChg>
        <pc:inkChg chg="add mod">
          <ac:chgData name="Tan Ahmed" userId="69753a15-b025-464d-a4af-2a614b7dc704" providerId="ADAL" clId="{9BB35700-9421-4F87-9E2B-C0ED25FE5242}" dt="2021-05-26T14:28:19.036" v="815"/>
          <ac:inkMkLst>
            <pc:docMk/>
            <pc:sldMk cId="2518723543" sldId="262"/>
            <ac:inkMk id="58" creationId="{56BE6D53-B401-43B1-B307-B86A359FD5D7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63" creationId="{3A7BD12E-5B05-4947-93F2-6FD6E794B3EE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64" creationId="{F94BE6BA-403C-425A-BF72-1BA32E6057AF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65" creationId="{0F6265E0-BC05-43FE-9C2E-14D845870789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66" creationId="{AFFADAE6-7605-462E-B1AB-7EFF80213DEB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67" creationId="{E3B0A658-B713-4155-8D3E-83A5F4FC3B5D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68" creationId="{9A507648-5E0F-4CF4-89B8-079D72DBD68A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69" creationId="{7C29EACF-A9A3-4743-A294-8CA8FCE32E40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70" creationId="{12C6FF28-9507-4A55-9151-588C28CB36BD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71" creationId="{322B41F7-018A-4F5C-9E00-11F5F635F9D3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72" creationId="{C3BAAD09-83C8-47B2-AFC5-BF7E8D9846FC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73" creationId="{6FA9CA3E-8240-4058-A98D-C29CAD0A376D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74" creationId="{1C8B630C-935A-4E43-959F-89F1F002B8E5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75" creationId="{540D1F46-9A4D-468D-A8DF-5A887168FF09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76" creationId="{C85CAFC7-EAC9-48ED-97CB-245CACCC513E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77" creationId="{E282DD1E-4B7C-4C58-9E64-A73E0DE230E0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78" creationId="{8176F102-7F50-4103-B72B-FA5EDDCB274A}"/>
          </ac:inkMkLst>
        </pc:inkChg>
        <pc:inkChg chg="add mod">
          <ac:chgData name="Tan Ahmed" userId="69753a15-b025-464d-a4af-2a614b7dc704" providerId="ADAL" clId="{9BB35700-9421-4F87-9E2B-C0ED25FE5242}" dt="2021-05-26T14:28:28.798" v="833"/>
          <ac:inkMkLst>
            <pc:docMk/>
            <pc:sldMk cId="2518723543" sldId="262"/>
            <ac:inkMk id="79" creationId="{68BD02B5-323A-41E6-AC74-0686BCBD5670}"/>
          </ac:inkMkLst>
        </pc:inkChg>
        <pc:inkChg chg="add mod">
          <ac:chgData name="Tan Ahmed" userId="69753a15-b025-464d-a4af-2a614b7dc704" providerId="ADAL" clId="{9BB35700-9421-4F87-9E2B-C0ED25FE5242}" dt="2021-05-26T14:29:17.436" v="839"/>
          <ac:inkMkLst>
            <pc:docMk/>
            <pc:sldMk cId="2518723543" sldId="262"/>
            <ac:inkMk id="82" creationId="{B51EF1CB-00D4-4F8D-A1E3-70BD64A03DB3}"/>
          </ac:inkMkLst>
        </pc:inkChg>
        <pc:inkChg chg="add mod">
          <ac:chgData name="Tan Ahmed" userId="69753a15-b025-464d-a4af-2a614b7dc704" providerId="ADAL" clId="{9BB35700-9421-4F87-9E2B-C0ED25FE5242}" dt="2021-05-26T14:29:17.436" v="839"/>
          <ac:inkMkLst>
            <pc:docMk/>
            <pc:sldMk cId="2518723543" sldId="262"/>
            <ac:inkMk id="83" creationId="{9BEBFBF5-E70E-48E5-9806-80CD3FC68D62}"/>
          </ac:inkMkLst>
        </pc:inkChg>
        <pc:inkChg chg="add mod">
          <ac:chgData name="Tan Ahmed" userId="69753a15-b025-464d-a4af-2a614b7dc704" providerId="ADAL" clId="{9BB35700-9421-4F87-9E2B-C0ED25FE5242}" dt="2021-05-26T14:29:17.436" v="839"/>
          <ac:inkMkLst>
            <pc:docMk/>
            <pc:sldMk cId="2518723543" sldId="262"/>
            <ac:inkMk id="84" creationId="{DEC75CAB-3FE7-4744-885C-21B82A8A3F11}"/>
          </ac:inkMkLst>
        </pc:inkChg>
        <pc:inkChg chg="add mod">
          <ac:chgData name="Tan Ahmed" userId="69753a15-b025-464d-a4af-2a614b7dc704" providerId="ADAL" clId="{9BB35700-9421-4F87-9E2B-C0ED25FE5242}" dt="2021-05-26T14:29:17.436" v="839"/>
          <ac:inkMkLst>
            <pc:docMk/>
            <pc:sldMk cId="2518723543" sldId="262"/>
            <ac:inkMk id="85" creationId="{87E02000-8822-4B7C-87F9-671CCFDA72F8}"/>
          </ac:inkMkLst>
        </pc:inkChg>
        <pc:inkChg chg="add mod">
          <ac:chgData name="Tan Ahmed" userId="69753a15-b025-464d-a4af-2a614b7dc704" providerId="ADAL" clId="{9BB35700-9421-4F87-9E2B-C0ED25FE5242}" dt="2021-05-26T14:29:17.436" v="839"/>
          <ac:inkMkLst>
            <pc:docMk/>
            <pc:sldMk cId="2518723543" sldId="262"/>
            <ac:inkMk id="86" creationId="{C4E564D4-3184-4D9E-9A02-5AD2D322D7D0}"/>
          </ac:inkMkLst>
        </pc:inkChg>
        <pc:inkChg chg="add mod">
          <ac:chgData name="Tan Ahmed" userId="69753a15-b025-464d-a4af-2a614b7dc704" providerId="ADAL" clId="{9BB35700-9421-4F87-9E2B-C0ED25FE5242}" dt="2021-05-26T14:29:21.922" v="842"/>
          <ac:inkMkLst>
            <pc:docMk/>
            <pc:sldMk cId="2518723543" sldId="262"/>
            <ac:inkMk id="89" creationId="{513FBC5B-A519-409A-85B4-1C285B326B3C}"/>
          </ac:inkMkLst>
        </pc:inkChg>
        <pc:inkChg chg="add mod">
          <ac:chgData name="Tan Ahmed" userId="69753a15-b025-464d-a4af-2a614b7dc704" providerId="ADAL" clId="{9BB35700-9421-4F87-9E2B-C0ED25FE5242}" dt="2021-05-26T14:29:21.922" v="842"/>
          <ac:inkMkLst>
            <pc:docMk/>
            <pc:sldMk cId="2518723543" sldId="262"/>
            <ac:inkMk id="90" creationId="{9D96585E-DBA2-4456-B700-D5DABF1EE72D}"/>
          </ac:inkMkLst>
        </pc:inkChg>
        <pc:inkChg chg="add mod">
          <ac:chgData name="Tan Ahmed" userId="69753a15-b025-464d-a4af-2a614b7dc704" providerId="ADAL" clId="{9BB35700-9421-4F87-9E2B-C0ED25FE5242}" dt="2021-05-26T14:29:28.854" v="846"/>
          <ac:inkMkLst>
            <pc:docMk/>
            <pc:sldMk cId="2518723543" sldId="262"/>
            <ac:inkMk id="92" creationId="{3747275D-5D04-4777-8392-E49904FF6914}"/>
          </ac:inkMkLst>
        </pc:inkChg>
        <pc:inkChg chg="add mod">
          <ac:chgData name="Tan Ahmed" userId="69753a15-b025-464d-a4af-2a614b7dc704" providerId="ADAL" clId="{9BB35700-9421-4F87-9E2B-C0ED25FE5242}" dt="2021-05-26T14:29:28.854" v="846"/>
          <ac:inkMkLst>
            <pc:docMk/>
            <pc:sldMk cId="2518723543" sldId="262"/>
            <ac:inkMk id="93" creationId="{38441CFD-17E8-4DC3-A450-81E88D861292}"/>
          </ac:inkMkLst>
        </pc:inkChg>
        <pc:inkChg chg="add mod">
          <ac:chgData name="Tan Ahmed" userId="69753a15-b025-464d-a4af-2a614b7dc704" providerId="ADAL" clId="{9BB35700-9421-4F87-9E2B-C0ED25FE5242}" dt="2021-05-26T14:29:28.854" v="846"/>
          <ac:inkMkLst>
            <pc:docMk/>
            <pc:sldMk cId="2518723543" sldId="262"/>
            <ac:inkMk id="94" creationId="{BF2599A8-E639-47B3-B6F3-B601FF7F121E}"/>
          </ac:inkMkLst>
        </pc:inkChg>
        <pc:inkChg chg="add del mod">
          <ac:chgData name="Tan Ahmed" userId="69753a15-b025-464d-a4af-2a614b7dc704" providerId="ADAL" clId="{9BB35700-9421-4F87-9E2B-C0ED25FE5242}" dt="2021-05-26T14:29:43.233" v="862"/>
          <ac:inkMkLst>
            <pc:docMk/>
            <pc:sldMk cId="2518723543" sldId="262"/>
            <ac:inkMk id="96" creationId="{719BBFB5-7B82-4E00-AA7F-5E395A486029}"/>
          </ac:inkMkLst>
        </pc:inkChg>
        <pc:inkChg chg="add del mod">
          <ac:chgData name="Tan Ahmed" userId="69753a15-b025-464d-a4af-2a614b7dc704" providerId="ADAL" clId="{9BB35700-9421-4F87-9E2B-C0ED25FE5242}" dt="2021-05-26T14:29:43.233" v="861"/>
          <ac:inkMkLst>
            <pc:docMk/>
            <pc:sldMk cId="2518723543" sldId="262"/>
            <ac:inkMk id="97" creationId="{C9A1D036-5235-43DF-BAE0-67EEC46B5A64}"/>
          </ac:inkMkLst>
        </pc:inkChg>
        <pc:inkChg chg="add del mod">
          <ac:chgData name="Tan Ahmed" userId="69753a15-b025-464d-a4af-2a614b7dc704" providerId="ADAL" clId="{9BB35700-9421-4F87-9E2B-C0ED25FE5242}" dt="2021-05-26T14:29:43.233" v="863"/>
          <ac:inkMkLst>
            <pc:docMk/>
            <pc:sldMk cId="2518723543" sldId="262"/>
            <ac:inkMk id="98" creationId="{0FDA5BED-0224-4D66-B683-A0A116726084}"/>
          </ac:inkMkLst>
        </pc:inkChg>
        <pc:inkChg chg="add del mod">
          <ac:chgData name="Tan Ahmed" userId="69753a15-b025-464d-a4af-2a614b7dc704" providerId="ADAL" clId="{9BB35700-9421-4F87-9E2B-C0ED25FE5242}" dt="2021-05-26T14:29:43.918" v="864"/>
          <ac:inkMkLst>
            <pc:docMk/>
            <pc:sldMk cId="2518723543" sldId="262"/>
            <ac:inkMk id="99" creationId="{7D5F34DC-A9F6-4DA9-B54F-28874D078208}"/>
          </ac:inkMkLst>
        </pc:inkChg>
        <pc:inkChg chg="add mod">
          <ac:chgData name="Tan Ahmed" userId="69753a15-b025-464d-a4af-2a614b7dc704" providerId="ADAL" clId="{9BB35700-9421-4F87-9E2B-C0ED25FE5242}" dt="2021-05-26T14:29:36.614" v="860"/>
          <ac:inkMkLst>
            <pc:docMk/>
            <pc:sldMk cId="2518723543" sldId="262"/>
            <ac:inkMk id="102" creationId="{19478E4B-6342-4AF4-9000-D01FA3FFB24E}"/>
          </ac:inkMkLst>
        </pc:inkChg>
        <pc:inkChg chg="add mod">
          <ac:chgData name="Tan Ahmed" userId="69753a15-b025-464d-a4af-2a614b7dc704" providerId="ADAL" clId="{9BB35700-9421-4F87-9E2B-C0ED25FE5242}" dt="2021-05-26T14:29:36.614" v="860"/>
          <ac:inkMkLst>
            <pc:docMk/>
            <pc:sldMk cId="2518723543" sldId="262"/>
            <ac:inkMk id="103" creationId="{EE02DC49-4C1C-4468-A549-948F1C6E59A4}"/>
          </ac:inkMkLst>
        </pc:inkChg>
        <pc:inkChg chg="add mod">
          <ac:chgData name="Tan Ahmed" userId="69753a15-b025-464d-a4af-2a614b7dc704" providerId="ADAL" clId="{9BB35700-9421-4F87-9E2B-C0ED25FE5242}" dt="2021-05-26T14:29:36.614" v="860"/>
          <ac:inkMkLst>
            <pc:docMk/>
            <pc:sldMk cId="2518723543" sldId="262"/>
            <ac:inkMk id="104" creationId="{318A236B-8556-4A10-9108-C0F0F93A7D73}"/>
          </ac:inkMkLst>
        </pc:inkChg>
        <pc:inkChg chg="add mod">
          <ac:chgData name="Tan Ahmed" userId="69753a15-b025-464d-a4af-2a614b7dc704" providerId="ADAL" clId="{9BB35700-9421-4F87-9E2B-C0ED25FE5242}" dt="2021-05-26T14:29:36.614" v="860"/>
          <ac:inkMkLst>
            <pc:docMk/>
            <pc:sldMk cId="2518723543" sldId="262"/>
            <ac:inkMk id="105" creationId="{84FF45D9-BA66-4C6C-8250-740D412E459F}"/>
          </ac:inkMkLst>
        </pc:inkChg>
        <pc:inkChg chg="add mod">
          <ac:chgData name="Tan Ahmed" userId="69753a15-b025-464d-a4af-2a614b7dc704" providerId="ADAL" clId="{9BB35700-9421-4F87-9E2B-C0ED25FE5242}" dt="2021-05-26T14:29:36.614" v="860"/>
          <ac:inkMkLst>
            <pc:docMk/>
            <pc:sldMk cId="2518723543" sldId="262"/>
            <ac:inkMk id="106" creationId="{085AE15B-FFB4-4AB1-B7F9-893327221557}"/>
          </ac:inkMkLst>
        </pc:inkChg>
        <pc:inkChg chg="add mod">
          <ac:chgData name="Tan Ahmed" userId="69753a15-b025-464d-a4af-2a614b7dc704" providerId="ADAL" clId="{9BB35700-9421-4F87-9E2B-C0ED25FE5242}" dt="2021-05-26T14:29:36.614" v="860"/>
          <ac:inkMkLst>
            <pc:docMk/>
            <pc:sldMk cId="2518723543" sldId="262"/>
            <ac:inkMk id="107" creationId="{740DDCC1-E714-4E1F-BCF3-1097BAAFA704}"/>
          </ac:inkMkLst>
        </pc:inkChg>
        <pc:inkChg chg="add mod">
          <ac:chgData name="Tan Ahmed" userId="69753a15-b025-464d-a4af-2a614b7dc704" providerId="ADAL" clId="{9BB35700-9421-4F87-9E2B-C0ED25FE5242}" dt="2021-05-26T14:29:36.614" v="860"/>
          <ac:inkMkLst>
            <pc:docMk/>
            <pc:sldMk cId="2518723543" sldId="262"/>
            <ac:inkMk id="108" creationId="{0A97535E-AB1E-4597-A1DD-32FAD51E2545}"/>
          </ac:inkMkLst>
        </pc:inkChg>
        <pc:inkChg chg="add mod">
          <ac:chgData name="Tan Ahmed" userId="69753a15-b025-464d-a4af-2a614b7dc704" providerId="ADAL" clId="{9BB35700-9421-4F87-9E2B-C0ED25FE5242}" dt="2021-05-26T14:29:36.614" v="860"/>
          <ac:inkMkLst>
            <pc:docMk/>
            <pc:sldMk cId="2518723543" sldId="262"/>
            <ac:inkMk id="109" creationId="{60E6B321-CE32-490C-9606-4CF4AA526D30}"/>
          </ac:inkMkLst>
        </pc:inkChg>
        <pc:inkChg chg="add mod">
          <ac:chgData name="Tan Ahmed" userId="69753a15-b025-464d-a4af-2a614b7dc704" providerId="ADAL" clId="{9BB35700-9421-4F87-9E2B-C0ED25FE5242}" dt="2021-05-26T14:29:49.689" v="870"/>
          <ac:inkMkLst>
            <pc:docMk/>
            <pc:sldMk cId="2518723543" sldId="262"/>
            <ac:inkMk id="112" creationId="{770AC396-9614-4BDD-BDDA-EF1ADC4F68AF}"/>
          </ac:inkMkLst>
        </pc:inkChg>
        <pc:inkChg chg="add mod">
          <ac:chgData name="Tan Ahmed" userId="69753a15-b025-464d-a4af-2a614b7dc704" providerId="ADAL" clId="{9BB35700-9421-4F87-9E2B-C0ED25FE5242}" dt="2021-05-26T14:29:49.689" v="870"/>
          <ac:inkMkLst>
            <pc:docMk/>
            <pc:sldMk cId="2518723543" sldId="262"/>
            <ac:inkMk id="113" creationId="{E73A5C4F-A2A4-4CDE-9B5E-77DC686CBFF7}"/>
          </ac:inkMkLst>
        </pc:inkChg>
        <pc:inkChg chg="add mod">
          <ac:chgData name="Tan Ahmed" userId="69753a15-b025-464d-a4af-2a614b7dc704" providerId="ADAL" clId="{9BB35700-9421-4F87-9E2B-C0ED25FE5242}" dt="2021-05-26T14:29:49.689" v="870"/>
          <ac:inkMkLst>
            <pc:docMk/>
            <pc:sldMk cId="2518723543" sldId="262"/>
            <ac:inkMk id="115" creationId="{5BF0DAEB-2808-4DD1-89D8-BB7861CFECB3}"/>
          </ac:inkMkLst>
        </pc:inkChg>
        <pc:inkChg chg="add mod">
          <ac:chgData name="Tan Ahmed" userId="69753a15-b025-464d-a4af-2a614b7dc704" providerId="ADAL" clId="{9BB35700-9421-4F87-9E2B-C0ED25FE5242}" dt="2021-05-26T14:29:49.689" v="870"/>
          <ac:inkMkLst>
            <pc:docMk/>
            <pc:sldMk cId="2518723543" sldId="262"/>
            <ac:inkMk id="116" creationId="{8C176FDD-8DC9-4D08-B3C3-FFDC96F75B81}"/>
          </ac:inkMkLst>
        </pc:inkChg>
        <pc:inkChg chg="add">
          <ac:chgData name="Tan Ahmed" userId="69753a15-b025-464d-a4af-2a614b7dc704" providerId="ADAL" clId="{9BB35700-9421-4F87-9E2B-C0ED25FE5242}" dt="2021-05-26T14:29:52.446" v="871" actId="9405"/>
          <ac:inkMkLst>
            <pc:docMk/>
            <pc:sldMk cId="2518723543" sldId="262"/>
            <ac:inkMk id="118" creationId="{983C6ED7-B8CE-4FA0-A432-A3AC2D0FFC29}"/>
          </ac:inkMkLst>
        </pc:inkChg>
      </pc:sldChg>
      <pc:sldChg chg="addSp delSp modSp mod">
        <pc:chgData name="Tan Ahmed" userId="69753a15-b025-464d-a4af-2a614b7dc704" providerId="ADAL" clId="{9BB35700-9421-4F87-9E2B-C0ED25FE5242}" dt="2021-05-26T14:39:58.407" v="1150"/>
        <pc:sldMkLst>
          <pc:docMk/>
          <pc:sldMk cId="2704126645" sldId="263"/>
        </pc:sldMkLst>
        <pc:spChg chg="mod">
          <ac:chgData name="Tan Ahmed" userId="69753a15-b025-464d-a4af-2a614b7dc704" providerId="ADAL" clId="{9BB35700-9421-4F87-9E2B-C0ED25FE5242}" dt="2021-05-26T14:00:04.929" v="333" actId="20577"/>
          <ac:spMkLst>
            <pc:docMk/>
            <pc:sldMk cId="2704126645" sldId="263"/>
            <ac:spMk id="2" creationId="{00000000-0000-0000-0000-000000000000}"/>
          </ac:spMkLst>
        </pc:spChg>
        <pc:grpChg chg="mod">
          <ac:chgData name="Tan Ahmed" userId="69753a15-b025-464d-a4af-2a614b7dc704" providerId="ADAL" clId="{9BB35700-9421-4F87-9E2B-C0ED25FE5242}" dt="2021-05-26T14:31:56.245" v="887"/>
          <ac:grpSpMkLst>
            <pc:docMk/>
            <pc:sldMk cId="2704126645" sldId="263"/>
            <ac:grpSpMk id="18" creationId="{6EBE0123-DB0D-4870-B970-B6BF91B6DA0E}"/>
          </ac:grpSpMkLst>
        </pc:grpChg>
        <pc:grpChg chg="mod">
          <ac:chgData name="Tan Ahmed" userId="69753a15-b025-464d-a4af-2a614b7dc704" providerId="ADAL" clId="{9BB35700-9421-4F87-9E2B-C0ED25FE5242}" dt="2021-05-26T14:31:56.245" v="887"/>
          <ac:grpSpMkLst>
            <pc:docMk/>
            <pc:sldMk cId="2704126645" sldId="263"/>
            <ac:grpSpMk id="19" creationId="{616D7580-F261-421A-A42A-AA32F03A1431}"/>
          </ac:grpSpMkLst>
        </pc:grpChg>
        <pc:grpChg chg="mod">
          <ac:chgData name="Tan Ahmed" userId="69753a15-b025-464d-a4af-2a614b7dc704" providerId="ADAL" clId="{9BB35700-9421-4F87-9E2B-C0ED25FE5242}" dt="2021-05-26T14:31:56.245" v="887"/>
          <ac:grpSpMkLst>
            <pc:docMk/>
            <pc:sldMk cId="2704126645" sldId="263"/>
            <ac:grpSpMk id="20" creationId="{079D6A14-39CB-4D95-9483-39039A2262BD}"/>
          </ac:grpSpMkLst>
        </pc:grpChg>
        <pc:grpChg chg="mod">
          <ac:chgData name="Tan Ahmed" userId="69753a15-b025-464d-a4af-2a614b7dc704" providerId="ADAL" clId="{9BB35700-9421-4F87-9E2B-C0ED25FE5242}" dt="2021-05-26T14:31:56.245" v="887"/>
          <ac:grpSpMkLst>
            <pc:docMk/>
            <pc:sldMk cId="2704126645" sldId="263"/>
            <ac:grpSpMk id="21" creationId="{4B849B4B-0B62-4EE7-9DBD-8F2BEDB63E90}"/>
          </ac:grpSpMkLst>
        </pc:grpChg>
        <pc:grpChg chg="mod">
          <ac:chgData name="Tan Ahmed" userId="69753a15-b025-464d-a4af-2a614b7dc704" providerId="ADAL" clId="{9BB35700-9421-4F87-9E2B-C0ED25FE5242}" dt="2021-05-26T14:32:11.052" v="902"/>
          <ac:grpSpMkLst>
            <pc:docMk/>
            <pc:sldMk cId="2704126645" sldId="263"/>
            <ac:grpSpMk id="36" creationId="{D6A5C9A6-D135-4731-A239-59FB963CFF62}"/>
          </ac:grpSpMkLst>
        </pc:grpChg>
        <pc:grpChg chg="mod">
          <ac:chgData name="Tan Ahmed" userId="69753a15-b025-464d-a4af-2a614b7dc704" providerId="ADAL" clId="{9BB35700-9421-4F87-9E2B-C0ED25FE5242}" dt="2021-05-26T14:32:11.052" v="902"/>
          <ac:grpSpMkLst>
            <pc:docMk/>
            <pc:sldMk cId="2704126645" sldId="263"/>
            <ac:grpSpMk id="37" creationId="{0FCC1C37-B1F1-4399-A466-29D93ABA6449}"/>
          </ac:grpSpMkLst>
        </pc:grpChg>
        <pc:grpChg chg="mod">
          <ac:chgData name="Tan Ahmed" userId="69753a15-b025-464d-a4af-2a614b7dc704" providerId="ADAL" clId="{9BB35700-9421-4F87-9E2B-C0ED25FE5242}" dt="2021-05-26T14:32:11.052" v="902"/>
          <ac:grpSpMkLst>
            <pc:docMk/>
            <pc:sldMk cId="2704126645" sldId="263"/>
            <ac:grpSpMk id="38" creationId="{6B1CE7FB-6D98-4F54-96E7-860ADADF2979}"/>
          </ac:grpSpMkLst>
        </pc:grpChg>
        <pc:grpChg chg="del mod">
          <ac:chgData name="Tan Ahmed" userId="69753a15-b025-464d-a4af-2a614b7dc704" providerId="ADAL" clId="{9BB35700-9421-4F87-9E2B-C0ED25FE5242}" dt="2021-05-26T14:32:17.882" v="910"/>
          <ac:grpSpMkLst>
            <pc:docMk/>
            <pc:sldMk cId="2704126645" sldId="263"/>
            <ac:grpSpMk id="44" creationId="{0092474B-C9A6-427F-9741-679A79697B14}"/>
          </ac:grpSpMkLst>
        </pc:grpChg>
        <pc:grpChg chg="mod">
          <ac:chgData name="Tan Ahmed" userId="69753a15-b025-464d-a4af-2a614b7dc704" providerId="ADAL" clId="{9BB35700-9421-4F87-9E2B-C0ED25FE5242}" dt="2021-05-26T14:32:36.590" v="925"/>
          <ac:grpSpMkLst>
            <pc:docMk/>
            <pc:sldMk cId="2704126645" sldId="263"/>
            <ac:grpSpMk id="58" creationId="{A67890DA-11B5-473E-A47B-1F0228CC2C1C}"/>
          </ac:grpSpMkLst>
        </pc:grpChg>
        <pc:grpChg chg="mod">
          <ac:chgData name="Tan Ahmed" userId="69753a15-b025-464d-a4af-2a614b7dc704" providerId="ADAL" clId="{9BB35700-9421-4F87-9E2B-C0ED25FE5242}" dt="2021-05-26T14:32:36.590" v="925"/>
          <ac:grpSpMkLst>
            <pc:docMk/>
            <pc:sldMk cId="2704126645" sldId="263"/>
            <ac:grpSpMk id="59" creationId="{8EF0D91B-C42F-44C3-B23A-A87CFB4CA179}"/>
          </ac:grpSpMkLst>
        </pc:grpChg>
        <pc:grpChg chg="mod">
          <ac:chgData name="Tan Ahmed" userId="69753a15-b025-464d-a4af-2a614b7dc704" providerId="ADAL" clId="{9BB35700-9421-4F87-9E2B-C0ED25FE5242}" dt="2021-05-26T14:32:46.241" v="932"/>
          <ac:grpSpMkLst>
            <pc:docMk/>
            <pc:sldMk cId="2704126645" sldId="263"/>
            <ac:grpSpMk id="66" creationId="{F8140AAB-BC9B-4BFF-A3AA-BC2105EB0F2F}"/>
          </ac:grpSpMkLst>
        </pc:grpChg>
        <pc:grpChg chg="mod">
          <ac:chgData name="Tan Ahmed" userId="69753a15-b025-464d-a4af-2a614b7dc704" providerId="ADAL" clId="{9BB35700-9421-4F87-9E2B-C0ED25FE5242}" dt="2021-05-26T14:32:50.673" v="936"/>
          <ac:grpSpMkLst>
            <pc:docMk/>
            <pc:sldMk cId="2704126645" sldId="263"/>
            <ac:grpSpMk id="69" creationId="{1C121E2D-D574-4BD2-A7CC-8EA3B20BFC10}"/>
          </ac:grpSpMkLst>
        </pc:grpChg>
        <pc:grpChg chg="mod">
          <ac:chgData name="Tan Ahmed" userId="69753a15-b025-464d-a4af-2a614b7dc704" providerId="ADAL" clId="{9BB35700-9421-4F87-9E2B-C0ED25FE5242}" dt="2021-05-26T14:32:57.053" v="943"/>
          <ac:grpSpMkLst>
            <pc:docMk/>
            <pc:sldMk cId="2704126645" sldId="263"/>
            <ac:grpSpMk id="76" creationId="{53C0A141-F260-49EE-B847-66C9B810BC47}"/>
          </ac:grpSpMkLst>
        </pc:grpChg>
        <pc:grpChg chg="mod">
          <ac:chgData name="Tan Ahmed" userId="69753a15-b025-464d-a4af-2a614b7dc704" providerId="ADAL" clId="{9BB35700-9421-4F87-9E2B-C0ED25FE5242}" dt="2021-05-26T14:33:16.033" v="958"/>
          <ac:grpSpMkLst>
            <pc:docMk/>
            <pc:sldMk cId="2704126645" sldId="263"/>
            <ac:grpSpMk id="91" creationId="{21CA6BF9-1591-44F4-BBBA-00674E2868F2}"/>
          </ac:grpSpMkLst>
        </pc:grpChg>
        <pc:grpChg chg="mod">
          <ac:chgData name="Tan Ahmed" userId="69753a15-b025-464d-a4af-2a614b7dc704" providerId="ADAL" clId="{9BB35700-9421-4F87-9E2B-C0ED25FE5242}" dt="2021-05-26T14:33:16.033" v="958"/>
          <ac:grpSpMkLst>
            <pc:docMk/>
            <pc:sldMk cId="2704126645" sldId="263"/>
            <ac:grpSpMk id="92" creationId="{CD76DC83-F980-464F-A008-6249E635E8AF}"/>
          </ac:grpSpMkLst>
        </pc:grpChg>
        <pc:grpChg chg="mod">
          <ac:chgData name="Tan Ahmed" userId="69753a15-b025-464d-a4af-2a614b7dc704" providerId="ADAL" clId="{9BB35700-9421-4F87-9E2B-C0ED25FE5242}" dt="2021-05-26T14:34:00.810" v="971"/>
          <ac:grpSpMkLst>
            <pc:docMk/>
            <pc:sldMk cId="2704126645" sldId="263"/>
            <ac:grpSpMk id="105" creationId="{823C6906-15CC-4BD4-9B91-870B458D03AF}"/>
          </ac:grpSpMkLst>
        </pc:grpChg>
        <pc:grpChg chg="mod">
          <ac:chgData name="Tan Ahmed" userId="69753a15-b025-464d-a4af-2a614b7dc704" providerId="ADAL" clId="{9BB35700-9421-4F87-9E2B-C0ED25FE5242}" dt="2021-05-26T14:34:00.810" v="971"/>
          <ac:grpSpMkLst>
            <pc:docMk/>
            <pc:sldMk cId="2704126645" sldId="263"/>
            <ac:grpSpMk id="106" creationId="{956B2541-2931-47E6-BDDD-F38D1D091BD9}"/>
          </ac:grpSpMkLst>
        </pc:grpChg>
        <pc:grpChg chg="mod">
          <ac:chgData name="Tan Ahmed" userId="69753a15-b025-464d-a4af-2a614b7dc704" providerId="ADAL" clId="{9BB35700-9421-4F87-9E2B-C0ED25FE5242}" dt="2021-05-26T14:34:00.810" v="971"/>
          <ac:grpSpMkLst>
            <pc:docMk/>
            <pc:sldMk cId="2704126645" sldId="263"/>
            <ac:grpSpMk id="107" creationId="{FF53F63C-AAEF-4571-9E72-08E7F7BE04C4}"/>
          </ac:grpSpMkLst>
        </pc:grpChg>
        <pc:grpChg chg="mod">
          <ac:chgData name="Tan Ahmed" userId="69753a15-b025-464d-a4af-2a614b7dc704" providerId="ADAL" clId="{9BB35700-9421-4F87-9E2B-C0ED25FE5242}" dt="2021-05-26T14:34:05.494" v="974"/>
          <ac:grpSpMkLst>
            <pc:docMk/>
            <pc:sldMk cId="2704126645" sldId="263"/>
            <ac:grpSpMk id="110" creationId="{89734813-3388-4807-8F12-B5B5F8D72C17}"/>
          </ac:grpSpMkLst>
        </pc:grpChg>
        <pc:grpChg chg="mod">
          <ac:chgData name="Tan Ahmed" userId="69753a15-b025-464d-a4af-2a614b7dc704" providerId="ADAL" clId="{9BB35700-9421-4F87-9E2B-C0ED25FE5242}" dt="2021-05-26T14:34:09.305" v="980"/>
          <ac:grpSpMkLst>
            <pc:docMk/>
            <pc:sldMk cId="2704126645" sldId="263"/>
            <ac:grpSpMk id="116" creationId="{B0F16CD4-11A5-4A36-8F72-8AD1D951C390}"/>
          </ac:grpSpMkLst>
        </pc:grpChg>
        <pc:grpChg chg="mod">
          <ac:chgData name="Tan Ahmed" userId="69753a15-b025-464d-a4af-2a614b7dc704" providerId="ADAL" clId="{9BB35700-9421-4F87-9E2B-C0ED25FE5242}" dt="2021-05-26T14:34:09.305" v="980"/>
          <ac:grpSpMkLst>
            <pc:docMk/>
            <pc:sldMk cId="2704126645" sldId="263"/>
            <ac:grpSpMk id="117" creationId="{E6359941-5267-4181-9AA5-13FFBCC0DDAF}"/>
          </ac:grpSpMkLst>
        </pc:grpChg>
        <pc:grpChg chg="del mod">
          <ac:chgData name="Tan Ahmed" userId="69753a15-b025-464d-a4af-2a614b7dc704" providerId="ADAL" clId="{9BB35700-9421-4F87-9E2B-C0ED25FE5242}" dt="2021-05-26T14:35:13.486" v="992"/>
          <ac:grpSpMkLst>
            <pc:docMk/>
            <pc:sldMk cId="2704126645" sldId="263"/>
            <ac:grpSpMk id="121" creationId="{D897E89B-8B14-4222-87C9-A2BF71A46012}"/>
          </ac:grpSpMkLst>
        </pc:grpChg>
        <pc:grpChg chg="del mod">
          <ac:chgData name="Tan Ahmed" userId="69753a15-b025-464d-a4af-2a614b7dc704" providerId="ADAL" clId="{9BB35700-9421-4F87-9E2B-C0ED25FE5242}" dt="2021-05-26T14:35:13.486" v="992"/>
          <ac:grpSpMkLst>
            <pc:docMk/>
            <pc:sldMk cId="2704126645" sldId="263"/>
            <ac:grpSpMk id="125" creationId="{995638E8-5B8C-4098-8C79-76A5E1D73840}"/>
          </ac:grpSpMkLst>
        </pc:grpChg>
        <pc:grpChg chg="del mod">
          <ac:chgData name="Tan Ahmed" userId="69753a15-b025-464d-a4af-2a614b7dc704" providerId="ADAL" clId="{9BB35700-9421-4F87-9E2B-C0ED25FE5242}" dt="2021-05-26T14:35:19.695" v="1002"/>
          <ac:grpSpMkLst>
            <pc:docMk/>
            <pc:sldMk cId="2704126645" sldId="263"/>
            <ac:grpSpMk id="128" creationId="{DD998FC9-C32A-4271-A765-25F63EC73F77}"/>
          </ac:grpSpMkLst>
        </pc:grpChg>
        <pc:grpChg chg="del mod">
          <ac:chgData name="Tan Ahmed" userId="69753a15-b025-464d-a4af-2a614b7dc704" providerId="ADAL" clId="{9BB35700-9421-4F87-9E2B-C0ED25FE5242}" dt="2021-05-26T14:35:29.104" v="1008"/>
          <ac:grpSpMkLst>
            <pc:docMk/>
            <pc:sldMk cId="2704126645" sldId="263"/>
            <ac:grpSpMk id="138" creationId="{292DA573-DB0E-4D47-AA81-C6F9920B4217}"/>
          </ac:grpSpMkLst>
        </pc:grpChg>
        <pc:grpChg chg="mod">
          <ac:chgData name="Tan Ahmed" userId="69753a15-b025-464d-a4af-2a614b7dc704" providerId="ADAL" clId="{9BB35700-9421-4F87-9E2B-C0ED25FE5242}" dt="2021-05-26T14:35:19.695" v="1002"/>
          <ac:grpSpMkLst>
            <pc:docMk/>
            <pc:sldMk cId="2704126645" sldId="263"/>
            <ac:grpSpMk id="139" creationId="{417DC13F-1BAF-48C1-A774-4C82D82574D0}"/>
          </ac:grpSpMkLst>
        </pc:grpChg>
        <pc:grpChg chg="del mod">
          <ac:chgData name="Tan Ahmed" userId="69753a15-b025-464d-a4af-2a614b7dc704" providerId="ADAL" clId="{9BB35700-9421-4F87-9E2B-C0ED25FE5242}" dt="2021-05-26T14:35:32.742" v="1013"/>
          <ac:grpSpMkLst>
            <pc:docMk/>
            <pc:sldMk cId="2704126645" sldId="263"/>
            <ac:grpSpMk id="145" creationId="{F83CAB16-291C-469B-A322-EA0C9EF98569}"/>
          </ac:grpSpMkLst>
        </pc:grpChg>
        <pc:grpChg chg="mod">
          <ac:chgData name="Tan Ahmed" userId="69753a15-b025-464d-a4af-2a614b7dc704" providerId="ADAL" clId="{9BB35700-9421-4F87-9E2B-C0ED25FE5242}" dt="2021-05-26T14:35:29.104" v="1008"/>
          <ac:grpSpMkLst>
            <pc:docMk/>
            <pc:sldMk cId="2704126645" sldId="263"/>
            <ac:grpSpMk id="146" creationId="{A748CB9C-9E28-4D68-A93B-82DE8F009108}"/>
          </ac:grpSpMkLst>
        </pc:grpChg>
        <pc:grpChg chg="mod">
          <ac:chgData name="Tan Ahmed" userId="69753a15-b025-464d-a4af-2a614b7dc704" providerId="ADAL" clId="{9BB35700-9421-4F87-9E2B-C0ED25FE5242}" dt="2021-05-26T14:35:32.742" v="1013"/>
          <ac:grpSpMkLst>
            <pc:docMk/>
            <pc:sldMk cId="2704126645" sldId="263"/>
            <ac:grpSpMk id="151" creationId="{7E14D7A7-DDDE-44D0-B60A-0679AA47B5B7}"/>
          </ac:grpSpMkLst>
        </pc:grpChg>
        <pc:grpChg chg="mod">
          <ac:chgData name="Tan Ahmed" userId="69753a15-b025-464d-a4af-2a614b7dc704" providerId="ADAL" clId="{9BB35700-9421-4F87-9E2B-C0ED25FE5242}" dt="2021-05-26T14:39:45.754" v="1138"/>
          <ac:grpSpMkLst>
            <pc:docMk/>
            <pc:sldMk cId="2704126645" sldId="263"/>
            <ac:grpSpMk id="156" creationId="{69F76116-2558-4AA8-9293-495E1D21BB34}"/>
          </ac:grpSpMkLst>
        </pc:grpChg>
        <pc:grpChg chg="mod">
          <ac:chgData name="Tan Ahmed" userId="69753a15-b025-464d-a4af-2a614b7dc704" providerId="ADAL" clId="{9BB35700-9421-4F87-9E2B-C0ED25FE5242}" dt="2021-05-26T14:39:47.681" v="1141"/>
          <ac:grpSpMkLst>
            <pc:docMk/>
            <pc:sldMk cId="2704126645" sldId="263"/>
            <ac:grpSpMk id="159" creationId="{034DC809-699A-4147-BEA2-BF9C0B7EA97F}"/>
          </ac:grpSpMkLst>
        </pc:grpChg>
        <pc:grpChg chg="mod">
          <ac:chgData name="Tan Ahmed" userId="69753a15-b025-464d-a4af-2a614b7dc704" providerId="ADAL" clId="{9BB35700-9421-4F87-9E2B-C0ED25FE5242}" dt="2021-05-26T14:39:49.384" v="1144"/>
          <ac:grpSpMkLst>
            <pc:docMk/>
            <pc:sldMk cId="2704126645" sldId="263"/>
            <ac:grpSpMk id="162" creationId="{C8444450-B75C-412C-A910-6A9E3B5A5C3F}"/>
          </ac:grpSpMkLst>
        </pc:grpChg>
        <pc:grpChg chg="mod">
          <ac:chgData name="Tan Ahmed" userId="69753a15-b025-464d-a4af-2a614b7dc704" providerId="ADAL" clId="{9BB35700-9421-4F87-9E2B-C0ED25FE5242}" dt="2021-05-26T14:39:58.407" v="1150"/>
          <ac:grpSpMkLst>
            <pc:docMk/>
            <pc:sldMk cId="2704126645" sldId="263"/>
            <ac:grpSpMk id="168" creationId="{85DBBAD3-2A79-452B-8663-2A13CCEE627F}"/>
          </ac:grpSpMkLst>
        </pc:grpChg>
        <pc:inkChg chg="add mod">
          <ac:chgData name="Tan Ahmed" userId="69753a15-b025-464d-a4af-2a614b7dc704" providerId="ADAL" clId="{9BB35700-9421-4F87-9E2B-C0ED25FE5242}" dt="2021-05-26T14:31:56.245" v="887"/>
          <ac:inkMkLst>
            <pc:docMk/>
            <pc:sldMk cId="2704126645" sldId="263"/>
            <ac:inkMk id="3" creationId="{97071757-231C-4B68-8E65-F65B202C2AB5}"/>
          </ac:inkMkLst>
        </pc:inkChg>
        <pc:inkChg chg="add mod">
          <ac:chgData name="Tan Ahmed" userId="69753a15-b025-464d-a4af-2a614b7dc704" providerId="ADAL" clId="{9BB35700-9421-4F87-9E2B-C0ED25FE5242}" dt="2021-05-26T14:31:56.245" v="887"/>
          <ac:inkMkLst>
            <pc:docMk/>
            <pc:sldMk cId="2704126645" sldId="263"/>
            <ac:inkMk id="4" creationId="{51A99A43-A711-4696-975B-714CF0C37242}"/>
          </ac:inkMkLst>
        </pc:inkChg>
        <pc:inkChg chg="add mod">
          <ac:chgData name="Tan Ahmed" userId="69753a15-b025-464d-a4af-2a614b7dc704" providerId="ADAL" clId="{9BB35700-9421-4F87-9E2B-C0ED25FE5242}" dt="2021-05-26T14:31:56.245" v="887"/>
          <ac:inkMkLst>
            <pc:docMk/>
            <pc:sldMk cId="2704126645" sldId="263"/>
            <ac:inkMk id="5" creationId="{2E2CFA94-0DB6-40EE-80B4-9213F856B8D2}"/>
          </ac:inkMkLst>
        </pc:inkChg>
        <pc:inkChg chg="add mod">
          <ac:chgData name="Tan Ahmed" userId="69753a15-b025-464d-a4af-2a614b7dc704" providerId="ADAL" clId="{9BB35700-9421-4F87-9E2B-C0ED25FE5242}" dt="2021-05-26T14:31:56.245" v="887"/>
          <ac:inkMkLst>
            <pc:docMk/>
            <pc:sldMk cId="2704126645" sldId="263"/>
            <ac:inkMk id="6" creationId="{AFAFC4C4-7A19-4769-8ABD-9ABE859D5620}"/>
          </ac:inkMkLst>
        </pc:inkChg>
        <pc:inkChg chg="add mod">
          <ac:chgData name="Tan Ahmed" userId="69753a15-b025-464d-a4af-2a614b7dc704" providerId="ADAL" clId="{9BB35700-9421-4F87-9E2B-C0ED25FE5242}" dt="2021-05-26T14:31:56.245" v="887"/>
          <ac:inkMkLst>
            <pc:docMk/>
            <pc:sldMk cId="2704126645" sldId="263"/>
            <ac:inkMk id="7" creationId="{736A2DB7-0A12-4FD0-9F61-DE527127D0FF}"/>
          </ac:inkMkLst>
        </pc:inkChg>
        <pc:inkChg chg="add mod">
          <ac:chgData name="Tan Ahmed" userId="69753a15-b025-464d-a4af-2a614b7dc704" providerId="ADAL" clId="{9BB35700-9421-4F87-9E2B-C0ED25FE5242}" dt="2021-05-26T14:31:56.245" v="887"/>
          <ac:inkMkLst>
            <pc:docMk/>
            <pc:sldMk cId="2704126645" sldId="263"/>
            <ac:inkMk id="8" creationId="{9E6AD05F-B9C5-4FAF-AD42-C0F3F5D0406C}"/>
          </ac:inkMkLst>
        </pc:inkChg>
        <pc:inkChg chg="add mod">
          <ac:chgData name="Tan Ahmed" userId="69753a15-b025-464d-a4af-2a614b7dc704" providerId="ADAL" clId="{9BB35700-9421-4F87-9E2B-C0ED25FE5242}" dt="2021-05-26T14:31:56.245" v="887"/>
          <ac:inkMkLst>
            <pc:docMk/>
            <pc:sldMk cId="2704126645" sldId="263"/>
            <ac:inkMk id="9" creationId="{26AA7C1D-D20D-49FC-88E6-1C19B60951AD}"/>
          </ac:inkMkLst>
        </pc:inkChg>
        <pc:inkChg chg="add mod">
          <ac:chgData name="Tan Ahmed" userId="69753a15-b025-464d-a4af-2a614b7dc704" providerId="ADAL" clId="{9BB35700-9421-4F87-9E2B-C0ED25FE5242}" dt="2021-05-26T14:31:56.245" v="887"/>
          <ac:inkMkLst>
            <pc:docMk/>
            <pc:sldMk cId="2704126645" sldId="263"/>
            <ac:inkMk id="10" creationId="{AE293045-F33A-4119-BC7E-E3593FB535E2}"/>
          </ac:inkMkLst>
        </pc:inkChg>
        <pc:inkChg chg="add mod">
          <ac:chgData name="Tan Ahmed" userId="69753a15-b025-464d-a4af-2a614b7dc704" providerId="ADAL" clId="{9BB35700-9421-4F87-9E2B-C0ED25FE5242}" dt="2021-05-26T14:31:56.245" v="887"/>
          <ac:inkMkLst>
            <pc:docMk/>
            <pc:sldMk cId="2704126645" sldId="263"/>
            <ac:inkMk id="11" creationId="{37BABA64-AC9E-400C-ABD0-1CBAA6B40055}"/>
          </ac:inkMkLst>
        </pc:inkChg>
        <pc:inkChg chg="add mod">
          <ac:chgData name="Tan Ahmed" userId="69753a15-b025-464d-a4af-2a614b7dc704" providerId="ADAL" clId="{9BB35700-9421-4F87-9E2B-C0ED25FE5242}" dt="2021-05-26T14:31:56.245" v="887"/>
          <ac:inkMkLst>
            <pc:docMk/>
            <pc:sldMk cId="2704126645" sldId="263"/>
            <ac:inkMk id="12" creationId="{317DA647-7D20-44A9-9C50-C809B6F9D1E8}"/>
          </ac:inkMkLst>
        </pc:inkChg>
        <pc:inkChg chg="add mod">
          <ac:chgData name="Tan Ahmed" userId="69753a15-b025-464d-a4af-2a614b7dc704" providerId="ADAL" clId="{9BB35700-9421-4F87-9E2B-C0ED25FE5242}" dt="2021-05-26T14:31:56.245" v="887"/>
          <ac:inkMkLst>
            <pc:docMk/>
            <pc:sldMk cId="2704126645" sldId="263"/>
            <ac:inkMk id="13" creationId="{B6A1638C-47E2-4489-87DF-2D001D342E84}"/>
          </ac:inkMkLst>
        </pc:inkChg>
        <pc:inkChg chg="add mod">
          <ac:chgData name="Tan Ahmed" userId="69753a15-b025-464d-a4af-2a614b7dc704" providerId="ADAL" clId="{9BB35700-9421-4F87-9E2B-C0ED25FE5242}" dt="2021-05-26T14:31:56.245" v="887"/>
          <ac:inkMkLst>
            <pc:docMk/>
            <pc:sldMk cId="2704126645" sldId="263"/>
            <ac:inkMk id="14" creationId="{8068E2BA-D674-454F-A292-01CF86736150}"/>
          </ac:inkMkLst>
        </pc:inkChg>
        <pc:inkChg chg="add mod">
          <ac:chgData name="Tan Ahmed" userId="69753a15-b025-464d-a4af-2a614b7dc704" providerId="ADAL" clId="{9BB35700-9421-4F87-9E2B-C0ED25FE5242}" dt="2021-05-26T14:31:56.245" v="887"/>
          <ac:inkMkLst>
            <pc:docMk/>
            <pc:sldMk cId="2704126645" sldId="263"/>
            <ac:inkMk id="15" creationId="{AAC43FA4-99E0-463A-8183-0933B4C66728}"/>
          </ac:inkMkLst>
        </pc:inkChg>
        <pc:inkChg chg="add mod">
          <ac:chgData name="Tan Ahmed" userId="69753a15-b025-464d-a4af-2a614b7dc704" providerId="ADAL" clId="{9BB35700-9421-4F87-9E2B-C0ED25FE5242}" dt="2021-05-26T14:31:56.245" v="887"/>
          <ac:inkMkLst>
            <pc:docMk/>
            <pc:sldMk cId="2704126645" sldId="263"/>
            <ac:inkMk id="16" creationId="{8BDB5CB4-5DCE-44D0-9F40-A22321377DA2}"/>
          </ac:inkMkLst>
        </pc:inkChg>
        <pc:inkChg chg="add mod">
          <ac:chgData name="Tan Ahmed" userId="69753a15-b025-464d-a4af-2a614b7dc704" providerId="ADAL" clId="{9BB35700-9421-4F87-9E2B-C0ED25FE5242}" dt="2021-05-26T14:31:56.245" v="887"/>
          <ac:inkMkLst>
            <pc:docMk/>
            <pc:sldMk cId="2704126645" sldId="263"/>
            <ac:inkMk id="17" creationId="{C867FE7A-A274-4201-A664-DE2B625D9C85}"/>
          </ac:inkMkLst>
        </pc:inkChg>
        <pc:inkChg chg="add">
          <ac:chgData name="Tan Ahmed" userId="69753a15-b025-464d-a4af-2a614b7dc704" providerId="ADAL" clId="{9BB35700-9421-4F87-9E2B-C0ED25FE5242}" dt="2021-05-26T14:32:04.413" v="888" actId="9405"/>
          <ac:inkMkLst>
            <pc:docMk/>
            <pc:sldMk cId="2704126645" sldId="263"/>
            <ac:inkMk id="22" creationId="{E6EF742E-4124-4758-B092-25F141EAE3E4}"/>
          </ac:inkMkLst>
        </pc:inkChg>
        <pc:inkChg chg="add mod">
          <ac:chgData name="Tan Ahmed" userId="69753a15-b025-464d-a4af-2a614b7dc704" providerId="ADAL" clId="{9BB35700-9421-4F87-9E2B-C0ED25FE5242}" dt="2021-05-26T14:32:11.052" v="902"/>
          <ac:inkMkLst>
            <pc:docMk/>
            <pc:sldMk cId="2704126645" sldId="263"/>
            <ac:inkMk id="23" creationId="{032DBDA2-36F5-4CB6-93A6-909E790FF603}"/>
          </ac:inkMkLst>
        </pc:inkChg>
        <pc:inkChg chg="add mod">
          <ac:chgData name="Tan Ahmed" userId="69753a15-b025-464d-a4af-2a614b7dc704" providerId="ADAL" clId="{9BB35700-9421-4F87-9E2B-C0ED25FE5242}" dt="2021-05-26T14:32:11.052" v="902"/>
          <ac:inkMkLst>
            <pc:docMk/>
            <pc:sldMk cId="2704126645" sldId="263"/>
            <ac:inkMk id="24" creationId="{4123E7C0-A5BC-4B53-B800-7B37BA96D613}"/>
          </ac:inkMkLst>
        </pc:inkChg>
        <pc:inkChg chg="add mod">
          <ac:chgData name="Tan Ahmed" userId="69753a15-b025-464d-a4af-2a614b7dc704" providerId="ADAL" clId="{9BB35700-9421-4F87-9E2B-C0ED25FE5242}" dt="2021-05-26T14:32:11.052" v="902"/>
          <ac:inkMkLst>
            <pc:docMk/>
            <pc:sldMk cId="2704126645" sldId="263"/>
            <ac:inkMk id="25" creationId="{64D3215F-34B2-479E-B898-23994B81B7B3}"/>
          </ac:inkMkLst>
        </pc:inkChg>
        <pc:inkChg chg="add mod">
          <ac:chgData name="Tan Ahmed" userId="69753a15-b025-464d-a4af-2a614b7dc704" providerId="ADAL" clId="{9BB35700-9421-4F87-9E2B-C0ED25FE5242}" dt="2021-05-26T14:32:11.052" v="902"/>
          <ac:inkMkLst>
            <pc:docMk/>
            <pc:sldMk cId="2704126645" sldId="263"/>
            <ac:inkMk id="26" creationId="{8049B555-CD04-4E62-BB20-AF18F0C9CCF8}"/>
          </ac:inkMkLst>
        </pc:inkChg>
        <pc:inkChg chg="add mod">
          <ac:chgData name="Tan Ahmed" userId="69753a15-b025-464d-a4af-2a614b7dc704" providerId="ADAL" clId="{9BB35700-9421-4F87-9E2B-C0ED25FE5242}" dt="2021-05-26T14:32:11.052" v="902"/>
          <ac:inkMkLst>
            <pc:docMk/>
            <pc:sldMk cId="2704126645" sldId="263"/>
            <ac:inkMk id="27" creationId="{90DCEF2C-8F17-4D7B-8911-9985EBB2AE49}"/>
          </ac:inkMkLst>
        </pc:inkChg>
        <pc:inkChg chg="add mod">
          <ac:chgData name="Tan Ahmed" userId="69753a15-b025-464d-a4af-2a614b7dc704" providerId="ADAL" clId="{9BB35700-9421-4F87-9E2B-C0ED25FE5242}" dt="2021-05-26T14:32:11.052" v="902"/>
          <ac:inkMkLst>
            <pc:docMk/>
            <pc:sldMk cId="2704126645" sldId="263"/>
            <ac:inkMk id="28" creationId="{7AF38704-7CBC-446D-A8F6-1021A0254F49}"/>
          </ac:inkMkLst>
        </pc:inkChg>
        <pc:inkChg chg="add mod">
          <ac:chgData name="Tan Ahmed" userId="69753a15-b025-464d-a4af-2a614b7dc704" providerId="ADAL" clId="{9BB35700-9421-4F87-9E2B-C0ED25FE5242}" dt="2021-05-26T14:32:11.052" v="902"/>
          <ac:inkMkLst>
            <pc:docMk/>
            <pc:sldMk cId="2704126645" sldId="263"/>
            <ac:inkMk id="29" creationId="{95BA9F30-5870-4E76-AAA3-CE9D300C7D6E}"/>
          </ac:inkMkLst>
        </pc:inkChg>
        <pc:inkChg chg="add mod">
          <ac:chgData name="Tan Ahmed" userId="69753a15-b025-464d-a4af-2a614b7dc704" providerId="ADAL" clId="{9BB35700-9421-4F87-9E2B-C0ED25FE5242}" dt="2021-05-26T14:32:11.052" v="902"/>
          <ac:inkMkLst>
            <pc:docMk/>
            <pc:sldMk cId="2704126645" sldId="263"/>
            <ac:inkMk id="30" creationId="{76BB6ECD-14F8-4437-9D77-4D23256970C4}"/>
          </ac:inkMkLst>
        </pc:inkChg>
        <pc:inkChg chg="add mod">
          <ac:chgData name="Tan Ahmed" userId="69753a15-b025-464d-a4af-2a614b7dc704" providerId="ADAL" clId="{9BB35700-9421-4F87-9E2B-C0ED25FE5242}" dt="2021-05-26T14:32:11.052" v="902"/>
          <ac:inkMkLst>
            <pc:docMk/>
            <pc:sldMk cId="2704126645" sldId="263"/>
            <ac:inkMk id="31" creationId="{24B057B9-1750-462B-B413-C0497EB1E873}"/>
          </ac:inkMkLst>
        </pc:inkChg>
        <pc:inkChg chg="add mod">
          <ac:chgData name="Tan Ahmed" userId="69753a15-b025-464d-a4af-2a614b7dc704" providerId="ADAL" clId="{9BB35700-9421-4F87-9E2B-C0ED25FE5242}" dt="2021-05-26T14:32:11.052" v="902"/>
          <ac:inkMkLst>
            <pc:docMk/>
            <pc:sldMk cId="2704126645" sldId="263"/>
            <ac:inkMk id="32" creationId="{E118F90B-A9AF-4C60-9F8C-14DDE5B13C91}"/>
          </ac:inkMkLst>
        </pc:inkChg>
        <pc:inkChg chg="add mod">
          <ac:chgData name="Tan Ahmed" userId="69753a15-b025-464d-a4af-2a614b7dc704" providerId="ADAL" clId="{9BB35700-9421-4F87-9E2B-C0ED25FE5242}" dt="2021-05-26T14:32:11.052" v="902"/>
          <ac:inkMkLst>
            <pc:docMk/>
            <pc:sldMk cId="2704126645" sldId="263"/>
            <ac:inkMk id="33" creationId="{E6C453BA-C276-4B9A-B183-6AB63F454EE9}"/>
          </ac:inkMkLst>
        </pc:inkChg>
        <pc:inkChg chg="add mod">
          <ac:chgData name="Tan Ahmed" userId="69753a15-b025-464d-a4af-2a614b7dc704" providerId="ADAL" clId="{9BB35700-9421-4F87-9E2B-C0ED25FE5242}" dt="2021-05-26T14:32:11.052" v="902"/>
          <ac:inkMkLst>
            <pc:docMk/>
            <pc:sldMk cId="2704126645" sldId="263"/>
            <ac:inkMk id="34" creationId="{DE35E319-378D-481B-9419-F15F3530CE02}"/>
          </ac:inkMkLst>
        </pc:inkChg>
        <pc:inkChg chg="add mod">
          <ac:chgData name="Tan Ahmed" userId="69753a15-b025-464d-a4af-2a614b7dc704" providerId="ADAL" clId="{9BB35700-9421-4F87-9E2B-C0ED25FE5242}" dt="2021-05-26T14:32:11.052" v="902"/>
          <ac:inkMkLst>
            <pc:docMk/>
            <pc:sldMk cId="2704126645" sldId="263"/>
            <ac:inkMk id="35" creationId="{2C95C35F-D57A-4AF3-BF30-17B95C2B9102}"/>
          </ac:inkMkLst>
        </pc:inkChg>
        <pc:inkChg chg="add">
          <ac:chgData name="Tan Ahmed" userId="69753a15-b025-464d-a4af-2a614b7dc704" providerId="ADAL" clId="{9BB35700-9421-4F87-9E2B-C0ED25FE5242}" dt="2021-05-26T14:32:12.940" v="903" actId="9405"/>
          <ac:inkMkLst>
            <pc:docMk/>
            <pc:sldMk cId="2704126645" sldId="263"/>
            <ac:inkMk id="39" creationId="{F96E2FAA-5CA0-4408-9C3D-D6525BD24410}"/>
          </ac:inkMkLst>
        </pc:inkChg>
        <pc:inkChg chg="add">
          <ac:chgData name="Tan Ahmed" userId="69753a15-b025-464d-a4af-2a614b7dc704" providerId="ADAL" clId="{9BB35700-9421-4F87-9E2B-C0ED25FE5242}" dt="2021-05-26T14:32:13.293" v="904" actId="9405"/>
          <ac:inkMkLst>
            <pc:docMk/>
            <pc:sldMk cId="2704126645" sldId="263"/>
            <ac:inkMk id="40" creationId="{E23F4345-8106-4F50-887A-90DB456765E4}"/>
          </ac:inkMkLst>
        </pc:inkChg>
        <pc:inkChg chg="add del mod">
          <ac:chgData name="Tan Ahmed" userId="69753a15-b025-464d-a4af-2a614b7dc704" providerId="ADAL" clId="{9BB35700-9421-4F87-9E2B-C0ED25FE5242}" dt="2021-05-26T14:32:17.882" v="909"/>
          <ac:inkMkLst>
            <pc:docMk/>
            <pc:sldMk cId="2704126645" sldId="263"/>
            <ac:inkMk id="41" creationId="{F19ACDF6-1240-4C42-91B3-B11845F19E74}"/>
          </ac:inkMkLst>
        </pc:inkChg>
        <pc:inkChg chg="add del mod">
          <ac:chgData name="Tan Ahmed" userId="69753a15-b025-464d-a4af-2a614b7dc704" providerId="ADAL" clId="{9BB35700-9421-4F87-9E2B-C0ED25FE5242}" dt="2021-05-26T14:32:17.882" v="910"/>
          <ac:inkMkLst>
            <pc:docMk/>
            <pc:sldMk cId="2704126645" sldId="263"/>
            <ac:inkMk id="42" creationId="{8E8C6497-B3DF-42E5-BDE6-C01460292080}"/>
          </ac:inkMkLst>
        </pc:inkChg>
        <pc:inkChg chg="add del mod">
          <ac:chgData name="Tan Ahmed" userId="69753a15-b025-464d-a4af-2a614b7dc704" providerId="ADAL" clId="{9BB35700-9421-4F87-9E2B-C0ED25FE5242}" dt="2021-05-26T14:32:17.882" v="911"/>
          <ac:inkMkLst>
            <pc:docMk/>
            <pc:sldMk cId="2704126645" sldId="263"/>
            <ac:inkMk id="43" creationId="{F5C487E6-82B8-470B-9B6B-BB58921CEBAF}"/>
          </ac:inkMkLst>
        </pc:inkChg>
        <pc:inkChg chg="add">
          <ac:chgData name="Tan Ahmed" userId="69753a15-b025-464d-a4af-2a614b7dc704" providerId="ADAL" clId="{9BB35700-9421-4F87-9E2B-C0ED25FE5242}" dt="2021-05-26T14:32:24.201" v="912" actId="9405"/>
          <ac:inkMkLst>
            <pc:docMk/>
            <pc:sldMk cId="2704126645" sldId="263"/>
            <ac:inkMk id="45" creationId="{C9D467B7-2DC1-49AD-947A-1EEC1AACF1BE}"/>
          </ac:inkMkLst>
        </pc:inkChg>
        <pc:inkChg chg="add mod">
          <ac:chgData name="Tan Ahmed" userId="69753a15-b025-464d-a4af-2a614b7dc704" providerId="ADAL" clId="{9BB35700-9421-4F87-9E2B-C0ED25FE5242}" dt="2021-05-26T14:32:36.590" v="925"/>
          <ac:inkMkLst>
            <pc:docMk/>
            <pc:sldMk cId="2704126645" sldId="263"/>
            <ac:inkMk id="46" creationId="{96B0B84C-978D-41E5-BE3D-383D76168225}"/>
          </ac:inkMkLst>
        </pc:inkChg>
        <pc:inkChg chg="add mod">
          <ac:chgData name="Tan Ahmed" userId="69753a15-b025-464d-a4af-2a614b7dc704" providerId="ADAL" clId="{9BB35700-9421-4F87-9E2B-C0ED25FE5242}" dt="2021-05-26T14:32:36.590" v="925"/>
          <ac:inkMkLst>
            <pc:docMk/>
            <pc:sldMk cId="2704126645" sldId="263"/>
            <ac:inkMk id="47" creationId="{C9F9A9FF-4738-4EEE-89E3-82C4D3384073}"/>
          </ac:inkMkLst>
        </pc:inkChg>
        <pc:inkChg chg="add mod">
          <ac:chgData name="Tan Ahmed" userId="69753a15-b025-464d-a4af-2a614b7dc704" providerId="ADAL" clId="{9BB35700-9421-4F87-9E2B-C0ED25FE5242}" dt="2021-05-26T14:32:36.590" v="925"/>
          <ac:inkMkLst>
            <pc:docMk/>
            <pc:sldMk cId="2704126645" sldId="263"/>
            <ac:inkMk id="48" creationId="{05CA9765-EA48-4CF5-93E1-C17419488C85}"/>
          </ac:inkMkLst>
        </pc:inkChg>
        <pc:inkChg chg="add mod">
          <ac:chgData name="Tan Ahmed" userId="69753a15-b025-464d-a4af-2a614b7dc704" providerId="ADAL" clId="{9BB35700-9421-4F87-9E2B-C0ED25FE5242}" dt="2021-05-26T14:32:36.590" v="925"/>
          <ac:inkMkLst>
            <pc:docMk/>
            <pc:sldMk cId="2704126645" sldId="263"/>
            <ac:inkMk id="49" creationId="{EC421D22-3274-45B1-BFA0-8CDF68075418}"/>
          </ac:inkMkLst>
        </pc:inkChg>
        <pc:inkChg chg="add mod">
          <ac:chgData name="Tan Ahmed" userId="69753a15-b025-464d-a4af-2a614b7dc704" providerId="ADAL" clId="{9BB35700-9421-4F87-9E2B-C0ED25FE5242}" dt="2021-05-26T14:32:36.590" v="925"/>
          <ac:inkMkLst>
            <pc:docMk/>
            <pc:sldMk cId="2704126645" sldId="263"/>
            <ac:inkMk id="50" creationId="{17FF518B-B0AD-4959-82C9-A81615564A22}"/>
          </ac:inkMkLst>
        </pc:inkChg>
        <pc:inkChg chg="add mod">
          <ac:chgData name="Tan Ahmed" userId="69753a15-b025-464d-a4af-2a614b7dc704" providerId="ADAL" clId="{9BB35700-9421-4F87-9E2B-C0ED25FE5242}" dt="2021-05-26T14:32:36.590" v="925"/>
          <ac:inkMkLst>
            <pc:docMk/>
            <pc:sldMk cId="2704126645" sldId="263"/>
            <ac:inkMk id="51" creationId="{F5FDDABB-4289-4F1C-95AE-D422B0963A56}"/>
          </ac:inkMkLst>
        </pc:inkChg>
        <pc:inkChg chg="add mod">
          <ac:chgData name="Tan Ahmed" userId="69753a15-b025-464d-a4af-2a614b7dc704" providerId="ADAL" clId="{9BB35700-9421-4F87-9E2B-C0ED25FE5242}" dt="2021-05-26T14:32:36.590" v="925"/>
          <ac:inkMkLst>
            <pc:docMk/>
            <pc:sldMk cId="2704126645" sldId="263"/>
            <ac:inkMk id="52" creationId="{6FB77F8C-4FD2-4C6A-B757-51996EE51ADF}"/>
          </ac:inkMkLst>
        </pc:inkChg>
        <pc:inkChg chg="add mod">
          <ac:chgData name="Tan Ahmed" userId="69753a15-b025-464d-a4af-2a614b7dc704" providerId="ADAL" clId="{9BB35700-9421-4F87-9E2B-C0ED25FE5242}" dt="2021-05-26T14:32:36.590" v="925"/>
          <ac:inkMkLst>
            <pc:docMk/>
            <pc:sldMk cId="2704126645" sldId="263"/>
            <ac:inkMk id="53" creationId="{8B04C6B8-AE20-40B2-BB40-D89158CED6F5}"/>
          </ac:inkMkLst>
        </pc:inkChg>
        <pc:inkChg chg="add mod">
          <ac:chgData name="Tan Ahmed" userId="69753a15-b025-464d-a4af-2a614b7dc704" providerId="ADAL" clId="{9BB35700-9421-4F87-9E2B-C0ED25FE5242}" dt="2021-05-26T14:32:36.590" v="925"/>
          <ac:inkMkLst>
            <pc:docMk/>
            <pc:sldMk cId="2704126645" sldId="263"/>
            <ac:inkMk id="54" creationId="{97C4B751-0E70-40D0-9223-2D818BCB5F3A}"/>
          </ac:inkMkLst>
        </pc:inkChg>
        <pc:inkChg chg="add mod">
          <ac:chgData name="Tan Ahmed" userId="69753a15-b025-464d-a4af-2a614b7dc704" providerId="ADAL" clId="{9BB35700-9421-4F87-9E2B-C0ED25FE5242}" dt="2021-05-26T14:32:36.590" v="925"/>
          <ac:inkMkLst>
            <pc:docMk/>
            <pc:sldMk cId="2704126645" sldId="263"/>
            <ac:inkMk id="55" creationId="{B039CDCC-851E-482D-862B-CA38616F5D52}"/>
          </ac:inkMkLst>
        </pc:inkChg>
        <pc:inkChg chg="add mod">
          <ac:chgData name="Tan Ahmed" userId="69753a15-b025-464d-a4af-2a614b7dc704" providerId="ADAL" clId="{9BB35700-9421-4F87-9E2B-C0ED25FE5242}" dt="2021-05-26T14:32:36.590" v="925"/>
          <ac:inkMkLst>
            <pc:docMk/>
            <pc:sldMk cId="2704126645" sldId="263"/>
            <ac:inkMk id="56" creationId="{198C0B8E-0E2A-4588-B113-41E2C34F76DA}"/>
          </ac:inkMkLst>
        </pc:inkChg>
        <pc:inkChg chg="add mod">
          <ac:chgData name="Tan Ahmed" userId="69753a15-b025-464d-a4af-2a614b7dc704" providerId="ADAL" clId="{9BB35700-9421-4F87-9E2B-C0ED25FE5242}" dt="2021-05-26T14:32:36.590" v="925"/>
          <ac:inkMkLst>
            <pc:docMk/>
            <pc:sldMk cId="2704126645" sldId="263"/>
            <ac:inkMk id="57" creationId="{40D82FED-A340-4A26-AE4A-1CAAA1758655}"/>
          </ac:inkMkLst>
        </pc:inkChg>
        <pc:inkChg chg="add mod">
          <ac:chgData name="Tan Ahmed" userId="69753a15-b025-464d-a4af-2a614b7dc704" providerId="ADAL" clId="{9BB35700-9421-4F87-9E2B-C0ED25FE5242}" dt="2021-05-26T14:32:46.241" v="932"/>
          <ac:inkMkLst>
            <pc:docMk/>
            <pc:sldMk cId="2704126645" sldId="263"/>
            <ac:inkMk id="60" creationId="{A39D5293-5E2D-44BB-9248-136F4671EDF4}"/>
          </ac:inkMkLst>
        </pc:inkChg>
        <pc:inkChg chg="add mod">
          <ac:chgData name="Tan Ahmed" userId="69753a15-b025-464d-a4af-2a614b7dc704" providerId="ADAL" clId="{9BB35700-9421-4F87-9E2B-C0ED25FE5242}" dt="2021-05-26T14:32:46.241" v="932"/>
          <ac:inkMkLst>
            <pc:docMk/>
            <pc:sldMk cId="2704126645" sldId="263"/>
            <ac:inkMk id="61" creationId="{93B7F4CA-BC3F-4807-9372-AF8EFF376DAD}"/>
          </ac:inkMkLst>
        </pc:inkChg>
        <pc:inkChg chg="add mod">
          <ac:chgData name="Tan Ahmed" userId="69753a15-b025-464d-a4af-2a614b7dc704" providerId="ADAL" clId="{9BB35700-9421-4F87-9E2B-C0ED25FE5242}" dt="2021-05-26T14:32:46.241" v="932"/>
          <ac:inkMkLst>
            <pc:docMk/>
            <pc:sldMk cId="2704126645" sldId="263"/>
            <ac:inkMk id="62" creationId="{24E089C6-A9D6-4AEE-9B83-49A2F120DB3D}"/>
          </ac:inkMkLst>
        </pc:inkChg>
        <pc:inkChg chg="add mod">
          <ac:chgData name="Tan Ahmed" userId="69753a15-b025-464d-a4af-2a614b7dc704" providerId="ADAL" clId="{9BB35700-9421-4F87-9E2B-C0ED25FE5242}" dt="2021-05-26T14:32:46.241" v="932"/>
          <ac:inkMkLst>
            <pc:docMk/>
            <pc:sldMk cId="2704126645" sldId="263"/>
            <ac:inkMk id="63" creationId="{FCC50BC7-AEF0-4BE6-80A7-A06B699ADFFA}"/>
          </ac:inkMkLst>
        </pc:inkChg>
        <pc:inkChg chg="add mod">
          <ac:chgData name="Tan Ahmed" userId="69753a15-b025-464d-a4af-2a614b7dc704" providerId="ADAL" clId="{9BB35700-9421-4F87-9E2B-C0ED25FE5242}" dt="2021-05-26T14:32:46.241" v="932"/>
          <ac:inkMkLst>
            <pc:docMk/>
            <pc:sldMk cId="2704126645" sldId="263"/>
            <ac:inkMk id="64" creationId="{40C6A2DD-7344-4578-9387-C478EE0D0809}"/>
          </ac:inkMkLst>
        </pc:inkChg>
        <pc:inkChg chg="add del mod">
          <ac:chgData name="Tan Ahmed" userId="69753a15-b025-464d-a4af-2a614b7dc704" providerId="ADAL" clId="{9BB35700-9421-4F87-9E2B-C0ED25FE5242}" dt="2021-05-26T14:32:50.673" v="936"/>
          <ac:inkMkLst>
            <pc:docMk/>
            <pc:sldMk cId="2704126645" sldId="263"/>
            <ac:inkMk id="65" creationId="{ABEFDB4C-88BC-46C8-BC4F-58EA20BA4835}"/>
          </ac:inkMkLst>
        </pc:inkChg>
        <pc:inkChg chg="add mod">
          <ac:chgData name="Tan Ahmed" userId="69753a15-b025-464d-a4af-2a614b7dc704" providerId="ADAL" clId="{9BB35700-9421-4F87-9E2B-C0ED25FE5242}" dt="2021-05-26T14:32:50.673" v="936"/>
          <ac:inkMkLst>
            <pc:docMk/>
            <pc:sldMk cId="2704126645" sldId="263"/>
            <ac:inkMk id="67" creationId="{76682236-CE76-49A5-8309-8E1E6CA3240F}"/>
          </ac:inkMkLst>
        </pc:inkChg>
        <pc:inkChg chg="add mod">
          <ac:chgData name="Tan Ahmed" userId="69753a15-b025-464d-a4af-2a614b7dc704" providerId="ADAL" clId="{9BB35700-9421-4F87-9E2B-C0ED25FE5242}" dt="2021-05-26T14:32:50.673" v="936"/>
          <ac:inkMkLst>
            <pc:docMk/>
            <pc:sldMk cId="2704126645" sldId="263"/>
            <ac:inkMk id="68" creationId="{1D3C1AFD-3837-41CE-B4F9-E5B2EEEA8AA1}"/>
          </ac:inkMkLst>
        </pc:inkChg>
        <pc:inkChg chg="add">
          <ac:chgData name="Tan Ahmed" userId="69753a15-b025-464d-a4af-2a614b7dc704" providerId="ADAL" clId="{9BB35700-9421-4F87-9E2B-C0ED25FE5242}" dt="2021-05-26T14:32:52.637" v="937" actId="9405"/>
          <ac:inkMkLst>
            <pc:docMk/>
            <pc:sldMk cId="2704126645" sldId="263"/>
            <ac:inkMk id="70" creationId="{12761C88-5D3C-4882-8686-C8B19CFEF3C4}"/>
          </ac:inkMkLst>
        </pc:inkChg>
        <pc:inkChg chg="add mod">
          <ac:chgData name="Tan Ahmed" userId="69753a15-b025-464d-a4af-2a614b7dc704" providerId="ADAL" clId="{9BB35700-9421-4F87-9E2B-C0ED25FE5242}" dt="2021-05-26T14:32:57.053" v="943"/>
          <ac:inkMkLst>
            <pc:docMk/>
            <pc:sldMk cId="2704126645" sldId="263"/>
            <ac:inkMk id="71" creationId="{E05A6E9B-208A-4FA3-8558-A5D156C3296A}"/>
          </ac:inkMkLst>
        </pc:inkChg>
        <pc:inkChg chg="add mod">
          <ac:chgData name="Tan Ahmed" userId="69753a15-b025-464d-a4af-2a614b7dc704" providerId="ADAL" clId="{9BB35700-9421-4F87-9E2B-C0ED25FE5242}" dt="2021-05-26T14:32:57.053" v="943"/>
          <ac:inkMkLst>
            <pc:docMk/>
            <pc:sldMk cId="2704126645" sldId="263"/>
            <ac:inkMk id="72" creationId="{220A4DB6-2304-4590-B5DB-2504E4580B65}"/>
          </ac:inkMkLst>
        </pc:inkChg>
        <pc:inkChg chg="add mod">
          <ac:chgData name="Tan Ahmed" userId="69753a15-b025-464d-a4af-2a614b7dc704" providerId="ADAL" clId="{9BB35700-9421-4F87-9E2B-C0ED25FE5242}" dt="2021-05-26T14:32:57.053" v="943"/>
          <ac:inkMkLst>
            <pc:docMk/>
            <pc:sldMk cId="2704126645" sldId="263"/>
            <ac:inkMk id="73" creationId="{93816520-2BDC-4987-B17F-2705D1D21420}"/>
          </ac:inkMkLst>
        </pc:inkChg>
        <pc:inkChg chg="add mod">
          <ac:chgData name="Tan Ahmed" userId="69753a15-b025-464d-a4af-2a614b7dc704" providerId="ADAL" clId="{9BB35700-9421-4F87-9E2B-C0ED25FE5242}" dt="2021-05-26T14:32:57.053" v="943"/>
          <ac:inkMkLst>
            <pc:docMk/>
            <pc:sldMk cId="2704126645" sldId="263"/>
            <ac:inkMk id="74" creationId="{021DA14A-EE9C-4CF9-BB36-ED5EE4454609}"/>
          </ac:inkMkLst>
        </pc:inkChg>
        <pc:inkChg chg="add mod">
          <ac:chgData name="Tan Ahmed" userId="69753a15-b025-464d-a4af-2a614b7dc704" providerId="ADAL" clId="{9BB35700-9421-4F87-9E2B-C0ED25FE5242}" dt="2021-05-26T14:32:57.053" v="943"/>
          <ac:inkMkLst>
            <pc:docMk/>
            <pc:sldMk cId="2704126645" sldId="263"/>
            <ac:inkMk id="75" creationId="{77C07AD4-1FC8-477C-8925-91B92853721B}"/>
          </ac:inkMkLst>
        </pc:inkChg>
        <pc:inkChg chg="add">
          <ac:chgData name="Tan Ahmed" userId="69753a15-b025-464d-a4af-2a614b7dc704" providerId="ADAL" clId="{9BB35700-9421-4F87-9E2B-C0ED25FE5242}" dt="2021-05-26T14:33:01.670" v="944" actId="9405"/>
          <ac:inkMkLst>
            <pc:docMk/>
            <pc:sldMk cId="2704126645" sldId="263"/>
            <ac:inkMk id="77" creationId="{C36CAF91-438C-4A24-B570-9B8539B2EFB7}"/>
          </ac:inkMkLst>
        </pc:inkChg>
        <pc:inkChg chg="add mod">
          <ac:chgData name="Tan Ahmed" userId="69753a15-b025-464d-a4af-2a614b7dc704" providerId="ADAL" clId="{9BB35700-9421-4F87-9E2B-C0ED25FE5242}" dt="2021-05-26T14:33:16.033" v="958"/>
          <ac:inkMkLst>
            <pc:docMk/>
            <pc:sldMk cId="2704126645" sldId="263"/>
            <ac:inkMk id="78" creationId="{FBE376FB-BB22-496D-8B9C-CDC6000D5A3E}"/>
          </ac:inkMkLst>
        </pc:inkChg>
        <pc:inkChg chg="add mod">
          <ac:chgData name="Tan Ahmed" userId="69753a15-b025-464d-a4af-2a614b7dc704" providerId="ADAL" clId="{9BB35700-9421-4F87-9E2B-C0ED25FE5242}" dt="2021-05-26T14:33:16.033" v="958"/>
          <ac:inkMkLst>
            <pc:docMk/>
            <pc:sldMk cId="2704126645" sldId="263"/>
            <ac:inkMk id="79" creationId="{94ADCD0C-6DF0-4BAD-A647-37570C7B92CC}"/>
          </ac:inkMkLst>
        </pc:inkChg>
        <pc:inkChg chg="add mod">
          <ac:chgData name="Tan Ahmed" userId="69753a15-b025-464d-a4af-2a614b7dc704" providerId="ADAL" clId="{9BB35700-9421-4F87-9E2B-C0ED25FE5242}" dt="2021-05-26T14:33:16.033" v="958"/>
          <ac:inkMkLst>
            <pc:docMk/>
            <pc:sldMk cId="2704126645" sldId="263"/>
            <ac:inkMk id="80" creationId="{9E3AA560-14DE-4399-9FC3-75F2EB4CA488}"/>
          </ac:inkMkLst>
        </pc:inkChg>
        <pc:inkChg chg="add mod">
          <ac:chgData name="Tan Ahmed" userId="69753a15-b025-464d-a4af-2a614b7dc704" providerId="ADAL" clId="{9BB35700-9421-4F87-9E2B-C0ED25FE5242}" dt="2021-05-26T14:33:16.033" v="958"/>
          <ac:inkMkLst>
            <pc:docMk/>
            <pc:sldMk cId="2704126645" sldId="263"/>
            <ac:inkMk id="81" creationId="{EEB552E3-C86A-4A44-BFB4-FF390762DD92}"/>
          </ac:inkMkLst>
        </pc:inkChg>
        <pc:inkChg chg="add mod">
          <ac:chgData name="Tan Ahmed" userId="69753a15-b025-464d-a4af-2a614b7dc704" providerId="ADAL" clId="{9BB35700-9421-4F87-9E2B-C0ED25FE5242}" dt="2021-05-26T14:33:16.033" v="958"/>
          <ac:inkMkLst>
            <pc:docMk/>
            <pc:sldMk cId="2704126645" sldId="263"/>
            <ac:inkMk id="82" creationId="{3A85EE3E-E62B-4A0A-A653-0961AA266D6F}"/>
          </ac:inkMkLst>
        </pc:inkChg>
        <pc:inkChg chg="add mod">
          <ac:chgData name="Tan Ahmed" userId="69753a15-b025-464d-a4af-2a614b7dc704" providerId="ADAL" clId="{9BB35700-9421-4F87-9E2B-C0ED25FE5242}" dt="2021-05-26T14:33:16.033" v="958"/>
          <ac:inkMkLst>
            <pc:docMk/>
            <pc:sldMk cId="2704126645" sldId="263"/>
            <ac:inkMk id="83" creationId="{61D1A631-567F-4B68-87D1-1212D43961CA}"/>
          </ac:inkMkLst>
        </pc:inkChg>
        <pc:inkChg chg="add mod">
          <ac:chgData name="Tan Ahmed" userId="69753a15-b025-464d-a4af-2a614b7dc704" providerId="ADAL" clId="{9BB35700-9421-4F87-9E2B-C0ED25FE5242}" dt="2021-05-26T14:33:16.033" v="958"/>
          <ac:inkMkLst>
            <pc:docMk/>
            <pc:sldMk cId="2704126645" sldId="263"/>
            <ac:inkMk id="84" creationId="{D93D337C-D8AB-4A2F-B7E4-27E32D1F517F}"/>
          </ac:inkMkLst>
        </pc:inkChg>
        <pc:inkChg chg="add mod">
          <ac:chgData name="Tan Ahmed" userId="69753a15-b025-464d-a4af-2a614b7dc704" providerId="ADAL" clId="{9BB35700-9421-4F87-9E2B-C0ED25FE5242}" dt="2021-05-26T14:33:16.033" v="958"/>
          <ac:inkMkLst>
            <pc:docMk/>
            <pc:sldMk cId="2704126645" sldId="263"/>
            <ac:inkMk id="85" creationId="{197382B1-DB96-48EE-B437-E0D06CF37B0B}"/>
          </ac:inkMkLst>
        </pc:inkChg>
        <pc:inkChg chg="add mod">
          <ac:chgData name="Tan Ahmed" userId="69753a15-b025-464d-a4af-2a614b7dc704" providerId="ADAL" clId="{9BB35700-9421-4F87-9E2B-C0ED25FE5242}" dt="2021-05-26T14:33:16.033" v="958"/>
          <ac:inkMkLst>
            <pc:docMk/>
            <pc:sldMk cId="2704126645" sldId="263"/>
            <ac:inkMk id="86" creationId="{1AC21822-E2CA-4522-AD8F-206AEF3A0ACA}"/>
          </ac:inkMkLst>
        </pc:inkChg>
        <pc:inkChg chg="add mod">
          <ac:chgData name="Tan Ahmed" userId="69753a15-b025-464d-a4af-2a614b7dc704" providerId="ADAL" clId="{9BB35700-9421-4F87-9E2B-C0ED25FE5242}" dt="2021-05-26T14:33:16.033" v="958"/>
          <ac:inkMkLst>
            <pc:docMk/>
            <pc:sldMk cId="2704126645" sldId="263"/>
            <ac:inkMk id="87" creationId="{50846013-DCC9-4786-B262-A132EEE52910}"/>
          </ac:inkMkLst>
        </pc:inkChg>
        <pc:inkChg chg="add mod">
          <ac:chgData name="Tan Ahmed" userId="69753a15-b025-464d-a4af-2a614b7dc704" providerId="ADAL" clId="{9BB35700-9421-4F87-9E2B-C0ED25FE5242}" dt="2021-05-26T14:33:16.033" v="958"/>
          <ac:inkMkLst>
            <pc:docMk/>
            <pc:sldMk cId="2704126645" sldId="263"/>
            <ac:inkMk id="88" creationId="{C978A691-2D25-4638-9B9A-8AC29CF6C99E}"/>
          </ac:inkMkLst>
        </pc:inkChg>
        <pc:inkChg chg="add mod">
          <ac:chgData name="Tan Ahmed" userId="69753a15-b025-464d-a4af-2a614b7dc704" providerId="ADAL" clId="{9BB35700-9421-4F87-9E2B-C0ED25FE5242}" dt="2021-05-26T14:33:16.033" v="958"/>
          <ac:inkMkLst>
            <pc:docMk/>
            <pc:sldMk cId="2704126645" sldId="263"/>
            <ac:inkMk id="89" creationId="{E40E46F7-2855-46EE-A89D-6ECA8A328250}"/>
          </ac:inkMkLst>
        </pc:inkChg>
        <pc:inkChg chg="add mod">
          <ac:chgData name="Tan Ahmed" userId="69753a15-b025-464d-a4af-2a614b7dc704" providerId="ADAL" clId="{9BB35700-9421-4F87-9E2B-C0ED25FE5242}" dt="2021-05-26T14:33:16.033" v="958"/>
          <ac:inkMkLst>
            <pc:docMk/>
            <pc:sldMk cId="2704126645" sldId="263"/>
            <ac:inkMk id="90" creationId="{B41EC77F-8FC0-45F3-8ADD-3798A32D826D}"/>
          </ac:inkMkLst>
        </pc:inkChg>
        <pc:inkChg chg="add mod">
          <ac:chgData name="Tan Ahmed" userId="69753a15-b025-464d-a4af-2a614b7dc704" providerId="ADAL" clId="{9BB35700-9421-4F87-9E2B-C0ED25FE5242}" dt="2021-05-26T14:34:00.810" v="971"/>
          <ac:inkMkLst>
            <pc:docMk/>
            <pc:sldMk cId="2704126645" sldId="263"/>
            <ac:inkMk id="93" creationId="{3D8ADBC6-CF98-45F8-BA34-E333144E62A0}"/>
          </ac:inkMkLst>
        </pc:inkChg>
        <pc:inkChg chg="add mod">
          <ac:chgData name="Tan Ahmed" userId="69753a15-b025-464d-a4af-2a614b7dc704" providerId="ADAL" clId="{9BB35700-9421-4F87-9E2B-C0ED25FE5242}" dt="2021-05-26T14:34:00.810" v="971"/>
          <ac:inkMkLst>
            <pc:docMk/>
            <pc:sldMk cId="2704126645" sldId="263"/>
            <ac:inkMk id="94" creationId="{65077289-FBFD-4756-A3B7-68E955A4C54C}"/>
          </ac:inkMkLst>
        </pc:inkChg>
        <pc:inkChg chg="add mod">
          <ac:chgData name="Tan Ahmed" userId="69753a15-b025-464d-a4af-2a614b7dc704" providerId="ADAL" clId="{9BB35700-9421-4F87-9E2B-C0ED25FE5242}" dt="2021-05-26T14:34:00.810" v="971"/>
          <ac:inkMkLst>
            <pc:docMk/>
            <pc:sldMk cId="2704126645" sldId="263"/>
            <ac:inkMk id="95" creationId="{29CF3D80-8609-4491-9A7A-BF5A772DB619}"/>
          </ac:inkMkLst>
        </pc:inkChg>
        <pc:inkChg chg="add mod">
          <ac:chgData name="Tan Ahmed" userId="69753a15-b025-464d-a4af-2a614b7dc704" providerId="ADAL" clId="{9BB35700-9421-4F87-9E2B-C0ED25FE5242}" dt="2021-05-26T14:34:00.810" v="971"/>
          <ac:inkMkLst>
            <pc:docMk/>
            <pc:sldMk cId="2704126645" sldId="263"/>
            <ac:inkMk id="96" creationId="{3FAE31E3-206E-41F3-8079-6A12C4836A77}"/>
          </ac:inkMkLst>
        </pc:inkChg>
        <pc:inkChg chg="add mod">
          <ac:chgData name="Tan Ahmed" userId="69753a15-b025-464d-a4af-2a614b7dc704" providerId="ADAL" clId="{9BB35700-9421-4F87-9E2B-C0ED25FE5242}" dt="2021-05-26T14:34:00.810" v="971"/>
          <ac:inkMkLst>
            <pc:docMk/>
            <pc:sldMk cId="2704126645" sldId="263"/>
            <ac:inkMk id="97" creationId="{A8262ED5-A7B8-41D8-9063-FC097B7B2E23}"/>
          </ac:inkMkLst>
        </pc:inkChg>
        <pc:inkChg chg="add mod">
          <ac:chgData name="Tan Ahmed" userId="69753a15-b025-464d-a4af-2a614b7dc704" providerId="ADAL" clId="{9BB35700-9421-4F87-9E2B-C0ED25FE5242}" dt="2021-05-26T14:34:00.810" v="971"/>
          <ac:inkMkLst>
            <pc:docMk/>
            <pc:sldMk cId="2704126645" sldId="263"/>
            <ac:inkMk id="98" creationId="{C44F9539-C239-4109-A082-66392797496A}"/>
          </ac:inkMkLst>
        </pc:inkChg>
        <pc:inkChg chg="add mod">
          <ac:chgData name="Tan Ahmed" userId="69753a15-b025-464d-a4af-2a614b7dc704" providerId="ADAL" clId="{9BB35700-9421-4F87-9E2B-C0ED25FE5242}" dt="2021-05-26T14:34:00.810" v="971"/>
          <ac:inkMkLst>
            <pc:docMk/>
            <pc:sldMk cId="2704126645" sldId="263"/>
            <ac:inkMk id="99" creationId="{4511B579-52D6-4157-AF59-1056FE0AAE49}"/>
          </ac:inkMkLst>
        </pc:inkChg>
        <pc:inkChg chg="add mod">
          <ac:chgData name="Tan Ahmed" userId="69753a15-b025-464d-a4af-2a614b7dc704" providerId="ADAL" clId="{9BB35700-9421-4F87-9E2B-C0ED25FE5242}" dt="2021-05-26T14:34:00.810" v="971"/>
          <ac:inkMkLst>
            <pc:docMk/>
            <pc:sldMk cId="2704126645" sldId="263"/>
            <ac:inkMk id="100" creationId="{6F75FA1D-756A-4202-B726-F390F9D6B075}"/>
          </ac:inkMkLst>
        </pc:inkChg>
        <pc:inkChg chg="add mod">
          <ac:chgData name="Tan Ahmed" userId="69753a15-b025-464d-a4af-2a614b7dc704" providerId="ADAL" clId="{9BB35700-9421-4F87-9E2B-C0ED25FE5242}" dt="2021-05-26T14:34:00.810" v="971"/>
          <ac:inkMkLst>
            <pc:docMk/>
            <pc:sldMk cId="2704126645" sldId="263"/>
            <ac:inkMk id="101" creationId="{06D2B010-12B4-423B-8BE7-A9B2DBD3E01B}"/>
          </ac:inkMkLst>
        </pc:inkChg>
        <pc:inkChg chg="add mod">
          <ac:chgData name="Tan Ahmed" userId="69753a15-b025-464d-a4af-2a614b7dc704" providerId="ADAL" clId="{9BB35700-9421-4F87-9E2B-C0ED25FE5242}" dt="2021-05-26T14:34:00.810" v="971"/>
          <ac:inkMkLst>
            <pc:docMk/>
            <pc:sldMk cId="2704126645" sldId="263"/>
            <ac:inkMk id="102" creationId="{6A937729-8E81-4E84-84C7-C953F10F2103}"/>
          </ac:inkMkLst>
        </pc:inkChg>
        <pc:inkChg chg="add mod">
          <ac:chgData name="Tan Ahmed" userId="69753a15-b025-464d-a4af-2a614b7dc704" providerId="ADAL" clId="{9BB35700-9421-4F87-9E2B-C0ED25FE5242}" dt="2021-05-26T14:34:00.810" v="971"/>
          <ac:inkMkLst>
            <pc:docMk/>
            <pc:sldMk cId="2704126645" sldId="263"/>
            <ac:inkMk id="103" creationId="{46FD7A3C-9FD6-4817-AF08-19B631AEA6FB}"/>
          </ac:inkMkLst>
        </pc:inkChg>
        <pc:inkChg chg="add mod">
          <ac:chgData name="Tan Ahmed" userId="69753a15-b025-464d-a4af-2a614b7dc704" providerId="ADAL" clId="{9BB35700-9421-4F87-9E2B-C0ED25FE5242}" dt="2021-05-26T14:34:00.810" v="971"/>
          <ac:inkMkLst>
            <pc:docMk/>
            <pc:sldMk cId="2704126645" sldId="263"/>
            <ac:inkMk id="104" creationId="{B83C5720-119A-4AF4-8868-908973DE36E6}"/>
          </ac:inkMkLst>
        </pc:inkChg>
        <pc:inkChg chg="add mod">
          <ac:chgData name="Tan Ahmed" userId="69753a15-b025-464d-a4af-2a614b7dc704" providerId="ADAL" clId="{9BB35700-9421-4F87-9E2B-C0ED25FE5242}" dt="2021-05-26T14:34:05.494" v="974"/>
          <ac:inkMkLst>
            <pc:docMk/>
            <pc:sldMk cId="2704126645" sldId="263"/>
            <ac:inkMk id="108" creationId="{6BBA1CE2-D4D7-4D36-8477-CA3C357017C4}"/>
          </ac:inkMkLst>
        </pc:inkChg>
        <pc:inkChg chg="add mod">
          <ac:chgData name="Tan Ahmed" userId="69753a15-b025-464d-a4af-2a614b7dc704" providerId="ADAL" clId="{9BB35700-9421-4F87-9E2B-C0ED25FE5242}" dt="2021-05-26T14:34:05.494" v="974"/>
          <ac:inkMkLst>
            <pc:docMk/>
            <pc:sldMk cId="2704126645" sldId="263"/>
            <ac:inkMk id="109" creationId="{A5AB3905-121F-4F37-A5BB-AF451214473A}"/>
          </ac:inkMkLst>
        </pc:inkChg>
        <pc:inkChg chg="add mod">
          <ac:chgData name="Tan Ahmed" userId="69753a15-b025-464d-a4af-2a614b7dc704" providerId="ADAL" clId="{9BB35700-9421-4F87-9E2B-C0ED25FE5242}" dt="2021-05-26T14:34:09.305" v="980"/>
          <ac:inkMkLst>
            <pc:docMk/>
            <pc:sldMk cId="2704126645" sldId="263"/>
            <ac:inkMk id="111" creationId="{C1A88413-3195-413F-9EC3-3863BC058381}"/>
          </ac:inkMkLst>
        </pc:inkChg>
        <pc:inkChg chg="add mod">
          <ac:chgData name="Tan Ahmed" userId="69753a15-b025-464d-a4af-2a614b7dc704" providerId="ADAL" clId="{9BB35700-9421-4F87-9E2B-C0ED25FE5242}" dt="2021-05-26T14:34:09.305" v="980"/>
          <ac:inkMkLst>
            <pc:docMk/>
            <pc:sldMk cId="2704126645" sldId="263"/>
            <ac:inkMk id="112" creationId="{EEA5FA18-484B-4A1E-8F3A-67C2A1367F44}"/>
          </ac:inkMkLst>
        </pc:inkChg>
        <pc:inkChg chg="add mod">
          <ac:chgData name="Tan Ahmed" userId="69753a15-b025-464d-a4af-2a614b7dc704" providerId="ADAL" clId="{9BB35700-9421-4F87-9E2B-C0ED25FE5242}" dt="2021-05-26T14:34:09.305" v="980"/>
          <ac:inkMkLst>
            <pc:docMk/>
            <pc:sldMk cId="2704126645" sldId="263"/>
            <ac:inkMk id="113" creationId="{A504EB1F-831F-4493-8D60-B07643F55B26}"/>
          </ac:inkMkLst>
        </pc:inkChg>
        <pc:inkChg chg="add mod">
          <ac:chgData name="Tan Ahmed" userId="69753a15-b025-464d-a4af-2a614b7dc704" providerId="ADAL" clId="{9BB35700-9421-4F87-9E2B-C0ED25FE5242}" dt="2021-05-26T14:34:09.305" v="980"/>
          <ac:inkMkLst>
            <pc:docMk/>
            <pc:sldMk cId="2704126645" sldId="263"/>
            <ac:inkMk id="114" creationId="{26E1A58E-C9D4-4154-A454-1164A2950A28}"/>
          </ac:inkMkLst>
        </pc:inkChg>
        <pc:inkChg chg="add mod">
          <ac:chgData name="Tan Ahmed" userId="69753a15-b025-464d-a4af-2a614b7dc704" providerId="ADAL" clId="{9BB35700-9421-4F87-9E2B-C0ED25FE5242}" dt="2021-05-26T14:34:09.305" v="980"/>
          <ac:inkMkLst>
            <pc:docMk/>
            <pc:sldMk cId="2704126645" sldId="263"/>
            <ac:inkMk id="115" creationId="{3F07D5FA-8ACC-4B6F-A221-773BC703DC85}"/>
          </ac:inkMkLst>
        </pc:inkChg>
        <pc:inkChg chg="add mod">
          <ac:chgData name="Tan Ahmed" userId="69753a15-b025-464d-a4af-2a614b7dc704" providerId="ADAL" clId="{9BB35700-9421-4F87-9E2B-C0ED25FE5242}" dt="2021-05-26T14:35:19.695" v="1002"/>
          <ac:inkMkLst>
            <pc:docMk/>
            <pc:sldMk cId="2704126645" sldId="263"/>
            <ac:inkMk id="118" creationId="{1F318F8C-963A-4D01-90E7-FF8973F173BB}"/>
          </ac:inkMkLst>
        </pc:inkChg>
        <pc:inkChg chg="add mod">
          <ac:chgData name="Tan Ahmed" userId="69753a15-b025-464d-a4af-2a614b7dc704" providerId="ADAL" clId="{9BB35700-9421-4F87-9E2B-C0ED25FE5242}" dt="2021-05-26T14:35:19.695" v="1002"/>
          <ac:inkMkLst>
            <pc:docMk/>
            <pc:sldMk cId="2704126645" sldId="263"/>
            <ac:inkMk id="119" creationId="{BDCDB30D-2697-4675-A577-041C8545A2C4}"/>
          </ac:inkMkLst>
        </pc:inkChg>
        <pc:inkChg chg="add mod">
          <ac:chgData name="Tan Ahmed" userId="69753a15-b025-464d-a4af-2a614b7dc704" providerId="ADAL" clId="{9BB35700-9421-4F87-9E2B-C0ED25FE5242}" dt="2021-05-26T14:35:19.695" v="1002"/>
          <ac:inkMkLst>
            <pc:docMk/>
            <pc:sldMk cId="2704126645" sldId="263"/>
            <ac:inkMk id="120" creationId="{DC824DE1-9452-4159-AB2A-C00CE0F68CE2}"/>
          </ac:inkMkLst>
        </pc:inkChg>
        <pc:inkChg chg="add del">
          <ac:chgData name="Tan Ahmed" userId="69753a15-b025-464d-a4af-2a614b7dc704" providerId="ADAL" clId="{9BB35700-9421-4F87-9E2B-C0ED25FE5242}" dt="2021-05-26T14:35:07.087" v="986"/>
          <ac:inkMkLst>
            <pc:docMk/>
            <pc:sldMk cId="2704126645" sldId="263"/>
            <ac:inkMk id="122" creationId="{824BCB19-FFBB-4D38-8DF1-8FEC094B36B0}"/>
          </ac:inkMkLst>
        </pc:inkChg>
        <pc:inkChg chg="add mod">
          <ac:chgData name="Tan Ahmed" userId="69753a15-b025-464d-a4af-2a614b7dc704" providerId="ADAL" clId="{9BB35700-9421-4F87-9E2B-C0ED25FE5242}" dt="2021-05-26T14:35:19.695" v="1002"/>
          <ac:inkMkLst>
            <pc:docMk/>
            <pc:sldMk cId="2704126645" sldId="263"/>
            <ac:inkMk id="123" creationId="{10858F38-949E-4E4E-B70F-EB80165939BD}"/>
          </ac:inkMkLst>
        </pc:inkChg>
        <pc:inkChg chg="add mod">
          <ac:chgData name="Tan Ahmed" userId="69753a15-b025-464d-a4af-2a614b7dc704" providerId="ADAL" clId="{9BB35700-9421-4F87-9E2B-C0ED25FE5242}" dt="2021-05-26T14:35:19.695" v="1002"/>
          <ac:inkMkLst>
            <pc:docMk/>
            <pc:sldMk cId="2704126645" sldId="263"/>
            <ac:inkMk id="124" creationId="{C77BAFC2-A80E-40BF-A657-C47F1F4AD595}"/>
          </ac:inkMkLst>
        </pc:inkChg>
        <pc:inkChg chg="add mod">
          <ac:chgData name="Tan Ahmed" userId="69753a15-b025-464d-a4af-2a614b7dc704" providerId="ADAL" clId="{9BB35700-9421-4F87-9E2B-C0ED25FE5242}" dt="2021-05-26T14:35:19.695" v="1002"/>
          <ac:inkMkLst>
            <pc:docMk/>
            <pc:sldMk cId="2704126645" sldId="263"/>
            <ac:inkMk id="126" creationId="{3B47A438-76D1-40ED-B39F-C37045DAE6E9}"/>
          </ac:inkMkLst>
        </pc:inkChg>
        <pc:inkChg chg="add mod">
          <ac:chgData name="Tan Ahmed" userId="69753a15-b025-464d-a4af-2a614b7dc704" providerId="ADAL" clId="{9BB35700-9421-4F87-9E2B-C0ED25FE5242}" dt="2021-05-26T14:35:19.695" v="1002"/>
          <ac:inkMkLst>
            <pc:docMk/>
            <pc:sldMk cId="2704126645" sldId="263"/>
            <ac:inkMk id="127" creationId="{94066444-5A3A-43BA-B2F0-9FF7BBC84F2E}"/>
          </ac:inkMkLst>
        </pc:inkChg>
        <pc:inkChg chg="add mod">
          <ac:chgData name="Tan Ahmed" userId="69753a15-b025-464d-a4af-2a614b7dc704" providerId="ADAL" clId="{9BB35700-9421-4F87-9E2B-C0ED25FE5242}" dt="2021-05-26T14:35:19.695" v="1002"/>
          <ac:inkMkLst>
            <pc:docMk/>
            <pc:sldMk cId="2704126645" sldId="263"/>
            <ac:inkMk id="129" creationId="{CA2B53B7-9EF7-42B4-BFCC-33E4DC09EFF8}"/>
          </ac:inkMkLst>
        </pc:inkChg>
        <pc:inkChg chg="add mod">
          <ac:chgData name="Tan Ahmed" userId="69753a15-b025-464d-a4af-2a614b7dc704" providerId="ADAL" clId="{9BB35700-9421-4F87-9E2B-C0ED25FE5242}" dt="2021-05-26T14:35:19.695" v="1002"/>
          <ac:inkMkLst>
            <pc:docMk/>
            <pc:sldMk cId="2704126645" sldId="263"/>
            <ac:inkMk id="130" creationId="{359A48D6-A749-4DB7-BE8D-45E5C263D2D5}"/>
          </ac:inkMkLst>
        </pc:inkChg>
        <pc:inkChg chg="add mod">
          <ac:chgData name="Tan Ahmed" userId="69753a15-b025-464d-a4af-2a614b7dc704" providerId="ADAL" clId="{9BB35700-9421-4F87-9E2B-C0ED25FE5242}" dt="2021-05-26T14:35:19.695" v="1002"/>
          <ac:inkMkLst>
            <pc:docMk/>
            <pc:sldMk cId="2704126645" sldId="263"/>
            <ac:inkMk id="131" creationId="{5C4E068B-162C-4672-A5DC-41E9872C2A5A}"/>
          </ac:inkMkLst>
        </pc:inkChg>
        <pc:inkChg chg="add mod">
          <ac:chgData name="Tan Ahmed" userId="69753a15-b025-464d-a4af-2a614b7dc704" providerId="ADAL" clId="{9BB35700-9421-4F87-9E2B-C0ED25FE5242}" dt="2021-05-26T14:35:19.695" v="1002"/>
          <ac:inkMkLst>
            <pc:docMk/>
            <pc:sldMk cId="2704126645" sldId="263"/>
            <ac:inkMk id="132" creationId="{9A10A344-90D1-4167-8610-FB8752847B70}"/>
          </ac:inkMkLst>
        </pc:inkChg>
        <pc:inkChg chg="add mod">
          <ac:chgData name="Tan Ahmed" userId="69753a15-b025-464d-a4af-2a614b7dc704" providerId="ADAL" clId="{9BB35700-9421-4F87-9E2B-C0ED25FE5242}" dt="2021-05-26T14:35:19.695" v="1002"/>
          <ac:inkMkLst>
            <pc:docMk/>
            <pc:sldMk cId="2704126645" sldId="263"/>
            <ac:inkMk id="133" creationId="{BC18263A-A86C-4F68-9898-D67CD147A86C}"/>
          </ac:inkMkLst>
        </pc:inkChg>
        <pc:inkChg chg="add mod">
          <ac:chgData name="Tan Ahmed" userId="69753a15-b025-464d-a4af-2a614b7dc704" providerId="ADAL" clId="{9BB35700-9421-4F87-9E2B-C0ED25FE5242}" dt="2021-05-26T14:35:19.695" v="1002"/>
          <ac:inkMkLst>
            <pc:docMk/>
            <pc:sldMk cId="2704126645" sldId="263"/>
            <ac:inkMk id="134" creationId="{2390FFC6-2B6C-4790-ABFC-3A9C2D333863}"/>
          </ac:inkMkLst>
        </pc:inkChg>
        <pc:inkChg chg="add mod">
          <ac:chgData name="Tan Ahmed" userId="69753a15-b025-464d-a4af-2a614b7dc704" providerId="ADAL" clId="{9BB35700-9421-4F87-9E2B-C0ED25FE5242}" dt="2021-05-26T14:35:19.695" v="1002"/>
          <ac:inkMkLst>
            <pc:docMk/>
            <pc:sldMk cId="2704126645" sldId="263"/>
            <ac:inkMk id="135" creationId="{816DCB05-E3BF-4DBF-A68A-C90D9A208EC7}"/>
          </ac:inkMkLst>
        </pc:inkChg>
        <pc:inkChg chg="add mod">
          <ac:chgData name="Tan Ahmed" userId="69753a15-b025-464d-a4af-2a614b7dc704" providerId="ADAL" clId="{9BB35700-9421-4F87-9E2B-C0ED25FE5242}" dt="2021-05-26T14:35:29.104" v="1008"/>
          <ac:inkMkLst>
            <pc:docMk/>
            <pc:sldMk cId="2704126645" sldId="263"/>
            <ac:inkMk id="136" creationId="{B76838FD-97E8-42EE-BD2C-08720BD234E3}"/>
          </ac:inkMkLst>
        </pc:inkChg>
        <pc:inkChg chg="add mod">
          <ac:chgData name="Tan Ahmed" userId="69753a15-b025-464d-a4af-2a614b7dc704" providerId="ADAL" clId="{9BB35700-9421-4F87-9E2B-C0ED25FE5242}" dt="2021-05-26T14:35:29.104" v="1008"/>
          <ac:inkMkLst>
            <pc:docMk/>
            <pc:sldMk cId="2704126645" sldId="263"/>
            <ac:inkMk id="137" creationId="{226E2F9D-CA72-49D5-B834-2C3E05447A22}"/>
          </ac:inkMkLst>
        </pc:inkChg>
        <pc:inkChg chg="add mod">
          <ac:chgData name="Tan Ahmed" userId="69753a15-b025-464d-a4af-2a614b7dc704" providerId="ADAL" clId="{9BB35700-9421-4F87-9E2B-C0ED25FE5242}" dt="2021-05-26T14:35:29.104" v="1008"/>
          <ac:inkMkLst>
            <pc:docMk/>
            <pc:sldMk cId="2704126645" sldId="263"/>
            <ac:inkMk id="140" creationId="{11942743-7DC8-4CDF-866D-AC7CED5C8B14}"/>
          </ac:inkMkLst>
        </pc:inkChg>
        <pc:inkChg chg="add mod">
          <ac:chgData name="Tan Ahmed" userId="69753a15-b025-464d-a4af-2a614b7dc704" providerId="ADAL" clId="{9BB35700-9421-4F87-9E2B-C0ED25FE5242}" dt="2021-05-26T14:35:29.104" v="1008"/>
          <ac:inkMkLst>
            <pc:docMk/>
            <pc:sldMk cId="2704126645" sldId="263"/>
            <ac:inkMk id="141" creationId="{C60A6A25-3F49-42FA-8265-8685019FFFF5}"/>
          </ac:inkMkLst>
        </pc:inkChg>
        <pc:inkChg chg="add mod">
          <ac:chgData name="Tan Ahmed" userId="69753a15-b025-464d-a4af-2a614b7dc704" providerId="ADAL" clId="{9BB35700-9421-4F87-9E2B-C0ED25FE5242}" dt="2021-05-26T14:35:32.742" v="1013"/>
          <ac:inkMkLst>
            <pc:docMk/>
            <pc:sldMk cId="2704126645" sldId="263"/>
            <ac:inkMk id="142" creationId="{F6609ADC-5452-4162-8F8E-8B014D525737}"/>
          </ac:inkMkLst>
        </pc:inkChg>
        <pc:inkChg chg="add mod">
          <ac:chgData name="Tan Ahmed" userId="69753a15-b025-464d-a4af-2a614b7dc704" providerId="ADAL" clId="{9BB35700-9421-4F87-9E2B-C0ED25FE5242}" dt="2021-05-26T14:35:32.742" v="1013"/>
          <ac:inkMkLst>
            <pc:docMk/>
            <pc:sldMk cId="2704126645" sldId="263"/>
            <ac:inkMk id="143" creationId="{7F36D4D2-4449-4D74-A16C-86E985F3BE4B}"/>
          </ac:inkMkLst>
        </pc:inkChg>
        <pc:inkChg chg="add mod">
          <ac:chgData name="Tan Ahmed" userId="69753a15-b025-464d-a4af-2a614b7dc704" providerId="ADAL" clId="{9BB35700-9421-4F87-9E2B-C0ED25FE5242}" dt="2021-05-26T14:35:32.742" v="1013"/>
          <ac:inkMkLst>
            <pc:docMk/>
            <pc:sldMk cId="2704126645" sldId="263"/>
            <ac:inkMk id="144" creationId="{348613EF-AF45-4055-A086-435DAF9097C5}"/>
          </ac:inkMkLst>
        </pc:inkChg>
        <pc:inkChg chg="add mod">
          <ac:chgData name="Tan Ahmed" userId="69753a15-b025-464d-a4af-2a614b7dc704" providerId="ADAL" clId="{9BB35700-9421-4F87-9E2B-C0ED25FE5242}" dt="2021-05-26T14:35:32.742" v="1013"/>
          <ac:inkMkLst>
            <pc:docMk/>
            <pc:sldMk cId="2704126645" sldId="263"/>
            <ac:inkMk id="147" creationId="{BB97EAAF-A36A-49F7-99BE-9AE628104992}"/>
          </ac:inkMkLst>
        </pc:inkChg>
        <pc:inkChg chg="add mod">
          <ac:chgData name="Tan Ahmed" userId="69753a15-b025-464d-a4af-2a614b7dc704" providerId="ADAL" clId="{9BB35700-9421-4F87-9E2B-C0ED25FE5242}" dt="2021-05-26T14:35:32.742" v="1013"/>
          <ac:inkMkLst>
            <pc:docMk/>
            <pc:sldMk cId="2704126645" sldId="263"/>
            <ac:inkMk id="148" creationId="{3599DF51-2343-4261-A3CA-5FD412AA3B30}"/>
          </ac:inkMkLst>
        </pc:inkChg>
        <pc:inkChg chg="add">
          <ac:chgData name="Tan Ahmed" userId="69753a15-b025-464d-a4af-2a614b7dc704" providerId="ADAL" clId="{9BB35700-9421-4F87-9E2B-C0ED25FE5242}" dt="2021-05-26T14:35:31.655" v="1011" actId="9405"/>
          <ac:inkMkLst>
            <pc:docMk/>
            <pc:sldMk cId="2704126645" sldId="263"/>
            <ac:inkMk id="149" creationId="{8A59E4FB-6944-4504-85A8-D9BF3EA5D5B4}"/>
          </ac:inkMkLst>
        </pc:inkChg>
        <pc:inkChg chg="add">
          <ac:chgData name="Tan Ahmed" userId="69753a15-b025-464d-a4af-2a614b7dc704" providerId="ADAL" clId="{9BB35700-9421-4F87-9E2B-C0ED25FE5242}" dt="2021-05-26T14:35:32.047" v="1012" actId="9405"/>
          <ac:inkMkLst>
            <pc:docMk/>
            <pc:sldMk cId="2704126645" sldId="263"/>
            <ac:inkMk id="150" creationId="{E66C800B-5588-4433-A3D7-A432555925B2}"/>
          </ac:inkMkLst>
        </pc:inkChg>
        <pc:inkChg chg="add del">
          <ac:chgData name="Tan Ahmed" userId="69753a15-b025-464d-a4af-2a614b7dc704" providerId="ADAL" clId="{9BB35700-9421-4F87-9E2B-C0ED25FE5242}" dt="2021-05-26T14:39:33.745" v="1133"/>
          <ac:inkMkLst>
            <pc:docMk/>
            <pc:sldMk cId="2704126645" sldId="263"/>
            <ac:inkMk id="152" creationId="{F2198A95-9FC4-42BC-90F3-BE18D0159285}"/>
          </ac:inkMkLst>
        </pc:inkChg>
        <pc:inkChg chg="add del">
          <ac:chgData name="Tan Ahmed" userId="69753a15-b025-464d-a4af-2a614b7dc704" providerId="ADAL" clId="{9BB35700-9421-4F87-9E2B-C0ED25FE5242}" dt="2021-05-26T14:39:35.951" v="1135"/>
          <ac:inkMkLst>
            <pc:docMk/>
            <pc:sldMk cId="2704126645" sldId="263"/>
            <ac:inkMk id="153" creationId="{09B2D793-CBE4-4814-8550-410BDCF7E096}"/>
          </ac:inkMkLst>
        </pc:inkChg>
        <pc:inkChg chg="add mod">
          <ac:chgData name="Tan Ahmed" userId="69753a15-b025-464d-a4af-2a614b7dc704" providerId="ADAL" clId="{9BB35700-9421-4F87-9E2B-C0ED25FE5242}" dt="2021-05-26T14:39:45.754" v="1138"/>
          <ac:inkMkLst>
            <pc:docMk/>
            <pc:sldMk cId="2704126645" sldId="263"/>
            <ac:inkMk id="154" creationId="{5212377F-7576-4EE3-AEF3-3A044FED4012}"/>
          </ac:inkMkLst>
        </pc:inkChg>
        <pc:inkChg chg="add mod">
          <ac:chgData name="Tan Ahmed" userId="69753a15-b025-464d-a4af-2a614b7dc704" providerId="ADAL" clId="{9BB35700-9421-4F87-9E2B-C0ED25FE5242}" dt="2021-05-26T14:39:45.754" v="1138"/>
          <ac:inkMkLst>
            <pc:docMk/>
            <pc:sldMk cId="2704126645" sldId="263"/>
            <ac:inkMk id="155" creationId="{3ADD2EA9-2469-401E-ACBF-FCA74F389864}"/>
          </ac:inkMkLst>
        </pc:inkChg>
        <pc:inkChg chg="add mod">
          <ac:chgData name="Tan Ahmed" userId="69753a15-b025-464d-a4af-2a614b7dc704" providerId="ADAL" clId="{9BB35700-9421-4F87-9E2B-C0ED25FE5242}" dt="2021-05-26T14:39:47.681" v="1141"/>
          <ac:inkMkLst>
            <pc:docMk/>
            <pc:sldMk cId="2704126645" sldId="263"/>
            <ac:inkMk id="157" creationId="{E2D693CA-AE7C-49A6-BF43-448984614A9D}"/>
          </ac:inkMkLst>
        </pc:inkChg>
        <pc:inkChg chg="add mod">
          <ac:chgData name="Tan Ahmed" userId="69753a15-b025-464d-a4af-2a614b7dc704" providerId="ADAL" clId="{9BB35700-9421-4F87-9E2B-C0ED25FE5242}" dt="2021-05-26T14:39:47.681" v="1141"/>
          <ac:inkMkLst>
            <pc:docMk/>
            <pc:sldMk cId="2704126645" sldId="263"/>
            <ac:inkMk id="158" creationId="{90B34B51-AF8E-46A0-AED2-48CCAEE050B2}"/>
          </ac:inkMkLst>
        </pc:inkChg>
        <pc:inkChg chg="add mod">
          <ac:chgData name="Tan Ahmed" userId="69753a15-b025-464d-a4af-2a614b7dc704" providerId="ADAL" clId="{9BB35700-9421-4F87-9E2B-C0ED25FE5242}" dt="2021-05-26T14:39:49.384" v="1144"/>
          <ac:inkMkLst>
            <pc:docMk/>
            <pc:sldMk cId="2704126645" sldId="263"/>
            <ac:inkMk id="160" creationId="{7D268549-428D-456C-8875-8C33F9494A3A}"/>
          </ac:inkMkLst>
        </pc:inkChg>
        <pc:inkChg chg="add mod">
          <ac:chgData name="Tan Ahmed" userId="69753a15-b025-464d-a4af-2a614b7dc704" providerId="ADAL" clId="{9BB35700-9421-4F87-9E2B-C0ED25FE5242}" dt="2021-05-26T14:39:49.384" v="1144"/>
          <ac:inkMkLst>
            <pc:docMk/>
            <pc:sldMk cId="2704126645" sldId="263"/>
            <ac:inkMk id="161" creationId="{83FA4015-D6A1-4C9C-95F8-674C7057A7AE}"/>
          </ac:inkMkLst>
        </pc:inkChg>
        <pc:inkChg chg="add mod">
          <ac:chgData name="Tan Ahmed" userId="69753a15-b025-464d-a4af-2a614b7dc704" providerId="ADAL" clId="{9BB35700-9421-4F87-9E2B-C0ED25FE5242}" dt="2021-05-26T14:39:58.407" v="1150"/>
          <ac:inkMkLst>
            <pc:docMk/>
            <pc:sldMk cId="2704126645" sldId="263"/>
            <ac:inkMk id="163" creationId="{F0294B65-C3A5-4BF2-B4DB-66D66A184432}"/>
          </ac:inkMkLst>
        </pc:inkChg>
        <pc:inkChg chg="add mod">
          <ac:chgData name="Tan Ahmed" userId="69753a15-b025-464d-a4af-2a614b7dc704" providerId="ADAL" clId="{9BB35700-9421-4F87-9E2B-C0ED25FE5242}" dt="2021-05-26T14:39:58.407" v="1150"/>
          <ac:inkMkLst>
            <pc:docMk/>
            <pc:sldMk cId="2704126645" sldId="263"/>
            <ac:inkMk id="164" creationId="{B565C498-9CEC-408F-9250-CE9766EC02B3}"/>
          </ac:inkMkLst>
        </pc:inkChg>
        <pc:inkChg chg="add mod">
          <ac:chgData name="Tan Ahmed" userId="69753a15-b025-464d-a4af-2a614b7dc704" providerId="ADAL" clId="{9BB35700-9421-4F87-9E2B-C0ED25FE5242}" dt="2021-05-26T14:39:58.407" v="1150"/>
          <ac:inkMkLst>
            <pc:docMk/>
            <pc:sldMk cId="2704126645" sldId="263"/>
            <ac:inkMk id="165" creationId="{280F0325-235B-46B0-A37B-502FE4D57B18}"/>
          </ac:inkMkLst>
        </pc:inkChg>
        <pc:inkChg chg="add mod">
          <ac:chgData name="Tan Ahmed" userId="69753a15-b025-464d-a4af-2a614b7dc704" providerId="ADAL" clId="{9BB35700-9421-4F87-9E2B-C0ED25FE5242}" dt="2021-05-26T14:39:58.407" v="1150"/>
          <ac:inkMkLst>
            <pc:docMk/>
            <pc:sldMk cId="2704126645" sldId="263"/>
            <ac:inkMk id="166" creationId="{E1AC22FA-DDAE-42D3-9494-77307886CE66}"/>
          </ac:inkMkLst>
        </pc:inkChg>
        <pc:inkChg chg="add mod">
          <ac:chgData name="Tan Ahmed" userId="69753a15-b025-464d-a4af-2a614b7dc704" providerId="ADAL" clId="{9BB35700-9421-4F87-9E2B-C0ED25FE5242}" dt="2021-05-26T14:39:58.407" v="1150"/>
          <ac:inkMkLst>
            <pc:docMk/>
            <pc:sldMk cId="2704126645" sldId="263"/>
            <ac:inkMk id="167" creationId="{6929D1FE-BFCA-4937-8E27-3A3CE0F42DF2}"/>
          </ac:inkMkLst>
        </pc:inkChg>
      </pc:sldChg>
      <pc:sldChg chg="modSp mod ord">
        <pc:chgData name="Tan Ahmed" userId="69753a15-b025-464d-a4af-2a614b7dc704" providerId="ADAL" clId="{9BB35700-9421-4F87-9E2B-C0ED25FE5242}" dt="2021-05-26T14:58:59.620" v="1593"/>
        <pc:sldMkLst>
          <pc:docMk/>
          <pc:sldMk cId="4206948823" sldId="264"/>
        </pc:sldMkLst>
        <pc:spChg chg="mod">
          <ac:chgData name="Tan Ahmed" userId="69753a15-b025-464d-a4af-2a614b7dc704" providerId="ADAL" clId="{9BB35700-9421-4F87-9E2B-C0ED25FE5242}" dt="2021-05-26T14:56:57.048" v="1589" actId="20577"/>
          <ac:spMkLst>
            <pc:docMk/>
            <pc:sldMk cId="4206948823" sldId="264"/>
            <ac:spMk id="3" creationId="{00000000-0000-0000-0000-000000000000}"/>
          </ac:spMkLst>
        </pc:spChg>
      </pc:sldChg>
      <pc:sldChg chg="addSp delSp modSp new mod">
        <pc:chgData name="Tan Ahmed" userId="69753a15-b025-464d-a4af-2a614b7dc704" providerId="ADAL" clId="{9BB35700-9421-4F87-9E2B-C0ED25FE5242}" dt="2021-05-26T14:40:16.328" v="1170"/>
        <pc:sldMkLst>
          <pc:docMk/>
          <pc:sldMk cId="410237905" sldId="265"/>
        </pc:sldMkLst>
        <pc:grpChg chg="mod">
          <ac:chgData name="Tan Ahmed" userId="69753a15-b025-464d-a4af-2a614b7dc704" providerId="ADAL" clId="{9BB35700-9421-4F87-9E2B-C0ED25FE5242}" dt="2021-05-26T14:37:18.097" v="1031"/>
          <ac:grpSpMkLst>
            <pc:docMk/>
            <pc:sldMk cId="410237905" sldId="265"/>
            <ac:grpSpMk id="18" creationId="{459F3BC6-1264-487B-9451-F1BC32113D4A}"/>
          </ac:grpSpMkLst>
        </pc:grpChg>
        <pc:grpChg chg="del mod">
          <ac:chgData name="Tan Ahmed" userId="69753a15-b025-464d-a4af-2a614b7dc704" providerId="ADAL" clId="{9BB35700-9421-4F87-9E2B-C0ED25FE5242}" dt="2021-05-26T14:37:30.622" v="1052"/>
          <ac:grpSpMkLst>
            <pc:docMk/>
            <pc:sldMk cId="410237905" sldId="265"/>
            <ac:grpSpMk id="26" creationId="{3964E9BE-9739-445D-A457-CBC164631596}"/>
          </ac:grpSpMkLst>
        </pc:grpChg>
        <pc:grpChg chg="mod">
          <ac:chgData name="Tan Ahmed" userId="69753a15-b025-464d-a4af-2a614b7dc704" providerId="ADAL" clId="{9BB35700-9421-4F87-9E2B-C0ED25FE5242}" dt="2021-05-26T14:37:25.029" v="1039"/>
          <ac:grpSpMkLst>
            <pc:docMk/>
            <pc:sldMk cId="410237905" sldId="265"/>
            <ac:grpSpMk id="27" creationId="{7595DB03-44CE-4452-8C20-8F33A1E70614}"/>
          </ac:grpSpMkLst>
        </pc:grpChg>
        <pc:grpChg chg="mod">
          <ac:chgData name="Tan Ahmed" userId="69753a15-b025-464d-a4af-2a614b7dc704" providerId="ADAL" clId="{9BB35700-9421-4F87-9E2B-C0ED25FE5242}" dt="2021-05-26T14:37:30.622" v="1052"/>
          <ac:grpSpMkLst>
            <pc:docMk/>
            <pc:sldMk cId="410237905" sldId="265"/>
            <ac:grpSpMk id="40" creationId="{B5C8990E-1A9C-4552-B1C3-5FF7947656AF}"/>
          </ac:grpSpMkLst>
        </pc:grpChg>
        <pc:grpChg chg="mod">
          <ac:chgData name="Tan Ahmed" userId="69753a15-b025-464d-a4af-2a614b7dc704" providerId="ADAL" clId="{9BB35700-9421-4F87-9E2B-C0ED25FE5242}" dt="2021-05-26T14:37:30.622" v="1052"/>
          <ac:grpSpMkLst>
            <pc:docMk/>
            <pc:sldMk cId="410237905" sldId="265"/>
            <ac:grpSpMk id="41" creationId="{B939CF61-BD24-4876-A7F0-C7D73CEEE09C}"/>
          </ac:grpSpMkLst>
        </pc:grpChg>
        <pc:grpChg chg="mod">
          <ac:chgData name="Tan Ahmed" userId="69753a15-b025-464d-a4af-2a614b7dc704" providerId="ADAL" clId="{9BB35700-9421-4F87-9E2B-C0ED25FE5242}" dt="2021-05-26T14:37:30.622" v="1052"/>
          <ac:grpSpMkLst>
            <pc:docMk/>
            <pc:sldMk cId="410237905" sldId="265"/>
            <ac:grpSpMk id="42" creationId="{181611D0-4CC7-4F7C-98E6-139D62A1CC71}"/>
          </ac:grpSpMkLst>
        </pc:grpChg>
        <pc:grpChg chg="mod">
          <ac:chgData name="Tan Ahmed" userId="69753a15-b025-464d-a4af-2a614b7dc704" providerId="ADAL" clId="{9BB35700-9421-4F87-9E2B-C0ED25FE5242}" dt="2021-05-26T14:37:40.711" v="1059"/>
          <ac:grpSpMkLst>
            <pc:docMk/>
            <pc:sldMk cId="410237905" sldId="265"/>
            <ac:grpSpMk id="49" creationId="{C4874A59-E3C8-4FB5-8AE5-28AE48765544}"/>
          </ac:grpSpMkLst>
        </pc:grpChg>
        <pc:grpChg chg="mod">
          <ac:chgData name="Tan Ahmed" userId="69753a15-b025-464d-a4af-2a614b7dc704" providerId="ADAL" clId="{9BB35700-9421-4F87-9E2B-C0ED25FE5242}" dt="2021-05-26T14:37:43.929" v="1066"/>
          <ac:grpSpMkLst>
            <pc:docMk/>
            <pc:sldMk cId="410237905" sldId="265"/>
            <ac:grpSpMk id="56" creationId="{0764B68B-2A7C-4B0A-9996-A3621BA68CF6}"/>
          </ac:grpSpMkLst>
        </pc:grpChg>
        <pc:grpChg chg="mod">
          <ac:chgData name="Tan Ahmed" userId="69753a15-b025-464d-a4af-2a614b7dc704" providerId="ADAL" clId="{9BB35700-9421-4F87-9E2B-C0ED25FE5242}" dt="2021-05-26T14:37:48.145" v="1073"/>
          <ac:grpSpMkLst>
            <pc:docMk/>
            <pc:sldMk cId="410237905" sldId="265"/>
            <ac:grpSpMk id="63" creationId="{47687198-AC9E-4E06-91AB-D293233662B3}"/>
          </ac:grpSpMkLst>
        </pc:grpChg>
        <pc:grpChg chg="mod">
          <ac:chgData name="Tan Ahmed" userId="69753a15-b025-464d-a4af-2a614b7dc704" providerId="ADAL" clId="{9BB35700-9421-4F87-9E2B-C0ED25FE5242}" dt="2021-05-26T14:37:51.803" v="1079"/>
          <ac:grpSpMkLst>
            <pc:docMk/>
            <pc:sldMk cId="410237905" sldId="265"/>
            <ac:grpSpMk id="69" creationId="{52B8AA18-0916-4641-A8EF-546006729AE0}"/>
          </ac:grpSpMkLst>
        </pc:grpChg>
        <pc:grpChg chg="mod">
          <ac:chgData name="Tan Ahmed" userId="69753a15-b025-464d-a4af-2a614b7dc704" providerId="ADAL" clId="{9BB35700-9421-4F87-9E2B-C0ED25FE5242}" dt="2021-05-26T14:37:51.803" v="1079"/>
          <ac:grpSpMkLst>
            <pc:docMk/>
            <pc:sldMk cId="410237905" sldId="265"/>
            <ac:grpSpMk id="70" creationId="{2F24319C-052A-4447-8593-EF0F1FDAEC5C}"/>
          </ac:grpSpMkLst>
        </pc:grpChg>
        <pc:grpChg chg="del mod">
          <ac:chgData name="Tan Ahmed" userId="69753a15-b025-464d-a4af-2a614b7dc704" providerId="ADAL" clId="{9BB35700-9421-4F87-9E2B-C0ED25FE5242}" dt="2021-05-26T14:38:04.490" v="1093"/>
          <ac:grpSpMkLst>
            <pc:docMk/>
            <pc:sldMk cId="410237905" sldId="265"/>
            <ac:grpSpMk id="84" creationId="{D4EFEC88-7B83-4131-A1FF-8BC22A8E3E79}"/>
          </ac:grpSpMkLst>
        </pc:grpChg>
        <pc:grpChg chg="mod">
          <ac:chgData name="Tan Ahmed" userId="69753a15-b025-464d-a4af-2a614b7dc704" providerId="ADAL" clId="{9BB35700-9421-4F87-9E2B-C0ED25FE5242}" dt="2021-05-26T14:38:04.490" v="1093"/>
          <ac:grpSpMkLst>
            <pc:docMk/>
            <pc:sldMk cId="410237905" sldId="265"/>
            <ac:grpSpMk id="85" creationId="{BE976B36-BE5D-4A53-93FB-87ECC70DC16D}"/>
          </ac:grpSpMkLst>
        </pc:grpChg>
        <pc:grpChg chg="mod">
          <ac:chgData name="Tan Ahmed" userId="69753a15-b025-464d-a4af-2a614b7dc704" providerId="ADAL" clId="{9BB35700-9421-4F87-9E2B-C0ED25FE5242}" dt="2021-05-26T14:38:04.490" v="1093"/>
          <ac:grpSpMkLst>
            <pc:docMk/>
            <pc:sldMk cId="410237905" sldId="265"/>
            <ac:grpSpMk id="86" creationId="{8348FA18-EE11-44F9-98B9-46FD7AE239CF}"/>
          </ac:grpSpMkLst>
        </pc:grpChg>
        <pc:grpChg chg="mod">
          <ac:chgData name="Tan Ahmed" userId="69753a15-b025-464d-a4af-2a614b7dc704" providerId="ADAL" clId="{9BB35700-9421-4F87-9E2B-C0ED25FE5242}" dt="2021-05-26T14:38:13.838" v="1096"/>
          <ac:grpSpMkLst>
            <pc:docMk/>
            <pc:sldMk cId="410237905" sldId="265"/>
            <ac:grpSpMk id="89" creationId="{BE361BBE-60DB-4D9F-966A-6EAF026A8F11}"/>
          </ac:grpSpMkLst>
        </pc:grpChg>
        <pc:grpChg chg="mod">
          <ac:chgData name="Tan Ahmed" userId="69753a15-b025-464d-a4af-2a614b7dc704" providerId="ADAL" clId="{9BB35700-9421-4F87-9E2B-C0ED25FE5242}" dt="2021-05-26T14:38:15.488" v="1100"/>
          <ac:grpSpMkLst>
            <pc:docMk/>
            <pc:sldMk cId="410237905" sldId="265"/>
            <ac:grpSpMk id="93" creationId="{78123B49-88BE-4AD2-A75A-F98BC7F7DAAD}"/>
          </ac:grpSpMkLst>
        </pc:grpChg>
        <pc:grpChg chg="del mod">
          <ac:chgData name="Tan Ahmed" userId="69753a15-b025-464d-a4af-2a614b7dc704" providerId="ADAL" clId="{9BB35700-9421-4F87-9E2B-C0ED25FE5242}" dt="2021-05-26T14:38:28.808" v="1123"/>
          <ac:grpSpMkLst>
            <pc:docMk/>
            <pc:sldMk cId="410237905" sldId="265"/>
            <ac:grpSpMk id="106" creationId="{663E6496-A47A-4B79-9171-776C8FF036CC}"/>
          </ac:grpSpMkLst>
        </pc:grpChg>
        <pc:grpChg chg="mod">
          <ac:chgData name="Tan Ahmed" userId="69753a15-b025-464d-a4af-2a614b7dc704" providerId="ADAL" clId="{9BB35700-9421-4F87-9E2B-C0ED25FE5242}" dt="2021-05-26T14:38:24.164" v="1113"/>
          <ac:grpSpMkLst>
            <pc:docMk/>
            <pc:sldMk cId="410237905" sldId="265"/>
            <ac:grpSpMk id="107" creationId="{77A4C0B3-D425-48BC-82D6-86CF7BEF3EA6}"/>
          </ac:grpSpMkLst>
        </pc:grpChg>
        <pc:grpChg chg="mod">
          <ac:chgData name="Tan Ahmed" userId="69753a15-b025-464d-a4af-2a614b7dc704" providerId="ADAL" clId="{9BB35700-9421-4F87-9E2B-C0ED25FE5242}" dt="2021-05-26T14:38:28.808" v="1123"/>
          <ac:grpSpMkLst>
            <pc:docMk/>
            <pc:sldMk cId="410237905" sldId="265"/>
            <ac:grpSpMk id="117" creationId="{7B9FDB71-099B-494A-9FBA-E02EB8BDB0AB}"/>
          </ac:grpSpMkLst>
        </pc:grpChg>
        <pc:grpChg chg="mod">
          <ac:chgData name="Tan Ahmed" userId="69753a15-b025-464d-a4af-2a614b7dc704" providerId="ADAL" clId="{9BB35700-9421-4F87-9E2B-C0ED25FE5242}" dt="2021-05-26T14:38:28.808" v="1123"/>
          <ac:grpSpMkLst>
            <pc:docMk/>
            <pc:sldMk cId="410237905" sldId="265"/>
            <ac:grpSpMk id="118" creationId="{F0B5B93E-A3F3-4100-9831-FA4D7396D944}"/>
          </ac:grpSpMkLst>
        </pc:grpChg>
        <pc:grpChg chg="mod">
          <ac:chgData name="Tan Ahmed" userId="69753a15-b025-464d-a4af-2a614b7dc704" providerId="ADAL" clId="{9BB35700-9421-4F87-9E2B-C0ED25FE5242}" dt="2021-05-26T14:38:28.808" v="1123"/>
          <ac:grpSpMkLst>
            <pc:docMk/>
            <pc:sldMk cId="410237905" sldId="265"/>
            <ac:grpSpMk id="119" creationId="{B35997F2-2EE5-4987-BDC9-EB40490F4603}"/>
          </ac:grpSpMkLst>
        </pc:grpChg>
        <pc:grpChg chg="mod">
          <ac:chgData name="Tan Ahmed" userId="69753a15-b025-464d-a4af-2a614b7dc704" providerId="ADAL" clId="{9BB35700-9421-4F87-9E2B-C0ED25FE5242}" dt="2021-05-26T14:39:07.752" v="1131"/>
          <ac:grpSpMkLst>
            <pc:docMk/>
            <pc:sldMk cId="410237905" sldId="265"/>
            <ac:grpSpMk id="127" creationId="{A0175DF1-6669-4F3F-AC71-13D0D7DB2429}"/>
          </ac:grpSpMkLst>
        </pc:grpChg>
        <pc:grpChg chg="mod">
          <ac:chgData name="Tan Ahmed" userId="69753a15-b025-464d-a4af-2a614b7dc704" providerId="ADAL" clId="{9BB35700-9421-4F87-9E2B-C0ED25FE5242}" dt="2021-05-26T14:39:07.752" v="1131"/>
          <ac:grpSpMkLst>
            <pc:docMk/>
            <pc:sldMk cId="410237905" sldId="265"/>
            <ac:grpSpMk id="128" creationId="{C312F0EA-02E2-4F7A-B639-1E8CC04D17B9}"/>
          </ac:grpSpMkLst>
        </pc:grpChg>
        <pc:grpChg chg="mod">
          <ac:chgData name="Tan Ahmed" userId="69753a15-b025-464d-a4af-2a614b7dc704" providerId="ADAL" clId="{9BB35700-9421-4F87-9E2B-C0ED25FE5242}" dt="2021-05-26T14:39:07.752" v="1131"/>
          <ac:grpSpMkLst>
            <pc:docMk/>
            <pc:sldMk cId="410237905" sldId="265"/>
            <ac:grpSpMk id="129" creationId="{9AA646B1-307F-4013-9C64-D0A6B2D588F0}"/>
          </ac:grpSpMkLst>
        </pc:grpChg>
        <pc:grpChg chg="mod">
          <ac:chgData name="Tan Ahmed" userId="69753a15-b025-464d-a4af-2a614b7dc704" providerId="ADAL" clId="{9BB35700-9421-4F87-9E2B-C0ED25FE5242}" dt="2021-05-26T14:40:16.328" v="1170"/>
          <ac:grpSpMkLst>
            <pc:docMk/>
            <pc:sldMk cId="410237905" sldId="265"/>
            <ac:grpSpMk id="149" creationId="{97E3CCCD-8747-4817-8D6D-81112D8ABF1E}"/>
          </ac:grpSpMkLst>
        </pc:grp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2" creationId="{B4CB97D5-1093-4286-9533-450CD0A1E991}"/>
          </ac:inkMkLst>
        </pc:ink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3" creationId="{6DE6C9ED-0FD1-4F5E-B9EC-301028B9ED74}"/>
          </ac:inkMkLst>
        </pc:ink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4" creationId="{A4062D00-5B32-4D26-A282-73640A3EEA0A}"/>
          </ac:inkMkLst>
        </pc:ink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5" creationId="{F0761311-42A9-430E-8345-E95979BC7FF0}"/>
          </ac:inkMkLst>
        </pc:ink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6" creationId="{8E7A7315-375B-44D3-A96D-F7BC8314FB0D}"/>
          </ac:inkMkLst>
        </pc:ink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7" creationId="{FBA6579C-681D-4C8E-ADAB-828AC2E81CBE}"/>
          </ac:inkMkLst>
        </pc:ink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8" creationId="{6D1221E2-6296-43BC-B8FD-30CC63E66ABF}"/>
          </ac:inkMkLst>
        </pc:ink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9" creationId="{69D94D4F-0915-4467-855E-4F69FC9B1667}"/>
          </ac:inkMkLst>
        </pc:ink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10" creationId="{AB6E89A0-3212-4C3A-A23C-67C0A28810D2}"/>
          </ac:inkMkLst>
        </pc:ink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11" creationId="{26A38DEA-B9DF-449B-B1D9-327F6B646903}"/>
          </ac:inkMkLst>
        </pc:ink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12" creationId="{3F286B63-B0B0-4E27-9FB4-D802509489EA}"/>
          </ac:inkMkLst>
        </pc:ink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13" creationId="{DA44CCC5-5C6C-40EB-9463-571E2AA37D9A}"/>
          </ac:inkMkLst>
        </pc:ink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14" creationId="{6B7E0619-5159-46E1-A473-62310F910FC1}"/>
          </ac:inkMkLst>
        </pc:ink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15" creationId="{2161ABCA-24B5-4186-9FBF-C2A4DABC4294}"/>
          </ac:inkMkLst>
        </pc:ink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16" creationId="{EAF01C90-871F-43AC-BD09-96DB6ED1F8DA}"/>
          </ac:inkMkLst>
        </pc:inkChg>
        <pc:inkChg chg="add mod">
          <ac:chgData name="Tan Ahmed" userId="69753a15-b025-464d-a4af-2a614b7dc704" providerId="ADAL" clId="{9BB35700-9421-4F87-9E2B-C0ED25FE5242}" dt="2021-05-26T14:37:18.097" v="1031"/>
          <ac:inkMkLst>
            <pc:docMk/>
            <pc:sldMk cId="410237905" sldId="265"/>
            <ac:inkMk id="17" creationId="{D7D11CAA-BEED-41E8-9F80-8CEAD1E73126}"/>
          </ac:inkMkLst>
        </pc:inkChg>
        <pc:inkChg chg="add mod">
          <ac:chgData name="Tan Ahmed" userId="69753a15-b025-464d-a4af-2a614b7dc704" providerId="ADAL" clId="{9BB35700-9421-4F87-9E2B-C0ED25FE5242}" dt="2021-05-26T14:37:25.029" v="1039"/>
          <ac:inkMkLst>
            <pc:docMk/>
            <pc:sldMk cId="410237905" sldId="265"/>
            <ac:inkMk id="19" creationId="{AD6B9115-AABB-4EA7-AA41-D87220B0DCF3}"/>
          </ac:inkMkLst>
        </pc:inkChg>
        <pc:inkChg chg="add mod">
          <ac:chgData name="Tan Ahmed" userId="69753a15-b025-464d-a4af-2a614b7dc704" providerId="ADAL" clId="{9BB35700-9421-4F87-9E2B-C0ED25FE5242}" dt="2021-05-26T14:37:25.029" v="1039"/>
          <ac:inkMkLst>
            <pc:docMk/>
            <pc:sldMk cId="410237905" sldId="265"/>
            <ac:inkMk id="20" creationId="{98AF1D32-FC35-4EE7-946D-69F7FC9969CA}"/>
          </ac:inkMkLst>
        </pc:inkChg>
        <pc:inkChg chg="add mod">
          <ac:chgData name="Tan Ahmed" userId="69753a15-b025-464d-a4af-2a614b7dc704" providerId="ADAL" clId="{9BB35700-9421-4F87-9E2B-C0ED25FE5242}" dt="2021-05-26T14:37:25.029" v="1039"/>
          <ac:inkMkLst>
            <pc:docMk/>
            <pc:sldMk cId="410237905" sldId="265"/>
            <ac:inkMk id="21" creationId="{4222F31E-19DD-4A64-9F7F-CCDBD7B646A9}"/>
          </ac:inkMkLst>
        </pc:inkChg>
        <pc:inkChg chg="add mod">
          <ac:chgData name="Tan Ahmed" userId="69753a15-b025-464d-a4af-2a614b7dc704" providerId="ADAL" clId="{9BB35700-9421-4F87-9E2B-C0ED25FE5242}" dt="2021-05-26T14:37:25.029" v="1039"/>
          <ac:inkMkLst>
            <pc:docMk/>
            <pc:sldMk cId="410237905" sldId="265"/>
            <ac:inkMk id="22" creationId="{0943A08C-C46F-4F6F-8D97-41F2DCE57D57}"/>
          </ac:inkMkLst>
        </pc:inkChg>
        <pc:inkChg chg="add mod">
          <ac:chgData name="Tan Ahmed" userId="69753a15-b025-464d-a4af-2a614b7dc704" providerId="ADAL" clId="{9BB35700-9421-4F87-9E2B-C0ED25FE5242}" dt="2021-05-26T14:37:25.029" v="1039"/>
          <ac:inkMkLst>
            <pc:docMk/>
            <pc:sldMk cId="410237905" sldId="265"/>
            <ac:inkMk id="23" creationId="{BC89AFEF-1C21-4925-9E1E-51AD6B84C098}"/>
          </ac:inkMkLst>
        </pc:inkChg>
        <pc:inkChg chg="add mod">
          <ac:chgData name="Tan Ahmed" userId="69753a15-b025-464d-a4af-2a614b7dc704" providerId="ADAL" clId="{9BB35700-9421-4F87-9E2B-C0ED25FE5242}" dt="2021-05-26T14:37:30.622" v="1052"/>
          <ac:inkMkLst>
            <pc:docMk/>
            <pc:sldMk cId="410237905" sldId="265"/>
            <ac:inkMk id="24" creationId="{CD63EE12-DBC5-4934-8E6C-FD6F1AF11E49}"/>
          </ac:inkMkLst>
        </pc:inkChg>
        <pc:inkChg chg="add mod">
          <ac:chgData name="Tan Ahmed" userId="69753a15-b025-464d-a4af-2a614b7dc704" providerId="ADAL" clId="{9BB35700-9421-4F87-9E2B-C0ED25FE5242}" dt="2021-05-26T14:37:30.622" v="1052"/>
          <ac:inkMkLst>
            <pc:docMk/>
            <pc:sldMk cId="410237905" sldId="265"/>
            <ac:inkMk id="25" creationId="{A1DCF65F-AAEA-4FE4-B253-1E0385137150}"/>
          </ac:inkMkLst>
        </pc:inkChg>
        <pc:inkChg chg="add mod">
          <ac:chgData name="Tan Ahmed" userId="69753a15-b025-464d-a4af-2a614b7dc704" providerId="ADAL" clId="{9BB35700-9421-4F87-9E2B-C0ED25FE5242}" dt="2021-05-26T14:37:30.622" v="1052"/>
          <ac:inkMkLst>
            <pc:docMk/>
            <pc:sldMk cId="410237905" sldId="265"/>
            <ac:inkMk id="28" creationId="{E8608516-8336-4255-BA79-3611C9F83344}"/>
          </ac:inkMkLst>
        </pc:inkChg>
        <pc:inkChg chg="add mod">
          <ac:chgData name="Tan Ahmed" userId="69753a15-b025-464d-a4af-2a614b7dc704" providerId="ADAL" clId="{9BB35700-9421-4F87-9E2B-C0ED25FE5242}" dt="2021-05-26T14:37:30.622" v="1052"/>
          <ac:inkMkLst>
            <pc:docMk/>
            <pc:sldMk cId="410237905" sldId="265"/>
            <ac:inkMk id="29" creationId="{0AB02FED-3A22-4ED9-BBF3-F346B0C10E31}"/>
          </ac:inkMkLst>
        </pc:inkChg>
        <pc:inkChg chg="add mod">
          <ac:chgData name="Tan Ahmed" userId="69753a15-b025-464d-a4af-2a614b7dc704" providerId="ADAL" clId="{9BB35700-9421-4F87-9E2B-C0ED25FE5242}" dt="2021-05-26T14:37:30.622" v="1052"/>
          <ac:inkMkLst>
            <pc:docMk/>
            <pc:sldMk cId="410237905" sldId="265"/>
            <ac:inkMk id="30" creationId="{BA0BD511-5D51-4E08-AD9F-90A78D484062}"/>
          </ac:inkMkLst>
        </pc:inkChg>
        <pc:inkChg chg="add mod">
          <ac:chgData name="Tan Ahmed" userId="69753a15-b025-464d-a4af-2a614b7dc704" providerId="ADAL" clId="{9BB35700-9421-4F87-9E2B-C0ED25FE5242}" dt="2021-05-26T14:37:30.622" v="1052"/>
          <ac:inkMkLst>
            <pc:docMk/>
            <pc:sldMk cId="410237905" sldId="265"/>
            <ac:inkMk id="31" creationId="{E7030CA9-74F5-4400-8C9C-4AD06BC94BD9}"/>
          </ac:inkMkLst>
        </pc:inkChg>
        <pc:inkChg chg="add mod">
          <ac:chgData name="Tan Ahmed" userId="69753a15-b025-464d-a4af-2a614b7dc704" providerId="ADAL" clId="{9BB35700-9421-4F87-9E2B-C0ED25FE5242}" dt="2021-05-26T14:37:30.622" v="1052"/>
          <ac:inkMkLst>
            <pc:docMk/>
            <pc:sldMk cId="410237905" sldId="265"/>
            <ac:inkMk id="32" creationId="{B5870485-61E1-47C0-BD5B-ED1FF07EDAA2}"/>
          </ac:inkMkLst>
        </pc:inkChg>
        <pc:inkChg chg="add mod">
          <ac:chgData name="Tan Ahmed" userId="69753a15-b025-464d-a4af-2a614b7dc704" providerId="ADAL" clId="{9BB35700-9421-4F87-9E2B-C0ED25FE5242}" dt="2021-05-26T14:37:30.622" v="1052"/>
          <ac:inkMkLst>
            <pc:docMk/>
            <pc:sldMk cId="410237905" sldId="265"/>
            <ac:inkMk id="33" creationId="{74177660-2535-4AB0-95EB-7E3322391F44}"/>
          </ac:inkMkLst>
        </pc:inkChg>
        <pc:inkChg chg="add mod">
          <ac:chgData name="Tan Ahmed" userId="69753a15-b025-464d-a4af-2a614b7dc704" providerId="ADAL" clId="{9BB35700-9421-4F87-9E2B-C0ED25FE5242}" dt="2021-05-26T14:37:30.622" v="1052"/>
          <ac:inkMkLst>
            <pc:docMk/>
            <pc:sldMk cId="410237905" sldId="265"/>
            <ac:inkMk id="34" creationId="{88D3B649-A4AA-48C6-8B13-5C1DFB112D60}"/>
          </ac:inkMkLst>
        </pc:inkChg>
        <pc:inkChg chg="add mod">
          <ac:chgData name="Tan Ahmed" userId="69753a15-b025-464d-a4af-2a614b7dc704" providerId="ADAL" clId="{9BB35700-9421-4F87-9E2B-C0ED25FE5242}" dt="2021-05-26T14:37:30.622" v="1052"/>
          <ac:inkMkLst>
            <pc:docMk/>
            <pc:sldMk cId="410237905" sldId="265"/>
            <ac:inkMk id="35" creationId="{8FAB2DE3-D94D-4186-8377-E5A0CF21307E}"/>
          </ac:inkMkLst>
        </pc:inkChg>
        <pc:inkChg chg="add mod">
          <ac:chgData name="Tan Ahmed" userId="69753a15-b025-464d-a4af-2a614b7dc704" providerId="ADAL" clId="{9BB35700-9421-4F87-9E2B-C0ED25FE5242}" dt="2021-05-26T14:37:30.622" v="1052"/>
          <ac:inkMkLst>
            <pc:docMk/>
            <pc:sldMk cId="410237905" sldId="265"/>
            <ac:inkMk id="36" creationId="{8863BF21-2F7B-4B29-A3AA-2179E70A78B9}"/>
          </ac:inkMkLst>
        </pc:inkChg>
        <pc:inkChg chg="add mod">
          <ac:chgData name="Tan Ahmed" userId="69753a15-b025-464d-a4af-2a614b7dc704" providerId="ADAL" clId="{9BB35700-9421-4F87-9E2B-C0ED25FE5242}" dt="2021-05-26T14:37:30.622" v="1052"/>
          <ac:inkMkLst>
            <pc:docMk/>
            <pc:sldMk cId="410237905" sldId="265"/>
            <ac:inkMk id="37" creationId="{410F8C18-5B61-4919-ACD9-0550151A13BC}"/>
          </ac:inkMkLst>
        </pc:inkChg>
        <pc:inkChg chg="add mod">
          <ac:chgData name="Tan Ahmed" userId="69753a15-b025-464d-a4af-2a614b7dc704" providerId="ADAL" clId="{9BB35700-9421-4F87-9E2B-C0ED25FE5242}" dt="2021-05-26T14:37:30.622" v="1052"/>
          <ac:inkMkLst>
            <pc:docMk/>
            <pc:sldMk cId="410237905" sldId="265"/>
            <ac:inkMk id="38" creationId="{2D658050-F358-4327-8B27-1C556B8F3065}"/>
          </ac:inkMkLst>
        </pc:inkChg>
        <pc:inkChg chg="add mod">
          <ac:chgData name="Tan Ahmed" userId="69753a15-b025-464d-a4af-2a614b7dc704" providerId="ADAL" clId="{9BB35700-9421-4F87-9E2B-C0ED25FE5242}" dt="2021-05-26T14:37:30.622" v="1052"/>
          <ac:inkMkLst>
            <pc:docMk/>
            <pc:sldMk cId="410237905" sldId="265"/>
            <ac:inkMk id="39" creationId="{769022E9-5D94-4616-A529-5F7D34AA7203}"/>
          </ac:inkMkLst>
        </pc:inkChg>
        <pc:inkChg chg="add mod">
          <ac:chgData name="Tan Ahmed" userId="69753a15-b025-464d-a4af-2a614b7dc704" providerId="ADAL" clId="{9BB35700-9421-4F87-9E2B-C0ED25FE5242}" dt="2021-05-26T14:37:40.711" v="1059"/>
          <ac:inkMkLst>
            <pc:docMk/>
            <pc:sldMk cId="410237905" sldId="265"/>
            <ac:inkMk id="43" creationId="{B488E9DD-4406-4BD3-B329-5EE65955654B}"/>
          </ac:inkMkLst>
        </pc:inkChg>
        <pc:inkChg chg="add mod">
          <ac:chgData name="Tan Ahmed" userId="69753a15-b025-464d-a4af-2a614b7dc704" providerId="ADAL" clId="{9BB35700-9421-4F87-9E2B-C0ED25FE5242}" dt="2021-05-26T14:37:40.711" v="1059"/>
          <ac:inkMkLst>
            <pc:docMk/>
            <pc:sldMk cId="410237905" sldId="265"/>
            <ac:inkMk id="44" creationId="{4CB4638C-B0E2-405B-B869-C9B59A55DD89}"/>
          </ac:inkMkLst>
        </pc:inkChg>
        <pc:inkChg chg="add mod">
          <ac:chgData name="Tan Ahmed" userId="69753a15-b025-464d-a4af-2a614b7dc704" providerId="ADAL" clId="{9BB35700-9421-4F87-9E2B-C0ED25FE5242}" dt="2021-05-26T14:37:40.711" v="1059"/>
          <ac:inkMkLst>
            <pc:docMk/>
            <pc:sldMk cId="410237905" sldId="265"/>
            <ac:inkMk id="45" creationId="{7A3C6C2C-C731-459C-8BFD-A5DD84B4E039}"/>
          </ac:inkMkLst>
        </pc:inkChg>
        <pc:inkChg chg="add mod">
          <ac:chgData name="Tan Ahmed" userId="69753a15-b025-464d-a4af-2a614b7dc704" providerId="ADAL" clId="{9BB35700-9421-4F87-9E2B-C0ED25FE5242}" dt="2021-05-26T14:37:40.711" v="1059"/>
          <ac:inkMkLst>
            <pc:docMk/>
            <pc:sldMk cId="410237905" sldId="265"/>
            <ac:inkMk id="46" creationId="{295005B7-6615-48B1-9812-58AB8BF2BDF1}"/>
          </ac:inkMkLst>
        </pc:inkChg>
        <pc:inkChg chg="add mod">
          <ac:chgData name="Tan Ahmed" userId="69753a15-b025-464d-a4af-2a614b7dc704" providerId="ADAL" clId="{9BB35700-9421-4F87-9E2B-C0ED25FE5242}" dt="2021-05-26T14:37:40.711" v="1059"/>
          <ac:inkMkLst>
            <pc:docMk/>
            <pc:sldMk cId="410237905" sldId="265"/>
            <ac:inkMk id="47" creationId="{7A44E1AE-4E2B-442B-902F-CF57ABF7020D}"/>
          </ac:inkMkLst>
        </pc:inkChg>
        <pc:inkChg chg="add">
          <ac:chgData name="Tan Ahmed" userId="69753a15-b025-464d-a4af-2a614b7dc704" providerId="ADAL" clId="{9BB35700-9421-4F87-9E2B-C0ED25FE5242}" dt="2021-05-26T14:37:39.772" v="1058" actId="9405"/>
          <ac:inkMkLst>
            <pc:docMk/>
            <pc:sldMk cId="410237905" sldId="265"/>
            <ac:inkMk id="48" creationId="{A6F80931-B37F-4F78-9409-0524D72CE910}"/>
          </ac:inkMkLst>
        </pc:inkChg>
        <pc:inkChg chg="add mod">
          <ac:chgData name="Tan Ahmed" userId="69753a15-b025-464d-a4af-2a614b7dc704" providerId="ADAL" clId="{9BB35700-9421-4F87-9E2B-C0ED25FE5242}" dt="2021-05-26T14:37:43.929" v="1066"/>
          <ac:inkMkLst>
            <pc:docMk/>
            <pc:sldMk cId="410237905" sldId="265"/>
            <ac:inkMk id="50" creationId="{CE967421-29FF-4105-AE49-449BA72E5F0B}"/>
          </ac:inkMkLst>
        </pc:inkChg>
        <pc:inkChg chg="add mod">
          <ac:chgData name="Tan Ahmed" userId="69753a15-b025-464d-a4af-2a614b7dc704" providerId="ADAL" clId="{9BB35700-9421-4F87-9E2B-C0ED25FE5242}" dt="2021-05-26T14:37:43.929" v="1066"/>
          <ac:inkMkLst>
            <pc:docMk/>
            <pc:sldMk cId="410237905" sldId="265"/>
            <ac:inkMk id="51" creationId="{AA30846C-DEB6-46FB-8486-189C327AAF11}"/>
          </ac:inkMkLst>
        </pc:inkChg>
        <pc:inkChg chg="add mod">
          <ac:chgData name="Tan Ahmed" userId="69753a15-b025-464d-a4af-2a614b7dc704" providerId="ADAL" clId="{9BB35700-9421-4F87-9E2B-C0ED25FE5242}" dt="2021-05-26T14:37:43.929" v="1066"/>
          <ac:inkMkLst>
            <pc:docMk/>
            <pc:sldMk cId="410237905" sldId="265"/>
            <ac:inkMk id="52" creationId="{EF1799C2-FC44-49E7-961C-FB7FFE55581D}"/>
          </ac:inkMkLst>
        </pc:inkChg>
        <pc:inkChg chg="add mod">
          <ac:chgData name="Tan Ahmed" userId="69753a15-b025-464d-a4af-2a614b7dc704" providerId="ADAL" clId="{9BB35700-9421-4F87-9E2B-C0ED25FE5242}" dt="2021-05-26T14:37:43.929" v="1066"/>
          <ac:inkMkLst>
            <pc:docMk/>
            <pc:sldMk cId="410237905" sldId="265"/>
            <ac:inkMk id="53" creationId="{4E641FA5-5BA3-4F10-AEB8-278FEFF0186E}"/>
          </ac:inkMkLst>
        </pc:inkChg>
        <pc:inkChg chg="add mod">
          <ac:chgData name="Tan Ahmed" userId="69753a15-b025-464d-a4af-2a614b7dc704" providerId="ADAL" clId="{9BB35700-9421-4F87-9E2B-C0ED25FE5242}" dt="2021-05-26T14:37:43.929" v="1066"/>
          <ac:inkMkLst>
            <pc:docMk/>
            <pc:sldMk cId="410237905" sldId="265"/>
            <ac:inkMk id="54" creationId="{BB5BA11F-5966-41E8-A2B3-A8E4D7FE0B58}"/>
          </ac:inkMkLst>
        </pc:inkChg>
        <pc:inkChg chg="add mod">
          <ac:chgData name="Tan Ahmed" userId="69753a15-b025-464d-a4af-2a614b7dc704" providerId="ADAL" clId="{9BB35700-9421-4F87-9E2B-C0ED25FE5242}" dt="2021-05-26T14:37:43.929" v="1066"/>
          <ac:inkMkLst>
            <pc:docMk/>
            <pc:sldMk cId="410237905" sldId="265"/>
            <ac:inkMk id="55" creationId="{5CE3BAB6-BBEF-47A9-8C2A-2E9EDDA6D2B7}"/>
          </ac:inkMkLst>
        </pc:inkChg>
        <pc:inkChg chg="add mod">
          <ac:chgData name="Tan Ahmed" userId="69753a15-b025-464d-a4af-2a614b7dc704" providerId="ADAL" clId="{9BB35700-9421-4F87-9E2B-C0ED25FE5242}" dt="2021-05-26T14:37:48.145" v="1073"/>
          <ac:inkMkLst>
            <pc:docMk/>
            <pc:sldMk cId="410237905" sldId="265"/>
            <ac:inkMk id="57" creationId="{5DB62F93-BF10-4230-8254-98AF39552DD3}"/>
          </ac:inkMkLst>
        </pc:inkChg>
        <pc:inkChg chg="add mod">
          <ac:chgData name="Tan Ahmed" userId="69753a15-b025-464d-a4af-2a614b7dc704" providerId="ADAL" clId="{9BB35700-9421-4F87-9E2B-C0ED25FE5242}" dt="2021-05-26T14:37:48.145" v="1073"/>
          <ac:inkMkLst>
            <pc:docMk/>
            <pc:sldMk cId="410237905" sldId="265"/>
            <ac:inkMk id="58" creationId="{6736EB25-822D-41AC-8947-1E3F3C30240D}"/>
          </ac:inkMkLst>
        </pc:inkChg>
        <pc:inkChg chg="add mod">
          <ac:chgData name="Tan Ahmed" userId="69753a15-b025-464d-a4af-2a614b7dc704" providerId="ADAL" clId="{9BB35700-9421-4F87-9E2B-C0ED25FE5242}" dt="2021-05-26T14:37:48.145" v="1073"/>
          <ac:inkMkLst>
            <pc:docMk/>
            <pc:sldMk cId="410237905" sldId="265"/>
            <ac:inkMk id="59" creationId="{9EDA77B3-66F3-417D-99CF-5AE14D3DD38C}"/>
          </ac:inkMkLst>
        </pc:inkChg>
        <pc:inkChg chg="add mod">
          <ac:chgData name="Tan Ahmed" userId="69753a15-b025-464d-a4af-2a614b7dc704" providerId="ADAL" clId="{9BB35700-9421-4F87-9E2B-C0ED25FE5242}" dt="2021-05-26T14:37:48.145" v="1073"/>
          <ac:inkMkLst>
            <pc:docMk/>
            <pc:sldMk cId="410237905" sldId="265"/>
            <ac:inkMk id="60" creationId="{D6F73DB7-EFF9-490A-83F5-D4FFAF22BADD}"/>
          </ac:inkMkLst>
        </pc:inkChg>
        <pc:inkChg chg="add mod">
          <ac:chgData name="Tan Ahmed" userId="69753a15-b025-464d-a4af-2a614b7dc704" providerId="ADAL" clId="{9BB35700-9421-4F87-9E2B-C0ED25FE5242}" dt="2021-05-26T14:37:48.145" v="1073"/>
          <ac:inkMkLst>
            <pc:docMk/>
            <pc:sldMk cId="410237905" sldId="265"/>
            <ac:inkMk id="61" creationId="{493FFD9C-3DC1-49B2-953D-5C0B3588CB5F}"/>
          </ac:inkMkLst>
        </pc:inkChg>
        <pc:inkChg chg="add mod">
          <ac:chgData name="Tan Ahmed" userId="69753a15-b025-464d-a4af-2a614b7dc704" providerId="ADAL" clId="{9BB35700-9421-4F87-9E2B-C0ED25FE5242}" dt="2021-05-26T14:37:48.145" v="1073"/>
          <ac:inkMkLst>
            <pc:docMk/>
            <pc:sldMk cId="410237905" sldId="265"/>
            <ac:inkMk id="62" creationId="{6042EB15-13AE-4D22-ABE2-4C9168B60B02}"/>
          </ac:inkMkLst>
        </pc:inkChg>
        <pc:inkChg chg="add mod">
          <ac:chgData name="Tan Ahmed" userId="69753a15-b025-464d-a4af-2a614b7dc704" providerId="ADAL" clId="{9BB35700-9421-4F87-9E2B-C0ED25FE5242}" dt="2021-05-26T14:37:51.803" v="1079"/>
          <ac:inkMkLst>
            <pc:docMk/>
            <pc:sldMk cId="410237905" sldId="265"/>
            <ac:inkMk id="64" creationId="{4DCBCA1D-F0D4-4558-B87C-94A668E31AAA}"/>
          </ac:inkMkLst>
        </pc:inkChg>
        <pc:inkChg chg="add mod">
          <ac:chgData name="Tan Ahmed" userId="69753a15-b025-464d-a4af-2a614b7dc704" providerId="ADAL" clId="{9BB35700-9421-4F87-9E2B-C0ED25FE5242}" dt="2021-05-26T14:37:51.803" v="1079"/>
          <ac:inkMkLst>
            <pc:docMk/>
            <pc:sldMk cId="410237905" sldId="265"/>
            <ac:inkMk id="65" creationId="{DB1D6EFD-B75A-4D9B-92C7-85FB11D7F833}"/>
          </ac:inkMkLst>
        </pc:inkChg>
        <pc:inkChg chg="add mod">
          <ac:chgData name="Tan Ahmed" userId="69753a15-b025-464d-a4af-2a614b7dc704" providerId="ADAL" clId="{9BB35700-9421-4F87-9E2B-C0ED25FE5242}" dt="2021-05-26T14:37:51.803" v="1079"/>
          <ac:inkMkLst>
            <pc:docMk/>
            <pc:sldMk cId="410237905" sldId="265"/>
            <ac:inkMk id="66" creationId="{CBCF0403-4E0B-49CE-A4CB-7FCF7D10DFD5}"/>
          </ac:inkMkLst>
        </pc:inkChg>
        <pc:inkChg chg="add mod">
          <ac:chgData name="Tan Ahmed" userId="69753a15-b025-464d-a4af-2a614b7dc704" providerId="ADAL" clId="{9BB35700-9421-4F87-9E2B-C0ED25FE5242}" dt="2021-05-26T14:37:51.803" v="1079"/>
          <ac:inkMkLst>
            <pc:docMk/>
            <pc:sldMk cId="410237905" sldId="265"/>
            <ac:inkMk id="67" creationId="{8CFE3EE3-D814-413F-8CFE-1F5BA3950261}"/>
          </ac:inkMkLst>
        </pc:inkChg>
        <pc:inkChg chg="add mod">
          <ac:chgData name="Tan Ahmed" userId="69753a15-b025-464d-a4af-2a614b7dc704" providerId="ADAL" clId="{9BB35700-9421-4F87-9E2B-C0ED25FE5242}" dt="2021-05-26T14:37:51.803" v="1079"/>
          <ac:inkMkLst>
            <pc:docMk/>
            <pc:sldMk cId="410237905" sldId="265"/>
            <ac:inkMk id="68" creationId="{FF1CBD40-3614-470D-97EB-B708341E2A98}"/>
          </ac:inkMkLst>
        </pc:inkChg>
        <pc:inkChg chg="add mod">
          <ac:chgData name="Tan Ahmed" userId="69753a15-b025-464d-a4af-2a614b7dc704" providerId="ADAL" clId="{9BB35700-9421-4F87-9E2B-C0ED25FE5242}" dt="2021-05-26T14:38:04.490" v="1093"/>
          <ac:inkMkLst>
            <pc:docMk/>
            <pc:sldMk cId="410237905" sldId="265"/>
            <ac:inkMk id="71" creationId="{355E795A-1B5D-4E50-9EB0-5B89BC19D37B}"/>
          </ac:inkMkLst>
        </pc:inkChg>
        <pc:inkChg chg="add mod">
          <ac:chgData name="Tan Ahmed" userId="69753a15-b025-464d-a4af-2a614b7dc704" providerId="ADAL" clId="{9BB35700-9421-4F87-9E2B-C0ED25FE5242}" dt="2021-05-26T14:38:04.490" v="1093"/>
          <ac:inkMkLst>
            <pc:docMk/>
            <pc:sldMk cId="410237905" sldId="265"/>
            <ac:inkMk id="72" creationId="{B79A854B-F579-4108-A43C-031D9E9A05E1}"/>
          </ac:inkMkLst>
        </pc:inkChg>
        <pc:inkChg chg="add mod">
          <ac:chgData name="Tan Ahmed" userId="69753a15-b025-464d-a4af-2a614b7dc704" providerId="ADAL" clId="{9BB35700-9421-4F87-9E2B-C0ED25FE5242}" dt="2021-05-26T14:38:04.490" v="1093"/>
          <ac:inkMkLst>
            <pc:docMk/>
            <pc:sldMk cId="410237905" sldId="265"/>
            <ac:inkMk id="73" creationId="{7D03FF67-4093-494C-AA08-053E9D693203}"/>
          </ac:inkMkLst>
        </pc:inkChg>
        <pc:inkChg chg="add mod">
          <ac:chgData name="Tan Ahmed" userId="69753a15-b025-464d-a4af-2a614b7dc704" providerId="ADAL" clId="{9BB35700-9421-4F87-9E2B-C0ED25FE5242}" dt="2021-05-26T14:38:04.490" v="1093"/>
          <ac:inkMkLst>
            <pc:docMk/>
            <pc:sldMk cId="410237905" sldId="265"/>
            <ac:inkMk id="74" creationId="{4E42C86F-08DE-4DB2-8D3F-609CF51FC7D4}"/>
          </ac:inkMkLst>
        </pc:inkChg>
        <pc:inkChg chg="add mod">
          <ac:chgData name="Tan Ahmed" userId="69753a15-b025-464d-a4af-2a614b7dc704" providerId="ADAL" clId="{9BB35700-9421-4F87-9E2B-C0ED25FE5242}" dt="2021-05-26T14:38:04.490" v="1093"/>
          <ac:inkMkLst>
            <pc:docMk/>
            <pc:sldMk cId="410237905" sldId="265"/>
            <ac:inkMk id="75" creationId="{E1A80AAE-CB9A-4B08-86A5-A46B2B01B7C8}"/>
          </ac:inkMkLst>
        </pc:inkChg>
        <pc:inkChg chg="add mod">
          <ac:chgData name="Tan Ahmed" userId="69753a15-b025-464d-a4af-2a614b7dc704" providerId="ADAL" clId="{9BB35700-9421-4F87-9E2B-C0ED25FE5242}" dt="2021-05-26T14:38:04.490" v="1093"/>
          <ac:inkMkLst>
            <pc:docMk/>
            <pc:sldMk cId="410237905" sldId="265"/>
            <ac:inkMk id="76" creationId="{A3D4DC29-C056-4D17-8804-23CBE4D2672B}"/>
          </ac:inkMkLst>
        </pc:inkChg>
        <pc:inkChg chg="add">
          <ac:chgData name="Tan Ahmed" userId="69753a15-b025-464d-a4af-2a614b7dc704" providerId="ADAL" clId="{9BB35700-9421-4F87-9E2B-C0ED25FE5242}" dt="2021-05-26T14:37:58.732" v="1086" actId="9405"/>
          <ac:inkMkLst>
            <pc:docMk/>
            <pc:sldMk cId="410237905" sldId="265"/>
            <ac:inkMk id="77" creationId="{36D95E20-9E1D-4915-AA7B-898BBF91861D}"/>
          </ac:inkMkLst>
        </pc:inkChg>
        <pc:inkChg chg="add mod">
          <ac:chgData name="Tan Ahmed" userId="69753a15-b025-464d-a4af-2a614b7dc704" providerId="ADAL" clId="{9BB35700-9421-4F87-9E2B-C0ED25FE5242}" dt="2021-05-26T14:38:04.490" v="1093"/>
          <ac:inkMkLst>
            <pc:docMk/>
            <pc:sldMk cId="410237905" sldId="265"/>
            <ac:inkMk id="78" creationId="{D3E0999F-DF8F-4982-9B07-5BE07ED040B8}"/>
          </ac:inkMkLst>
        </pc:inkChg>
        <pc:inkChg chg="add mod">
          <ac:chgData name="Tan Ahmed" userId="69753a15-b025-464d-a4af-2a614b7dc704" providerId="ADAL" clId="{9BB35700-9421-4F87-9E2B-C0ED25FE5242}" dt="2021-05-26T14:38:04.490" v="1093"/>
          <ac:inkMkLst>
            <pc:docMk/>
            <pc:sldMk cId="410237905" sldId="265"/>
            <ac:inkMk id="79" creationId="{05F16271-808F-4EBB-8CC4-5C48ABD535A7}"/>
          </ac:inkMkLst>
        </pc:inkChg>
        <pc:inkChg chg="add mod">
          <ac:chgData name="Tan Ahmed" userId="69753a15-b025-464d-a4af-2a614b7dc704" providerId="ADAL" clId="{9BB35700-9421-4F87-9E2B-C0ED25FE5242}" dt="2021-05-26T14:38:04.490" v="1093"/>
          <ac:inkMkLst>
            <pc:docMk/>
            <pc:sldMk cId="410237905" sldId="265"/>
            <ac:inkMk id="80" creationId="{938CBFFE-66AD-4816-ABF0-66D75871C959}"/>
          </ac:inkMkLst>
        </pc:inkChg>
        <pc:inkChg chg="add mod">
          <ac:chgData name="Tan Ahmed" userId="69753a15-b025-464d-a4af-2a614b7dc704" providerId="ADAL" clId="{9BB35700-9421-4F87-9E2B-C0ED25FE5242}" dt="2021-05-26T14:38:04.490" v="1093"/>
          <ac:inkMkLst>
            <pc:docMk/>
            <pc:sldMk cId="410237905" sldId="265"/>
            <ac:inkMk id="81" creationId="{059E8DB1-F239-498F-9F9F-8DE2CE73BE28}"/>
          </ac:inkMkLst>
        </pc:inkChg>
        <pc:inkChg chg="add mod">
          <ac:chgData name="Tan Ahmed" userId="69753a15-b025-464d-a4af-2a614b7dc704" providerId="ADAL" clId="{9BB35700-9421-4F87-9E2B-C0ED25FE5242}" dt="2021-05-26T14:38:04.490" v="1093"/>
          <ac:inkMkLst>
            <pc:docMk/>
            <pc:sldMk cId="410237905" sldId="265"/>
            <ac:inkMk id="82" creationId="{A22A49C0-8A53-4E56-A4A4-58AF5C3CA5D4}"/>
          </ac:inkMkLst>
        </pc:inkChg>
        <pc:inkChg chg="add mod">
          <ac:chgData name="Tan Ahmed" userId="69753a15-b025-464d-a4af-2a614b7dc704" providerId="ADAL" clId="{9BB35700-9421-4F87-9E2B-C0ED25FE5242}" dt="2021-05-26T14:38:04.490" v="1093"/>
          <ac:inkMkLst>
            <pc:docMk/>
            <pc:sldMk cId="410237905" sldId="265"/>
            <ac:inkMk id="83" creationId="{8601EBBE-090D-4F6F-AA1D-BA659FB1DC10}"/>
          </ac:inkMkLst>
        </pc:inkChg>
        <pc:inkChg chg="add mod">
          <ac:chgData name="Tan Ahmed" userId="69753a15-b025-464d-a4af-2a614b7dc704" providerId="ADAL" clId="{9BB35700-9421-4F87-9E2B-C0ED25FE5242}" dt="2021-05-26T14:38:13.838" v="1096"/>
          <ac:inkMkLst>
            <pc:docMk/>
            <pc:sldMk cId="410237905" sldId="265"/>
            <ac:inkMk id="87" creationId="{E551FB8E-0893-4CFA-BDC5-3F7613D2A059}"/>
          </ac:inkMkLst>
        </pc:inkChg>
        <pc:inkChg chg="add mod">
          <ac:chgData name="Tan Ahmed" userId="69753a15-b025-464d-a4af-2a614b7dc704" providerId="ADAL" clId="{9BB35700-9421-4F87-9E2B-C0ED25FE5242}" dt="2021-05-26T14:38:13.838" v="1096"/>
          <ac:inkMkLst>
            <pc:docMk/>
            <pc:sldMk cId="410237905" sldId="265"/>
            <ac:inkMk id="88" creationId="{1A83A9A6-D9F3-44A4-BC96-11AA9FAE9E21}"/>
          </ac:inkMkLst>
        </pc:inkChg>
        <pc:inkChg chg="add mod">
          <ac:chgData name="Tan Ahmed" userId="69753a15-b025-464d-a4af-2a614b7dc704" providerId="ADAL" clId="{9BB35700-9421-4F87-9E2B-C0ED25FE5242}" dt="2021-05-26T14:38:15.488" v="1100"/>
          <ac:inkMkLst>
            <pc:docMk/>
            <pc:sldMk cId="410237905" sldId="265"/>
            <ac:inkMk id="90" creationId="{F4AF44C5-85A3-4E2A-9BCD-55BDCD83EBCD}"/>
          </ac:inkMkLst>
        </pc:inkChg>
        <pc:inkChg chg="add mod">
          <ac:chgData name="Tan Ahmed" userId="69753a15-b025-464d-a4af-2a614b7dc704" providerId="ADAL" clId="{9BB35700-9421-4F87-9E2B-C0ED25FE5242}" dt="2021-05-26T14:38:15.488" v="1100"/>
          <ac:inkMkLst>
            <pc:docMk/>
            <pc:sldMk cId="410237905" sldId="265"/>
            <ac:inkMk id="91" creationId="{9A76B9BD-67B0-4E43-B415-014BD6B9C591}"/>
          </ac:inkMkLst>
        </pc:inkChg>
        <pc:inkChg chg="add mod">
          <ac:chgData name="Tan Ahmed" userId="69753a15-b025-464d-a4af-2a614b7dc704" providerId="ADAL" clId="{9BB35700-9421-4F87-9E2B-C0ED25FE5242}" dt="2021-05-26T14:38:15.488" v="1100"/>
          <ac:inkMkLst>
            <pc:docMk/>
            <pc:sldMk cId="410237905" sldId="265"/>
            <ac:inkMk id="92" creationId="{73308044-C967-44BF-859D-8BF7B8EFC467}"/>
          </ac:inkMkLst>
        </pc:inkChg>
        <pc:inkChg chg="add mod">
          <ac:chgData name="Tan Ahmed" userId="69753a15-b025-464d-a4af-2a614b7dc704" providerId="ADAL" clId="{9BB35700-9421-4F87-9E2B-C0ED25FE5242}" dt="2021-05-26T14:38:24.164" v="1113"/>
          <ac:inkMkLst>
            <pc:docMk/>
            <pc:sldMk cId="410237905" sldId="265"/>
            <ac:inkMk id="94" creationId="{7883C680-03C2-4ACE-B3B4-38CBC5533851}"/>
          </ac:inkMkLst>
        </pc:inkChg>
        <pc:inkChg chg="add mod">
          <ac:chgData name="Tan Ahmed" userId="69753a15-b025-464d-a4af-2a614b7dc704" providerId="ADAL" clId="{9BB35700-9421-4F87-9E2B-C0ED25FE5242}" dt="2021-05-26T14:38:24.164" v="1113"/>
          <ac:inkMkLst>
            <pc:docMk/>
            <pc:sldMk cId="410237905" sldId="265"/>
            <ac:inkMk id="95" creationId="{6FC521F1-941E-4F10-B8DE-A2C47E502337}"/>
          </ac:inkMkLst>
        </pc:inkChg>
        <pc:inkChg chg="add mod">
          <ac:chgData name="Tan Ahmed" userId="69753a15-b025-464d-a4af-2a614b7dc704" providerId="ADAL" clId="{9BB35700-9421-4F87-9E2B-C0ED25FE5242}" dt="2021-05-26T14:38:24.164" v="1113"/>
          <ac:inkMkLst>
            <pc:docMk/>
            <pc:sldMk cId="410237905" sldId="265"/>
            <ac:inkMk id="96" creationId="{B9431072-7B5B-4B60-8969-8301E0DD55D6}"/>
          </ac:inkMkLst>
        </pc:inkChg>
        <pc:inkChg chg="add mod">
          <ac:chgData name="Tan Ahmed" userId="69753a15-b025-464d-a4af-2a614b7dc704" providerId="ADAL" clId="{9BB35700-9421-4F87-9E2B-C0ED25FE5242}" dt="2021-05-26T14:38:24.164" v="1113"/>
          <ac:inkMkLst>
            <pc:docMk/>
            <pc:sldMk cId="410237905" sldId="265"/>
            <ac:inkMk id="97" creationId="{01507915-9810-455C-AB32-63A6A0547E84}"/>
          </ac:inkMkLst>
        </pc:inkChg>
        <pc:inkChg chg="add mod">
          <ac:chgData name="Tan Ahmed" userId="69753a15-b025-464d-a4af-2a614b7dc704" providerId="ADAL" clId="{9BB35700-9421-4F87-9E2B-C0ED25FE5242}" dt="2021-05-26T14:38:24.164" v="1113"/>
          <ac:inkMkLst>
            <pc:docMk/>
            <pc:sldMk cId="410237905" sldId="265"/>
            <ac:inkMk id="98" creationId="{EB210A47-6BE9-4951-9DC0-2A3A86DC1693}"/>
          </ac:inkMkLst>
        </pc:inkChg>
        <pc:inkChg chg="add mod">
          <ac:chgData name="Tan Ahmed" userId="69753a15-b025-464d-a4af-2a614b7dc704" providerId="ADAL" clId="{9BB35700-9421-4F87-9E2B-C0ED25FE5242}" dt="2021-05-26T14:38:24.164" v="1113"/>
          <ac:inkMkLst>
            <pc:docMk/>
            <pc:sldMk cId="410237905" sldId="265"/>
            <ac:inkMk id="99" creationId="{BA303AC3-D3D8-4058-A503-720E5790118A}"/>
          </ac:inkMkLst>
        </pc:inkChg>
        <pc:inkChg chg="add mod">
          <ac:chgData name="Tan Ahmed" userId="69753a15-b025-464d-a4af-2a614b7dc704" providerId="ADAL" clId="{9BB35700-9421-4F87-9E2B-C0ED25FE5242}" dt="2021-05-26T14:38:24.164" v="1113"/>
          <ac:inkMkLst>
            <pc:docMk/>
            <pc:sldMk cId="410237905" sldId="265"/>
            <ac:inkMk id="100" creationId="{96601068-EEF8-42CB-9C14-2515E717DCAE}"/>
          </ac:inkMkLst>
        </pc:inkChg>
        <pc:inkChg chg="add mod">
          <ac:chgData name="Tan Ahmed" userId="69753a15-b025-464d-a4af-2a614b7dc704" providerId="ADAL" clId="{9BB35700-9421-4F87-9E2B-C0ED25FE5242}" dt="2021-05-26T14:38:28.808" v="1123"/>
          <ac:inkMkLst>
            <pc:docMk/>
            <pc:sldMk cId="410237905" sldId="265"/>
            <ac:inkMk id="101" creationId="{B230FC38-E807-4C69-BC23-5ECD43211C9D}"/>
          </ac:inkMkLst>
        </pc:inkChg>
        <pc:inkChg chg="add mod">
          <ac:chgData name="Tan Ahmed" userId="69753a15-b025-464d-a4af-2a614b7dc704" providerId="ADAL" clId="{9BB35700-9421-4F87-9E2B-C0ED25FE5242}" dt="2021-05-26T14:38:28.808" v="1123"/>
          <ac:inkMkLst>
            <pc:docMk/>
            <pc:sldMk cId="410237905" sldId="265"/>
            <ac:inkMk id="102" creationId="{4E23D57A-3131-41F9-9148-50F48CB3141A}"/>
          </ac:inkMkLst>
        </pc:inkChg>
        <pc:inkChg chg="add mod">
          <ac:chgData name="Tan Ahmed" userId="69753a15-b025-464d-a4af-2a614b7dc704" providerId="ADAL" clId="{9BB35700-9421-4F87-9E2B-C0ED25FE5242}" dt="2021-05-26T14:38:28.808" v="1123"/>
          <ac:inkMkLst>
            <pc:docMk/>
            <pc:sldMk cId="410237905" sldId="265"/>
            <ac:inkMk id="103" creationId="{6A26C6C9-59BA-4DFE-B40B-BE2610500B22}"/>
          </ac:inkMkLst>
        </pc:inkChg>
        <pc:inkChg chg="add mod">
          <ac:chgData name="Tan Ahmed" userId="69753a15-b025-464d-a4af-2a614b7dc704" providerId="ADAL" clId="{9BB35700-9421-4F87-9E2B-C0ED25FE5242}" dt="2021-05-26T14:38:28.808" v="1123"/>
          <ac:inkMkLst>
            <pc:docMk/>
            <pc:sldMk cId="410237905" sldId="265"/>
            <ac:inkMk id="104" creationId="{24E62750-84BA-433F-B3ED-1262EB9C0219}"/>
          </ac:inkMkLst>
        </pc:inkChg>
        <pc:inkChg chg="add mod">
          <ac:chgData name="Tan Ahmed" userId="69753a15-b025-464d-a4af-2a614b7dc704" providerId="ADAL" clId="{9BB35700-9421-4F87-9E2B-C0ED25FE5242}" dt="2021-05-26T14:38:28.808" v="1123"/>
          <ac:inkMkLst>
            <pc:docMk/>
            <pc:sldMk cId="410237905" sldId="265"/>
            <ac:inkMk id="105" creationId="{9ED44089-F585-4DDC-A351-F56C691958A7}"/>
          </ac:inkMkLst>
        </pc:inkChg>
        <pc:inkChg chg="add mod">
          <ac:chgData name="Tan Ahmed" userId="69753a15-b025-464d-a4af-2a614b7dc704" providerId="ADAL" clId="{9BB35700-9421-4F87-9E2B-C0ED25FE5242}" dt="2021-05-26T14:38:28.808" v="1123"/>
          <ac:inkMkLst>
            <pc:docMk/>
            <pc:sldMk cId="410237905" sldId="265"/>
            <ac:inkMk id="108" creationId="{065605C9-10AB-444C-AFB4-C8756AFE4D0B}"/>
          </ac:inkMkLst>
        </pc:inkChg>
        <pc:inkChg chg="add mod">
          <ac:chgData name="Tan Ahmed" userId="69753a15-b025-464d-a4af-2a614b7dc704" providerId="ADAL" clId="{9BB35700-9421-4F87-9E2B-C0ED25FE5242}" dt="2021-05-26T14:38:28.808" v="1123"/>
          <ac:inkMkLst>
            <pc:docMk/>
            <pc:sldMk cId="410237905" sldId="265"/>
            <ac:inkMk id="109" creationId="{9C5E70B0-7325-491B-ADDB-25442198A40C}"/>
          </ac:inkMkLst>
        </pc:inkChg>
        <pc:inkChg chg="add mod">
          <ac:chgData name="Tan Ahmed" userId="69753a15-b025-464d-a4af-2a614b7dc704" providerId="ADAL" clId="{9BB35700-9421-4F87-9E2B-C0ED25FE5242}" dt="2021-05-26T14:38:28.808" v="1123"/>
          <ac:inkMkLst>
            <pc:docMk/>
            <pc:sldMk cId="410237905" sldId="265"/>
            <ac:inkMk id="110" creationId="{1E62ADFC-B58D-4716-B90E-29543C54F0BC}"/>
          </ac:inkMkLst>
        </pc:inkChg>
        <pc:inkChg chg="add mod">
          <ac:chgData name="Tan Ahmed" userId="69753a15-b025-464d-a4af-2a614b7dc704" providerId="ADAL" clId="{9BB35700-9421-4F87-9E2B-C0ED25FE5242}" dt="2021-05-26T14:38:28.808" v="1123"/>
          <ac:inkMkLst>
            <pc:docMk/>
            <pc:sldMk cId="410237905" sldId="265"/>
            <ac:inkMk id="111" creationId="{12CE55D2-E12B-4AAE-BAC9-55E07BBD837D}"/>
          </ac:inkMkLst>
        </pc:inkChg>
        <pc:inkChg chg="add mod">
          <ac:chgData name="Tan Ahmed" userId="69753a15-b025-464d-a4af-2a614b7dc704" providerId="ADAL" clId="{9BB35700-9421-4F87-9E2B-C0ED25FE5242}" dt="2021-05-26T14:38:28.808" v="1123"/>
          <ac:inkMkLst>
            <pc:docMk/>
            <pc:sldMk cId="410237905" sldId="265"/>
            <ac:inkMk id="112" creationId="{F066DEA6-ED41-4AF2-B27E-608D9B7255F3}"/>
          </ac:inkMkLst>
        </pc:inkChg>
        <pc:inkChg chg="add mod">
          <ac:chgData name="Tan Ahmed" userId="69753a15-b025-464d-a4af-2a614b7dc704" providerId="ADAL" clId="{9BB35700-9421-4F87-9E2B-C0ED25FE5242}" dt="2021-05-26T14:38:28.808" v="1123"/>
          <ac:inkMkLst>
            <pc:docMk/>
            <pc:sldMk cId="410237905" sldId="265"/>
            <ac:inkMk id="113" creationId="{C9854C34-34E3-4A8E-91DA-AF58F36CFAF9}"/>
          </ac:inkMkLst>
        </pc:inkChg>
        <pc:inkChg chg="add mod">
          <ac:chgData name="Tan Ahmed" userId="69753a15-b025-464d-a4af-2a614b7dc704" providerId="ADAL" clId="{9BB35700-9421-4F87-9E2B-C0ED25FE5242}" dt="2021-05-26T14:38:28.808" v="1123"/>
          <ac:inkMkLst>
            <pc:docMk/>
            <pc:sldMk cId="410237905" sldId="265"/>
            <ac:inkMk id="114" creationId="{388110E7-D86D-4EF4-8439-31CA9C9DDE8A}"/>
          </ac:inkMkLst>
        </pc:inkChg>
        <pc:inkChg chg="add mod">
          <ac:chgData name="Tan Ahmed" userId="69753a15-b025-464d-a4af-2a614b7dc704" providerId="ADAL" clId="{9BB35700-9421-4F87-9E2B-C0ED25FE5242}" dt="2021-05-26T14:38:28.808" v="1123"/>
          <ac:inkMkLst>
            <pc:docMk/>
            <pc:sldMk cId="410237905" sldId="265"/>
            <ac:inkMk id="115" creationId="{31BB50DC-C2D3-40EB-86F5-9F469EE20322}"/>
          </ac:inkMkLst>
        </pc:inkChg>
        <pc:inkChg chg="add mod">
          <ac:chgData name="Tan Ahmed" userId="69753a15-b025-464d-a4af-2a614b7dc704" providerId="ADAL" clId="{9BB35700-9421-4F87-9E2B-C0ED25FE5242}" dt="2021-05-26T14:38:28.808" v="1123"/>
          <ac:inkMkLst>
            <pc:docMk/>
            <pc:sldMk cId="410237905" sldId="265"/>
            <ac:inkMk id="116" creationId="{D471DA7A-7E1F-464E-9888-253086ECFE67}"/>
          </ac:inkMkLst>
        </pc:inkChg>
        <pc:inkChg chg="add mod">
          <ac:chgData name="Tan Ahmed" userId="69753a15-b025-464d-a4af-2a614b7dc704" providerId="ADAL" clId="{9BB35700-9421-4F87-9E2B-C0ED25FE5242}" dt="2021-05-26T14:39:07.752" v="1131"/>
          <ac:inkMkLst>
            <pc:docMk/>
            <pc:sldMk cId="410237905" sldId="265"/>
            <ac:inkMk id="120" creationId="{637EE6E9-945C-432B-ADEF-7CEF1E9DBBD4}"/>
          </ac:inkMkLst>
        </pc:inkChg>
        <pc:inkChg chg="add mod">
          <ac:chgData name="Tan Ahmed" userId="69753a15-b025-464d-a4af-2a614b7dc704" providerId="ADAL" clId="{9BB35700-9421-4F87-9E2B-C0ED25FE5242}" dt="2021-05-26T14:39:07.752" v="1131"/>
          <ac:inkMkLst>
            <pc:docMk/>
            <pc:sldMk cId="410237905" sldId="265"/>
            <ac:inkMk id="121" creationId="{468CDD2F-9369-4D14-A435-4DA8DE7A1DF0}"/>
          </ac:inkMkLst>
        </pc:inkChg>
        <pc:inkChg chg="add mod">
          <ac:chgData name="Tan Ahmed" userId="69753a15-b025-464d-a4af-2a614b7dc704" providerId="ADAL" clId="{9BB35700-9421-4F87-9E2B-C0ED25FE5242}" dt="2021-05-26T14:39:07.752" v="1131"/>
          <ac:inkMkLst>
            <pc:docMk/>
            <pc:sldMk cId="410237905" sldId="265"/>
            <ac:inkMk id="122" creationId="{D307E91A-EA86-4832-9135-4DEBD3C7CC68}"/>
          </ac:inkMkLst>
        </pc:inkChg>
        <pc:inkChg chg="add mod">
          <ac:chgData name="Tan Ahmed" userId="69753a15-b025-464d-a4af-2a614b7dc704" providerId="ADAL" clId="{9BB35700-9421-4F87-9E2B-C0ED25FE5242}" dt="2021-05-26T14:39:07.752" v="1131"/>
          <ac:inkMkLst>
            <pc:docMk/>
            <pc:sldMk cId="410237905" sldId="265"/>
            <ac:inkMk id="123" creationId="{E6FCE14E-3558-47E1-A2FB-40711C2009CB}"/>
          </ac:inkMkLst>
        </pc:inkChg>
        <pc:inkChg chg="add mod">
          <ac:chgData name="Tan Ahmed" userId="69753a15-b025-464d-a4af-2a614b7dc704" providerId="ADAL" clId="{9BB35700-9421-4F87-9E2B-C0ED25FE5242}" dt="2021-05-26T14:39:07.752" v="1131"/>
          <ac:inkMkLst>
            <pc:docMk/>
            <pc:sldMk cId="410237905" sldId="265"/>
            <ac:inkMk id="124" creationId="{31CC82A1-2FD3-45E6-A931-03FAF2D982A0}"/>
          </ac:inkMkLst>
        </pc:inkChg>
        <pc:inkChg chg="add mod">
          <ac:chgData name="Tan Ahmed" userId="69753a15-b025-464d-a4af-2a614b7dc704" providerId="ADAL" clId="{9BB35700-9421-4F87-9E2B-C0ED25FE5242}" dt="2021-05-26T14:39:07.752" v="1131"/>
          <ac:inkMkLst>
            <pc:docMk/>
            <pc:sldMk cId="410237905" sldId="265"/>
            <ac:inkMk id="125" creationId="{CC4353DE-2528-4A5D-B32D-A285B3D559E5}"/>
          </ac:inkMkLst>
        </pc:inkChg>
        <pc:inkChg chg="add mod">
          <ac:chgData name="Tan Ahmed" userId="69753a15-b025-464d-a4af-2a614b7dc704" providerId="ADAL" clId="{9BB35700-9421-4F87-9E2B-C0ED25FE5242}" dt="2021-05-26T14:39:07.752" v="1131"/>
          <ac:inkMkLst>
            <pc:docMk/>
            <pc:sldMk cId="410237905" sldId="265"/>
            <ac:inkMk id="126" creationId="{B4E7028B-4C15-4A53-9A8F-E727062129D5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30" creationId="{73822FDE-EC1A-483F-87CF-82E68D727695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31" creationId="{1438B3D4-1410-46C7-B888-B1BDFAA9562F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32" creationId="{8E63E76D-2C1D-4A74-825A-D6DCA2B2E301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33" creationId="{9A641E80-A6AE-40FB-B768-2A5A888EACAE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34" creationId="{7288F380-76D3-42AA-B438-D79A640DBA66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35" creationId="{E9D96777-DB94-4328-8A9A-2439EF5547DD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36" creationId="{E24013CE-2B19-4EAC-8192-D2540C84A0A1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37" creationId="{E447D97D-0F54-4DDE-B35C-2ED21513F9E8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38" creationId="{E460133D-EF50-4AC8-983B-604017E6DA01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39" creationId="{F2105752-F2F6-4DB0-9926-94086E8FEBAB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40" creationId="{6BDF83E3-4766-4AC8-82CD-72D55EEA7D31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41" creationId="{346C63E0-5242-48C8-A7F8-8903C17B1AB9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42" creationId="{4398A0B9-6B30-4CFE-9C95-FCFA2D08A960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43" creationId="{28CB9C58-2D9B-48BF-B7CB-496CFD9356C8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44" creationId="{5615050A-257C-4D66-8775-44C031E0BCCB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45" creationId="{06DF7061-5261-488A-BA9C-8FD25595FB56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46" creationId="{21A2E38F-9ECA-4A97-A7A6-CB82348F618F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47" creationId="{F5F65166-2D5D-4A55-9A4E-04FB7AA2EA1A}"/>
          </ac:inkMkLst>
        </pc:inkChg>
        <pc:inkChg chg="add mod">
          <ac:chgData name="Tan Ahmed" userId="69753a15-b025-464d-a4af-2a614b7dc704" providerId="ADAL" clId="{9BB35700-9421-4F87-9E2B-C0ED25FE5242}" dt="2021-05-26T14:40:16.328" v="1170"/>
          <ac:inkMkLst>
            <pc:docMk/>
            <pc:sldMk cId="410237905" sldId="265"/>
            <ac:inkMk id="148" creationId="{C911305C-AD4B-4237-A8B0-5B977CF731E5}"/>
          </ac:inkMkLst>
        </pc:inkChg>
      </pc:sldChg>
      <pc:sldChg chg="addSp new ord">
        <pc:chgData name="Tan Ahmed" userId="69753a15-b025-464d-a4af-2a614b7dc704" providerId="ADAL" clId="{9BB35700-9421-4F87-9E2B-C0ED25FE5242}" dt="2021-05-26T14:59:10.362" v="1595"/>
        <pc:sldMkLst>
          <pc:docMk/>
          <pc:sldMk cId="3848358369" sldId="266"/>
        </pc:sldMkLst>
        <pc:picChg chg="add">
          <ac:chgData name="Tan Ahmed" userId="69753a15-b025-464d-a4af-2a614b7dc704" providerId="ADAL" clId="{9BB35700-9421-4F87-9E2B-C0ED25FE5242}" dt="2021-05-26T14:52:11.336" v="1172"/>
          <ac:picMkLst>
            <pc:docMk/>
            <pc:sldMk cId="3848358369" sldId="266"/>
            <ac:picMk id="2" creationId="{08D33D71-8B2F-47D9-9E12-78098AA43DB4}"/>
          </ac:picMkLst>
        </pc:picChg>
      </pc:sldChg>
      <pc:sldChg chg="modSp new del mod">
        <pc:chgData name="Tan Ahmed" userId="69753a15-b025-464d-a4af-2a614b7dc704" providerId="ADAL" clId="{9BB35700-9421-4F87-9E2B-C0ED25FE5242}" dt="2021-05-26T15:01:06.137" v="1675" actId="47"/>
        <pc:sldMkLst>
          <pc:docMk/>
          <pc:sldMk cId="2604912717" sldId="267"/>
        </pc:sldMkLst>
        <pc:spChg chg="mod">
          <ac:chgData name="Tan Ahmed" userId="69753a15-b025-464d-a4af-2a614b7dc704" providerId="ADAL" clId="{9BB35700-9421-4F87-9E2B-C0ED25FE5242}" dt="2021-05-26T14:59:46.643" v="1642" actId="20577"/>
          <ac:spMkLst>
            <pc:docMk/>
            <pc:sldMk cId="2604912717" sldId="267"/>
            <ac:spMk id="2" creationId="{DE28516B-EC4C-4669-8814-F1F0D87CEAFA}"/>
          </ac:spMkLst>
        </pc:spChg>
      </pc:sldChg>
      <pc:sldChg chg="modSp new mod ord">
        <pc:chgData name="Tan Ahmed" userId="69753a15-b025-464d-a4af-2a614b7dc704" providerId="ADAL" clId="{9BB35700-9421-4F87-9E2B-C0ED25FE5242}" dt="2021-05-26T15:01:03.877" v="1674"/>
        <pc:sldMkLst>
          <pc:docMk/>
          <pc:sldMk cId="4183079334" sldId="268"/>
        </pc:sldMkLst>
        <pc:spChg chg="mod">
          <ac:chgData name="Tan Ahmed" userId="69753a15-b025-464d-a4af-2a614b7dc704" providerId="ADAL" clId="{9BB35700-9421-4F87-9E2B-C0ED25FE5242}" dt="2021-05-26T15:00:54.955" v="1672" actId="20577"/>
          <ac:spMkLst>
            <pc:docMk/>
            <pc:sldMk cId="4183079334" sldId="268"/>
            <ac:spMk id="2" creationId="{66040B70-2856-4126-91A7-A74E969FDD0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01.8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4143 0 0,'0'0'17566'0'0,"1"2"-16876"0"0,3 4-254 0 0,26 31 976 0 0,-23-29-1204 0 0,-1 0 0 0 0,0 0 0 0 0,6 12 0 0 0,10 11 183 0 0,154 195 450 0 0,-166-213-839 0 0,-7-8-8 0 0,1 0-1 0 0,0-1 0 0 0,0 0 1 0 0,0 1-1 0 0,0-2 1 0 0,1 1-1 0 0,0 0 0 0 0,9 5 1 0 0,-13-9-122 0 0,16-6-2396 0 0,-9 1-23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02.3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177 10 7023 0 0,'1'-10'16560'0'0,"-15"51"-15819"0"0,-10 47 0 0 0,12-43-551 0 0,-27 148 352 0 0,7-28-264 0 0,14-95-224 0 0,-12 53 7 0 0,27-102-55 0 0,0 1 0 0 0,1-1 1 0 0,2 39-1 0 0,1-52 84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02.7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1 3223 0 0,'0'0'12063'0'0,"2"11"-9648"0"0,1 14-423 0 0,-1 34 0 0 0,-9 72-328 0 0,2-66-1198 0 0,-8 82-90 0 0,13-134-1038 0 0,-1 0 0 0 0,3 17-1 0 0,-1-7-436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03.3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3 200 5983 0 0,'-2'7'15935'0'0,"8"-6"-15885"0"0,-1 0 1 0 0,1-1 0 0 0,0 0-1 0 0,-1 0 1 0 0,1 0 0 0 0,0-1-1 0 0,-1 0 1 0 0,1 0-1 0 0,-1 0 1 0 0,8-3 0 0 0,8-4 149 0 0,25-14 0 0 0,-40 19-196 0 0,4-2-44 0 0,-1 0 0 0 0,1-1 0 0 0,-1-1 0 0 0,0 1 0 0 0,-1-1 0 0 0,9-10 0 0 0,-14 14 26 0 0,0 0 0 0 0,0 0 0 0 0,-1 0 0 0 0,0 0 0 0 0,1-1 0 0 0,-1 1 0 0 0,-1-1 0 0 0,1 1 0 0 0,0-1 0 0 0,-1 0 0 0 0,0 0 0 0 0,0 0 0 0 0,0 0 0 0 0,0 0 0 0 0,0 0 0 0 0,-1 0 0 0 0,0 0 0 0 0,0 0 0 0 0,-1-8 0 0 0,1 11 17 0 0,-1-1-1 0 0,1 0 1 0 0,-1 0-1 0 0,0 1 0 0 0,0-1 1 0 0,0 0-1 0 0,0 1 1 0 0,0-1-1 0 0,0 1 1 0 0,0-1-1 0 0,0 1 1 0 0,0 0-1 0 0,-1-1 1 0 0,1 1-1 0 0,0 0 1 0 0,-1 0-1 0 0,1 0 1 0 0,-1 0-1 0 0,0 0 0 0 0,1 0 1 0 0,-1 1-1 0 0,0-1 1 0 0,1 0-1 0 0,-1 1 1 0 0,0-1-1 0 0,0 1 1 0 0,0 0-1 0 0,-2 0 1 0 0,0-1 51 0 0,0 1 0 0 0,0 0 0 0 0,0 0 0 0 0,0 0 0 0 0,0 1 0 0 0,0 0 0 0 0,0 0 0 0 0,0 0 0 0 0,0 0 0 0 0,0 0 0 0 0,-6 4 0 0 0,1 1 72 0 0,0 0 0 0 0,1 1 0 0 0,0 0 0 0 0,0 0 0 0 0,1 1 0 0 0,-1 0 0 0 0,2 1 0 0 0,-1-1 1 0 0,1 1-1 0 0,1 0 0 0 0,-1 1 0 0 0,1 0 0 0 0,1 0 0 0 0,-5 15 0 0 0,0 6 93 0 0,1 1 1 0 0,2-1 0 0 0,-3 53-1 0 0,8-72-181 0 0,0 1 0 0 0,1-1 0 0 0,1 1 0 0 0,0-1 0 0 0,0 1-1 0 0,2-1 1 0 0,-1 1 0 0 0,2-1 0 0 0,6 16 0 0 0,-8-23-26 0 0,0-1-1 0 0,0 1 1 0 0,1-1 0 0 0,0 0 0 0 0,0 0 0 0 0,0 0 0 0 0,0 0 0 0 0,0 0 0 0 0,1-1-1 0 0,0 1 1 0 0,0-1 0 0 0,0 0 0 0 0,0 0 0 0 0,0-1 0 0 0,1 1 0 0 0,-1-1-1 0 0,1 0 1 0 0,0 0 0 0 0,-1 0 0 0 0,1-1 0 0 0,0 0 0 0 0,0 0 0 0 0,0 0-1 0 0,0 0 1 0 0,10-1 0 0 0,-6 0-323 0 0,-1-1 1 0 0,0 0-1 0 0,1-1 0 0 0,-1 0 1 0 0,0 0-1 0 0,0 0 0 0 0,0-1 1 0 0,10-6-1 0 0,-6 3-958 0 0,0-1-1 0 0,-1 0 1 0 0,0-1 0 0 0,16-13 0 0 0,-6 1-6213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03.7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12527 0 0,'0'0'1134'0'0,"0"8"-916"0"0,1 16 2036 0 0,1 1 0 0 0,7 36-1 0 0,18 48 991 0 0,3 15-1460 0 0,-9 16-823 0 0,-12-71-919 0 0,3-1 0 0 0,25 82 0 0 0,-34-141-589 0 0,0 1-1 0 0,1 0 0 0 0,1-1 1 0 0,-1 0-1 0 0,10 14 1 0 0,-6-14-1132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04.2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341 587 2759 0 0,'0'0'2358'0'0,"1"-14"4791"0"0,-1 12-6754 0 0,0 0 1 0 0,-1 1-1 0 0,1-1 1 0 0,-1 0-1 0 0,0 1 0 0 0,1-1 1 0 0,-1 0-1 0 0,0 1 1 0 0,0-1-1 0 0,0 1 0 0 0,0-1 1 0 0,0 1-1 0 0,0-1 1 0 0,0 1-1 0 0,-3-2 0 0 0,1 1-38 0 0,0 0 0 0 0,0 0-1 0 0,0 0 1 0 0,0 1 0 0 0,0-1-1 0 0,0 1 1 0 0,-7-2 0 0 0,2 1-11 0 0,0 1 0 0 0,0 0 0 0 0,0 1 0 0 0,0-1 0 0 0,0 1 0 0 0,-11 2 0 0 0,8 0-200 0 0,0 1-1 0 0,1 0 0 0 0,-1 0 0 0 0,1 1 0 0 0,0 1 0 0 0,0-1 0 0 0,1 2 0 0 0,-1-1 1 0 0,1 1-1 0 0,0 1 0 0 0,1 0 0 0 0,0 0 0 0 0,0 0 0 0 0,0 1 0 0 0,1 0 0 0 0,-10 14 0 0 0,9-10-63 0 0,0 1-1 0 0,1 0 0 0 0,0 0 1 0 0,1 0-1 0 0,1 0 0 0 0,0 1 1 0 0,1 0-1 0 0,0 0 0 0 0,1 0 0 0 0,1 1 1 0 0,-2 28-1 0 0,4-36-33 0 0,1 0 1 0 0,-1 0-1 0 0,2 0 0 0 0,-1 0 0 0 0,1 0 1 0 0,0 0-1 0 0,0 0 0 0 0,0 0 0 0 0,1-1 0 0 0,0 1 1 0 0,5 7-1 0 0,-5-11-41 0 0,-1 1 1 0 0,1 0-1 0 0,0-1 1 0 0,0 0-1 0 0,0 0 1 0 0,1 0-1 0 0,-1 0 1 0 0,1 0-1 0 0,-1-1 0 0 0,1 1 1 0 0,0-1-1 0 0,0 0 1 0 0,0 0-1 0 0,0-1 1 0 0,0 1-1 0 0,1-1 1 0 0,-1 0-1 0 0,0 0 1 0 0,6 0-1 0 0,0 0-15 0 0,0-1-1 0 0,0 0 1 0 0,0-1-1 0 0,0 0 1 0 0,0-1-1 0 0,0 0 1 0 0,0-1 0 0 0,0 0-1 0 0,-1 0 1 0 0,1-1-1 0 0,-1 0 1 0 0,0 0-1 0 0,0-1 1 0 0,-1-1-1 0 0,0 1 1 0 0,14-13 0 0 0,-12 8-61 0 0,0 1 0 0 0,-1-2 0 0 0,-1 1 1 0 0,0-1-1 0 0,0-1 0 0 0,-1 1 1 0 0,0-1-1 0 0,-1 0 0 0 0,-1-1 0 0 0,0 1 1 0 0,7-27-1 0 0,-3-11-132 0 0,-1 0 1 0 0,1-97-1 0 0,-19-102-213 0 0,2 178 341 0 0,4 34 135 0 0,1 1-1 0 0,2-55 1 0 0,3 83 543 0 0,0 7-208 0 0,6 13-44 0 0,5 26-81 0 0,-13-37-243 0 0,13 44 306 0 0,-2 1 0 0 0,4 51 0 0 0,2 97 456 0 0,-4-27-435 0 0,-11-151-405 0 0,18 118 264 0 0,-17-119-385 0 0,1-1 0 0 0,1 1 0 0 0,0-1 0 0 0,1 0 0 0 0,0 0 0 0 0,15 23 0 0 0,-17-32-334 0 0,1 1 0 0 0,-1-1 0 0 0,1 0 0 0 0,0-1 0 0 0,11 9 0 0 0,-3-4-1520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04.6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 10591 0 0,'-5'3'13688'0'0,"12"2"-13464"0"0,0 0 1 0 0,1-1-1 0 0,-1 0 0 0 0,1 0 1 0 0,0-1-1 0 0,0 0 0 0 0,0 0 1 0 0,14 2-1 0 0,-11-3-795 0 0,0 0 0 0 0,0-1-1 0 0,0 0 1 0 0,1 0 0 0 0,-1-2-1 0 0,15-1 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7831 0 0,'0'0'603'0'0,"0"1"-396"0"0,0 2 215 0 0,0-1 1 0 0,0 1 0 0 0,0-1-1 0 0,1 0 1 0 0,-1 1-1 0 0,1-1 1 0 0,-1 0 0 0 0,1 1-1 0 0,0-1 1 0 0,0 0 0 0 0,0 0-1 0 0,0 0 1 0 0,0 0-1 0 0,0 0 1 0 0,1 0 0 0 0,-1 0-1 0 0,1 0 1 0 0,-1 0-1 0 0,1 0 1 0 0,0-1 0 0 0,0 1-1 0 0,-1-1 1 0 0,1 1 0 0 0,0-1-1 0 0,0 0 1 0 0,1 0-1 0 0,-1 0 1 0 0,4 2 0 0 0,0-2-161 0 0,0 0 0 0 0,0 0 1 0 0,0 0-1 0 0,0 0 1 0 0,0-1-1 0 0,0 0 1 0 0,0 0-1 0 0,0-1 0 0 0,0 0 1 0 0,11-3-1 0 0,62-18-1814 0 0,-58 17-6408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06.7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58 2303 0 0,'0'0'11638'0'0,"-1"2"-10962"0"0,-7 31 802 0 0,1 0 0 0 0,-2 39 1 0 0,0 71-234 0 0,3-28-601 0 0,-2-52 118 0 0,12-226-638 0 0,3-29-1014 0 0,-5 182 887 0 0,-1 0 1 0 0,2 0-1 0 0,-1 0 1 0 0,1 0-1 0 0,1 1 0 0 0,0 0 1 0 0,9-16-1 0 0,-9 18 5 0 0,0 1-1 0 0,1 0 1 0 0,0 0-1 0 0,0 0 1 0 0,0 0-1 0 0,1 1 1 0 0,0 0-1 0 0,0 0 1 0 0,0 1-1 0 0,13-7 1 0 0,-13 8 67 0 0,-4 2 24 0 0,-2 1-81 0 0,1 0 0 0 0,-1 0 0 0 0,1 0-1 0 0,0 0 1 0 0,-1 0 0 0 0,1 0 0 0 0,-1 0 0 0 0,1 1-1 0 0,-1-1 1 0 0,1 0 0 0 0,-1 0 0 0 0,1 0 0 0 0,-1 1-1 0 0,1-1 1 0 0,-1 0 0 0 0,1 0 0 0 0,-1 1 0 0 0,1-1-1 0 0,-1 1 1 0 0,1-1 0 0 0,-1 0 0 0 0,0 1 0 0 0,1-1-1 0 0,-1 1 1 0 0,0-1 0 0 0,1 1 0 0 0,-1-1 0 0 0,0 1-1 0 0,1 0 1 0 0,7 16 170 0 0,-4-2-39 0 0,0 1-1 0 0,-2-1 1 0 0,1 1 0 0 0,-1 27-1 0 0,2 20 62 0 0,-1-44-159 0 0,1-1-1 0 0,1 1 0 0 0,0-1 0 0 0,13 28 0 0 0,-14-37-108 0 0,1 0-1 0 0,0 0 1 0 0,0-1-1 0 0,0 0 1 0 0,1 0 0 0 0,1 0-1 0 0,-1-1 1 0 0,1 0-1 0 0,0 0 1 0 0,12 8 0 0 0,-9-9-4270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07.1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0 151 11951 0 0,'0'0'1296'0'0,"7"-7"-1296"0"0,1-4 208 0 0,1 2 16 0 0,2-1 8 0 0,2-1 0 0 0,3-2-112 0 0,2 0-24 0 0,1 0-8 0 0,0 1 0 0 0,-1-1-240 0 0,-2 0-40 0 0,3 0-16 0 0,-1 0-5408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07.6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1839 0 0,'0'0'83'0'0,"2"1"-6"0"0,3 2 608 0 0,0 1-1 0 0,0 0 0 0 0,-1 0 1 0 0,0 0-1 0 0,1 0 0 0 0,-1 1 1 0 0,-1-1-1 0 0,1 1 0 0 0,-1 0 1 0 0,1 1-1 0 0,-2-1 0 0 0,1 0 1 0 0,3 11-1 0 0,2 8 534 0 0,-1 0 0 0 0,3 26 0 0 0,-6-30-254 0 0,-2-9-28 0 0,-1-1 0 0 0,-1 19 0 0 0,0-27-752 0 0,0-1 201 0 0,2 4 96 0 0,-5-5 326 0 0,3 0-749 0 0,-1-1 0 0 0,1 1-1 0 0,-1-1 1 0 0,1 1 0 0 0,-1-1-1 0 0,1 0 1 0 0,0 1 0 0 0,-1-1-1 0 0,1 0 1 0 0,0 0 0 0 0,0 1-1 0 0,-1-1 1 0 0,1 0 0 0 0,0 0-1 0 0,0 1 1 0 0,0-1 0 0 0,0 0-1 0 0,0 0 1 0 0,1-14-73 0 0,2 0 0 0 0,-1 0-1 0 0,2 0 1 0 0,0 1 0 0 0,1 0 0 0 0,0 0-1 0 0,1 0 1 0 0,10-18 0 0 0,-13 26-13 0 0,0 1 0 0 0,0 1 0 0 0,1-1 0 0 0,-1 0 0 0 0,1 1 1 0 0,0 0-1 0 0,0 0 0 0 0,1 0 0 0 0,-1 0 0 0 0,1 1 0 0 0,8-5 0 0 0,-12 7 32 0 0,0 0 0 0 0,0 1 0 0 0,0-1 0 0 0,0 1 0 0 0,0-1 0 0 0,1 1 0 0 0,-1 0 0 0 0,0 0 0 0 0,0-1 0 0 0,0 1 0 0 0,1 0 0 0 0,-1 0 0 0 0,0 0 0 0 0,0 0 0 0 0,0 0 0 0 0,1 0 0 0 0,-1 1 0 0 0,0-1 0 0 0,0 0 0 0 0,0 1 0 0 0,0-1 0 0 0,0 1 0 0 0,1-1 0 0 0,-1 1 0 0 0,2 1 0 0 0,0 0 46 0 0,0-1 3 0 0,0 1 0 0 0,-1 0 0 0 0,1 0 0 0 0,-1 0 0 0 0,0 1 0 0 0,1-1 0 0 0,-1 0 0 0 0,0 1 0 0 0,0-1 0 0 0,-1 1 0 0 0,3 4 0 0 0,15 36 622 0 0,-14-29-525 0 0,2 6 97 0 0,7 28 0 0 0,9 31 148 0 0,-23-79-395 0 0,0 0 0 0 0,0 0 0 0 0,0 1 0 0 0,0-1 0 0 0,0 0 0 0 0,0 0 0 0 0,0 1 0 0 0,0-1 0 0 0,0 0 0 0 0,0 0 0 0 0,0 0 0 0 0,0 1 0 0 0,0-1 0 0 0,1 0 0 0 0,-1 0 0 0 0,0 0 0 0 0,0 1 0 0 0,0-1 0 0 0,0 0 0 0 0,0 0 0 0 0,1 0 0 0 0,-1 0 0 0 0,0 1 0 0 0,0-1 0 0 0,0 0 0 0 0,1 0 0 0 0,-1 0 0 0 0,0 0 0 0 0,0 0 0 0 0,0 0 0 0 0,1 0 0 0 0,-1 0 0 0 0,0 1 0 0 0,0-1 0 0 0,1 0 0 0 0,-1 0 0 0 0,0 0 0 0 0,0 0 0 0 0,1 0 0 0 0,-1 0 0 0 0,0 0 0 0 0,0-1 0 0 0,1 1 0 0 0,-1 0 0 0 0,0 0 0 0 0,0 0 0 0 0,0 0 0 0 0,1 0 0 0 0,-1 0 0 0 0,0 0 0 0 0,0 0 0 0 0,0 0 0 0 0,1-1 0 0 0,-1 1 0 0 0,0 0 0 0 0,0 0 0 0 0,0 0 0 0 0,0 0 0 0 0,1-1 0 0 0,-1 1 0 0 0,0 0 0 0 0,0 0 0 0 0,0 0 0 0 0,0-1 0 0 0,0 1 0 0 0,0 0 0 0 0,0-1 0 0 0,3-2 2 0 0,0-1 0 0 0,-1 1 1 0 0,0-1-1 0 0,0 0 0 0 0,0 0 0 0 0,0 0 0 0 0,-1 0 0 0 0,3-6 1 0 0,4-38 30 0 0,-3 15-22 0 0,-4 29-12 0 0,3-13-39 0 0,0 0 0 0 0,7-15-1 0 0,-9 27 31 0 0,0-1 0 0 0,1 1 0 0 0,-1 1 0 0 0,1-1 0 0 0,1 0 0 0 0,-1 1 0 0 0,1-1 0 0 0,-1 1 0 0 0,1 0 0 0 0,6-4 0 0 0,-3 3 10 0 0,-5 5 0 0 0,-1-1 0 0 0,1 0 0 0 0,-1 1 0 0 0,1-1 0 0 0,0 1 0 0 0,-1 0 0 0 0,1-1 0 0 0,-1 1 0 0 0,1 0 0 0 0,0 0 0 0 0,-1 0 0 0 0,1 0 0 0 0,0 0 0 0 0,-1 0 0 0 0,1 1 0 0 0,-1-1 0 0 0,1 1 0 0 0,0-1 0 0 0,-1 1 0 0 0,1-1 0 0 0,-1 1 0 0 0,1 0 0 0 0,-1 0 0 0 0,0 0 0 0 0,1-1 0 0 0,-1 1 0 0 0,2 2 0 0 0,1 0 0 0 0,3 3 70 0 0,0-1 0 0 0,-1 2 0 0 0,1-1 0 0 0,-1 1 0 0 0,0 0-1 0 0,-1 0 1 0 0,0 1 0 0 0,7 12 0 0 0,3 10 369 0 0,10 32 0 0 0,-14-35-354 0 0,0 5-69 0 0,-6-19-176 0 0,-3-12 37 0 0,-1 0 9 0 0,0 0-373 0 0,9 0-6715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08.0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 11 7367 0 0,'0'0'9176'0'0,"-1"2"-8633"0"0,-14 25 935 0 0,11-20-1031 0 0,0 0-1 0 0,0 0 1 0 0,-5 13-1 0 0,8-16-281 0 0,-7 20 1156 0 0,-9 47 1 0 0,16-64-1195 0 0,0 0-1 0 0,1-1 1 0 0,0 1-1 0 0,0 0 1 0 0,0 0-1 0 0,1 0 1 0 0,-1 0-1 0 0,2-1 1 0 0,-1 1 0 0 0,1 0-1 0 0,0-1 1 0 0,4 8-1 0 0,-4-10-118 0 0,-1-2-1 0 0,1 1 0 0 0,1 0 1 0 0,-1 0-1 0 0,0-1 0 0 0,0 1 1 0 0,1-1-1 0 0,0 0 1 0 0,-1 1-1 0 0,1-1 0 0 0,0 0 1 0 0,0-1-1 0 0,0 1 1 0 0,0-1-1 0 0,1 1 0 0 0,-1-1 1 0 0,0 0-1 0 0,0 0 1 0 0,1 0-1 0 0,-1-1 0 0 0,1 1 1 0 0,-1-1-1 0 0,1 0 1 0 0,-1 0-1 0 0,1 0 0 0 0,-1 0 1 0 0,5-1-1 0 0,3-1 13 0 0,1 0 0 0 0,-1-1 1 0 0,0-1-1 0 0,0 0 0 0 0,0 0 0 0 0,18-11 0 0 0,-20 10-23 0 0,-1-1 0 0 0,1 0 0 0 0,-1-1 0 0 0,0 1 0 0 0,-1-2 0 0 0,1 1 0 0 0,-2-1 0 0 0,1 0-1 0 0,-1 0 1 0 0,0-1 0 0 0,-1 0 0 0 0,5-9 0 0 0,-8 13 2 0 0,0 0-1 0 0,0 0 1 0 0,0 0-1 0 0,-1 0 0 0 0,1 0 1 0 0,-1 0-1 0 0,0 0 1 0 0,-1 0-1 0 0,1-1 1 0 0,-1 1-1 0 0,0 0 1 0 0,-1 0-1 0 0,1-1 1 0 0,-1 1-1 0 0,0 0 0 0 0,0 0 1 0 0,-1 0-1 0 0,1 0 1 0 0,-1 0-1 0 0,0 0 1 0 0,-1 0-1 0 0,1 1 1 0 0,-1-1-1 0 0,0 1 1 0 0,-4-6-1 0 0,3 6 2 0 0,-1 0 0 0 0,1 1 0 0 0,0-1 0 0 0,-1 1 0 0 0,0 0 0 0 0,0 0 0 0 0,0 0 0 0 0,0 1 0 0 0,0 0 0 0 0,-1 0 0 0 0,1 0 0 0 0,-1 1 0 0 0,1 0 0 0 0,-9-1 0 0 0,0 0 0 0 0,0 1 0 0 0,0 1 0 0 0,0 1 0 0 0,-25 3 0 0 0,-24 12 43 0 0,62-16-145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08.9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8263 0 0,'0'0'3272'0'0,"0"2"-1950"0"0,5 11 175 0 0,-1 0 0 0 0,-1 1 1 0 0,-1-1-1 0 0,2 16 1 0 0,3 19 589 0 0,-1-20-1295 0 0,-3-10-113 0 0,8 28-1 0 0,-9-41-587 0 0,0 1-1 0 0,0-1 0 0 0,1 0 1 0 0,0 0-1 0 0,0-1 1 0 0,0 1-1 0 0,0-1 1 0 0,0 1-1 0 0,8 6 0 0 0,-8-9-71 0 0,0 1 0 0 0,0-1-1 0 0,1 0 1 0 0,-1 0-1 0 0,1-1 1 0 0,-1 1 0 0 0,1-1-1 0 0,0 1 1 0 0,-1-1-1 0 0,1 0 1 0 0,0-1 0 0 0,0 1-1 0 0,0-1 1 0 0,0 1-1 0 0,-1-1 1 0 0,1 0-1 0 0,0-1 1 0 0,0 1 0 0 0,6-2-1 0 0,-3 0-73 0 0,-1 1-1 0 0,1-1 1 0 0,0-1 0 0 0,-1 0-1 0 0,0 0 1 0 0,0 0 0 0 0,1 0-1 0 0,-2-1 1 0 0,1 0-1 0 0,6-5 1 0 0,-7 3-100 0 0,0 1-1 0 0,0 0 0 0 0,-1-1 1 0 0,0 0-1 0 0,0 0 1 0 0,0-1-1 0 0,0 1 1 0 0,-1-1-1 0 0,0 1 0 0 0,-1-1 1 0 0,3-9-1 0 0,-1-1 15 0 0,-2 1 0 0 0,0 0-1 0 0,0-33 1 0 0,-6 17 162 0 0,4 30 1182 0 0,0 4-471 0 0,2 5-579 0 0,0 0 0 0 0,0 1 0 0 0,5 10 0 0 0,2-1 0 0 0,0 0-1 0 0,-2 1 0 0 0,7 21 1 0 0,6 17 117 0 0,-9-25-158 0 0,-11-31-112 0 0,0 1 0 0 0,1 0 0 0 0,-1-1 0 0 0,0 1 0 0 0,0 0 0 0 0,0-1 0 0 0,1 1 0 0 0,-1 0 0 0 0,0-1 0 0 0,0 1 0 0 0,1-1 0 0 0,-1 1 0 0 0,1-1 0 0 0,-1 1 0 0 0,0-1 0 0 0,1 1 0 0 0,-1-1 0 0 0,1 1 0 0 0,-1-1 0 0 0,1 1 0 0 0,0-1 0 0 0,0 1 0 0 0,1 0 11 0 0,-1-1-10 0 0,-1 1 1 0 0,1-1-1 0 0,-1 0 0 0 0,1 1 1 0 0,-1-1-1 0 0,1 0 0 0 0,-1 1 1 0 0,1-1-1 0 0,0 0 0 0 0,-1 0 1 0 0,1 0-1 0 0,-1 0 1 0 0,1 1-1 0 0,0-1 0 0 0,-1 0 1 0 0,1 0-1 0 0,-1 0 0 0 0,1 0 1 0 0,0 0-1 0 0,-1 0 0 0 0,1-1 1 0 0,0 1-1 0 0,-1 0 1 0 0,1 0-1 0 0,-1 0 0 0 0,1-1 1 0 0,-1 1-1 0 0,1 0 0 0 0,0 0 1 0 0,-1-1-1 0 0,1 1 0 0 0,-1-1 1 0 0,1 1-1 0 0,-1 0 1 0 0,0-1-1 0 0,1 1 0 0 0,0-1 1 0 0,0 0-1 0 0,2-3-39 0 0,1-1 0 0 0,0 1 0 0 0,-1-1 0 0 0,0 1 0 0 0,0-1 0 0 0,-1 0 1 0 0,1 0-1 0 0,-1 0 0 0 0,0 0 0 0 0,1-7 0 0 0,7-12-121 0 0,1-3-181 0 0,-1 4-264 0 0,1 0 1 0 0,1 1-1 0 0,18-27 0 0 0,-29 48 615 0 0,10 3 134 0 0,-7 0-61 0 0,0-1-1 0 0,0 1 1 0 0,0 0-1 0 0,0 0 0 0 0,0 0 1 0 0,-1 0-1 0 0,1 1 0 0 0,-1 0 1 0 0,0 0-1 0 0,1 0 0 0 0,2 4 1 0 0,5 6 354 0 0,14 20 0 0 0,-25-33-428 0 0,48 79 1037 0 0,-48-77-970 0 0,1-1 4 0 0,2 4-6 0 0,-2-5-73 0 0,-1 0-1 0 0,0 1 1 0 0,0-1 0 0 0,1 0-1 0 0,-1 0 1 0 0,0 0 0 0 0,1 0-1 0 0,-1 0 1 0 0,0 0-1 0 0,0 0 1 0 0,1 0 0 0 0,-1 0-1 0 0,0 0 1 0 0,0 0 0 0 0,1 0-1 0 0,-1 0 1 0 0,0 0 0 0 0,0 0-1 0 0,1 0 1 0 0,-1-1-1 0 0,0 1 1 0 0,0 0 0 0 0,1 0-1 0 0,-1 0 1 0 0,0 0 0 0 0,0 0-1 0 0,1-1 1 0 0,-1 1 0 0 0,0 0-1 0 0,0 0 1 0 0,0 0-1 0 0,1-1 1 0 0,6-6 16 0 0,-3 0-71 0 0,1-1 0 0 0,-1 0 0 0 0,-1 0 0 0 0,1 0 0 0 0,-2 0 0 0 0,1 0 0 0 0,1-11 1 0 0,4-9-121 0 0,-8 28 168 0 0,3-11-274 0 0,1-1-1 0 0,0 1 0 0 0,1 0 0 0 0,11-19 0 0 0,-15 29 80 0 0,1 1 98 0 0,-1 0 103 0 0,0 1 1 0 0,1-1-1 0 0,-1 1 1 0 0,0-1-1 0 0,1 1 1 0 0,-1 0-1 0 0,0 0 1 0 0,0-1-1 0 0,0 1 0 0 0,1 0 1 0 0,-1 0-1 0 0,0 0 1 0 0,0 0-1 0 0,0 0 1 0 0,-1 1-1 0 0,1-1 1 0 0,1 2-1 0 0,13 23 290 0 0,-15-24-281 0 0,9 15 256 0 0,0 0 0 0 0,0 0 0 0 0,2 0 0 0 0,0-2 0 0 0,1 1 0 0 0,22 22 0 0 0,-32-37-256 0 0,-1 1-1 0 0,1-1 1 0 0,0 1 0 0 0,-1-1 0 0 0,1 0-1 0 0,0 0 1 0 0,0 0 0 0 0,0 0 0 0 0,0 0-1 0 0,0 0 1 0 0,0 0 0 0 0,0-1 0 0 0,0 1-1 0 0,0-1 1 0 0,1 0 0 0 0,-1 1 0 0 0,0-1-1 0 0,0 0 1 0 0,0 0 0 0 0,0 0 0 0 0,1-1-1 0 0,-1 1 1 0 0,0-1 0 0 0,0 1 0 0 0,0-1-1 0 0,3-1 1 0 0,-1 0-26 0 0,-1 0-1 0 0,0 0 1 0 0,1 0 0 0 0,-1-1-1 0 0,0 1 1 0 0,0-1 0 0 0,-1 0-1 0 0,1 0 1 0 0,0 0 0 0 0,-1 0-1 0 0,0-1 1 0 0,0 1 0 0 0,3-7-1 0 0,9-27-2076 0 0,-6 11-4146 0 0,-8 24 5282 0 0,4-14-6435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09.3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16559 0 0,'0'0'2736'0'0,"0"2"-1690"0"0,0 12-171 0 0,2 1 0 0 0,-1-1 1 0 0,2 0-1 0 0,4 13 1 0 0,20 58 556 0 0,-5-20-687 0 0,12 39-333 0 0,12 42 56 0 0,-13-37-2161 0 0,-27-95 1256 0 0,0 0 0 0 0,1 0 0 0 0,1 0-1 0 0,0-1 1 0 0,12 16 0 0 0,-10-17-1495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09.7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0 127 16495 0 0,'0'0'736'0'0,"2"-9"144"0"0,4-1-704 0 0,2-1-176 0 0,2 0 0 0 0,3 0 0 0 0,1-2 96 0 0,2 1-8 0 0,3 3-8 0 0,4-1 0 0 0,-1-1-80 0 0,4 1 0 0 0,3 1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10.8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200 385 3223 0 0,'0'0'5675'0'0,"-7"0"-3464"0"0,-5-1-1277 0 0,1 0 1 0 0,-1 1 0 0 0,0 0-1 0 0,1 1 1 0 0,-1 0 0 0 0,1 1 0 0 0,0 0-1 0 0,-15 6 1 0 0,21-7-802 0 0,1 1 1 0 0,0 0-1 0 0,0 0 0 0 0,0 0 1 0 0,0 1-1 0 0,0-1 1 0 0,0 1-1 0 0,1 0 0 0 0,-1 0 1 0 0,1 1-1 0 0,0-1 0 0 0,0 1 1 0 0,0-1-1 0 0,0 1 1 0 0,1 0-1 0 0,-1 0 0 0 0,1 0 1 0 0,0 0-1 0 0,1 0 0 0 0,-1 1 1 0 0,1-1-1 0 0,-1 1 0 0 0,0 8 1 0 0,1-7-90 0 0,0 0-1 0 0,1 0 1 0 0,0 1 0 0 0,0-1-1 0 0,1 0 1 0 0,-1 0 0 0 0,1 0 0 0 0,1 0-1 0 0,-1 0 1 0 0,1 0 0 0 0,2 6-1 0 0,-2-8-20 0 0,0-1-1 0 0,0 1 0 0 0,0-1 1 0 0,1 1-1 0 0,-1-1 0 0 0,1 0 0 0 0,0 0 1 0 0,0 0-1 0 0,0-1 0 0 0,0 1 0 0 0,0-1 1 0 0,1 1-1 0 0,-1-1 0 0 0,1 0 0 0 0,-1 0 1 0 0,1-1-1 0 0,7 3 0 0 0,-2-2-27 0 0,-1 0 0 0 0,1-1 0 0 0,-1 0 0 0 0,1-1 0 0 0,0 0 0 0 0,0 0 0 0 0,-1-1 0 0 0,1 0 0 0 0,0 0 0 0 0,-1-1 0 0 0,17-6 0 0 0,-5 1-20 0 0,-1-1 0 0 0,0-1 0 0 0,33-21 0 0 0,-46 26-51 0 0,0-1 1 0 0,0 1-1 0 0,0-1 0 0 0,0-1 1 0 0,-1 1-1 0 0,0-1 0 0 0,0 1 1 0 0,-1-2-1 0 0,6-8 0 0 0,-8 11 54 0 0,0 1-1 0 0,-1 0 0 0 0,1-1 1 0 0,-1 0-1 0 0,0 1 0 0 0,0-1 1 0 0,-1 0-1 0 0,1 1 1 0 0,-1-1-1 0 0,0 0 0 0 0,1 0 1 0 0,-2 0-1 0 0,1 1 0 0 0,0-1 1 0 0,-1 0-1 0 0,0 0 1 0 0,0 1-1 0 0,0-1 0 0 0,0 0 1 0 0,-3-5-1 0 0,2 6-8 0 0,0-1-1 0 0,0 0 1 0 0,0 1 0 0 0,-1-1-1 0 0,0 1 1 0 0,1 0 0 0 0,-1 0-1 0 0,0 0 1 0 0,0 0-1 0 0,-1 0 1 0 0,1 1 0 0 0,0 0-1 0 0,-1-1 1 0 0,0 1 0 0 0,1 0-1 0 0,-1 1 1 0 0,0-1-1 0 0,0 1 1 0 0,0 0 0 0 0,0 0-1 0 0,0 0 1 0 0,0 0 0 0 0,-1 0-1 0 0,1 1 1 0 0,0 0-1 0 0,0 0 1 0 0,0 0 0 0 0,0 1-1 0 0,-1-1 1 0 0,1 1 0 0 0,-6 2-1 0 0,6-2 19 0 0,-11 5-143 0 0,15-6 155 0 0,-1 1-1 0 0,1-1 1 0 0,0 0 0 0 0,0 0 0 0 0,0 1-1 0 0,0-1 1 0 0,0 0 0 0 0,0 0 0 0 0,-1 0-1 0 0,1 1 1 0 0,0-1 0 0 0,0 0 0 0 0,0 1-1 0 0,0-1 1 0 0,0 0 0 0 0,0 0-1 0 0,0 1 1 0 0,0-1 0 0 0,0 0 0 0 0,0 0-1 0 0,0 1 1 0 0,0-1 0 0 0,0 0 0 0 0,1 0-1 0 0,-1 1 1 0 0,0-1 0 0 0,0 0 0 0 0,0 0-1 0 0,0 1 1 0 0,0-1 0 0 0,0 0 0 0 0,1 0-1 0 0,-1 0 1 0 0,0 1 0 0 0,0-1 0 0 0,0 0-1 0 0,1 0 1 0 0,-1 0 0 0 0,0 0 0 0 0,0 1-1 0 0,0-1 1 0 0,1 0 0 0 0,-1 0 0 0 0,0 0-1 0 0,0 0 1 0 0,1 0 0 0 0,-1 0 0 0 0,0 0-1 0 0,0 0 1 0 0,1 0 0 0 0,3 2-3 0 0,-1-1-1 0 0,1 0 1 0 0,0 1 0 0 0,0-2 0 0 0,0 1-1 0 0,0 0 1 0 0,0-1 0 0 0,0 0 0 0 0,-1 0-1 0 0,1 0 1 0 0,0 0 0 0 0,0-1 0 0 0,7-1-1 0 0,1-1 2 0 0,0 0-1 0 0,-1-1 0 0 0,15-6 0 0 0,-19 6-32 0 0,1 0-1 0 0,-1-1 1 0 0,1 1 0 0 0,-1-1-1 0 0,0-1 1 0 0,-1 1 0 0 0,0-1-1 0 0,6-7 1 0 0,-8 9-30 0 0,-1-1 0 0 0,1 0-1 0 0,-1 1 1 0 0,-1-1 0 0 0,1-1 0 0 0,-1 1-1 0 0,0 0 1 0 0,0-1 0 0 0,0 1 0 0 0,-1-1 0 0 0,0 1-1 0 0,1-12 1 0 0,0-7 6 0 0,-2-10 48 0 0,3 1 0 0 0,1-1 0 0 0,13-54 0 0 0,-17 86 41 0 0,0 1-7 0 0,0 0 0 0 0,0 1 0 0 0,0-1 0 0 0,0 0 0 0 0,0 1 0 0 0,1-1 0 0 0,-1 0 0 0 0,0 1 0 0 0,0-1 0 0 0,1 0-1 0 0,-1 1 1 0 0,0-1 0 0 0,1 1 0 0 0,-1-1 0 0 0,0 1 0 0 0,1-1 0 0 0,-1 1 0 0 0,1-1 0 0 0,-1 1 0 0 0,1-1 0 0 0,-1 1 0 0 0,2-1 0 0 0,5 9 281 0 0,1 0 0 0 0,-1 0 1 0 0,-1 1-1 0 0,0 0 0 0 0,6 11 1 0 0,2 10 154 0 0,-2 1 0 0 0,-1 0 1 0 0,-1 0-1 0 0,7 43 1 0 0,-7-30-73 0 0,2 7-4 0 0,69 252 1046 0 0,-63-248-1355 0 0,2-2 0 0 0,3 0 0 0 0,44 73-1 0 0,-44-91-142 0 0,42 48 0 0 0,-35-53-236 0 0,-27-28 217 0 0,0 1 1 0 0,0-1-1 0 0,0 0 0 0 0,0 0 1 0 0,0 0-1 0 0,0-1 0 0 0,1 1 1 0 0,-1-1-1 0 0,5 1 0 0 0,-7-2-204 0 0,0-1-123 0 0,0-1 318 0 0,0 0 0 0 0,0 0 0 0 0,0 0 0 0 0,-1 0 0 0 0,1 0 0 0 0,-1 0 0 0 0,0 0 0 0 0,1 0-1 0 0,-1 0 1 0 0,0 0 0 0 0,0 0 0 0 0,0 0 0 0 0,0 0 0 0 0,-1 0 0 0 0,1 0 0 0 0,0 0 0 0 0,-1 0 0 0 0,0 0 0 0 0,1 0 0 0 0,-1 0 0 0 0,0 0 0 0 0,0 0 0 0 0,-1-2 0 0 0,-4-5-189 0 0,-1 0 1 0 0,0 0-1 0 0,-10-11 1 0 0,5 7-2 0 0,-40-41-1295 0 0,-65-52-1 0 0,62 58 1256 0 0,-64-71 1 0 0,114 113 518 0 0,0 0 1 0 0,0-1 0 0 0,0 1 0 0 0,1-1 0 0 0,0 0 0 0 0,0 0 0 0 0,-3-11-1 0 0,7 16-122 0 0,-1 0 0 0 0,0 0 0 0 0,1 0 0 0 0,0 0 0 0 0,0-1 0 0 0,-1 1 0 0 0,1 0 0 0 0,1 0-1 0 0,-1-1 1 0 0,0 1 0 0 0,0 0 0 0 0,1 0 0 0 0,-1 0 0 0 0,1 0 0 0 0,0 0 0 0 0,0-1 0 0 0,0 1 0 0 0,0 0-1 0 0,0 1 1 0 0,0-1 0 0 0,0 0 0 0 0,1 0 0 0 0,-1 0 0 0 0,0 1 0 0 0,1-1 0 0 0,0 1 0 0 0,-1-1-1 0 0,1 1 1 0 0,0 0 0 0 0,2-2 0 0 0,6-3 132 0 0,0 1 0 0 0,0 0 0 0 0,1 1 0 0 0,0 0 0 0 0,13-3 0 0 0,58-10 313 0 0,-59 14-509 0 0,117-26 56 0 0,-81 13-6333 0 0,-27 6-738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13.0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199 1 2759 0 0,'0'0'11480'0'0,"-19"1"-7697"0"0,16 1-3560 0 0,0 0 0 0 0,0 1 0 0 0,0-1 0 0 0,1 1 1 0 0,-1 0-1 0 0,1 0 0 0 0,0 0 0 0 0,0 0 0 0 0,0 0 0 0 0,-3 7 0 0 0,-15 41 516 0 0,10-21-389 0 0,-21 43-108 0 0,-37 100 390 0 0,62-152-647 0 0,5-18-460 0 0,-1 0 0 0 0,1 1 0 0 0,-1-1-1 0 0,1 0 1 0 0,-4 5 0 0 0,3-5-420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13.4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8175 0 0,'0'0'1051'0'0,"0"2"-116"0"0,0 11 235 0 0,2 1 1 0 0,-1 0-1 0 0,2 0 1 0 0,0-1-1 0 0,8 22 1 0 0,33 65 1531 0 0,-17-49-2339 0 0,2-2 0 0 0,60 78 0 0 0,-80-116-1686 0 0,1-1-1 0 0,11 10 1 0 0,-13-13-4955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13.7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1 311 13903 0 0,'0'0'672'0'0,"1"1"-288"0"0,12-2 8 0 0,1-2-312 0 0,2-1-80 0 0,4 0 0 0 0,-1-1 0 0 0,0-2 88 0 0,2-1 0 0 0,1-1 0 0 0,2-1 0 0 0,2 2-472 0 0,0 0-88 0 0,-2-1-16 0 0</inkml:trace>
  <inkml:trace contextRef="#ctx0" brushRef="#br0" timeOffset="1">597 2 7831 0 0,'0'0'706'0'0,"-2"-1"-578"0"0,-4 1 403 0 0,0-1 1 0 0,0 1 0 0 0,0 0 0 0 0,0 1-1 0 0,0-1 1 0 0,0 1 0 0 0,0 0 0 0 0,1 1 0 0 0,-1-1-1 0 0,0 1 1 0 0,1 0 0 0 0,-1 1 0 0 0,1-1-1 0 0,-1 1 1 0 0,1 0 0 0 0,0 1 0 0 0,0-1-1 0 0,1 1 1 0 0,-1 0 0 0 0,-6 7 0 0 0,6-5-288 0 0,-1 1 0 0 0,1-1 0 0 0,0 1 1 0 0,0 1-1 0 0,1-1 0 0 0,0 1 0 0 0,0-1 1 0 0,1 1-1 0 0,0 0 0 0 0,1 1 0 0 0,-1-1 0 0 0,1 0 1 0 0,1 1-1 0 0,-1 8 0 0 0,2-10-150 0 0,0 1-1 0 0,0-1 1 0 0,0 1-1 0 0,1-1 1 0 0,0 1-1 0 0,1-1 1 0 0,0 0-1 0 0,0 1 1 0 0,4 7-1 0 0,-4-10-83 0 0,1-1 0 0 0,-1 0-1 0 0,1 0 1 0 0,0-1 0 0 0,0 1 0 0 0,0 0-1 0 0,0-1 1 0 0,0 0 0 0 0,1 0-1 0 0,0 0 1 0 0,-1 0 0 0 0,1 0 0 0 0,0-1-1 0 0,1 0 1 0 0,7 4 0 0 0,-5-4-310 0 0,0 1 1 0 0,0-1-1 0 0,0-1 1 0 0,1 1-1 0 0,-1-1 0 0 0,0 0 1 0 0,0-1-1 0 0,11 0 1 0 0,2-3-1136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14.1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13103 0 0,'0'0'3188'0'0,"2"2"-2214"0"0,4 4-666 0 0,-1 1 1 0 0,0 0 0 0 0,0 1-1 0 0,0-1 1 0 0,-1 1 0 0 0,0 0-1 0 0,-1 0 1 0 0,0 0 0 0 0,4 12-1 0 0,1 13 1399 0 0,4 37 0 0 0,-9-47-1521 0 0,5 34-1823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14.5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4 114 919 0 0,'-1'-1'67'0'0,"1"0"168"0"0,-1 1-1 0 0,1-1 0 0 0,0 0 1 0 0,0 0-1 0 0,-1 1 0 0 0,1-1 1 0 0,0 0-1 0 0,0 0 0 0 0,0 0 1 0 0,0 1-1 0 0,0-1 0 0 0,0 0 1 0 0,0 0-1 0 0,0 0 1 0 0,0 1-1 0 0,0-1 0 0 0,0 0 1 0 0,1 0-1 0 0,-1 0 0 0 0,0 1 1 0 0,0-1-1 0 0,1 0 0 0 0,-1 1 1 0 0,1-1-1 0 0,-1 0 0 0 0,1 1 1 0 0,-1-1-1 0 0,1 0 1 0 0,0 0-1 0 0,18-11 4773 0 0,-17 11-4937 0 0,34-14 407 0 0,0 1 0 0 0,1 1 0 0 0,0 3 0 0 0,76-13 0 0 0,-105 22-299 0 0,0 1-1 0 0,0 0 0 0 0,0 0 1 0 0,0 0-1 0 0,1 1 1 0 0,-1 0-1 0 0,0 0 0 0 0,15 6 1 0 0,-18-5 70 0 0,1 1 0 0 0,-1-1 0 0 0,0 1 1 0 0,0 0-1 0 0,0 1 0 0 0,0-1 1 0 0,-1 1-1 0 0,1 0 0 0 0,-1 0 0 0 0,0 0 1 0 0,0 1-1 0 0,6 9 0 0 0,9 17 1011 0 0,15 38-1 0 0,-12-23-543 0 0,-21-43-692 0 0,1 0 0 0 0,0-1 0 0 0,-1 1 0 0 0,1 0 0 0 0,1-1 0 0 0,-1 1 1 0 0,0-1-1 0 0,1 0 0 0 0,-1 0 0 0 0,1 0 0 0 0,0 0 0 0 0,-1 0 0 0 0,1 0 0 0 0,0-1 0 0 0,0 1 0 0 0,4 0 0 0 0,-1 0 12 0 0,0-1-1 0 0,0 0 1 0 0,0 0 0 0 0,0 0-1 0 0,0-1 1 0 0,0 1 0 0 0,0-2-1 0 0,7 0 1 0 0,-8 1-73 0 0,-1-1 0 0 0,0 0-1 0 0,1 0 1 0 0,-1 0 0 0 0,0 0 0 0 0,0-1 0 0 0,0 1-1 0 0,0-1 1 0 0,0 0 0 0 0,0 0 0 0 0,0-1-1 0 0,-1 1 1 0 0,1-1 0 0 0,-1 0 0 0 0,0 0 0 0 0,0 0-1 0 0,0 0 1 0 0,0-1 0 0 0,0 1 0 0 0,-1-1-1 0 0,1 1 1 0 0,-1-1 0 0 0,0 0 0 0 0,0 0 0 0 0,0 0-1 0 0,-1 0 1 0 0,0-1 0 0 0,0 1 0 0 0,0 0-1 0 0,0 0 1 0 0,0-1 0 0 0,-1-4 0 0 0,0-7 20 0 0,0 1-1 0 0,-2 0 1 0 0,0-1 0 0 0,-5-19-1 0 0,4 21 24 0 0,3 13 763 0 0,18 8 49 0 0,-10 1-635 0 0,0 0-1 0 0,-1 0 0 0 0,1 0 0 0 0,-2 1 1 0 0,1 0-1 0 0,9 18 0 0 0,24 65 800 0 0,-14-29-900 0 0,-24-60-510 0 0,7 13 873 0 0,-4-13-2978 0 0,11-3-11355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14.9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82 1839 0 0,'1'1'9259'0'0,"4"29"-3595"0"0,-1 18-2920 0 0,-2-15-1315 0 0,-1 11 320 0 0,-5 56-1 0 0,2-62-941 0 0,2-33-690 0 0,0-1 1 0 0,-1 0-1 0 0,0 1 0 0 0,0-1 1 0 0,0 1-1 0 0,-2 5 0 0 0,0-9-99 0 0,1-6-15 0 0,-1-7-5 0 0,1-16-314 0 0,1 0 0 0 0,1-1 0 0 0,7-50 0 0 0,28-81-2072 0 0,-33 152 2372 0 0,1 0-1 0 0,-1 0 1 0 0,7-10-1 0 0,-8 16 70 0 0,0-1 0 0 0,1 1 0 0 0,-1 0 1 0 0,1 0-1 0 0,-1 0 0 0 0,1 0 0 0 0,0 0 0 0 0,0 0 0 0 0,0 0 0 0 0,0 0 0 0 0,0 1 0 0 0,1-1 0 0 0,3-1 1 0 0,-5 3 19 0 0,1-1 1 0 0,0 1 0 0 0,-1 0 0 0 0,1 0 0 0 0,0-1-1 0 0,-1 1 1 0 0,1 1 0 0 0,-1-1 0 0 0,1 0 0 0 0,0 0 0 0 0,-1 0-1 0 0,1 1 1 0 0,-1-1 0 0 0,1 1 0 0 0,-1-1 0 0 0,1 1 0 0 0,-1 0-1 0 0,1 0 1 0 0,1 1 0 0 0,25 21 577 0 0,-24-19-516 0 0,9 10 207 0 0,-1 1 1 0 0,-1 0-1 0 0,0 1 0 0 0,-1 0 1 0 0,13 27-1 0 0,-10-17-139 0 0,6 14-229 0 0,24 76-1 0 0,-26-66-633 0 0,-10-16-2091 0 0,-6-33 1406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15.3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0 124 11519 0 0,'0'0'1224'0'0,"3"-6"-1224"0"0,2-1 0 0 0,3-1 576 0 0,2 0 80 0 0,-1-1 16 0 0,6 1 0 0 0,1 0-512 0 0,3 0-160 0 0,0-4 80 0 0,5 3-80 0 0,2-1 0 0 0,0 1 0 0 0,-1-1 0 0 0,-1-1-6256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15.7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0 5983 0 0,'0'0'542'0'0,"0"2"-446"0"0,-8 100 14267 0 0,4-71-12577 0 0,2 0 0 0 0,1 43 0 0 0,2-61-1625 0 0,0-1 0 0 0,1 0 0 0 0,0 1 1 0 0,1-1-1 0 0,7 18 0 0 0,-9-27-149 0 0,1 1-1 0 0,-1-1 0 0 0,1 0 1 0 0,0 0-1 0 0,0 0 1 0 0,0 0-1 0 0,0 0 1 0 0,0-1-1 0 0,1 1 0 0 0,-1-1 1 0 0,1 1-1 0 0,0-1 1 0 0,0 0-1 0 0,0 0 0 0 0,0 0 1 0 0,0 0-1 0 0,0-1 1 0 0,0 1-1 0 0,1-1 0 0 0,-1 0 1 0 0,0 0-1 0 0,1 0 1 0 0,6 1-1 0 0,3-2-248 0 0,-1-1 1 0 0,1 0-1 0 0,0-1 0 0 0,0 0 0 0 0,-1-1 1 0 0,1 0-1 0 0,20-9 0 0 0,-6 2-1252 0 0,-5 3-368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16.0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1839 0 0,'1'2'134'0'0,"2"6"1007"0"0,1-1 1 0 0,0 1 0 0 0,0-1-1 0 0,7 9 1 0 0,-7-10 299 0 0,1 1-1 0 0,-1 0 1 0 0,0-1-1 0 0,-1 1 1 0 0,0 1-1 0 0,4 9 1 0 0,20 142 2318 0 0,-10-46-1956 0 0,-13-90-10021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16.4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 95 5983 0 0,'6'-7'623'0'0,"0"-1"-86"0"0,1 0-1 0 0,0 1 1 0 0,1 0 0 0 0,0 1-1 0 0,0-1 1 0 0,1 2 0 0 0,-1-1-1 0 0,1 1 1 0 0,0 0 0 0 0,1 1-1 0 0,-1 0 1 0 0,1 1 0 0 0,0-1-1 0 0,0 2 1 0 0,0 0 0 0 0,0 0-1 0 0,0 1 1 0 0,0 0 0 0 0,17 1-1 0 0,-23 0-440 0 0,-1 1-1 0 0,1-1 0 0 0,0 1 1 0 0,0 0-1 0 0,-1 1 1 0 0,1-1-1 0 0,0 1 1 0 0,-1-1-1 0 0,0 1 0 0 0,1 0 1 0 0,-1 0-1 0 0,0 1 1 0 0,0-1-1 0 0,0 1 0 0 0,0-1 1 0 0,0 1-1 0 0,-1 0 1 0 0,1 0-1 0 0,-1 0 0 0 0,0 0 1 0 0,0 1-1 0 0,0-1 1 0 0,0 1-1 0 0,-1-1 1 0 0,1 1-1 0 0,-1-1 0 0 0,1 6 1 0 0,0-1-15 0 0,-1-1 0 0 0,1 1 0 0 0,-2 0 0 0 0,1 0 0 0 0,-1 0 0 0 0,0 0-1 0 0,-1 0 1 0 0,0 0 0 0 0,0 0 0 0 0,0 0 0 0 0,-1 0 0 0 0,-4 10 0 0 0,-3 1 0 0 0,-1 0-1 0 0,-1 0 1 0 0,0-2 0 0 0,-1 1-1 0 0,-1-2 1 0 0,-1 1-1 0 0,0-2 1 0 0,-20 18 0 0 0,25-26-71 0 0,0 0 0 0 0,-1 0 1 0 0,1-1-1 0 0,-1 0 1 0 0,-1-1-1 0 0,-11 5 1 0 0,17-8-23 0 0,-1 0 0 0 0,1 0 1 0 0,-1 0-1 0 0,1-1 1 0 0,-1 0-1 0 0,1 0 1 0 0,-1-1-1 0 0,0 1 1 0 0,1-1-1 0 0,-1 0 1 0 0,0-1-1 0 0,1 0 1 0 0,-1 1-1 0 0,-7-4 0 0 0,11 3-75 0 0,0 0 0 0 0,0 0-1 0 0,0 0 1 0 0,0 0-1 0 0,0-1 1 0 0,0 1-1 0 0,0-1 1 0 0,1 1 0 0 0,-1-1-1 0 0,1 0 1 0 0,-1 1-1 0 0,1-1 1 0 0,-2-2-1 0 0,-1-10-5890 0 0,3 4-261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17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1 555 12783 0 0,'0'1'587'0'0,"46"154"5376"0"0,-40-140-2461 0 0,-5-21-3298 0 0,-5-55-73 0 0,2 40-235 0 0,1 1-1 0 0,1-1 1 0 0,4-38-1 0 0,-3 53 49 0 0,0 1 0 0 0,0-1 0 0 0,1 1 0 0 0,0 0 0 0 0,0 0 0 0 0,0-1 0 0 0,1 1 0 0 0,-1 1 0 0 0,1-1 0 0 0,1 0 0 0 0,-1 1 0 0 0,1-1 0 0 0,-1 1-1 0 0,1 0 1 0 0,0 0 0 0 0,1 1 0 0 0,-1-1 0 0 0,10-5 0 0 0,-2 2-117 0 0,1 0 0 0 0,0 1 0 0 0,1 0 0 0 0,-1 1 0 0 0,24-6 0 0 0,-34 10 163 0 0,1 1 1 0 0,0-1-1 0 0,-1 1 0 0 0,1 0 0 0 0,0-1 1 0 0,0 2-1 0 0,-1-1 0 0 0,1 0 0 0 0,0 1 0 0 0,-1-1 1 0 0,1 1-1 0 0,0 0 0 0 0,-1 1 0 0 0,1-1 0 0 0,-1 0 1 0 0,0 1-1 0 0,1 0 0 0 0,-1 0 0 0 0,0 0 1 0 0,0 0-1 0 0,0 1 0 0 0,0-1 0 0 0,-1 1 0 0 0,1-1 1 0 0,0 1-1 0 0,-1 0 0 0 0,2 3 0 0 0,-2-3 60 0 0,0 1 0 0 0,0-1 0 0 0,-1 0 0 0 0,1 1 0 0 0,-1-1-1 0 0,0 1 1 0 0,0 0 0 0 0,0-1 0 0 0,-1 1 0 0 0,1 0 0 0 0,-1-1 0 0 0,0 1 0 0 0,0 0-1 0 0,0-1 1 0 0,-1 1 0 0 0,-1 7 0 0 0,-1 1 193 0 0,-2 1 1 0 0,1-1-1 0 0,-11 19 0 0 0,10-23-167 0 0,1 0-1 0 0,0 0 1 0 0,0 1 0 0 0,1-1-1 0 0,1 1 1 0 0,-1 0-1 0 0,1 0 1 0 0,-1 11-1 0 0,3-18-74 0 0,0 0 1 0 0,0 0-1 0 0,0 0 0 0 0,1 0 0 0 0,-1 0 0 0 0,1 0 0 0 0,-1 0 0 0 0,1-1 0 0 0,-1 1 0 0 0,1 0 0 0 0,0 0 0 0 0,0-1 0 0 0,0 1 0 0 0,0 0 0 0 0,0-1 0 0 0,0 1 0 0 0,1-1 0 0 0,0 2 0 0 0,1-1-3 0 0,-1 0-1 0 0,1-1 1 0 0,0 1 0 0 0,-1-1 0 0 0,1 1 0 0 0,0-1-1 0 0,0 0 1 0 0,0 0 0 0 0,0 0 0 0 0,4 0 0 0 0,2 1-139 0 0,0-2 0 0 0,0 1 0 0 0,0-1 0 0 0,0-1 0 0 0,0 0 1 0 0,16-3-1 0 0,-19 3-126 0 0,0-1 1 0 0,-1 1-1 0 0,1-1 1 0 0,-1-1-1 0 0,0 1 1 0 0,1-1-1 0 0,-1 0 1 0 0,-1 0-1 0 0,7-4 1 0 0,-9 5 198 0 0,-1 0-1 0 0,1 1 1 0 0,-1-1 0 0 0,1 0 0 0 0,-1 0-1 0 0,0 0 1 0 0,1 0 0 0 0,-1 0-1 0 0,0 0 1 0 0,0 0 0 0 0,-1 0 0 0 0,1 0-1 0 0,0-1 1 0 0,-1 1 0 0 0,1 0 0 0 0,-1-1-1 0 0,0 1 1 0 0,0 0 0 0 0,0 0-1 0 0,0-1 1 0 0,0 1 0 0 0,0 0 0 0 0,-1-1-1 0 0,1 1 1 0 0,-2-5 0 0 0,-2-3 62 0 0,0 0 0 0 0,0 0 1 0 0,-1 0-1 0 0,-1 1 0 0 0,-7-11 0 0 0,-36-40 4 0 0,31 39 5 0 0,-18-25 0 0 0,35 45-3 0 0,0 0 0 0 0,1 1 0 0 0,-1-1 0 0 0,1 1 0 0 0,0 0 0 0 0,-1-1 0 0 0,1 1 0 0 0,0-1 0 0 0,-1 1 0 0 0,1-1 0 0 0,0 1 0 0 0,0-1 0 0 0,-1 1 0 0 0,1-1 0 0 0,0 1 0 0 0,0-1 0 0 0,0 1 0 0 0,0-1 0 0 0,0 1 0 0 0,0-1 0 0 0,0 1 0 0 0,0-1 0 0 0,0 1 0 0 0,0-2 0 0 0,2-5 0 0 0,-1 5 4 0 0,1 1 0 0 0,-1-1 0 0 0,1 1 0 0 0,-1 0 0 0 0,1 0 0 0 0,0-1 0 0 0,0 1 0 0 0,-1 0-1 0 0,1 1 1 0 0,0-1 0 0 0,0 0 0 0 0,0 0 0 0 0,0 1 0 0 0,3-1 0 0 0,29-4 97 0 0,-32 5-97 0 0,212-3 197 0 0,-51 3-1075 0 0,-142 0 685 0 0,-12 0 80 0 0,0 0 1 0 0,0-1 0 0 0,12-1-1 0 0,-19 1 612 0 0,-8 1-354 0 0,0 0-1 0 0,0 1 1 0 0,1-1 0 0 0,-1 1-1 0 0,0 0 1 0 0,1 1 0 0 0,-1 0 0 0 0,1-1-1 0 0,-1 2 1 0 0,1-1 0 0 0,0 0-1 0 0,0 1 1 0 0,0 0 0 0 0,0 0-1 0 0,0 1 1 0 0,-6 6 0 0 0,1-1 69 0 0,0 1 0 0 0,0 0 0 0 0,1 0 0 0 0,1 1 0 0 0,0 1 0 0 0,0-1 0 0 0,1 1 0 0 0,0 0 0 0 0,2 1 0 0 0,-1 0 0 0 0,1 0 0 0 0,1 0 0 0 0,0 0 0 0 0,1 1 0 0 0,1 0 0 0 0,-2 20 0 0 0,4-31-206 0 0,0 0-1 0 0,0 0 0 0 0,0 0 1 0 0,0 0-1 0 0,0 0 0 0 0,1 0 1 0 0,0 0-1 0 0,0 0 0 0 0,-1 0 1 0 0,2-1-1 0 0,-1 1 0 0 0,0 0 1 0 0,0 0-1 0 0,1-1 0 0 0,3 6 1 0 0,-3-6-5 0 0,0-1 1 0 0,0 1-1 0 0,0 0 0 0 0,1-1 1 0 0,-1 1-1 0 0,0-1 1 0 0,1 1-1 0 0,-1-1 0 0 0,1 0 1 0 0,-1 0-1 0 0,1 0 1 0 0,-1-1-1 0 0,1 1 1 0 0,0-1-1 0 0,0 1 0 0 0,-1-1 1 0 0,6 0-1 0 0,2 0-6 0 0,-1-1-1 0 0,1 0 1 0 0,-1 0-1 0 0,1-1 1 0 0,-1 0-1 0 0,0-1 1 0 0,0 0-1 0 0,0 0 1 0 0,13-8-1 0 0,-16 8-1 0 0,-1 0-1 0 0,0-1 0 0 0,0 0 1 0 0,0 0-1 0 0,0 0 0 0 0,-1 0 1 0 0,1-1-1 0 0,-1 0 0 0 0,0 0 1 0 0,0 0-1 0 0,-1 0 0 0 0,0 0 1 0 0,0-1-1 0 0,0 0 0 0 0,3-8 1 0 0,-3 0-100 0 0,1 1 0 0 0,-2-1 0 0 0,0 0 1 0 0,-1-1-1 0 0,0-19 0 0 0,-10-71-687 0 0,6 78 569 0 0,-49-292-2502 0 0,49 308 2932 0 0,2 1 1 0 0,-2-15 2618 0 0,5 26-2769 0 0,-1 0 1 0 0,1 0-1 0 0,-1 0 1 0 0,0 0-1 0 0,1 0 0 0 0,-1 0 1 0 0,0 0-1 0 0,0 0 1 0 0,0 0-1 0 0,0 1 1 0 0,0-1-1 0 0,0 0 0 0 0,1 2 1 0 0,0 0 51 0 0,11 16 105 0 0,-1 1 0 0 0,-1 0 0 0 0,-1 0 1 0 0,0 1-1 0 0,11 40 0 0 0,19 115 1927 0 0,-5-17-1159 0 0,-26-121-991 0 0,10 27-31 0 0,-17-57 23 0 0,2 0 0 0 0,-1 0 0 0 0,1 0-1 0 0,1-1 1 0 0,7 11 0 0 0,-11-15-96 0 0,1-1 0 0 0,1 0 0 0 0,-1 0 0 0 0,0 0 0 0 0,0-1 0 0 0,1 1 0 0 0,-1 0 0 0 0,1-1 0 0 0,-1 0 0 0 0,1 1 0 0 0,0-1 0 0 0,-1 0 0 0 0,1 0 0 0 0,0-1 0 0 0,3 2 0 0 0,-3-2-254 0 0,0 0 1 0 0,0 0-1 0 0,0 0 1 0 0,0 0-1 0 0,-1 0 1 0 0,1 0-1 0 0,0-1 0 0 0,0 1 1 0 0,-1-1-1 0 0,1 0 1 0 0,0 0-1 0 0,-1 0 0 0 0,1 0 1 0 0,-1 0-1 0 0,1-1 1 0 0,2-1-1 0 0,4-5-1441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17.8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26 6911 0 0,'-4'-12'732'0'0,"-1"-2"6423"0"0,9 36 4331 0 0,-2-9-13891 0 0,0 2 2867 0 0,14 67 1075 0 0,-14-72-1457 0 0,1-1 1 0 0,1 0-1 0 0,0 1 0 0 0,0-1 0 0 0,0-1 0 0 0,8 12 0 0 0,-11-17-50 0 0,0-2-28 0 0,-1-1-1 0 0,0 1 1 0 0,1 0-1 0 0,-1-1 1 0 0,1 1-1 0 0,-1 0 1 0 0,1-1-1 0 0,-1 1 1 0 0,1-1 0 0 0,-1 1-1 0 0,1 0 1 0 0,-1-1-1 0 0,1 1 1 0 0,0-1-1 0 0,-1 0 1 0 0,1 1-1 0 0,0-1 1 0 0,0 0-1 0 0,-1 1 1 0 0,1-1 0 0 0,1 0-1 0 0,0 2-40 0 0,0-1 1 0 0,0 0-1 0 0,0-1 0 0 0,0 1 0 0 0,0 0 0 0 0,0 0 1 0 0,0-1-1 0 0,0 1 0 0 0,0-1 0 0 0,0 0 1 0 0,0 0-1 0 0,0 0 0 0 0,1 0 0 0 0,-1 0 1 0 0,0 0-1 0 0,0 0 0 0 0,0-1 0 0 0,4 0 0 0 0,-4 0-87 0 0,1-1 0 0 0,-1 1-1 0 0,0-1 1 0 0,0 1 0 0 0,1-1-1 0 0,-1 0 1 0 0,0 0 0 0 0,-1 0-1 0 0,1 0 1 0 0,0 0 0 0 0,0 0-1 0 0,2-4 1 0 0,1-5-307 0 0,-1 1-1 0 0,0 0 1 0 0,0-1 0 0 0,-1 0 0 0 0,4-20 0 0 0,-4 17-15 0 0,-1 6 240 0 0,-1-1-1 0 0,0 0 0 0 0,0-15 2861 0 0,8 35-1693 0 0,19 26-103 0 0,-23-29-766 0 0,1 0 1 0 0,0 0-1 0 0,0 0 1 0 0,1-1-1 0 0,0 0 1 0 0,14 11-1 0 0,-15-13-272 0 0,1-1 1 0 0,-1 0-1 0 0,1 0 0 0 0,0-1 0 0 0,0 0 1 0 0,0 0-1 0 0,1 0 0 0 0,-1-1 1 0 0,14 2-1 0 0,-3-4-1609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18.2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 0 9215 0 0,'0'0'1475'0'0,"-13"4"282"0"0,9 0-1172 0 0,0-1-1 0 0,0 1 1 0 0,0 0-1 0 0,1 1 1 0 0,0-1-1 0 0,0 1 1 0 0,-4 6-1 0 0,-14 36 1844 0 0,13-24-1225 0 0,1-1 1 0 0,-6 30-1 0 0,11-42-974 0 0,1 0 0 0 0,0 0 0 0 0,1 0 0 0 0,0 0 1 0 0,0 0-1 0 0,1 0 0 0 0,0-1 0 0 0,4 12 0 0 0,-5-18-214 0 0,1 0 1 0 0,0-1-1 0 0,-1 1 0 0 0,1-1 0 0 0,1 0 1 0 0,-1 1-1 0 0,0-1 0 0 0,1 0 0 0 0,-1 1 1 0 0,1-1-1 0 0,-1 0 0 0 0,1 0 0 0 0,0-1 1 0 0,0 1-1 0 0,0 0 0 0 0,0 0 0 0 0,0-1 1 0 0,0 1-1 0 0,1-1 0 0 0,-1 0 0 0 0,0 0 1 0 0,1 0-1 0 0,-1 0 0 0 0,1 0 0 0 0,-1 0 1 0 0,1-1-1 0 0,0 1 0 0 0,-1-1 0 0 0,6 0 1 0 0,-3 0-293 0 0,1 0 1 0 0,0-1-1 0 0,-1 0 1 0 0,1 0 0 0 0,0-1-1 0 0,-1 0 1 0 0,0 0-1 0 0,1 0 1 0 0,-1 0-1 0 0,0-1 1 0 0,0 0 0 0 0,8-6-1 0 0,0-2-1379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18.5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8 14279 0 0,'-7'-7'4018'0'0,"12"22"1589"0"0,-1-2-6097 0 0,43 183 3752 0 0,-36-138-2781 0 0,4 83 0 0 0,-13-85-364 0 0,1 21-300 0 0,17 101 1 0 0,-17-162-31 0 0,-1-3-835 0 0,1 0 0 0 0,7 23 1 0 0,-5-26-388 0 0</inkml:trace>
  <inkml:trace contextRef="#ctx0" brushRef="#br0" timeOffset="1">11 404 12895 0 0,'-2'-24'1152'0'0,"4"14"-928"0"0,1 2-224 0 0,7-3 0 0 0,4-2 616 0 0,1 0 80 0 0,2 5 8 0 0,4 0 8 0 0,3 3-520 0 0,2 1-96 0 0,3-1-32 0 0,3 2 0 0 0,1 1-320 0 0,1 0-72 0 0,-1 2-16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20.9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1 693 5983 0 0,'0'0'464'0'0,"2"1"-305"0"0,20 2 393 0 0,0 0 0 0 0,1-2 1 0 0,0 0-1 0 0,-1-2 0 0 0,28-3 0 0 0,-2-3 773 0 0,33-5 656 0 0,113-3 0 0 0,-115 15-1742 0 0,1-4 1 0 0,-1-2-1 0 0,112-26 0 0 0,-93 13 699 0 0,152-10 0 0 0,-112 20-938 0 0,75-7 0 0 0,-53-2 224 0 0,93-8 230 0 0,-10 12-376 0 0,-154 12-74 0 0,0-1 291 0 0,184-11 1285 0 0,379-32 1019 0 0,-483 38-2653 0 0,64 3 39 0 0,-64 3 18 0 0,5-3 11 0 0,231-9 36 0 0,-165-7 154 0 0,24 0 76 0 0,-40 4 82 0 0,87-5-109 0 0,-33 5-188 0 0,10-1-13 0 0,313 12-8 0 0,-249 4-24 0 0,107 0-5 0 0,578-17 34 0 0,-461-22-49 0 0,-299 23 0 0 0,60-6 0 0 0,-57 1 0 0 0,82-10 0 0 0,164-40 0 0 0,-393 58 0 0 0,-82 11 0 0 0,188-3 0 0 0,-41 25-2 0 0,-52-3 15 0 0,-128-15 352 0 0,-16 1-237 0 0,-1-2-126 0 0,7-16 348 0 0,-7 15-482 0 0,1-1 0 0 0,-1 1 0 0 0,0 0 0 0 0,1 0 0 0 0,0 0 0 0 0,-1 1 0 0 0,1-1 0 0 0,0 0 0 0 0,3-2 0 0 0,-3 2-183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45.6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75 3223 0 0,'0'0'14076'0'0,"9"8"-11464"0"0,-6-5-2216 0 0,0 1 0 0 0,-1 0 0 0 0,1-1 1 0 0,-1 1-1 0 0,1 0 0 0 0,-1 1 0 0 0,0-1 0 0 0,-1 0 0 0 0,3 8 0 0 0,0 6 160 0 0,2 22-1 0 0,1 0 718 0 0,4 13-732 0 0,-2 2-1 0 0,3 97 1 0 0,-11-123-316 0 0,-1-27-97 0 0,2-13-93 0 0,-1 0 0 0 0,0 1 0 0 0,-1-1-1 0 0,-1-16 1 0 0,0 9-17 0 0,-3-68-178 0 0,-19-114 0 0 0,19 186 160 0 0,3 10 0 0 0,0 0 0 0 0,0 0 0 0 0,0 0 0 0 0,0 0 0 0 0,1 0 0 0 0,0-5 0 0 0,0 8 1 0 0,0 1-1 0 0,0 0 1 0 0,0-1 0 0 0,0 1-1 0 0,0 0 1 0 0,0-1 0 0 0,0 1-1 0 0,0 0 1 0 0,0-1 0 0 0,0 1-1 0 0,0 0 1 0 0,0-1 0 0 0,0 1-1 0 0,0 0 1 0 0,0-1 0 0 0,1 1-1 0 0,-1 0 1 0 0,0 0-1 0 0,0-1 1 0 0,0 1 0 0 0,1 0-1 0 0,-1-1 1 0 0,0 1 0 0 0,0 0-1 0 0,1 0 1 0 0,-1 0 0 0 0,0-1-1 0 0,1 1 1 0 0,-1 0 0 0 0,0 0-1 0 0,0 0 1 0 0,1 0 0 0 0,-1 0-1 0 0,0-1 1 0 0,1 1 0 0 0,-1 0-1 0 0,0 0 1 0 0,1 0 0 0 0,-1 0-1 0 0,1 0 1 0 0,-1 0-1 0 0,0 0 1 0 0,1 0 0 0 0,-1 1-1 0 0,9 2 46 0 0,-4-1-22 0 0,-1 0-1 0 0,0 0 1 0 0,1 1 0 0 0,-1 0 0 0 0,-1 0 0 0 0,1 0-1 0 0,0 1 1 0 0,4 5 0 0 0,24 35 230 0 0,-23-31-216 0 0,14 17 0 0 0,-10-16 15 0 0,-13-14-57 0 0,0 1 0 0 0,1-1 0 0 0,-1 0 0 0 0,1 1 0 0 0,-1-1 0 0 0,1 0-1 0 0,-1 0 1 0 0,1 1 0 0 0,-1-1 0 0 0,1 0 0 0 0,-1 0 0 0 0,1 0 0 0 0,-1 0 0 0 0,1 0 0 0 0,-1 0 0 0 0,1 0 0 0 0,0 0-1 0 0,-1 0 1 0 0,1 0 0 0 0,-1 0 0 0 0,1 0 0 0 0,-1 0 0 0 0,1 0 0 0 0,-1 0 0 0 0,1-1 0 0 0,-1 1 0 0 0,1 0 0 0 0,-1 0 0 0 0,1-1-1 0 0,-1 1 1 0 0,1 0 0 0 0,-1-1 0 0 0,0 1 0 0 0,1 0 0 0 0,-1-1 0 0 0,1 1 0 0 0,-1-1 0 0 0,0 1 0 0 0,1 0 0 0 0,-1-1-1 0 0,0 1 1 0 0,0-1 0 0 0,1 1 0 0 0,-1-1 0 0 0,0 0 0 0 0,3-3-60 0 0,-1 0-1 0 0,1 0 0 0 0,-1 0 1 0 0,0 0-1 0 0,0-1 1 0 0,0 1-1 0 0,-1 0 1 0 0,0-1-1 0 0,0 0 1 0 0,1-8-1 0 0,-1-5-131 0 0,-1-29 1 0 0,-1 33 150 0 0,1 0 0 0 0,3-26 0 0 0,-3 25 62 0 0,0 14 65 0 0,12-10 387 0 0,-10 11-429 0 0,1-1-1 0 0,-1 1 1 0 0,1 0-1 0 0,-1 0 1 0 0,1 0-1 0 0,0 0 1 0 0,-1 0-1 0 0,1 1 1 0 0,-1-1-1 0 0,1 1 1 0 0,-1-1-1 0 0,1 1 0 0 0,-1 0 1 0 0,0 0-1 0 0,1 0 1 0 0,-1 0-1 0 0,0 1 1 0 0,0-1-1 0 0,0 1 1 0 0,0-1-1 0 0,4 5 1 0 0,3 2 96 0 0,-1 1-1 0 0,1 0 1 0 0,8 13 0 0 0,-8-8-19 0 0,1 1 0 0 0,-2 0 0 0 0,0 0 0 0 0,7 21 0 0 0,18 70 112 0 0,-7-21-308 0 0,-4-21-1776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46.3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188 93 1375 0 0,'7'-6'8359'0'0,"0"-4"-5583"0"0,-7 9-2051 0 0,4-7 1231 0 0,-3 6-1752 0 0,0 1-1 0 0,0-1 1 0 0,-1 0-1 0 0,1 0 1 0 0,0 1 0 0 0,-1-1-1 0 0,1 0 1 0 0,-1 0-1 0 0,0 0 1 0 0,0 0-1 0 0,0 0 1 0 0,0 0-1 0 0,0 1 1 0 0,0-1 0 0 0,0 0-1 0 0,-1 0 1 0 0,1 0-1 0 0,0 0 1 0 0,-1 0-1 0 0,0 1 1 0 0,1-1-1 0 0,-1 0 1 0 0,0 0 0 0 0,0 1-1 0 0,0-1 1 0 0,0 1-1 0 0,0-1 1 0 0,-1 1-1 0 0,1-1 1 0 0,0 1-1 0 0,-1 0 1 0 0,1-1-1 0 0,-1 1 1 0 0,1 0 0 0 0,-1 0-1 0 0,0 0 1 0 0,1 0-1 0 0,-1 0 1 0 0,0 1-1 0 0,0-1 1 0 0,1 0-1 0 0,-1 1 1 0 0,0 0 0 0 0,-3-1-1 0 0,0 0-29 0 0,1 1 1 0 0,-1 0-1 0 0,1 0 0 0 0,-1 0 0 0 0,0 0 1 0 0,1 1-1 0 0,-1 0 0 0 0,1 0 0 0 0,-1 0 1 0 0,1 0-1 0 0,-1 1 0 0 0,1 0 0 0 0,0 0 0 0 0,0 0 1 0 0,0 0-1 0 0,-5 4 0 0 0,4-2-65 0 0,0 0-1 0 0,0 0 1 0 0,0 0-1 0 0,0 1 1 0 0,1 0-1 0 0,0 0 1 0 0,0 0-1 0 0,0 1 1 0 0,0-1 0 0 0,-4 12-1 0 0,1 0 25 0 0,1 1-1 0 0,1 0 1 0 0,-4 29-1 0 0,-1 57 190 0 0,9-82-243 0 0,2 41 0 0 0,0-57-70 0 0,-1-1 1 0 0,1 1-1 0 0,0 0 1 0 0,1 0-1 0 0,0-1 0 0 0,-1 1 1 0 0,2-1-1 0 0,-1 0 1 0 0,1 1-1 0 0,-1-1 0 0 0,1 0 1 0 0,5 6-1 0 0,-6-9-29 0 0,1 0 1 0 0,-1 0-1 0 0,0-1 1 0 0,1 1-1 0 0,-1 0 0 0 0,1-1 1 0 0,-1 0-1 0 0,1 1 0 0 0,0-1 1 0 0,-1 0-1 0 0,1 0 0 0 0,0 0 1 0 0,0-1-1 0 0,0 1 1 0 0,0-1-1 0 0,0 0 0 0 0,0 0 1 0 0,0 0-1 0 0,0 0 0 0 0,0 0 1 0 0,0 0-1 0 0,0-1 1 0 0,-1 1-1 0 0,1-1 0 0 0,0 0 1 0 0,5-2-1 0 0,-1 0-41 0 0,-1 0 0 0 0,1-1 0 0 0,-1 0 0 0 0,0 0 1 0 0,0 0-1 0 0,-1 0 0 0 0,1-1 0 0 0,-1 0 0 0 0,0 0 0 0 0,4-6 0 0 0,-2 1-129 0 0,-1 0-1 0 0,0 0 1 0 0,-1 0 0 0 0,0-1-1 0 0,-1 0 1 0 0,0 0 0 0 0,0 0-1 0 0,3-22 1 0 0,-3-3-106 0 0,1-55-1 0 0,-4 63 294 0 0,-2-14-66 0 0,0 28 91 0 0,1 1-1 0 0,0 0 1 0 0,3-18-1 0 0,-2 30 712 0 0,10 18-86 0 0,-4 4-387 0 0,0 0 0 0 0,-1 1 0 0 0,-1-1 0 0 0,3 41 0 0 0,0-5-75 0 0,-2-15-148 0 0,4 23 81 0 0,-8-57-271 0 0,0-1 1 0 0,1 1 0 0 0,-1 0 0 0 0,1-1 0 0 0,8 14 0 0 0,-10-20-57 0 0,0 0 0 0 0,0 0 0 0 0,0 1 1 0 0,0-1-1 0 0,0 0 0 0 0,0 0 1 0 0,0 0-1 0 0,0-1 0 0 0,0 1 0 0 0,0 0 1 0 0,0 0-1 0 0,1-1 0 0 0,-1 1 0 0 0,0 0 1 0 0,1-1-1 0 0,-1 1 0 0 0,0-1 0 0 0,1 0 1 0 0,-1 0-1 0 0,1 1 0 0 0,-1-1 0 0 0,1 0 1 0 0,-1 0-1 0 0,2 0 0 0 0,8-3-8259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46.6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154 0 10135 0 0,'0'0'14136'0'0,"0"2"-13632"0"0,-34 101 443 0 0,-58 162 2298 0 0,84-242-3308 0 0,5-15-4 0 0,0 0 0 0 0,-7 13 0 0 0,10-20-89 0 0,-4-11-5992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47.0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16239 0 0,'0'0'1470'0'0,"1"1"-1209"0"0,5 14 886 0 0,0 0 1 0 0,1-1-1 0 0,1 0 0 0 0,1 0 1 0 0,14 18-1 0 0,7 13 129 0 0,94 184 531 0 0,-118-217-1777 0 0,4 9-107 0 0,2 0 1 0 0,16 23-1 0 0,0-14-8550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47.3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3679 0 0,'0'0'24648'0'0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48.7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285 33 8231 0 0,'0'0'5334'0'0,"2"-18"147"0"0,-2 17-5345 0 0,-1 0 0 0 0,1 0 0 0 0,-1 0 0 0 0,0 0 0 0 0,1 0 1 0 0,-1 1-1 0 0,1-1 0 0 0,-1 0 0 0 0,0 0 0 0 0,0 1 0 0 0,0-1 0 0 0,1 1 0 0 0,-1-1 0 0 0,0 1 1 0 0,0-1-1 0 0,0 1 0 0 0,0-1 0 0 0,0 1 0 0 0,0 0 0 0 0,0-1 0 0 0,0 1 0 0 0,0 0 1 0 0,0 0-1 0 0,0 0 0 0 0,0 0 0 0 0,0 0 0 0 0,-1 0 0 0 0,-30 3 960 0 0,29-2-857 0 0,-6 1-73 0 0,0 0 0 0 0,0 1 0 0 0,1 0 0 0 0,-1 1 0 0 0,1-1-1 0 0,0 2 1 0 0,-9 5 0 0 0,5-2-66 0 0,1 0 1 0 0,0 1-1 0 0,1 0 0 0 0,-10 12 0 0 0,10-11-8 0 0,2 1-1 0 0,-1 1 1 0 0,1-1-1 0 0,1 1 0 0 0,0 1 1 0 0,1-1-1 0 0,0 1 0 0 0,1 0 1 0 0,0 1-1 0 0,1-1 1 0 0,1 1-1 0 0,0 0 0 0 0,1 0 1 0 0,-1 15-1 0 0,3-26-89 0 0,0-1 0 0 0,0 0 0 0 0,0 0 0 0 0,0 0 0 0 0,0 1 0 0 0,0-1 0 0 0,1 0 0 0 0,-1 0-1 0 0,1 0 1 0 0,0 0 0 0 0,0 0 0 0 0,0 0 0 0 0,0 0 0 0 0,0 0 0 0 0,0 0 0 0 0,0 0 0 0 0,0 0 0 0 0,1-1 0 0 0,-1 1 0 0 0,1-1 0 0 0,-1 1-1 0 0,1-1 1 0 0,0 1 0 0 0,0-1 0 0 0,0 0 0 0 0,-1 0 0 0 0,4 2 0 0 0,-1-2-1 0 0,0 0 0 0 0,-1-1 0 0 0,1 1 1 0 0,0-1-1 0 0,0 0 0 0 0,-1 0 0 0 0,1 0 0 0 0,0 0 0 0 0,0 0 0 0 0,-1-1 0 0 0,1 0 1 0 0,0 0-1 0 0,-1 0 0 0 0,1 0 0 0 0,4-3 0 0 0,2 0-88 0 0,0-1 1 0 0,-1-1-1 0 0,0 1 0 0 0,0-2 1 0 0,14-11-1 0 0,-18 14 33 0 0,-1-1 0 0 0,1 0 1 0 0,-1 0-1 0 0,0-1 0 0 0,0 1 0 0 0,-1-1 0 0 0,1 0 1 0 0,-1 0-1 0 0,-1 0 0 0 0,4-9 0 0 0,-2-1-24 0 0,-1-2 0 0 0,0 1 0 0 0,-2 0 0 0 0,1-20 0 0 0,-1 0 20 0 0,2-5 5 0 0,-1 36 58 0 0,12 19 214 0 0,2 16 224 0 0,-1 1-1 0 0,21 60 1 0 0,-12-27-339 0 0,-20-53-83 0 0,-3-7-38 0 0,0 0 0 0 0,1 1 0 0 0,-1-1 0 0 0,1 0-1 0 0,0 0 1 0 0,0 0 0 0 0,3 5 0 0 0,-4-7-439 0 0,3 0-1999 0 0,-4 0 2364 0 0,1-1 1 0 0,-1 0-1 0 0,0 0 0 0 0,0 0 0 0 0,1 0 1 0 0,-1 0-1 0 0,0 1 0 0 0,0-1 1 0 0,0 0-1 0 0,1 0 0 0 0,-1 0 0 0 0,0 0 1 0 0,0 0-1 0 0,1 0 0 0 0,-1 0 1 0 0,0 0-1 0 0,0 0 0 0 0,1 0 1 0 0,-1 0-1 0 0,0 0 0 0 0,0 0 0 0 0,1 0 1 0 0,-1 0-1 0 0,0 0 0 0 0,0 0 1 0 0,1 0-1 0 0,-1 0 0 0 0,1-1 1 0 0,7-3-1680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49.3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7367 0 0,'0'0'8243'0'0,"2"1"-7090"0"0,6 9-348 0 0,0-1-1 0 0,-1 1 1 0 0,0 1-1 0 0,-1-1 1 0 0,0 1 0 0 0,-1 0-1 0 0,0 1 1 0 0,5 16-1 0 0,22 101 2009 0 0,-30-118-2531 0 0,-2-9 97 0 0,7-24-309 0 0,-2-2-389 0 0,3-38 1 0 0,-6 43 126 0 0,0 0 0 0 0,2 1 0 0 0,0-1 0 0 0,7-21 0 0 0,-6 33 139 0 0,-4 6 58 0 0,0 0 1 0 0,0 1-1 0 0,0-1 1 0 0,0 1-1 0 0,0-1 1 0 0,0 1-1 0 0,1 0 1 0 0,-1-1-1 0 0,0 1 1 0 0,0 0-1 0 0,0 0 1 0 0,1 0-1 0 0,-1 0 1 0 0,0 0-1 0 0,0 0 1 0 0,1 0-1 0 0,-1 0 1 0 0,0 0-1 0 0,0 1 1 0 0,0-1-1 0 0,1 1 1 0 0,-1-1-1 0 0,0 1 1 0 0,0-1-1 0 0,1 2 1 0 0,1-1 52 0 0,4 2 32 0 0,0 1-1 0 0,-1 0 1 0 0,1 0-1 0 0,-1 1 1 0 0,0 0-1 0 0,-1 0 1 0 0,10 11-1 0 0,33 46 504 0 0,-37-46-445 0 0,11 23-1 0 0,-21-38-67 0 0,-1 1 0 0 0,2 3-53 0 0,-2-7-28 0 0,0-1 1 0 0,0 0-1 0 0,0 1 1 0 0,0-1-1 0 0,0 1 1 0 0,1-5-1 0 0,1-11-190 0 0,-3 7 72 0 0,0 0 0 0 0,1 0 0 0 0,1 0 0 0 0,0 0 0 0 0,0 0 0 0 0,1 0 0 0 0,0 1 0 0 0,1-1 0 0 0,0 1 0 0 0,9-20 0 0 0,-10 27 63 0 0,-2 3 60 0 0,1-1 0 0 0,-1 1 0 0 0,1-1 0 0 0,-1 1 0 0 0,1-1 1 0 0,0 1-1 0 0,-1-1 0 0 0,1 1 0 0 0,0 0 0 0 0,-1-1 0 0 0,1 1 0 0 0,0 0 1 0 0,0 0-1 0 0,-1 0 0 0 0,1-1 0 0 0,0 1 0 0 0,0 0 0 0 0,-1 0 0 0 0,1 0 0 0 0,0 0 1 0 0,0 0-1 0 0,-1 0 0 0 0,1 0 0 0 0,0 1 0 0 0,0-1 0 0 0,-1 0 0 0 0,1 0 1 0 0,0 0-1 0 0,-1 1 0 0 0,1-1 0 0 0,0 0 0 0 0,-1 1 0 0 0,1-1 0 0 0,1 1 0 0 0,-1 0 33 0 0,7 4 45 0 0,0 1-1 0 0,0 0 1 0 0,-1 0 0 0 0,1 0-1 0 0,-2 1 1 0 0,1 0-1 0 0,-1 1 1 0 0,0-1 0 0 0,0 1-1 0 0,-1 0 1 0 0,0 1 0 0 0,-1-1-1 0 0,5 11 1 0 0,20 62 113 0 0,-20-53-324 0 0,-9-27-24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49.7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26 11055 0 0,'0'0'2318'0'0,"-7"4"2568"0"0,4 1-4418 0 0,0 0 0 0 0,0 1-1 0 0,1-1 1 0 0,0 1 0 0 0,0-1-1 0 0,0 1 1 0 0,0 0 0 0 0,1 0-1 0 0,0 0 1 0 0,1 0 0 0 0,-1 11-1 0 0,1-5-108 0 0,1 1-1 0 0,0 0 0 0 0,1-1 1 0 0,6 22-1 0 0,-7-30-333 0 0,0-1 0 0 0,0 1-1 0 0,1 0 1 0 0,-1-1 0 0 0,1 1 0 0 0,0-1-1 0 0,0 1 1 0 0,1-1 0 0 0,-1 0-1 0 0,1 0 1 0 0,-1 0 0 0 0,1 0 0 0 0,0 0-1 0 0,0-1 1 0 0,0 0 0 0 0,1 1 0 0 0,-1-1-1 0 0,6 3 1 0 0,-4-4-3 0 0,0 1 0 0 0,0-1 0 0 0,0 0 0 0 0,0 0 0 0 0,0 0 0 0 0,0 0 0 0 0,0-1 0 0 0,0 0 0 0 0,0 0 0 0 0,0-1 0 0 0,1 1 0 0 0,-1-1 0 0 0,0 0 0 0 0,5-2 0 0 0,0 0-108 0 0,1-1 1 0 0,-1 0-1 0 0,0-1 0 0 0,0 1 0 0 0,0-2 0 0 0,0 0 1 0 0,-1 0-1 0 0,10-8 0 0 0,-16 11 59 0 0,-1 1-1 0 0,1-1 0 0 0,0 0 1 0 0,-1 0-1 0 0,0 1 1 0 0,0-2-1 0 0,0 1 1 0 0,0 0-1 0 0,0 0 0 0 0,0-1 1 0 0,-1 1-1 0 0,0-1 1 0 0,0 1-1 0 0,0-1 1 0 0,0 1-1 0 0,0-1 0 0 0,-1 0 1 0 0,1 1-1 0 0,-1-1 1 0 0,0 0-1 0 0,0 0 1 0 0,-1 1-1 0 0,1-1 0 0 0,-1 0 1 0 0,0 1-1 0 0,0-1 1 0 0,-2-5-1 0 0,1 3 30 0 0,-2 0-1 0 0,1 0 0 0 0,0 0 1 0 0,-1 0-1 0 0,0 1 1 0 0,-1-1-1 0 0,1 1 1 0 0,-1 0-1 0 0,0 1 0 0 0,0-1 1 0 0,-1 1-1 0 0,1 0 1 0 0,-1 0-1 0 0,0 0 1 0 0,0 1-1 0 0,0 0 0 0 0,-8-2 1 0 0,4 1 18 0 0,0 1 0 0 0,-1 0-1 0 0,1 1 1 0 0,-1 0 0 0 0,0 0 0 0 0,1 2 0 0 0,-1-1 0 0 0,0 1-1 0 0,0 1 1 0 0,-13 2 0 0 0,17-2 3 0 0,4-1-23 0 0,0 1 0 0 0,0-1 0 0 0,0 1 0 0 0,0 0 0 0 0,0 0 0 0 0,1 0 0 0 0,-1 1 0 0 0,0-1 0 0 0,-3 3 0 0 0,4-3-187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50.7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0 401 4143 0 0,'2'1'2182'0'0,"1"1"-1108"0"0,0 1 1 0 0,0-1 0 0 0,0 1-1 0 0,0 0 1 0 0,0 0 0 0 0,-1 0-1 0 0,4 4 1 0 0,-4-3-299 0 0,0 0 0 0 0,0 0 0 0 0,0 0 0 0 0,0 0-1 0 0,2 8 1 0 0,-3-1 214 0 0,1 0 0 0 0,-1 0 0 0 0,-1 0 0 0 0,-1 19 0 0 0,1-25-757 0 0,-1-1-55 0 0,1 1 0 0 0,0-1 0 0 0,-1 0-1 0 0,2 1 1 0 0,-1-1 0 0 0,0 0 0 0 0,1 1 0 0 0,0-1 0 0 0,0 0 0 0 0,0 1-1 0 0,0-1 1 0 0,1 0 0 0 0,-1 0 0 0 0,1 0 0 0 0,4 5 0 0 0,1-2-24 0 0,-4-6-157 0 0,0-1 0 0 0,0 1 0 0 0,0 0 0 0 0,0-1 0 0 0,1 1 0 0 0,-1-1 0 0 0,0 0 0 0 0,0 0 0 0 0,0 0 0 0 0,0 0-1 0 0,1-1 1 0 0,-1 0 0 0 0,0 1 0 0 0,0-1 0 0 0,0 0 0 0 0,0 0 0 0 0,0 0 0 0 0,4-3 0 0 0,-2 1-52 0 0,1 0 1 0 0,-1 0-1 0 0,0-1 1 0 0,0 0-1 0 0,0 1 1 0 0,-1-2-1 0 0,1 1 1 0 0,6-9-1 0 0,-7 6-60 0 0,0 1-1 0 0,0-1 1 0 0,-1 0 0 0 0,0 0 0 0 0,0 0-1 0 0,-1 0 1 0 0,3-13 0 0 0,-2 2 14 0 0,-1 0 0 0 0,-1-26 0 0 0,-1 43 842 0 0,-1 3-675 0 0,0 0-1 0 0,-1-1 0 0 0,1 1 1 0 0,1 0-1 0 0,-1 0 1 0 0,0 0-1 0 0,0 0 1 0 0,1 0-1 0 0,-1 1 1 0 0,0 3-1 0 0,1 2 65 0 0,0 1-1 0 0,1-1 1 0 0,0 0 0 0 0,0 0-1 0 0,1 1 1 0 0,0-1 0 0 0,0 0-1 0 0,1 0 1 0 0,6 13 0 0 0,3 13 61 0 0,6 26 5 0 0,-1-72-431 0 0,-11 6 148 0 0,0-1 0 0 0,-1-1 0 0 0,1 1 0 0 0,-1-1-1 0 0,-1 1 1 0 0,7-16 0 0 0,-7 14 10 0 0,1 0-1 0 0,-1 0 1 0 0,2 1 0 0 0,-1 0-1 0 0,11-12 1 0 0,-1 4-5 0 0,-15 16 82 0 0,0-1-1 0 0,1 1 1 0 0,-1-1-1 0 0,0 1 1 0 0,1-1-1 0 0,-1 1 1 0 0,1-1-1 0 0,-1 1 0 0 0,1-1 1 0 0,-1 1-1 0 0,1 0 1 0 0,-1-1-1 0 0,1 1 1 0 0,0 0-1 0 0,-1 0 1 0 0,1-1-1 0 0,-1 1 0 0 0,1 0 1 0 0,0 0-1 0 0,-1 0 1 0 0,1 0-1 0 0,-1 0 1 0 0,1 0-1 0 0,0 0 1 0 0,-1 0-1 0 0,2 0 1 0 0,0 0 1 0 0,0 0 6 0 0,0-1-1 0 0,1 1 1 0 0,-1 0-1 0 0,0 0 0 0 0,0 0 1 0 0,1 0-1 0 0,-1 0 1 0 0,0 0-1 0 0,0 1 1 0 0,0-1-1 0 0,1 1 1 0 0,-1-1-1 0 0,0 1 1 0 0,0 0-1 0 0,0 0 1 0 0,0 0-1 0 0,0 0 1 0 0,0 0-1 0 0,3 3 1 0 0,-1-1 18 0 0,-1-1 9 0 0,0 1 0 0 0,0-1 0 0 0,-1 1 0 0 0,1 0 1 0 0,-1 0-1 0 0,1 1 0 0 0,-1-1 0 0 0,0 0 0 0 0,0 1 1 0 0,2 5-1 0 0,0 0 57 0 0,-1-1 0 0 0,-1 0 1 0 0,3 14-1 0 0,-1 5 77 0 0,-3-26-24 0 0,8-18-80 0 0,12-34-349 0 0,-14 32 55 0 0,1 0-1 0 0,14-25 1 0 0,-22 43 217 0 0,0 1 0 0 0,1-1 0 0 0,-1 0 0 0 0,0 1 1 0 0,1-1-1 0 0,-1 0 0 0 0,1 1 0 0 0,-1-1 0 0 0,1 0 0 0 0,-1 1 0 0 0,1-1 0 0 0,-1 1 0 0 0,1-1 0 0 0,-1 1 1 0 0,1-1-1 0 0,0 1 0 0 0,-1-1 0 0 0,1 1 0 0 0,0 0 0 0 0,-1-1 0 0 0,1 1 0 0 0,0 0 0 0 0,0 0 0 0 0,-1 0 1 0 0,1-1-1 0 0,0 1 0 0 0,0 0 0 0 0,-1 0 0 0 0,3 0 0 0 0,-2 1 25 0 0,1 0 1 0 0,0 1-1 0 0,-1-1 1 0 0,1 0-1 0 0,-1 1 1 0 0,1-1-1 0 0,-1 1 1 0 0,0-1-1 0 0,0 1 1 0 0,1 0-1 0 0,0 2 1 0 0,9 15 420 0 0,18 40 1 0 0,-21-40-217 0 0,1 0 0 0 0,19 29 0 0 0,-26-45-210 0 0,0 0 0 0 0,1 0 0 0 0,0-1 0 0 0,-1 1 0 0 0,1-1 0 0 0,0 1 1 0 0,0-1-1 0 0,4 2 0 0 0,-6-3-7 0 0,0 0 1 0 0,1-1 0 0 0,-1 1 0 0 0,0-1 0 0 0,0 1 0 0 0,1-1 0 0 0,-1 1 0 0 0,0-1 0 0 0,1 0 0 0 0,-1 0 0 0 0,0 0 0 0 0,1 0 0 0 0,-1 0 0 0 0,1 0 0 0 0,-1 0 0 0 0,0 0 0 0 0,1 0-1 0 0,-1-1 1 0 0,0 1 0 0 0,1 0 0 0 0,-1-1 0 0 0,0 1 0 0 0,0-1 0 0 0,2 0 0 0 0,1-2-9 0 0,-1 0 0 0 0,0 0 0 0 0,0 0 1 0 0,0-1-1 0 0,0 1 0 0 0,-1-1 0 0 0,1 1 0 0 0,-1-1 0 0 0,0 0 0 0 0,0 0 0 0 0,0 0 0 0 0,-1 0 1 0 0,2-5-1 0 0,1-8-306 0 0,5-35 1 0 0,-7 33 69 0 0,11-145-2318 0 0,-9 81 1522 0 0,2 17 324 0 0,2-27-153 0 0,-8 76 896 0 0,0 1 0 0 0,-1 0 0 0 0,-5-26 0 0 0,6 41 27 0 0,0 1-1 0 0,0 0 0 0 0,0 0 1 0 0,0-1-1 0 0,0 1 1 0 0,0 0-1 0 0,0 0 1 0 0,0-1-1 0 0,0 1 1 0 0,0 0-1 0 0,0-1 1 0 0,0 1-1 0 0,0 0 0 0 0,0 0 1 0 0,0-1-1 0 0,0 1 1 0 0,-1 0-1 0 0,1 0 1 0 0,0 0-1 0 0,0-1 1 0 0,0 1-1 0 0,0 0 0 0 0,-1 0 1 0 0,1 0-1 0 0,0-1 1 0 0,0 1-1 0 0,0 0 1 0 0,-1 0-1 0 0,1 0 1 0 0,0 0-1 0 0,-1-1 0 0 0,-3 9 726 0 0,0 17-17 0 0,4 5-406 0 0,1 0 0 0 0,1 0 0 0 0,2 0 0 0 0,12 48 0 0 0,45 114 1665 0 0,-46-148-1909 0 0,-5-15-465 0 0,1-1 0 0 0,1 0 0 0 0,19 30 0 0 0,-31-57 196 0 0,12 15-1116 0 0,-8-13-2340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51.1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2 122 15199 0 0,'0'0'1624'0'0,"-2"-8"-1624"0"0,2 0 0 0 0,0 2 1536 0 0,4-4 248 0 0,0 2 48 0 0,1 0 16 0 0,5 0-1176 0 0,1 0-240 0 0,2 0-48 0 0,0-2 0 0 0,3 2-312 0 0,1 0-72 0 0,1 0 0 0 0,4 0-6864 0 0,4 0-1392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52.1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180 287 7367 0 0,'0'0'9270'0'0,"-15"-5"-5726"0"0,10 4-2801 0 0,-1 0 0 0 0,1 0 0 0 0,-1 0 0 0 0,1 1 0 0 0,0 0 1 0 0,-10 0-1 0 0,13 1-617 0 0,-1 0 1 0 0,0 0-1 0 0,0 0 0 0 0,0 0 0 0 0,1 0 1 0 0,-1 0-1 0 0,1 0 0 0 0,-1 1 1 0 0,1 0-1 0 0,-1-1 0 0 0,1 1 1 0 0,0 0-1 0 0,0 0 0 0 0,-2 3 1 0 0,-6 6 19 0 0,1 0 0 0 0,1 1 0 0 0,0 0 0 0 0,1 0-1 0 0,0 1 1 0 0,-5 14 0 0 0,9-19-65 0 0,-1 1 1 0 0,2 0-1 0 0,-1 0 0 0 0,1 0 0 0 0,1 0 0 0 0,0 1 0 0 0,0-1 0 0 0,0 0 0 0 0,2 1 0 0 0,0 12 0 0 0,0-19-83 0 0,0 1 0 0 0,-1-1 0 0 0,1 1 0 0 0,1-1 0 0 0,-1 0 0 0 0,0 1 0 0 0,1-1 0 0 0,0 0 0 0 0,0 0 0 0 0,0 0 0 0 0,0 0 0 0 0,0-1 0 0 0,0 1 0 0 0,1 0 0 0 0,-1-1 0 0 0,1 0 0 0 0,0 1 0 0 0,0-1 0 0 0,0 0 0 0 0,0 0 0 0 0,6 2 0 0 0,-5-2-2 0 0,0-1-1 0 0,1 0 1 0 0,-1 0-1 0 0,1 0 1 0 0,0-1-1 0 0,-1 1 1 0 0,1-1-1 0 0,-1 0 1 0 0,1 0-1 0 0,-1-1 1 0 0,1 1-1 0 0,0-1 1 0 0,-1 0-1 0 0,1-1 1 0 0,-1 1 0 0 0,7-3-1 0 0,-4 0-79 0 0,1 0-1 0 0,-1 0 1 0 0,0 0-1 0 0,0-1 1 0 0,0 0-1 0 0,-1 0 1 0 0,1-1 0 0 0,5-6-1 0 0,-8 7-5 0 0,0 0 0 0 0,-1 0-1 0 0,1-1 1 0 0,-1 1 0 0 0,0-1 0 0 0,-1 0 0 0 0,1 0-1 0 0,-1 0 1 0 0,0 0 0 0 0,-1 0 0 0 0,2-8-1 0 0,-2 1 18 0 0,0 1 0 0 0,-1-1 0 0 0,0 0 0 0 0,-1 1 0 0 0,-1-1 0 0 0,0 1 0 0 0,-3-13 0 0 0,-3-2-235 0 0,-1 0-1 0 0,-14-27 1 0 0,22 51 239 0 0,1 2 56 0 0,0 0 0 0 0,0 0 1 0 0,-1 1-1 0 0,1-1 0 0 0,0 0 1 0 0,-1 1-1 0 0,1-1 0 0 0,0 0 1 0 0,-1 1-1 0 0,1-1 0 0 0,-1 1 1 0 0,1-1-1 0 0,-1 0 0 0 0,1 1 1 0 0,-1-1-1 0 0,0 1 0 0 0,1 0 1 0 0,-1-1-1 0 0,0 0 0 0 0,0 1 77 0 0,14 15 158 0 0,-8-9-160 0 0,1 0 1 0 0,0 0 0 0 0,1-1-1 0 0,-1 0 1 0 0,1 0 0 0 0,0 0-1 0 0,1-1 1 0 0,-1 0 0 0 0,1 0-1 0 0,8 2 1 0 0,-13-5-66 0 0,0 0-1 0 0,1 0 1 0 0,-1 0 0 0 0,0-1 0 0 0,1 0 0 0 0,-1 1 0 0 0,1-1-1 0 0,-1 0 1 0 0,1-1 0 0 0,-1 1 0 0 0,1-1 0 0 0,-1 1-1 0 0,0-1 1 0 0,1 0 0 0 0,-1 0 0 0 0,0 0 0 0 0,0-1 0 0 0,0 1-1 0 0,0-1 1 0 0,0 0 0 0 0,0 0 0 0 0,0 0 0 0 0,0 0 0 0 0,-1 0-1 0 0,1-1 1 0 0,-1 1 0 0 0,2-4 0 0 0,0 1-27 0 0,0 0 0 0 0,-1-1 1 0 0,0 1-1 0 0,0-1 0 0 0,-1 0 1 0 0,0 0-1 0 0,3-8 0 0 0,7-47-245 0 0,-9 42 249 0 0,13-102 107 0 0,-16 119 537 0 0,5 22-198 0 0,-1-7-282 0 0,7 46 775 0 0,4 102-1 0 0,-13 61-220 0 0,-2-80-362 0 0,3-19-194 0 0,21 128 0 0 0,-11-181-135 0 0,-10-61-3 0 0,0 1-1 0 0,0 0 1 0 0,0-1 0 0 0,2 0-1 0 0,4 9 1 0 0,-8-16-9 0 0,0-1 1 0 0,0 1-1 0 0,0 0 0 0 0,0-1 1 0 0,1 1-1 0 0,-1 0 1 0 0,1-1-1 0 0,-1 0 0 0 0,1 1 1 0 0,-1-1-1 0 0,1 0 1 0 0,0 0-1 0 0,0 0 0 0 0,-1 0 1 0 0,1 0-1 0 0,0 0 1 0 0,0 0-1 0 0,0-1 1 0 0,0 1-1 0 0,0-1 0 0 0,0 1 1 0 0,0-1-1 0 0,3 0 1 0 0,-2 0-15 0 0,-1-1 1 0 0,1 1-1 0 0,-1-1 1 0 0,0 0-1 0 0,1 0 1 0 0,-1 0-1 0 0,0 0 1 0 0,0 0-1 0 0,0-1 1 0 0,0 1-1 0 0,0-1 1 0 0,0 1-1 0 0,0-1 1 0 0,0 0-1 0 0,0 1 1 0 0,-1-1-1 0 0,1 0 1 0 0,-1 0-1 0 0,2-3 1 0 0,0-1-31 0 0,0 0 1 0 0,0 0-1 0 0,0 0 1 0 0,-1-1-1 0 0,0 1 1 0 0,-1-1-1 0 0,1 0 1 0 0,-1 1-1 0 0,0-1 1 0 0,-1 0-1 0 0,0 1 1 0 0,0-1-1 0 0,0 0 1 0 0,-1 0-1 0 0,0 1 1 0 0,0-1-1 0 0,-1 0 1 0 0,-2-6-1 0 0,-3-8-117 0 0,-1 1-1 0 0,-1 1 0 0 0,-1 0 1 0 0,-16-25-1 0 0,-11-12-390 0 0,-3 2 0 0 0,-92-95 0 0 0,127 144 568 0 0,0 0 41 0 0,0 1 0 0 0,1-1 0 0 0,0 0 0 0 0,0 0 0 0 0,-4-7 0 0 0,7 11-33 0 0,1 0 1 0 0,-1 0-1 0 0,1 0 1 0 0,-1-1-1 0 0,1 1 1 0 0,0 0-1 0 0,0 0 1 0 0,-1 0-1 0 0,1 0 1 0 0,0-1-1 0 0,0 1 1 0 0,0 0-1 0 0,0 0 1 0 0,0 0-1 0 0,0-1 1 0 0,0 1-1 0 0,1 0 1 0 0,-1 0-1 0 0,0 0 1 0 0,1 0-1 0 0,-1 0 1 0 0,1-1-1 0 0,-1 1 1 0 0,1 0-1 0 0,-1 0 1 0 0,1 0-1 0 0,0 0 1 0 0,0 0-1 0 0,-1 1 1 0 0,1-1-1 0 0,0 0 1 0 0,0 0-1 0 0,0 0 1 0 0,1 0-1 0 0,9-5 19 0 0,0 0 0 0 0,1 0 0 0 0,-1 1 0 0 0,1 1 0 0 0,0 0 0 0 0,23-4 0 0 0,-3 0-32 0 0,-16 4-10 0 0,170-51-1520 0 0,-153 44 726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56.6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228 9 7311 0 0,'0'0'8151'0'0,"-12"-6"-4052"0"0,7 5-3575 0 0,-1 0 1 0 0,0 1 0 0 0,1-1 0 0 0,-1 1 0 0 0,0 0 0 0 0,1 1-1 0 0,-1 0 1 0 0,0 0 0 0 0,1 0 0 0 0,-6 2 0 0 0,-7 3 673 0 0,-28 16 0 0 0,45-22-1146 0 0,-5 4 19 0 0,0-1 0 0 0,0 1 0 0 0,1 0 1 0 0,-1 1-1 0 0,1-1 0 0 0,0 1 0 0 0,1 0 1 0 0,-1 0-1 0 0,1 1 0 0 0,0-1 0 0 0,0 1 1 0 0,1 0-1 0 0,-1 0 0 0 0,1 0 0 0 0,1 1 1 0 0,-1-1-1 0 0,1 1 0 0 0,0-1 0 0 0,1 1 1 0 0,-1 0-1 0 0,1 0 0 0 0,1-1 0 0 0,-1 9 1 0 0,1-10-74 0 0,0 1 1 0 0,1-1 0 0 0,-1 1 0 0 0,1-1 0 0 0,0 1 0 0 0,1-1 0 0 0,-1 1 0 0 0,1-1-1 0 0,0 0 1 0 0,0 0 0 0 0,1 0 0 0 0,-1 0 0 0 0,1 0 0 0 0,0-1 0 0 0,1 1 0 0 0,-1-1 0 0 0,1 0-1 0 0,0 0 1 0 0,0 0 0 0 0,0 0 0 0 0,0-1 0 0 0,1 1 0 0 0,-1-1 0 0 0,1 0 0 0 0,0-1-1 0 0,0 1 1 0 0,0-1 0 0 0,10 3 0 0 0,-1-2-169 0 0,-1 0-1 0 0,1-1 1 0 0,1-1-1 0 0,-1 0 0 0 0,26-3 1 0 0,-3-2-2842 0 0,-2-3-3809 0 0,-10-1-1207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57.1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212 0 6911 0 0,'0'0'6128'0'0,"-19"5"-1492"0"0,7-4-3213 0 0,1 1 0 0 0,-1 1 0 0 0,1 0-1 0 0,0 0 1 0 0,-17 8 0 0 0,21-7-1234 0 0,0 0 1 0 0,1 0-1 0 0,-1 0 1 0 0,1 1-1 0 0,0 0 1 0 0,0 1 0 0 0,0-1-1 0 0,1 1 1 0 0,-6 7-1 0 0,5-5-124 0 0,1 0 1 0 0,-1 1-1 0 0,1 0 0 0 0,1 0 1 0 0,0 1-1 0 0,-4 11 0 0 0,7-17-39 0 0,1-1 0 0 0,-1 1-1 0 0,1-1 1 0 0,-1 1 0 0 0,1-1 0 0 0,0 1-1 0 0,0 0 1 0 0,0-1 0 0 0,2 6 0 0 0,-2-7-20 0 0,1 0 0 0 0,0 0 1 0 0,0 0-1 0 0,-1-1 0 0 0,1 1 1 0 0,0 0-1 0 0,1 0 0 0 0,-1-1 0 0 0,0 1 1 0 0,0 0-1 0 0,1-1 0 0 0,-1 1 1 0 0,1-1-1 0 0,-1 0 0 0 0,1 0 0 0 0,0 1 1 0 0,2 0-1 0 0,0 0-56 0 0,0-1 0 0 0,0 0 0 0 0,0 0 0 0 0,0 0 0 0 0,-1 0 0 0 0,1-1 0 0 0,0 0 0 0 0,0 1 0 0 0,0-2 0 0 0,0 1 0 0 0,0 0 0 0 0,0-1 0 0 0,0 1 0 0 0,0-1 0 0 0,4-2 0 0 0,2 0-155 0 0,-1 0 0 0 0,1-1 1 0 0,-1 0-1 0 0,16-11 0 0 0,-16 9-228 0 0,0 0 1 0 0,-1-1-1 0 0,0 0 0 0 0,0-1 1 0 0,0 0-1 0 0,-1 0 0 0 0,0 0 0 0 0,-1-1 1 0 0,1 0-1 0 0,-2 0 0 0 0,1-1 1 0 0,4-12-1 0 0,15-40 1393 0 0,-24 66-682 0 0,0 0 0 0 0,-1 0 0 0 0,2 1 1 0 0,-1-1-1 0 0,0 0 0 0 0,3 5 0 0 0,2 5 180 0 0,2 9-222 0 0,-2-1 437 0 0,13 26 1 0 0,-16-43-587 0 0,-1 1 0 0 0,2-1 0 0 0,-1 0-1 0 0,0 0 1 0 0,1 0 0 0 0,0 0 0 0 0,0-1 0 0 0,0 1 0 0 0,9 6 0 0 0,-11-10-187 0 0,-1-1 1 0 0,0 1-1 0 0,1 0 0 0 0,-1 0 0 0 0,1-1 1 0 0,0 1-1 0 0,-1-1 0 0 0,1 1 0 0 0,0-1 1 0 0,-1 0-1 0 0,1 0 0 0 0,0 0 0 0 0,-1 1 1 0 0,1-2-1 0 0,0 1 0 0 0,-1 0 0 0 0,1 0 1 0 0,0 0-1 0 0,-1-1 0 0 0,1 1 0 0 0,0-1 1 0 0,-1 0-1 0 0,2 0 0 0 0,1-1-676 0 0,0 0 1 0 0,0-1-1 0 0,0 1 0 0 0,-1-1 0 0 0,1 0 1 0 0,-1 0-1 0 0,5-5 0 0 0,1-5-7280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57.5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9671 0 0,'2'1'5284'0'0,"6"10"-2781"0"0,1 1-1 0 0,9 20 0 0 0,24 62 656 0 0,-26-42-2575 0 0,-2-1-1 0 0,7 57 0 0 0,18 67 474 0 0,-25-137-2996 0 0,-12-32 1078 0 0,1-1 1 0 0,0 0-1 0 0,-1 0 0 0 0,2 0 1 0 0,-1-1-1 0 0,1 1 1 0 0,-1-1-1 0 0,8 7 1 0 0,2-1-7221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57.9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138 1 12527 0 0,'0'0'1134'0'0,"-17"4"172"0"0,-12 23 3698 0 0,19-18-3911 0 0,0 0 1 0 0,0 1-1 0 0,1 0 0 0 0,0 1 0 0 0,1 0 0 0 0,-12 19 0 0 0,18-25-991 0 0,-1-1-1 0 0,1 1 1 0 0,0-1-1 0 0,1 1 1 0 0,-1 0-1 0 0,1 0 1 0 0,0 0-1 0 0,0 0 1 0 0,1 0-1 0 0,-1 0 1 0 0,1 0-1 0 0,0 0 1 0 0,1 0-1 0 0,-1 0 1 0 0,1 0-1 0 0,0 0 1 0 0,0 0-1 0 0,0-1 1 0 0,1 1 0 0 0,4 9-1 0 0,-5-11-119 0 0,1 0 1 0 0,0-1-1 0 0,0 1 1 0 0,0 0-1 0 0,1-1 0 0 0,-1 1 1 0 0,0-1-1 0 0,1 0 0 0 0,0 0 1 0 0,-1 0-1 0 0,1 0 1 0 0,0 0-1 0 0,0-1 0 0 0,0 1 1 0 0,0-1-1 0 0,1 0 1 0 0,-1 0-1 0 0,0 0 0 0 0,5 1 1 0 0,-1-1-434 0 0,0-1 0 0 0,0 0 0 0 0,0 0 1 0 0,0-1-1 0 0,0 0 0 0 0,0 0 0 0 0,0-1 1 0 0,10-2-1 0 0,0-3-1176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58.2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0 13215 0 0,'0'0'1195'0'0,"-1"0"-982"0"0,-11 0 591 0 0,10 0 60 0 0,-6 5 912 0 0,6-3-1477 0 0,-1 1-1 0 0,0-1 1 0 0,1 1-1 0 0,0 0 1 0 0,-1 0-1 0 0,1 0 1 0 0,0 0 0 0 0,0 0-1 0 0,1 0 1 0 0,-1 0-1 0 0,1 1 1 0 0,0-1-1 0 0,-1 1 1 0 0,2-1-1 0 0,-1 1 1 0 0,0-1-1 0 0,0 7 1 0 0,0 0 230 0 0,1 1 0 0 0,0-1 0 0 0,1 0 0 0 0,0 0 0 0 0,2 12 0 0 0,-2-18-410 0 0,1 1-1 0 0,-1 0 1 0 0,1-1 0 0 0,-1 0-1 0 0,1 1 1 0 0,1-1 0 0 0,-1 0-1 0 0,1 0 1 0 0,-1 0 0 0 0,1 0-1 0 0,0 0 1 0 0,6 5 0 0 0,-7-8-117 0 0,0 1 0 0 0,0-1 1 0 0,0 1-1 0 0,0-1 0 0 0,0 0 1 0 0,1 0-1 0 0,-1 0 0 0 0,0 0 1 0 0,0 0-1 0 0,1-1 0 0 0,-1 1 1 0 0,1-1-1 0 0,-1 1 0 0 0,1-1 1 0 0,-1 0-1 0 0,0 0 0 0 0,1 0 0 0 0,-1 0 1 0 0,1-1-1 0 0,-1 1 0 0 0,1 0 1 0 0,-1-1-1 0 0,0 0 0 0 0,1 0 1 0 0,-1 0-1 0 0,3-1 0 0 0,2-1-199 0 0,-1-1-1 0 0,0 1 1 0 0,0-1-1 0 0,-1 0 1 0 0,1-1-1 0 0,-1 1 1 0 0,0-1-1 0 0,0 0 1 0 0,0 0-1 0 0,0-1 1 0 0,-1 1-1 0 0,0-1 1 0 0,4-9-1 0 0,3-7-578 0 0,13-20 0 0 0,-24 40 892 0 0,7 1 1319 0 0,2 1-2 0 0,-6 1-1309 0 0,0 0 1 0 0,0 1-1 0 0,-1-1 0 0 0,1 1 0 0 0,0 0 1 0 0,-1-1-1 0 0,0 1 0 0 0,1 1 0 0 0,-1-1 0 0 0,0 0 1 0 0,0 0-1 0 0,2 4 0 0 0,3 5 140 0 0,10 20 0 0 0,-2-3-10 0 0,-13-21-219 0 0,-1-5-28 0 0,0-1 0 0 0,0 1 0 0 0,0 0 0 0 0,0 0 0 0 0,0-1 1 0 0,0 1-1 0 0,0-1 0 0 0,0 1 0 0 0,1-1 0 0 0,-1 1 0 0 0,2 1 0 0 0,-1-2-18 0 0,-1 0-1 0 0,0 0 0 0 0,0 0 1 0 0,0 0-1 0 0,1 0 1 0 0,-1 0-1 0 0,1 0 0 0 0,-1 0 1 0 0,1 0-1 0 0,-1-1 0 0 0,1 1 1 0 0,-1 0-1 0 0,1-1 0 0 0,0 0 1 0 0,-1 1-1 0 0,1-1 0 0 0,0 0 1 0 0,-1 0-1 0 0,1 0 0 0 0,0 0 1 0 0,-1 0-1 0 0,1 0 1 0 0,0 0-1 0 0,-1-1 0 0 0,1 1 1 0 0,0-1-1 0 0,2 0 0 0 0,0-1-491 0 0,-1-1-1 0 0,1 1 1 0 0,-1 0 0 0 0,1-1-1 0 0,-1 0 1 0 0,0 0-1 0 0,0 0 1 0 0,0 0-1 0 0,-1 0 1 0 0,4-5-1 0 0,3-6-8173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58.6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17535 0 0,'0'0'803'0'0,"0"9"266"0"0,27 195 3612 0 0,21 123-498 0 0,-45-304-4297 0 0,9 89 526 0 0,1-40-3622 0 0,-9-55-5950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59.2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223 36 919 0 0,'7'-3'13526'0'0,"-7"3"-13431"0"0,0 0 1 0 0,0 0 0 0 0,0-1 0 0 0,0 1-1 0 0,0 0 1 0 0,0 0 0 0 0,0 0 0 0 0,1-1-1 0 0,-1 1 1 0 0,0 0 0 0 0,0 0 0 0 0,0 0-1 0 0,0-1 1 0 0,0 1 0 0 0,0 0 0 0 0,0 0-1 0 0,0 0 1 0 0,-1 0 0 0 0,1-1 0 0 0,0 1-1 0 0,0 0 1 0 0,0 0 0 0 0,0 0 0 0 0,0-1-1 0 0,0 1 1 0 0,0 0 0 0 0,0 0 0 0 0,0 0-1 0 0,-1 0 1 0 0,1 0 0 0 0,0-1 0 0 0,0 1-1 0 0,0 0 1 0 0,0 0 0 0 0,0 0 0 0 0,-1 0-1 0 0,1 0 1 0 0,0 0 0 0 0,0 0 0 0 0,0 0-1 0 0,0-1 1 0 0,-1 1 0 0 0,1 0 0 0 0,0 0-1 0 0,0 0 1 0 0,0 0 0 0 0,-1 0 0 0 0,1 0 82 0 0,-1 0 1 0 0,0-1 0 0 0,1 1-1 0 0,-1 0 1 0 0,0-1 0 0 0,0 1-1 0 0,1 0 1 0 0,-1 0 0 0 0,0 0-1 0 0,0 0 1 0 0,1-1 0 0 0,-1 1-1 0 0,0 0 1 0 0,0 0 0 0 0,1 1-1 0 0,-2-1 1 0 0,-24 10 2064 0 0,-27 16 0 0 0,47-23-2038 0 0,-14 9 631 0 0,-24 17-1 0 0,37-23-718 0 0,0-1 0 0 0,1 1-1 0 0,0 1 1 0 0,0-1 0 0 0,1 1 0 0 0,-9 13 0 0 0,12-17-107 0 0,1 0 0 0 0,-1 0 1 0 0,1 0-1 0 0,-1 1 0 0 0,1-1 1 0 0,0 1-1 0 0,0-1 0 0 0,0 0 0 0 0,1 1 1 0 0,-1 0-1 0 0,1-1 0 0 0,0 1 1 0 0,0 5-1 0 0,1-7-10 0 0,-1-1 0 0 0,1 1 0 0 0,-1 0 1 0 0,1 0-1 0 0,0-1 0 0 0,0 1 0 0 0,-1 0 0 0 0,1-1 1 0 0,0 1-1 0 0,1-1 0 0 0,-1 1 0 0 0,0-1 0 0 0,0 1 0 0 0,1-1 1 0 0,-1 0-1 0 0,0 0 0 0 0,1 0 0 0 0,-1 0 0 0 0,1 0 1 0 0,0 0-1 0 0,-1 0 0 0 0,1 0 0 0 0,0 0 0 0 0,0-1 1 0 0,-1 1-1 0 0,1-1 0 0 0,3 1 0 0 0,1 0-56 0 0,0-1-1 0 0,0 1 0 0 0,0-1 1 0 0,0-1-1 0 0,0 1 1 0 0,-1-1-1 0 0,1 0 1 0 0,0 0-1 0 0,0-1 1 0 0,0 0-1 0 0,10-5 1 0 0,-5 2-258 0 0,0-1 1 0 0,0 0 0 0 0,-1-1-1 0 0,17-13 1 0 0,-20 13 98 0 0,0 0 0 0 0,0 0 0 0 0,-1-1 0 0 0,0 0 0 0 0,-1 0 0 0 0,0 0 0 0 0,0-1 0 0 0,7-17 0 0 0,-4 1 73 0 0,-1 1-1 0 0,5-29 0 0 0,-12 52 959 0 0,4 12-367 0 0,2 5-195 0 0,1 0 0 0 0,0 0 0 0 0,1-1 0 0 0,1 0 0 0 0,0 0-1 0 0,1-1 1 0 0,17 18 0 0 0,-25-30-270 0 0,-1 0 1 0 0,1-1-1 0 0,0 1 0 0 0,0-1 0 0 0,0 1 1 0 0,0-1-1 0 0,0 0 0 0 0,0 0 0 0 0,0 0 1 0 0,0 0-1 0 0,0 0 0 0 0,1 0 0 0 0,-1-1 1 0 0,0 1-1 0 0,1-1 0 0 0,-1 1 1 0 0,0-1-1 0 0,1 0 0 0 0,-1 0 0 0 0,0 0 1 0 0,1 0-1 0 0,-1-1 0 0 0,1 1 0 0 0,-1-1 1 0 0,0 1-1 0 0,0-1 0 0 0,1 0 0 0 0,3-1 1 0 0,-4 0-268 0 0,1 0 1 0 0,0 0 0 0 0,0 0 0 0 0,-1 0 0 0 0,1 0-1 0 0,-1 0 1 0 0,0-1 0 0 0,4-4 0 0 0,-4 4-478 0 0,1-1 0 0 0,-1 1 0 0 0,-1-1 1 0 0,1 1-1 0 0,-1-1 0 0 0,1 0 0 0 0,1-6 1 0 0,-2-3-6367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6:59.6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 11575 0 0,'4'-8'9353'0'0,"-3"8"-9135"0"0,12 6 2427 0 0,-8-3-2404 0 0,0 1 0 0 0,0 0 0 0 0,7 9 0 0 0,-1 2 182 0 0,0 1 1 0 0,-2 0-1 0 0,0 0 0 0 0,-1 1 0 0 0,0 0 1 0 0,8 30-1 0 0,16 111 908 0 0,-24-112-1124 0 0,1-1 1 0 0,18 56-1 0 0,-23-91-209 0 0,0 0 1 0 0,1 0-1 0 0,0 0 1 0 0,0-1-1 0 0,1 0 1 0 0,1 0-1 0 0,-1 0 0 0 0,11 9 1 0 0,-13-14-68 0 0,0 0 0 0 0,1 0 1 0 0,0-1-1 0 0,-1 0 0 0 0,1 1 0 0 0,0-2 1 0 0,1 1-1 0 0,-1 0 0 0 0,0-1 1 0 0,1 0-1 0 0,0-1 0 0 0,-1 1 0 0 0,1-1 1 0 0,0 0-1 0 0,0 0 0 0 0,11-1 0 0 0,-8 0-243 0 0,1-2 0 0 0,0 1-1 0 0,-1-1 1 0 0,1 0 0 0 0,-1-1-1 0 0,0 0 1 0 0,0-1 0 0 0,0 0-1 0 0,0 0 1 0 0,-1-1 0 0 0,14-10 0 0 0,-18 12 183 0 0,1 0 1 0 0,-2-1 0 0 0,1 1 0 0 0,0-1-1 0 0,-1 0 1 0 0,1 0 0 0 0,-1 0 0 0 0,0-1 0 0 0,-1 1-1 0 0,1-1 1 0 0,-1 1 0 0 0,0-1 0 0 0,0 0-1 0 0,0 0 1 0 0,-1 0 0 0 0,1 0 0 0 0,-1 0 0 0 0,0 0-1 0 0,-1 0 1 0 0,1 0 0 0 0,-1-1 0 0 0,0 1-1 0 0,-1-8 1 0 0,0 11 137 0 0,1 0 0 0 0,-1-1 0 0 0,1 1 0 0 0,-1 0-1 0 0,1-1 1 0 0,-1 1 0 0 0,0 0 0 0 0,0 0 0 0 0,0 0 0 0 0,-1 0 0 0 0,1 0 0 0 0,0 0-1 0 0,-1 0 1 0 0,1 0 0 0 0,-1 1 0 0 0,0-1 0 0 0,0 0 0 0 0,1 1 0 0 0,-1-1-1 0 0,0 1 1 0 0,-3-2 0 0 0,2 2 120 0 0,1 1 0 0 0,0-1 0 0 0,0 1 0 0 0,-1 0 0 0 0,1-1 0 0 0,0 1 0 0 0,0 0-1 0 0,-1 0 1 0 0,1 1 0 0 0,0-1 0 0 0,0 0 0 0 0,-1 1 0 0 0,1-1 0 0 0,0 1 0 0 0,0 0 0 0 0,0 0 0 0 0,0 0 0 0 0,0 0-1 0 0,0 0 1 0 0,0 0 0 0 0,0 0 0 0 0,-2 2 0 0 0,0 1 54 0 0,0 0-1 0 0,0 0 1 0 0,1 0-1 0 0,-1 0 1 0 0,1 0-1 0 0,0 1 0 0 0,0-1 1 0 0,0 1-1 0 0,1 0 1 0 0,-1 0-1 0 0,1 0 1 0 0,1 0-1 0 0,-1 0 1 0 0,1 1-1 0 0,0-1 1 0 0,0 0-1 0 0,0 7 1 0 0,0-5-127 0 0,1 0 0 0 0,0-1 0 0 0,0 1 0 0 0,1 0-1 0 0,0-1 1 0 0,0 1 0 0 0,1-1 0 0 0,-1 0 0 0 0,1 1 0 0 0,1-1 0 0 0,-1 0 0 0 0,1 0 0 0 0,7 10 0 0 0,-6-11-81 0 0,1 1 0 0 0,0-1 1 0 0,0 0-1 0 0,1 0 0 0 0,-1-1 0 0 0,1 1 0 0 0,0-1 0 0 0,0-1 0 0 0,1 1 1 0 0,-1-1-1 0 0,1 0 0 0 0,-1 0 0 0 0,9 1 0 0 0,-7-2-367 0 0,1 0 0 0 0,0 0 1 0 0,0-1-1 0 0,0 0 0 0 0,0-1 0 0 0,0 1 0 0 0,0-2 0 0 0,0 0 0 0 0,0 0 0 0 0,10-2 0 0 0,6-5-1257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00.1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235 622 8751 0 0,'-15'-22'2508'0'0,"13"19"-1619"0"0,1 1-1 0 0,-1-1 0 0 0,1 0 0 0 0,-1 1 0 0 0,0 0 1 0 0,-3-4-1 0 0,3 5-697 0 0,1 0 0 0 0,0 1 1 0 0,0-1-1 0 0,0 0 0 0 0,0 1 0 0 0,-1-1 1 0 0,1 1-1 0 0,0 0 0 0 0,0-1 0 0 0,-1 1 1 0 0,1 0-1 0 0,0 0 0 0 0,-1 0 0 0 0,1 0 1 0 0,0 0-1 0 0,-1 0 0 0 0,1 0 0 0 0,0 0 1 0 0,-3 1-1 0 0,-4 1 293 0 0,0 1 0 0 0,0 0 0 0 0,1 1 0 0 0,-1-1 0 0 0,1 1 0 0 0,0 1 0 0 0,0-1 1 0 0,-12 11-1 0 0,3-1 56 0 0,1 1 0 0 0,-17 22 0 0 0,28-32-495 0 0,0 1 0 0 0,0 0 0 0 0,1 0 0 0 0,-1 0 1 0 0,2 0-1 0 0,-1 0 0 0 0,0 1 0 0 0,1-1 0 0 0,1 1 0 0 0,-3 12 0 0 0,4-17-34 0 0,-1 1 0 0 0,1-1-1 0 0,0 0 1 0 0,0 1 0 0 0,0-1 0 0 0,1 0-1 0 0,-1 1 1 0 0,1-1 0 0 0,-1 0 0 0 0,1 1-1 0 0,0-1 1 0 0,0 0 0 0 0,0 0-1 0 0,0 0 1 0 0,0 0 0 0 0,0 0 0 0 0,0 0-1 0 0,1 0 1 0 0,-1 0 0 0 0,1 0 0 0 0,0-1-1 0 0,-1 1 1 0 0,1-1 0 0 0,0 1 0 0 0,0-1-1 0 0,0 1 1 0 0,0-1 0 0 0,0 0 0 0 0,0 0-1 0 0,0 0 1 0 0,0 0 0 0 0,1-1 0 0 0,-1 1-1 0 0,3 0 1 0 0,1 0-42 0 0,0 0 0 0 0,1 0 0 0 0,-1-1 0 0 0,0 0 0 0 0,0 0 0 0 0,0-1 0 0 0,1 0 0 0 0,-1 0 0 0 0,0 0 0 0 0,0-1 0 0 0,0 1 0 0 0,-1-1 0 0 0,1-1 0 0 0,0 1 0 0 0,-1-1 0 0 0,1 0 0 0 0,-1-1 0 0 0,0 1 0 0 0,0-1 0 0 0,0 0 0 0 0,7-8 0 0 0,-4 4-31 0 0,-1 0-1 0 0,-1 0 1 0 0,1-1-1 0 0,-2 0 0 0 0,1 0 1 0 0,-1-1-1 0 0,0 1 0 0 0,-1-1 1 0 0,0 0-1 0 0,-1 0 0 0 0,5-21 1 0 0,7-125-655 0 0,-1 18 247 0 0,-1 37 140 0 0,-1-118 0 0 0,-17 184 2402 0 0,5 37-1676 0 0,-7 32 159 0 0,1 1 0 0 0,1 0 0 0 0,1 55 0 0 0,3-47-437 0 0,2 204 690 0 0,2-201-1036 0 0,2 0-1 0 0,2 0 1 0 0,16 58 0 0 0,-21-98-155 0 0,0-1 0 0 0,0 1-1 0 0,1 0 1 0 0,0-1-1 0 0,0 0 1 0 0,6 9-1 0 0,0-3-1449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00.4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62 21023 0 0,'0'0'2048'0'0,"8"1"-1824"0"0,3-1-224 0 0,4 0 0 0 0,4 2 0 0 0,2-4 384 0 0,4-1 32 0 0,6-2 8 0 0,4-1 0 0 0,2-1-288 0 0,1-1-56 0 0,2-3-16 0 0,-1 0-6784 0 0,-1 0-1352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03.6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80 181 8751 0 0,'0'0'794'0'0,"0"2"-652"0"0,-2 9 2460 0 0,1 0-1 0 0,1 15 1 0 0,4 25 1761 0 0,18 51-1303 0 0,-14-69-2435 0 0,36 113 552 0 0,-13-52-911 0 0,-27-72-122 0 0,-3-20 89 0 0,-3-2-226 0 0,0-1 0 0 0,0 1 0 0 0,0-1 0 0 0,0 1 0 0 0,0-1 0 0 0,0 0 0 0 0,0 0 0 0 0,0 0 0 0 0,1 0 0 0 0,-1 0 0 0 0,0 0-1 0 0,1 0 1 0 0,-1-1 0 0 0,1 1 0 0 0,-1-1 0 0 0,1 1 0 0 0,0-1 0 0 0,-1 1 0 0 0,1-1 0 0 0,0 0 0 0 0,-1-2 0 0 0,-4-7 46 0 0,1 0 0 0 0,-6-15 0 0 0,5 12-38 0 0,-29-95-15 0 0,21 62 0 0 0,8 28-67 0 0,2-1 1 0 0,0 0-1 0 0,1 0 0 0 0,0 0 1 0 0,2 0-1 0 0,1 0 0 0 0,0 0 0 0 0,6-35 1 0 0,-4 44 29 0 0,0 0 1 0 0,1 0-1 0 0,0 0 0 0 0,1 0 1 0 0,1 1-1 0 0,-1-1 1 0 0,2 1-1 0 0,-1 0 0 0 0,1 1 1 0 0,1-1-1 0 0,0 1 0 0 0,0 1 1 0 0,1-1-1 0 0,0 1 1 0 0,0 1-1 0 0,18-14 0 0 0,-15 15 11 0 0,-1 0-1 0 0,1 1 1 0 0,0 0-1 0 0,0 0 1 0 0,1 1 0 0 0,0 1-1 0 0,-1 0 1 0 0,25-3-1 0 0,-29 5 52 0 0,1 1 1 0 0,-1 0-1 0 0,0 0 0 0 0,1 0 0 0 0,-1 1 0 0 0,0 0 1 0 0,0 1-1 0 0,0-1 0 0 0,1 1 0 0 0,-2 1 1 0 0,1 0-1 0 0,0 0 0 0 0,0 0 0 0 0,-1 0 1 0 0,0 1-1 0 0,6 5 0 0 0,-8-6 13 0 0,-1 0 0 0 0,-1 1 0 0 0,1-1 0 0 0,0 1-1 0 0,-1 0 1 0 0,0 0 0 0 0,1 0 0 0 0,-2 0 0 0 0,1 0 0 0 0,0 0 0 0 0,-1 1 0 0 0,0-1-1 0 0,0 1 1 0 0,0-1 0 0 0,-1 1 0 0 0,1 6 0 0 0,-1 1 57 0 0,0 0 1 0 0,-1 0-1 0 0,0 0 0 0 0,-1 0 1 0 0,-3 12-1 0 0,2-14-48 0 0,-1 0 0 0 0,0-1 0 0 0,0 0 0 0 0,-1 1-1 0 0,0-2 1 0 0,0 1 0 0 0,-1-1 0 0 0,0 1 0 0 0,-1-2 0 0 0,0 1 0 0 0,0-1-1 0 0,-1 0 1 0 0,0 0 0 0 0,0-1 0 0 0,0 0 0 0 0,-1-1 0 0 0,0 0-1 0 0,0 0 1 0 0,0-1 0 0 0,-12 4 0 0 0,12-5-34 0 0,0-2-1 0 0,0 1 1 0 0,0-1-1 0 0,0-1 1 0 0,0 1 0 0 0,0-2-1 0 0,0 1 1 0 0,0-1-1 0 0,-16-4 1 0 0,10 1-25 0 0,-1-1-1 0 0,1 0 1 0 0,0-1-1 0 0,-23-13 1 0 0,23 11-392 0 0,-21-16-1 0 0,32 21-7 0 0,0 0 0 0 0,1-1 1 0 0,-1 1-1 0 0,1-1 0 0 0,0 0 0 0 0,0 1 0 0 0,0-1 0 0 0,0-1 0 0 0,-3-7 0 0 0,5 9-1463 0 0,3-5-314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04.6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3 574 2759 0 0,'0'0'126'0'0,"1"2"-5"0"0,2 43 1167 0 0,-4-22 3373 0 0,-3 1 3393 0 0,3-19-7014 0 0,1 0 0 0 0,0 0 0 0 0,0 0 0 0 0,0 7-1 0 0,1-10-392 0 0,-1-1-146 0 0,3-8 1826 0 0,1-17-2005 0 0,4-26-588 0 0,-5 41 193 0 0,0 0-1 0 0,1 1 0 0 0,1-1 1 0 0,-1 1-1 0 0,1 0 1 0 0,1 0-1 0 0,0 0 1 0 0,0 1-1 0 0,0 0 0 0 0,1 0 1 0 0,0 1-1 0 0,0-1 1 0 0,0 2-1 0 0,1-1 1 0 0,9-4-1 0 0,-11 6 72 0 0,1 1 1 0 0,0 0-1 0 0,-1 0 1 0 0,1 1-1 0 0,0 0 1 0 0,0 0-1 0 0,0 1 0 0 0,1-1 1 0 0,7 1-1 0 0,-10 1 66 0 0,0 0-1 0 0,1 1 0 0 0,-1-1 0 0 0,0 1 1 0 0,1 0-1 0 0,-1 1 0 0 0,0-1 1 0 0,0 1-1 0 0,0 0 0 0 0,0 0 1 0 0,0 1-1 0 0,-1-1 0 0 0,6 5 0 0 0,-8-5 5 0 0,1 0-1 0 0,0 0 0 0 0,-1 0 0 0 0,0 0 0 0 0,0 1 1 0 0,0-1-1 0 0,0 1 0 0 0,0 0 0 0 0,0 0 0 0 0,0 0 1 0 0,-1-1-1 0 0,0 2 0 0 0,1-1 0 0 0,-1 0 0 0 0,0 0 1 0 0,-1 0-1 0 0,2 4 0 0 0,-2 4 180 0 0,1-1 1 0 0,-1 1-1 0 0,-3 20 0 0 0,0 8 129 0 0,3-36-371 0 0,0-1-1 0 0,0 1 1 0 0,0-1-1 0 0,0 1 1 0 0,1-1-1 0 0,-1 1 1 0 0,1-1 0 0 0,0 0-1 0 0,-1 1 1 0 0,1-1-1 0 0,0 0 1 0 0,0 0-1 0 0,1 1 1 0 0,-1-1-1 0 0,0 0 1 0 0,1 0 0 0 0,-1 0-1 0 0,1-1 1 0 0,0 1-1 0 0,-1 0 1 0 0,1-1-1 0 0,0 1 1 0 0,0-1-1 0 0,0 1 1 0 0,0-1-1 0 0,3 1 1 0 0,1 1-65 0 0,0-2 1 0 0,0 1-1 0 0,0 0 0 0 0,1-1 0 0 0,-1 0 1 0 0,0-1-1 0 0,1 0 0 0 0,11 0 0 0 0,-17 0 42 0 0,12-1-339 0 0,-1 0 0 0 0,0 0 0 0 0,0-1 0 0 0,16-5 0 0 0,-26 7 256 0 0,1-1 0 0 0,-1 0 0 0 0,0 1 0 0 0,0-1 0 0 0,1-1 0 0 0,-1 1 0 0 0,0 0 0 0 0,0 0 0 0 0,0-1 0 0 0,0 1 0 0 0,0-1 0 0 0,-1 0 0 0 0,1 1 0 0 0,0-1 0 0 0,-1 0 0 0 0,1 0 0 0 0,-1 0 0 0 0,0 0 0 0 0,0-1 0 0 0,1 1 0 0 0,-2 0 0 0 0,1 0 0 0 0,0-1 0 0 0,0 1 0 0 0,-1 0 0 0 0,1-1 0 0 0,-1 1 0 0 0,1-5 0 0 0,-1 1 21 0 0,-1 1-1 0 0,0-1 0 0 0,1 0 1 0 0,-2 1-1 0 0,1-1 0 0 0,-1 1 1 0 0,0-1-1 0 0,0 1 0 0 0,0 0 1 0 0,-1 0-1 0 0,-6-10 0 0 0,-1 1 88 0 0,-2 0 0 0 0,-18-17 0 0 0,-8-9 326 0 0,37 39-303 0 0,-1-1 1 0 0,1 1 0 0 0,0-1 0 0 0,0 1-1 0 0,0-1 1 0 0,0 1 0 0 0,0-1-1 0 0,0 1 1 0 0,1-1 0 0 0,-1 0-1 0 0,1 1 1 0 0,-1-1 0 0 0,1 0-1 0 0,-1 0 1 0 0,1 1 0 0 0,0-1-1 0 0,0-2 1 0 0,0 2-21 0 0,1 1-1 0 0,-1 0 1 0 0,1 0-1 0 0,0-1 1 0 0,-1 1-1 0 0,1 0 1 0 0,0 0-1 0 0,0 0 1 0 0,0 0 0 0 0,0 0-1 0 0,0 0 1 0 0,0 0-1 0 0,0 0 1 0 0,0 0-1 0 0,0 0 1 0 0,1 1-1 0 0,-1-1 1 0 0,0 0 0 0 0,0 1-1 0 0,1-1 1 0 0,-1 1-1 0 0,2-1 1 0 0,13-4-4 0 0,0 0 1 0 0,0 1 0 0 0,1 1-1 0 0,30-2 1 0 0,69 5-297 0 0,-76 2-27 0 0,66-6 0 0 0,-102 4 317 0 0,20-8 11 0 0,-19 5 180 0 0,-8 0 361 0 0,-11 1 39 0 0,11 3-505 0 0,-1 1 0 0 0,1-1-1 0 0,-1 0 1 0 0,1 1-1 0 0,-1 0 1 0 0,1 0 0 0 0,0 0-1 0 0,0 0 1 0 0,0 0-1 0 0,0 1 1 0 0,0-1-1 0 0,-4 7 1 0 0,1-2 38 0 0,0 0 1 0 0,1 1-1 0 0,0-1 1 0 0,-5 12-1 0 0,5-7 28 0 0,0 0 0 0 0,1 1 1 0 0,0 0-1 0 0,1-1 0 0 0,-2 26 0 0 0,4-28-63 0 0,0-1 1 0 0,1 1-1 0 0,1 0 1 0 0,-1 0-1 0 0,2-1 0 0 0,-1 1 1 0 0,1 0-1 0 0,6 15 0 0 0,-7-22-86 0 0,1 0 0 0 0,0 1 0 0 0,0-1 0 0 0,0 0 0 0 0,1 0 0 0 0,-1 0 0 0 0,1 0 0 0 0,0-1 0 0 0,-1 1 0 0 0,1-1 0 0 0,0 1 0 0 0,1-1 0 0 0,-1 0 0 0 0,0 0 0 0 0,1 0 0 0 0,-1-1 0 0 0,1 1 0 0 0,-1-1 0 0 0,1 0 0 0 0,-1 0 0 0 0,1 0 0 0 0,0-1 0 0 0,0 1 0 0 0,0-1 0 0 0,-1 0 0 0 0,1 0 0 0 0,0 0 0 0 0,0 0 0 0 0,0-1-1 0 0,-1 1 1 0 0,1-1 0 0 0,0 0 0 0 0,-1 0 0 0 0,1-1 0 0 0,0 1 0 0 0,-1-1 0 0 0,0 0 0 0 0,1 0 0 0 0,-1 0 0 0 0,0 0 0 0 0,0 0 0 0 0,0-1 0 0 0,4-4 0 0 0,-1 0-85 0 0,-1 1 1 0 0,0-2-1 0 0,0 1 0 0 0,-1 0 0 0 0,0-1 0 0 0,0 0 1 0 0,0 0-1 0 0,-1 0 0 0 0,-1 0 0 0 0,1-1 1 0 0,-1 1-1 0 0,-1 0 0 0 0,0-1 0 0 0,0 0 0 0 0,0 1 1 0 0,-1-1-1 0 0,-2-16 0 0 0,-42-301-2379 0 0,20 173 2163 0 0,21 100 2993 0 0,5 54-2364 0 0,4 1-224 0 0,-1 1 0 0 0,1-1 0 0 0,-1 2 1 0 0,1-1-1 0 0,-1 0 0 0 0,0 1 0 0 0,0 0 0 0 0,-1 0 0 0 0,1 1 1 0 0,-1-1-1 0 0,0 1 0 0 0,0 0 0 0 0,0 0 0 0 0,-1 0 1 0 0,4 8-1 0 0,6 11 232 0 0,-1 2 0 0 0,9 28 1 0 0,-17-44-244 0 0,87 310 837 0 0,-85-293-1489 0 0,2 0-1 0 0,0 0 0 0 0,24 49 1 0 0,-31-75 376 0 0,-1 0 0 0 0,1 0 0 0 0,-1 0 1 0 0,1 0-1 0 0,0 0 0 0 0,-1-1 0 0 0,1 1 1 0 0,0 0-1 0 0,-1 0 0 0 0,1-1 0 0 0,0 1 1 0 0,0 0-1 0 0,0-1 0 0 0,0 1 0 0 0,-1-1 0 0 0,1 1 1 0 0,0-1-1 0 0,0 0 0 0 0,0 1 0 0 0,0-1 1 0 0,0 0-1 0 0,1 1 0 0 0,5-1-2112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05.0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1 10423 0 0,'0'0'2207'0'0,"-9"0"3921"0"0,6 5-5404 0 0,1 1 0 0 0,0-1 1 0 0,0 1-1 0 0,0 0 0 0 0,1-1 0 0 0,-2 13 1 0 0,0 37 1958 0 0,4-48-2502 0 0,0 1-1 0 0,0-1 0 0 0,1 0 1 0 0,0 0-1 0 0,0 0 1 0 0,0 0-1 0 0,1 0 1 0 0,6 10-1 0 0,-8-16-176 0 0,0 1 0 0 0,0-1 1 0 0,0 0-1 0 0,0 0 0 0 0,1 1 0 0 0,-1-1 0 0 0,0 0 1 0 0,1 0-1 0 0,-1 0 0 0 0,1-1 0 0 0,-1 1 0 0 0,1 0 1 0 0,0 0-1 0 0,-1-1 0 0 0,1 1 0 0 0,0-1 0 0 0,-1 0 1 0 0,1 1-1 0 0,0-1 0 0 0,-1 0 0 0 0,3 0 0 0 0,-1 0-24 0 0,0 0-1 0 0,1 0 1 0 0,-1-1-1 0 0,0 1 1 0 0,0-1-1 0 0,0 0 0 0 0,1 0 1 0 0,-1 0-1 0 0,5-2 1 0 0,-2-1-117 0 0,1-1 1 0 0,-1 1-1 0 0,0-1 0 0 0,-1 0 1 0 0,1 0-1 0 0,-1-1 0 0 0,0 1 1 0 0,6-10-1 0 0,0-3-512 0 0,15-31-1 0 0,-16 28 1716 0 0,2 40-210 0 0,5 17-483 0 0,-12-25-214 0 0,0 0 1 0 0,1 0-1 0 0,0-1 0 0 0,1 0 0 0 0,0 0 1 0 0,10 11-1 0 0,-16-19-254 0 0,1-1 1 0 0,-1 1-1 0 0,1-1 0 0 0,-1 0 0 0 0,1 0 0 0 0,0 1 1 0 0,-1-1-1 0 0,1 0 0 0 0,0 0 0 0 0,0 0 0 0 0,0-1 1 0 0,0 1-1 0 0,0 0 0 0 0,0-1 0 0 0,0 1 1 0 0,0-1-1 0 0,0 0 0 0 0,0 0 0 0 0,0 0 0 0 0,0 0 1 0 0,0 0-1 0 0,0 0 0 0 0,0 0 0 0 0,0-1 1 0 0,3 0-1 0 0,0 0-698 0 0,8-2-5572 0 0,0-3-1941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05.4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125 546 16871 0 0,'-19'-1'1832'0'0,"14"2"-1555"0"0,1 0 0 0 0,-1 1 1 0 0,1 0-1 0 0,0-1 0 0 0,-1 1 0 0 0,1 1 0 0 0,0-1 0 0 0,0 1 0 0 0,1-1 0 0 0,-1 1 1 0 0,0 0-1 0 0,-4 6 0 0 0,3-4 260 0 0,0 1 1 0 0,0 0-1 0 0,0 0 1 0 0,1 0-1 0 0,0 1 1 0 0,-6 12-1 0 0,8-13-461 0 0,0 0 0 0 0,1 0 0 0 0,-1 0 0 0 0,1 0 0 0 0,0 0 0 0 0,1 1 0 0 0,-1-1 0 0 0,1 0 0 0 0,1 0 0 0 0,-1 0 0 0 0,1 0 0 0 0,0 1 0 0 0,1-1 0 0 0,-1 0 0 0 0,3 6 0 0 0,-2-9-76 0 0,-1 0 0 0 0,1 1-1 0 0,0-1 1 0 0,0 0 0 0 0,0 0 0 0 0,0-1-1 0 0,0 1 1 0 0,0 0 0 0 0,1-1-1 0 0,-1 1 1 0 0,1-1 0 0 0,0 0 0 0 0,0 0-1 0 0,0 0 1 0 0,0 0 0 0 0,0-1-1 0 0,0 1 1 0 0,1-1 0 0 0,-1 0 0 0 0,0 1-1 0 0,1-2 1 0 0,-1 1 0 0 0,1 0 0 0 0,-1-1-1 0 0,1 1 1 0 0,-1-1 0 0 0,6 0-1 0 0,-1-1-222 0 0,0 0-1 0 0,-1 0 1 0 0,1-1-1 0 0,-1 0 0 0 0,9-3 1 0 0,16-11-7655 0 0,-15 5 100 0 0</inkml:trace>
  <inkml:trace contextRef="#ctx0" brushRef="#br0" timeOffset="1">375 22 8287 0 0,'-8'-22'14671'0'0,"9"25"-13650"0"0,15 56 1229 0 0,12 97-1 0 0,-6 65-1621 0 0,-12-109-383 0 0,-9-105-307 0 0,16 126-258 0 0,-13-110-2252 0 0,14 39-1 0 0,-15-55 908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05.8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6 225 6447 0 0,'-5'-29'576'0'0,"5"16"-464"0"0,0-1-112 0 0,3-2 0 0 0,2 0 2272 0 0,3-1 440 0 0,0 3 80 0 0,2 1 24 0 0,2-1-1784 0 0,6 1-352 0 0,3 2-72 0 0,1 0-8 0 0,4-1-408 0 0,1 3-72 0 0,3 1-24 0 0,3 0-5696 0 0,-1 1-1152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07.1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1 1839 0 0,'-6'-1'10291'0'0,"4"5"-8971"0"0,-1-1 0 0 0,1 1 1 0 0,0 0-1 0 0,0-1 0 0 0,-2 6 0 0 0,3-2-588 0 0,-1 0-1 0 0,1 0 1 0 0,0 0-1 0 0,0 11 0 0 0,0 1 471 0 0,1 0-1 0 0,6 39 0 0 0,-4-49-1073 0 0,0 0-1 0 0,0 0 1 0 0,1 0 0 0 0,0 0-1 0 0,1 0 1 0 0,0-1-1 0 0,0 0 1 0 0,6 10-1 0 0,-9-15-118 0 0,0-3-6 0 0,-1 1 0 0 0,0 0 0 0 0,1 0 0 0 0,-1-1-1 0 0,1 1 1 0 0,-1-1 0 0 0,1 1 0 0 0,-1 0 0 0 0,1-1-1 0 0,-1 1 1 0 0,1-1 0 0 0,0 1 0 0 0,-1-1 0 0 0,1 1-1 0 0,0-1 1 0 0,-1 0 0 0 0,1 1 0 0 0,0-1 0 0 0,-1 0-1 0 0,1 1 1 0 0,1-1 0 0 0,0 1 0 0 0,-1 0-1 0 0,1 0 1 0 0,0-1-1 0 0,0 1 1 0 0,0 0-1 0 0,-1-1 1 0 0,1 0-1 0 0,0 1 1 0 0,0-1-1 0 0,0 0 1 0 0,0 0 0 0 0,0 0-1 0 0,0 0 1 0 0,-1 0-1 0 0,1 0 1 0 0,0-1-1 0 0,3 0 1 0 0,-2 0-14 0 0,0-1 1 0 0,0 1 0 0 0,0-1-1 0 0,0 0 1 0 0,0 0 0 0 0,0 0-1 0 0,-1 0 1 0 0,1 0-1 0 0,2-4 1 0 0,3-3-159 0 0,-1-1 0 0 0,-1 0 0 0 0,1 0 0 0 0,7-17 0 0 0,-6 6-155 0 0,0-1-1 0 0,-1 1 0 0 0,5-31 1 0 0,-1 4 190 0 0,-11 47 448 0 0,3 3-252 0 0,0 0 0 0 0,-1 0-1 0 0,1 0 1 0 0,-1 1 0 0 0,0-1 0 0 0,1 1 0 0 0,-1 0 0 0 0,-1 0 0 0 0,3 3 0 0 0,-3-5-48 0 0,10 18 299 0 0,-1 1 0 0 0,-1 0 0 0 0,13 40 0 0 0,-13-32-54 0 0,-5-19-197 0 0,0 1 0 0 0,1-1 1 0 0,6 9-1 0 0,-4-10-51 0 0,2-4 31 0 0,-7-4-49 0 0,0 0-1 0 0,1 0 0 0 0,-1 0 0 0 0,0-1 1 0 0,0 1-1 0 0,0-1 0 0 0,0 1 1 0 0,0-1-1 0 0,0 0 0 0 0,0 0 0 0 0,0 0 1 0 0,0 0-1 0 0,2-2 0 0 0,24-18-414 0 0,-28 21 419 0 0,4-4-138 0 0,1-1 0 0 0,-1 0 1 0 0,0 0-1 0 0,0 0 0 0 0,-1 0 0 0 0,1 0 0 0 0,-1-1 1 0 0,-1 0-1 0 0,1 1 0 0 0,-1-1 0 0 0,0 0 0 0 0,2-10 1 0 0,-1 4-129 0 0,-2 0 1 0 0,1 0-1 0 0,-2 0 1 0 0,0-1-1 0 0,-2-18 1 0 0,2 24 245 0 0,1 6 23 0 0,-1-1 0 0 0,0 0 0 0 0,0 1 0 0 0,1-1 0 0 0,-1 1 0 0 0,1-1 0 0 0,-1 1 0 0 0,1-1 0 0 0,0 1 0 0 0,0 0 0 0 0,-1-1 0 0 0,1 1 0 0 0,0 0 0 0 0,0 0 0 0 0,0-1 0 0 0,1 1 0 0 0,-1 0 0 0 0,1-1 0 0 0,1 0 0 0 0,-1 0 2 0 0,0 1-1 0 0,0-1 1 0 0,0 1 0 0 0,0 0 0 0 0,0 0-1 0 0,1 0 1 0 0,-1 0 0 0 0,0 0-1 0 0,0 1 1 0 0,1-1 0 0 0,-1 1-1 0 0,1-1 1 0 0,-1 1 0 0 0,0 0-1 0 0,1 0 1 0 0,-1 0 0 0 0,0 0-1 0 0,5 1 1 0 0,0 0 7 0 0,0 1 1 0 0,-1-1-1 0 0,1 1 0 0 0,0 1 1 0 0,7 2-1 0 0,-5 0 90 0 0,0 1 0 0 0,0-1 0 0 0,-1 1 0 0 0,0 1 0 0 0,0 0 0 0 0,0 0 0 0 0,-1 0 0 0 0,0 1 0 0 0,0 0 0 0 0,-1 1 0 0 0,0-1 0 0 0,0 1 0 0 0,-1 0 0 0 0,8 19 0 0 0,-9-17 23 0 0,-1-1-1 0 0,1 1 0 0 0,-2 0 0 0 0,1 0 1 0 0,-2 0-1 0 0,1 0 0 0 0,-2 0 0 0 0,1 0 1 0 0,-2 0-1 0 0,1 1 0 0 0,-2-1 0 0 0,1 0 0 0 0,-7 21 1 0 0,7-29-98 0 0,0 0 0 0 0,0 0 0 0 0,0 0 1 0 0,0-1-1 0 0,-1 1 0 0 0,1-1 0 0 0,-1 1 1 0 0,0-1-1 0 0,0 1 0 0 0,0-1 0 0 0,0 0 1 0 0,-3 3-1 0 0,3-4-22 0 0,1 0-1 0 0,-1 0 1 0 0,1-1-1 0 0,-1 1 1 0 0,0-1 0 0 0,1 1-1 0 0,-1-1 1 0 0,0 1-1 0 0,1-1 1 0 0,-1 0-1 0 0,0 0 1 0 0,1 0 0 0 0,-1 0-1 0 0,0 0 1 0 0,0 0-1 0 0,1 0 1 0 0,-1-1 0 0 0,0 1-1 0 0,1-1 1 0 0,-1 1-1 0 0,1-1 1 0 0,-1 1-1 0 0,-1-2 1 0 0,-1 0-178 0 0,1 0 0 0 0,-1 0-1 0 0,1 0 1 0 0,-1-1 0 0 0,-3-3 0 0 0,-6-9-7683 0 0,5 4-609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07.5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10591 0 0,'0'0'1450'0'0,"0"3"371"0"0,1 9 2938 0 0,3 23 0 0 0,13 40-1204 0 0,-7-35-2575 0 0,-4-16-715 0 0,-1-5-129 0 0,-1 0 1 0 0,-1-1-1 0 0,0 1 0 0 0,-1 23 1 0 0,-2-40-635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07.8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 13159 0 0,'0'0'1187'0'0,"1"2"-974"0"0,4 8 220 0 0,-1-1 0 0 0,0 1 0 0 0,5 17 0 0 0,-2 3 3017 0 0,3 30-1 0 0,-4-20-64 0 0,2-47-3305 0 0,0-4-191 0 0,0-1 0 0 0,0 0 0 0 0,-1 0 0 0 0,-1 0 0 0 0,8-20 0 0 0,7-16-706 0 0,-21 48 798 0 0,3-6-129 0 0,0-1-1 0 0,0 2 0 0 0,1-1 1 0 0,-1 0-1 0 0,1 1 0 0 0,1 0 1 0 0,-1-1-1 0 0,1 2 0 0 0,-1-1 1 0 0,8-5-1 0 0,-11 9 273 0 0,10 5 194 0 0,-6-2-159 0 0,-1 0 0 0 0,1 0-1 0 0,-1 1 1 0 0,0 0-1 0 0,0 0 1 0 0,0 0 0 0 0,0 0-1 0 0,-1 1 1 0 0,1-1-1 0 0,-1 1 1 0 0,3 4-1 0 0,4 6 381 0 0,14 29 0 0 0,-3-4-117 0 0,5 3-603 0 0,-25-41-166 0 0,1-1-1153 0 0,7 1-4709 0 0,2-2-2022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08.3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143 7 6447 0 0,'0'0'499'0'0,"-15"-6"7317"0"0,12 6-7247 0 0,1 0-1 0 0,-1 1 1 0 0,0-1 0 0 0,0 1-1 0 0,0-1 1 0 0,0 1 0 0 0,0 0-1 0 0,1 0 1 0 0,-5 2 0 0 0,3 0-171 0 0,0-1 1 0 0,0 1 0 0 0,0 0-1 0 0,1 0 1 0 0,-5 5-1 0 0,-1 4 207 0 0,0 0 0 0 0,-14 24 0 0 0,20-30-202 0 0,-1 1-125 0 0,0 0 0 0 0,1 0 0 0 0,0 0 0 0 0,1 1 1 0 0,-1-1-1 0 0,0 11 0 0 0,2-14-193 0 0,0 0 1 0 0,1 0-1 0 0,0-1 0 0 0,0 1 1 0 0,0 0-1 0 0,0 0 1 0 0,0-1-1 0 0,1 1 0 0 0,0 0 1 0 0,0-1-1 0 0,0 1 1 0 0,0 0-1 0 0,0-1 0 0 0,4 6 1 0 0,-4-8-75 0 0,0 0 1 0 0,0 0-1 0 0,0 0 0 0 0,0 0 1 0 0,0 0-1 0 0,1 0 1 0 0,-1 0-1 0 0,0 0 0 0 0,1-1 1 0 0,-1 1-1 0 0,0 0 1 0 0,1-1-1 0 0,-1 1 0 0 0,1-1 1 0 0,-1 0-1 0 0,1 0 1 0 0,1 1-1 0 0,24-2-23 0 0,-18-1-138 0 0,0-1 1 0 0,1-1-1 0 0,-2 1 0 0 0,1-1 1 0 0,0-1-1 0 0,-1 0 1 0 0,0 0-1 0 0,0-1 0 0 0,-1 0 1 0 0,1 0-1 0 0,-1 0 0 0 0,0-1 1 0 0,-1 0-1 0 0,0-1 0 0 0,0 0 1 0 0,8-14-1 0 0,-10 13-184 0 0,-1 0 0 0 0,1 0 0 0 0,-2-1 0 0 0,1 0 0 0 0,-1 1 0 0 0,-1-1 0 0 0,0 0 0 0 0,0-12-1 0 0,-1 21 1134 0 0,4 22-351 0 0,0-5-300 0 0,1 1 0 0 0,8 17 0 0 0,5 16 104 0 0,10 36 87 0 0,6 17-10 0 0,-32-94-307 0 0,5 16 84 0 0,0 0 0 0 0,-2 1 0 0 0,-1 0 0 0 0,1 50 0 0 0,-6-72-76 0 0,1 0 1 0 0,0 0-1 0 0,-1 0 0 0 0,0 0 0 0 0,0 0 1 0 0,0 0-1 0 0,0 0 0 0 0,-1 0 0 0 0,0 0 1 0 0,0-1-1 0 0,0 1 0 0 0,0-1 0 0 0,-5 7 1 0 0,5-8-21 0 0,-1 0 1 0 0,1 1-1 0 0,-1-1 1 0 0,0 0 0 0 0,0 0-1 0 0,0 0 1 0 0,0-1 0 0 0,0 1-1 0 0,0-1 1 0 0,-1 0-1 0 0,1 0 1 0 0,0 0 0 0 0,-1 0-1 0 0,1 0 1 0 0,-1-1-1 0 0,-4 1 1 0 0,-5-1-148 0 0,0 0 1 0 0,1-1-1 0 0,-24-5 1 0 0,-11-6-7807 0 0,23 4 104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08.6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47 14743 0 0,'-21'-17'1312'0'0,"15"10"-1056"0"0,1 3 2952 0 0,10-3-1440 0 0,1 2 16 0 0,2 2-2128 0 0,3 2-424 0 0,2-1-80 0 0,0 4-7688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09.6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2759 0 0,'1'0'207'0'0,"2"1"18"0"0,0 0 0 0 0,0 0 1 0 0,0-1-1 0 0,0 1 0 0 0,0-1 0 0 0,4 0 0 0 0,7 1 6660 0 0,-14 0-5509 0 0,0 82 6181 0 0,9 42-2150 0 0,-8-121-5259 0 0,0 0-1 0 0,0 0 1 0 0,0-1-1 0 0,0 1 1 0 0,3 5-1 0 0,-3-8 568 0 0,5-7-651 0 0,-2-1-81 0 0,0 0 1 0 0,-1 1-1 0 0,0-1 0 0 0,0-1 1 0 0,0 1-1 0 0,-1 0 0 0 0,0-1 1 0 0,2-14-1 0 0,-3 12-121 0 0,1-1 0 0 0,1 1 0 0 0,-1 1 0 0 0,7-15 0 0 0,-8 21 88 0 0,-1 2 33 0 0,0 1 1 0 0,0-1-1 0 0,1 0 0 0 0,-1 0 0 0 0,0 0 1 0 0,1 1-1 0 0,-1-1 0 0 0,1 0 1 0 0,-1 0-1 0 0,1 1 0 0 0,-1-1 0 0 0,1 0 1 0 0,-1 1-1 0 0,1-1 0 0 0,0 0 0 0 0,-1 1 1 0 0,1-1-1 0 0,1 0 0 0 0,-2 0 5 0 0,7-4-59 0 0,1 3 58 0 0,-6 2 16 0 0,-1-1 0 0 0,1 1 0 0 0,-1 0 0 0 0,1 0 0 0 0,-1-1 0 0 0,1 1 0 0 0,-1 0 0 0 0,1 0 0 0 0,0 1 0 0 0,-1-1 0 0 0,1 0 0 0 0,-1 0 0 0 0,1 1 0 0 0,-1-1 0 0 0,1 1 0 0 0,-1-1 0 0 0,2 2 0 0 0,1 0 36 0 0,-1-1 5 0 0,0 0 0 0 0,1 1 0 0 0,-2 0 0 0 0,1-1 0 0 0,0 1-1 0 0,0 0 1 0 0,0 0 0 0 0,-1 1 0 0 0,4 3 0 0 0,20 31 586 0 0,-17-21-407 0 0,-4-9-153 0 0,-3-6-16 0 0,-1-1-56 0 0,1-1 0 0 0,-1 1 0 0 0,0 0 0 0 0,0 0 0 0 0,0-1 0 0 0,0 1 0 0 0,0-1 0 0 0,1 1 0 0 0,-1-1 0 0 0,0 1 0 0 0,0-1 0 0 0,0 0 0 0 0,0 1 0 0 0,0-1 0 0 0,-1 0 0 0 0,1 0 0 0 0,0 0 0 0 0,0 1 0 0 0,0-1 0 0 0,-1 0 0 0 0,1 0 0 0 0,0-2 0 0 0,2-1-37 0 0,88-101-597 0 0,-90 102 622 0 0,11-6-16 0 0,-11 8 107 0 0,2 1 0 0 0,0 1-1 0 0,-1-1 0 0 0,1 1 1 0 0,-1 0-1 0 0,0 0 0 0 0,1 0 1 0 0,-1 0-1 0 0,0 0 0 0 0,1 0 0 0 0,-1 1 1 0 0,0-1-1 0 0,0 1 0 0 0,0-1 1 0 0,0 1-1 0 0,-1 0 0 0 0,1 0 0 0 0,0 0 1 0 0,2 4-1 0 0,2 4 258 0 0,0 0 0 0 0,9 21 0 0 0,-4-6-120 0 0,3 5-55 0 0,-10-22-203 0 0,-1 1 0 0 0,1-1 0 0 0,1 0 0 0 0,-1 0 0 0 0,1-1 0 0 0,1 0-1 0 0,7 9 1 0 0,-12-15-115 0 0,1 0-1 0 0,0 0 0 0 0,-1 0 0 0 0,1 0 0 0 0,0 0 1 0 0,0 0-1 0 0,-1 0 0 0 0,1-1 0 0 0,0 1 1 0 0,0-1-1 0 0,0 1 0 0 0,0-1 0 0 0,0 0 0 0 0,0 0 1 0 0,0 0-1 0 0,0 0 0 0 0,0 0 0 0 0,4-1 0 0 0,6-1-1193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10.2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24 510 4607 0 0,'3'-5'17776'0'0,"-15"48"-14442"0"0,8-31-2543 0 0,1-1 1 0 0,-3 16-1 0 0,5-23-667 0 0,1-1 1 0 0,0 1-1 0 0,0 0 0 0 0,0-1 1 0 0,0 1-1 0 0,1-1 0 0 0,-1 1 1 0 0,1 0-1 0 0,0-1 0 0 0,0 1 1 0 0,3 6-1 0 0,-3-9-116 0 0,0 0 0 0 0,0 1 0 0 0,0-1 0 0 0,0 0 0 0 0,0 1 0 0 0,0-1 0 0 0,0 0 0 0 0,1 0 0 0 0,-1 0 0 0 0,0 0 0 0 0,1 0 0 0 0,-1 0 0 0 0,1 0 0 0 0,-1-1 0 0 0,1 1 0 0 0,-1 0 0 0 0,1-1 0 0 0,0 1 0 0 0,-1-1 0 0 0,1 0 0 0 0,0 1 0 0 0,-1-1 0 0 0,1 0 0 0 0,0 0 0 0 0,-1 0 0 0 0,1 0 0 0 0,2-1 0 0 0,1 0-12 0 0,1 0 0 0 0,-1 0 0 0 0,1-1 0 0 0,-1 0 0 0 0,0 0 0 0 0,8-4 0 0 0,1-2-187 0 0,0 0-1 0 0,0-1 0 0 0,23-21 1 0 0,-34 27 69 0 0,1-1-1 0 0,0 0 1 0 0,-1 1 0 0 0,0-1-1 0 0,0-1 1 0 0,0 1 0 0 0,0 0-1 0 0,-1-1 1 0 0,0 1 0 0 0,0-1 0 0 0,0 0-1 0 0,0 0 1 0 0,-1 0 0 0 0,0 0-1 0 0,0 0 1 0 0,1-7 0 0 0,-3 7 60 0 0,1 0 0 0 0,-1 1 1 0 0,0-1-1 0 0,0 1 0 0 0,-1-1 1 0 0,0 1-1 0 0,1 0 0 0 0,-1 0 1 0 0,-1 0-1 0 0,-4-8 0 0 0,-3-2-210 0 0,-18-19 0 0 0,15 22 581 0 0,4 3 249 0 0,11 7-326 0 0,6 3-107 0 0,6 1-76 0 0,1 0 0 0 0,-1-1 1 0 0,1-1-1 0 0,0 0 0 0 0,0-1 0 0 0,0 0 0 0 0,0-2 0 0 0,-1 0 0 0 0,1 0 1 0 0,-1-1-1 0 0,1-1 0 0 0,-1 0 0 0 0,19-10 0 0 0,-26 11-72 0 0,0-1-1 0 0,-1 0 1 0 0,1-1-1 0 0,-1 1 1 0 0,0-1 0 0 0,0-1-1 0 0,-1 1 1 0 0,0-1-1 0 0,0 0 1 0 0,0 0 0 0 0,0 0-1 0 0,-1-1 1 0 0,0 1-1 0 0,3-9 1 0 0,3-10-172 0 0,-1 0-1 0 0,10-48 1 0 0,3-7 20 0 0,-15 60 199 0 0,-4 8 20 0 0,1 1-1 0 0,0 0 1 0 0,7-12 0 0 0,-10 22 422 0 0,2-1-177 0 0,-3 2-272 0 0,0 0-1 0 0,0 0 0 0 0,0 0 1 0 0,0 0-1 0 0,0 0 0 0 0,0 0 1 0 0,1-1-1 0 0,-1 1 0 0 0,0 0 1 0 0,0 0-1 0 0,0 0 0 0 0,0 0 1 0 0,0 0-1 0 0,0 0 0 0 0,1 0 1 0 0,-1 0-1 0 0,0 0 0 0 0,0 0 1 0 0,0 0-1 0 0,0 0 0 0 0,0 0 1 0 0,1 0-1 0 0,-1 0 0 0 0,0 0 1 0 0,0 0-1 0 0,0 0 0 0 0,0 0 1 0 0,0 0-1 0 0,1 0 0 0 0,-1 0 1 0 0,0 0-1 0 0,0 0 0 0 0,0 0 1 0 0,0 0-1 0 0,0 0 0 0 0,1 0 1 0 0,-1 0-1 0 0,0 0 0 0 0,0 0 1 0 0,0 0-1 0 0,3 3 73 0 0,0-1-1 0 0,-1 1 1 0 0,0-1 0 0 0,1 1 0 0 0,-1 0-1 0 0,0 0 1 0 0,0 0 0 0 0,0 0-1 0 0,-1 0 1 0 0,1 0 0 0 0,1 6 0 0 0,12 44 476 0 0,-12-37-428 0 0,26 164 909 0 0,-21-113-814 0 0,-4-39-211 0 0,1 0 0 0 0,1 0-1 0 0,13 34 1 0 0,-17-56-203 0 0,1 1-1 0 0,0-1 1 0 0,1-1 0 0 0,-1 1 0 0 0,1 0-1 0 0,5 5 1 0 0,-6-8-286 0 0,0 0 0 0 0,0 0 0 0 0,0-1-1 0 0,0 1 1 0 0,1-1 0 0 0,-1 0 0 0 0,4 2 0 0 0,4 1-1847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10.7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5 201 2303 0 0,'-5'-22'15996'0'0,"7"20"-14918"0"0,9-10 2489 0 0,16-7-3958 0 0,-25 18 1042 0 0,26-16-378 0 0,42-28-53 0 0,-62 39-329 0 0,0 0 1 0 0,-1 0-1 0 0,0-1 0 0 0,0 0 1 0 0,-1-1-1 0 0,8-10 0 0 0,-12 15 47 0 0,-1 2 37 0 0,-1 0 0 0 0,1 0 0 0 0,0 0 0 0 0,-1 0 0 0 0,1 0 0 0 0,-1 0 0 0 0,1 0 0 0 0,-1 0 0 0 0,0 0 1 0 0,1 0-1 0 0,-1 0 0 0 0,0-1 0 0 0,0 1 27 0 0,0 1 0 0 0,0 0 1 0 0,0-1-1 0 0,0 1 0 0 0,0 0 1 0 0,0 0-1 0 0,0-1 0 0 0,0 1 0 0 0,0 0 1 0 0,0 0-1 0 0,0-1 0 0 0,-1 1 1 0 0,1 0-1 0 0,0 0 0 0 0,0-1 1 0 0,0 1-1 0 0,0 0 0 0 0,-1 0 0 0 0,1-1 1 0 0,0 1-1 0 0,0 0 0 0 0,0 0 1 0 0,-1 0-1 0 0,1 0 0 0 0,0-1 0 0 0,0 1 1 0 0,-1 0-1 0 0,1 0 0 0 0,0 0 1 0 0,0 0-1 0 0,-1 0 0 0 0,1 0 0 0 0,0 0 1 0 0,-1 0-1 0 0,1 0 0 0 0,0 0 1 0 0,0 0-1 0 0,-1 0 0 0 0,1 0 1 0 0,-10 2 131 0 0,9-2-119 0 0,-2 1 101 0 0,-1 1 0 0 0,1 0 0 0 0,-1 0 0 0 0,1 0 0 0 0,-1 1 0 0 0,1-1 0 0 0,0 1 0 0 0,0 0 0 0 0,1 0 0 0 0,-1 0 0 0 0,0 0 0 0 0,1 0 0 0 0,0 0 0 0 0,-3 6 0 0 0,-2 5 480 0 0,0 0-1 0 0,-6 21 1 0 0,7-20-271 0 0,2 1 0 0 0,0 1 0 0 0,1-1 0 0 0,1 1 0 0 0,1-1 0 0 0,0 19 1 0 0,1-28-280 0 0,0 1 0 0 0,1 0 0 0 0,0 0 0 0 0,0-1 0 0 0,1 1 0 0 0,0-1 0 0 0,0 1 0 0 0,1-1 0 0 0,0 0 0 0 0,0 0 0 0 0,0 0 0 0 0,1 0 0 0 0,0-1 0 0 0,1 1 0 0 0,6 6 0 0 0,-9-11-43 0 0,0 0 0 0 0,0 0 1 0 0,0 0-1 0 0,0-1 0 0 0,1 1 0 0 0,-1-1 1 0 0,1 1-1 0 0,-1-1 0 0 0,1 0 0 0 0,-1 0 1 0 0,1 0-1 0 0,0 0 0 0 0,0 0 1 0 0,-1-1-1 0 0,1 1 0 0 0,0-1 0 0 0,4 0 1 0 0,-2 0-12 0 0,-1-1 0 0 0,0 0 0 0 0,1 0 0 0 0,-1 0 0 0 0,0 0 1 0 0,0-1-1 0 0,1 0 0 0 0,-1 0 0 0 0,-1 0 0 0 0,6-3 0 0 0,5-6-127 0 0,-1 0 0 0 0,0 0 0 0 0,-1-1 0 0 0,18-23 0 0 0,-6 3-236 0 0,-14 18 104 0 0,1 1 0 0 0,19-21 0 0 0,-27 32 256 0 0,8-9-221 0 0,1 1 0 0 0,26-17-1 0 0,-33 24 191 0 0,0 0 0 0 0,0 1 0 0 0,0 0 0 0 0,0 0 0 0 0,1 0-1 0 0,-1 1 1 0 0,0 0 0 0 0,1 0 0 0 0,-1 0 0 0 0,1 1-1 0 0,-1 0 1 0 0,8 0 0 0 0,-4 1 116 0 0,0 1-1 0 0,0 0 1 0 0,-1 0-1 0 0,1 1 1 0 0,-1 0-1 0 0,1 0 1 0 0,-1 1-1 0 0,0 0 1 0 0,0 1 0 0 0,0-1-1 0 0,-1 2 1 0 0,0-1-1 0 0,0 1 1 0 0,0 0-1 0 0,-1 0 1 0 0,0 1-1 0 0,0 0 1 0 0,0 0 0 0 0,-1 0-1 0 0,0 1 1 0 0,-1 0-1 0 0,1 0 1 0 0,-1 0-1 0 0,-1 0 1 0 0,0 1-1 0 0,0-1 1 0 0,-1 1-1 0 0,0 0 1 0 0,0 0 0 0 0,0 12-1 0 0,-2-14 1 0 0,0 1-1 0 0,0-1 1 0 0,-1 0-1 0 0,0 1 1 0 0,0-1-1 0 0,-1 0 1 0 0,0 0-1 0 0,0 0 1 0 0,-1 0-1 0 0,0 0 1 0 0,0 0-1 0 0,0-1 1 0 0,-1 1-1 0 0,0-1 1 0 0,-1 0 0 0 0,-7 8-1 0 0,7-8-1 0 0,-1-1 1 0 0,-1 0-1 0 0,1 0 1 0 0,-1 0-1 0 0,0-1 0 0 0,0 0 1 0 0,0 0-1 0 0,-1-1 1 0 0,1 0-1 0 0,-1 0 0 0 0,0-1 1 0 0,1 0-1 0 0,-1 0 1 0 0,-16 1-1 0 0,12-2-308 0 0,0-1 0 0 0,1-1 0 0 0,-1 0 0 0 0,0 0 0 0 0,0-1-1 0 0,-11-4 1 0 0,16 4 42 0 0,0 0-1 0 0,0-1 0 0 0,0 0 1 0 0,1 0-1 0 0,-1 0 0 0 0,1-1 0 0 0,0 0 1 0 0,0 0-1 0 0,0-1 0 0 0,0 0 0 0 0,-4-5 1 0 0,1-2-1185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11.2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11975 0 0,'0'0'547'0'0,"2"1"-11"0"0,1 0-469 0 0,-1 0 1 0 0,1 1-1 0 0,-1-1 0 0 0,1 1 1 0 0,-1-1-1 0 0,0 1 0 0 0,1 0 0 0 0,-1 0 1 0 0,0 0-1 0 0,0 0 0 0 0,-1 1 1 0 0,1-1-1 0 0,1 3 0 0 0,1 3 1852 0 0,0 0 0 0 0,-1 0-1 0 0,4 11 1 0 0,16 80 4879 0 0,3 7-6296 0 0,-24-102-822 0 0,2 7 97 0 0,1-4-2757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11.7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290 465 15343 0 0,'0'0'704'0'0,"-7"-11"256"0"0,4 8-712 0 0,0 1-1 0 0,0 0 0 0 0,0 0 1 0 0,0 0-1 0 0,0 0 0 0 0,-1 0 0 0 0,1 1 1 0 0,-1-1-1 0 0,1 1 0 0 0,-1 0 1 0 0,0 0-1 0 0,-4 0 0 0 0,-6-1 1665 0 0,-27 1 0 0 0,36 1-1838 0 0,-3 0 149 0 0,-1 1 1 0 0,1 1-1 0 0,-1-1 0 0 0,1 1 0 0 0,0 1 0 0 0,0 0 0 0 0,0 0 0 0 0,0 0 0 0 0,0 1 0 0 0,1 0 0 0 0,0 1 0 0 0,0 0 0 0 0,0 0 0 0 0,-12 12 0 0 0,13-10-141 0 0,1 1 0 0 0,0 0 0 0 0,1 0 0 0 0,0 1 0 0 0,0-1 1 0 0,0 1-1 0 0,1 0 0 0 0,1 0 0 0 0,-3 16 0 0 0,3-14-27 0 0,1 0 0 0 0,1 0 1 0 0,0 0-1 0 0,0 0 0 0 0,3 15 0 0 0,-2-23-50 0 0,0 1-1 0 0,-1-1 0 0 0,2 0 1 0 0,-1 1-1 0 0,0-1 1 0 0,1 0-1 0 0,-1 0 1 0 0,1 0-1 0 0,3 4 1 0 0,-4-5-6 0 0,1-1 0 0 0,-1 0 0 0 0,1 0 0 0 0,-1 1 0 0 0,1-1 1 0 0,-1 0-1 0 0,1 0 0 0 0,0 0 0 0 0,0-1 0 0 0,-1 1 1 0 0,1 0-1 0 0,0-1 0 0 0,0 1 0 0 0,0-1 0 0 0,0 1 1 0 0,0-1-1 0 0,0 0 0 0 0,2 0 0 0 0,0 0 0 0 0,-1-1 0 0 0,1 0 0 0 0,-1 1 1 0 0,1-1-1 0 0,-1-1 0 0 0,0 1 0 0 0,1 0 0 0 0,-1-1 0 0 0,0 0 0 0 0,0 0 0 0 0,0 0 1 0 0,0 0-1 0 0,0 0 0 0 0,-1 0 0 0 0,5-5 0 0 0,0 0-38 0 0,-1-1 0 0 0,0 0 1 0 0,0 0-1 0 0,7-12 0 0 0,-1-6-246 0 0,0 0-1 0 0,-1-1 1 0 0,-2 0-1 0 0,11-53 1 0 0,5-115-785 0 0,-19-34 519 0 0,-8 199 2647 0 0,6 44-1483 0 0,3 11-231 0 0,-2 0 0 0 0,-1 0 0 0 0,2 50 0 0 0,-4-30-83 0 0,42 353 156 0 0,-43-389-1247 0 0,0-1 1 0 0,1 1-1 0 0,0-1 1 0 0,1 0 0 0 0,0 0-1 0 0,4 8 1 0 0,-2-8-1644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12.1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1 246 12439 0 0,'0'0'958'0'0,"0"-1"-625"0"0,2-5 258 0 0,1-1 0 0 0,0 1 0 0 0,0 0 0 0 0,0 1 0 0 0,1-1 0 0 0,0 0 0 0 0,9-8 0 0 0,1 0 830 0 0,21-16-1 0 0,-23 20-1219 0 0,0 0 0 0 0,0-1 0 0 0,16-20 0 0 0,-26 29-206 0 0,-1 0 0 0 0,1 0 1 0 0,-1-1-1 0 0,0 1 0 0 0,0 0 0 0 0,0-1 0 0 0,0 1 0 0 0,0-1 1 0 0,0 1-1 0 0,-1-1 0 0 0,1 1 0 0 0,-1-1 0 0 0,0 0 0 0 0,0 1 0 0 0,0-1 1 0 0,0 1-1 0 0,0-1 0 0 0,0 0 0 0 0,-1 1 0 0 0,0-4 0 0 0,0 4 27 0 0,0 0 0 0 0,0 1 0 0 0,0-1 0 0 0,0 1 0 0 0,0-1-1 0 0,0 1 1 0 0,0-1 0 0 0,0 1 0 0 0,0 0 0 0 0,-1-1 0 0 0,1 1-1 0 0,-1 0 1 0 0,1 0 0 0 0,-1 0 0 0 0,1 0 0 0 0,-1 0 0 0 0,0 0-1 0 0,1 1 1 0 0,-1-1 0 0 0,0 1 0 0 0,0-1 0 0 0,1 1 0 0 0,-1-1-1 0 0,0 1 1 0 0,0 0 0 0 0,0 0 0 0 0,0 0 0 0 0,1 0 0 0 0,-4 1 0 0 0,1-1 168 0 0,0 1 1 0 0,0 0-1 0 0,0 0 1 0 0,0 1-1 0 0,0-1 1 0 0,1 1-1 0 0,-1 0 1 0 0,0 0-1 0 0,1 0 1 0 0,0 0-1 0 0,-1 1 1 0 0,1-1-1 0 0,0 1 1 0 0,0 0-1 0 0,1 0 1 0 0,-1 0 0 0 0,0 0-1 0 0,1 1 1 0 0,0-1-1 0 0,0 1 1 0 0,-3 5-1 0 0,0 1 167 0 0,1 1-1 0 0,0 0 0 0 0,0 0 1 0 0,1 0-1 0 0,1 0 1 0 0,-2 16-1 0 0,2-13-234 0 0,1 0-1 0 0,1 0 1 0 0,0 0 0 0 0,1-1-1 0 0,1 1 1 0 0,3 15 0 0 0,-3-23-126 0 0,0 0 1 0 0,0 0-1 0 0,0 0 1 0 0,1 0-1 0 0,-1-1 1 0 0,2 0-1 0 0,-1 1 1 0 0,0-1-1 0 0,1 0 1 0 0,0 0-1 0 0,0-1 1 0 0,1 1-1 0 0,-1-1 1 0 0,1 0 0 0 0,10 7-1 0 0,-8-7-141 0 0,1 0 0 0 0,0-1 0 0 0,0 1 0 0 0,0-2 0 0 0,0 1 1 0 0,1-1-1 0 0,-1 0 0 0 0,15 1 0 0 0,9-2-2785 0 0,-1-2-3436 0 0,-2-2-2062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12.4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253 30 12895 0 0,'0'0'1574'0'0,"-8"-5"1278"0"0,5 4-2322 0 0,0 0 1 0 0,1 0-1 0 0,-1 0 0 0 0,0 0 1 0 0,0 0-1 0 0,0 1 1 0 0,0 0-1 0 0,0-1 1 0 0,-1 1-1 0 0,1 0 1 0 0,-3 1-1 0 0,0 0-75 0 0,0 0 0 0 0,1 0 0 0 0,-1 1 0 0 0,1-1 0 0 0,-8 5 0 0 0,1 0-99 0 0,1 0-1 0 0,0 1 0 0 0,0 1 0 0 0,-14 12 0 0 0,15-12-208 0 0,2 1 0 0 0,-1 0 0 0 0,1 0-1 0 0,1 0 1 0 0,-1 1 0 0 0,2 1 0 0 0,-1-1-1 0 0,1 1 1 0 0,1 0 0 0 0,0 0 0 0 0,1 0 0 0 0,0 1-1 0 0,-3 17 1 0 0,7-20-94 0 0,1-7-52 0 0,-1-1 0 0 0,1 0-1 0 0,0 0 1 0 0,0 0-1 0 0,0 0 1 0 0,0 0 0 0 0,0 0-1 0 0,0 0 1 0 0,0 0-1 0 0,0 0 1 0 0,0 0 0 0 0,0 0-1 0 0,1 0 1 0 0,-1-1-1 0 0,0 1 1 0 0,0-1 0 0 0,1 1-1 0 0,-1-1 1 0 0,1 1-1 0 0,-1-1 1 0 0,0 0 0 0 0,1 0-1 0 0,-1 1 1 0 0,1-1-1 0 0,1 0 1 0 0,2 0-13 0 0,0 0 0 0 0,0-1 0 0 0,0 1-1 0 0,0-1 1 0 0,-1 0 0 0 0,6-2 0 0 0,1-1-139 0 0,0-1 0 0 0,0 0-1 0 0,-1 0 1 0 0,1-1 0 0 0,-2 0 0 0 0,1-1 0 0 0,-1 0-1 0 0,0-1 1 0 0,0 0 0 0 0,-1 0 0 0 0,0-1 0 0 0,0 0-1 0 0,-1 0 1 0 0,0-1 0 0 0,-1 0 0 0 0,0 0-1 0 0,-1-1 1 0 0,0 0 0 0 0,-1 1 0 0 0,0-2 0 0 0,5-18-1 0 0,8-28-44 0 0,-17 57 995 0 0,2 13-226 0 0,-1 2-320 0 0,2 0-1 0 0,0 0 1 0 0,1 0-1 0 0,0 0 1 0 0,13 26-1 0 0,-13-31-199 0 0,3 5 79 0 0,16 24 0 0 0,-19-33-169 0 0,-1 0 1 0 0,2-1-1 0 0,-1 1 1 0 0,0-1-1 0 0,1 0 1 0 0,0 0-1 0 0,0-1 1 0 0,6 4-1 0 0,-8-5-203 0 0,1 0 1 0 0,0 0-1 0 0,0 0 1 0 0,0-1-1 0 0,0 0 1 0 0,0 0-1 0 0,0 0 1 0 0,1 0-1 0 0,-1 0 1 0 0,0-1-1 0 0,6 0 0 0 0,5-1-1605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12.8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433 22 5527 0 0,'-5'-3'1300'0'0,"1"0"-1"0"0,-1 1 0 0 0,0 0 1 0 0,0-1-1 0 0,0 2 0 0 0,0-1 0 0 0,-1 0 1 0 0,1 1-1 0 0,0 0 0 0 0,0 0 0 0 0,-9 1 1 0 0,7 0-573 0 0,0 0 0 0 0,1 1 1 0 0,-1 0-1 0 0,0 0 1 0 0,1 1-1 0 0,-1 0 0 0 0,1 0 1 0 0,-9 5-1 0 0,5-2-574 0 0,0 0 1 0 0,1 2-1 0 0,0-1 0 0 0,0 1 0 0 0,0 0 1 0 0,1 1-1 0 0,0 0 0 0 0,1 0 1 0 0,0 0-1 0 0,-12 19 0 0 0,16-21-150 0 0,-1-1 1 0 0,2 1-1 0 0,-1 0 0 0 0,1 0 0 0 0,-1 0 1 0 0,-1 12-1 0 0,3-16-15 0 0,1 0 0 0 0,0-1 0 0 0,0 1-1 0 0,0 0 1 0 0,0 0 0 0 0,0 0 0 0 0,1 0 0 0 0,-1 0 0 0 0,0 0 0 0 0,1 0 0 0 0,-1 0 0 0 0,1-1 0 0 0,0 1-1 0 0,0 0 1 0 0,0 0 0 0 0,0-1 0 0 0,0 1 0 0 0,0 0 0 0 0,0-1 0 0 0,0 1 0 0 0,1-1 0 0 0,-1 0-1 0 0,0 1 1 0 0,1-1 0 0 0,0 0 0 0 0,1 2 0 0 0,9 2-211 0 0,-1 1 0 0 0,1-2 0 0 0,-1 1 0 0 0,1-2 0 0 0,21 5 0 0 0,-15-4-212 0 0,26 9 0 0 0,-37-10 385 0 0,0-1 0 0 0,-1 2-1 0 0,1-1 1 0 0,-1 1 0 0 0,0 0-1 0 0,0 0 1 0 0,-1 0 0 0 0,10 10 0 0 0,-13-12 74 0 0,-1 0 1 0 0,1 0 0 0 0,-1 0 0 0 0,0 0 0 0 0,1 0 0 0 0,-1 0 0 0 0,0 0-1 0 0,0 1 1 0 0,-1-1 0 0 0,1 0 0 0 0,0 1 0 0 0,-1-1 0 0 0,1 0 0 0 0,-1 1-1 0 0,0-1 1 0 0,0 1 0 0 0,0-1 0 0 0,0 1 0 0 0,0-1 0 0 0,0 1 0 0 0,-1-1 0 0 0,1 0-1 0 0,-1 1 1 0 0,0-1 0 0 0,0 0 0 0 0,0 1 0 0 0,0-1 0 0 0,0 0 0 0 0,-1 2-1 0 0,-3 4 152 0 0,0-1-1 0 0,-1 0 0 0 0,0-1 0 0 0,0 1 0 0 0,0-1 0 0 0,-1 0 0 0 0,-12 9 1 0 0,-57 29 596 0 0,68-41-762 0 0,-1 1 0 0 0,0-1 1 0 0,1-1-1 0 0,-1 1 0 0 0,0-1 1 0 0,0-1-1 0 0,0 0 1 0 0,0 0-1 0 0,0-1 0 0 0,0 0 1 0 0,-15-2-1 0 0,-3-2-1041 0 0,-1-2 0 0 0,-38-13-1 0 0,29 7-537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13.2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23495 0 0,'0'0'2592'0'0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14.5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0 204 11863 0 0,'0'0'11228'0'0,"2"2"-10768"0"0,1 0-351 0 0,-1 1 0 0 0,1-1 0 0 0,1 0 1 0 0,-1 0-1 0 0,0 0 0 0 0,0 0 0 0 0,1 0 0 0 0,-1-1 0 0 0,1 1 0 0 0,-1-1 0 0 0,1 0 1 0 0,0 0-1 0 0,0 0 0 0 0,-1-1 0 0 0,9 1 0 0 0,7 0-6 0 0,38-4-1 0 0,-48 2-57 0 0,275-38 57 0 0,7 0-16 0 0,312 18-86 0 0,-297 16 0 0 0,-24-19-39 0 0,-127 8 5 0 0,177-12-98 0 0,-145 3 538 0 0,-115 14 226 0 0,43-2 591 0 0,-85 7-887 0 0,-29 5-32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15.2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377 6 9215 0 0,'7'-6'8652'0'0,"-9"12"-4012"0"0,-9 18-1694 0 0,-15 31-2417 0 0,-7-3 434 0 0,-70 86 0 0 0,90-122-920 0 0,-15 16-372 0 0,-1 0 1 0 0,-2-3-1 0 0,-46 37 0 0 0,67-60-1209 0 0,-1-1-4821 0 0,1-2-1717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15.5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17911 0 0,'1'2'820'0'0,"41"39"240"0"0,83 88 1793 0 0,27 32-889 0 0,-68-74-1717 0 0,-56-56-777 0 0,2-2 1 0 0,40 31-1 0 0,-48-45-361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15.9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 17735 0 0,'0'0'812'0'0,"11"-9"304"0"0,-6 2 1965 0 0,7 13-1197 0 0,-9-5-1709 0 0,-1 1 0 0 0,1 0-1 0 0,0 0 1 0 0,-1 1 0 0 0,1-1-1 0 0,-1 0 1 0 0,0 1 0 0 0,1 0-1 0 0,-1-1 1 0 0,-1 1-1 0 0,1 0 1 0 0,2 5 0 0 0,2 5 265 0 0,7 24 1 0 0,-10-25-262 0 0,10 35 207 0 0,-3 0-1 0 0,-2 1 1 0 0,3 65 0 0 0,-9-90-308 0 0,10 96 125 0 0,-8-94-218 0 0,1 1 0 0 0,13 39 0 0 0,-16-61-112 0 0,-1 0 0 0 0,1 0 1 0 0,0 0-1 0 0,0-1 0 0 0,5 8 1 0 0,-6-10-227 0 0,1 1 1 0 0,-1-1 0 0 0,1 1 0 0 0,-1-1-1 0 0,1 0 1 0 0,0 0 0 0 0,-1 0 0 0 0,1 0-1 0 0,2 1 1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16.2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 27 7367 0 0,'-1'2'12150'0'0,"-16"36"-7968"0"0,-15 38-1147 0 0,20-41-1997 0 0,-14 59 1 0 0,23-77-871 0 0,0 1 0 0 0,1 0 0 0 0,1 0 0 0 0,0 0 0 0 0,4 26 0 0 0,-2-38-165 0 0,0 0 0 0 0,0 0-1 0 0,1 0 1 0 0,0 0 0 0 0,0 0 0 0 0,0 0 0 0 0,1-1-1 0 0,0 1 1 0 0,0-1 0 0 0,0 0 0 0 0,1 0 0 0 0,0 0-1 0 0,0 0 1 0 0,0-1 0 0 0,0 1 0 0 0,1-1 0 0 0,0 0-1 0 0,-1-1 1 0 0,2 1 0 0 0,-1-1 0 0 0,0 0 0 0 0,1 0-1 0 0,-1-1 1 0 0,1 1 0 0 0,0-1 0 0 0,0 0 0 0 0,0-1-1 0 0,0 0 1 0 0,0 1 0 0 0,6-1 0 0 0,7 0-72 0 0,0 0 0 0 0,0-1-1 0 0,0-2 1 0 0,0 1 0 0 0,20-6 0 0 0,-5-1-290 0 0,61-22 1 0 0,-81 24 266 0 0,0 0 0 0 0,0-1 0 0 0,-1-1 0 0 0,0 0-1 0 0,19-15 1 0 0,-27 19 64 0 0,0 0 0 0 0,0-1-1 0 0,-1 0 1 0 0,1 0-1 0 0,-1 0 1 0 0,0 0 0 0 0,-1-1-1 0 0,1 1 1 0 0,-1-1-1 0 0,0 0 1 0 0,0 0 0 0 0,-1 0-1 0 0,0-1 1 0 0,0 1-1 0 0,1-9 1 0 0,-2 4 39 0 0,0 0-1 0 0,-1 1 1 0 0,0-1 0 0 0,-1 0 0 0 0,0 0-1 0 0,-1 1 1 0 0,0-1 0 0 0,-1 1-1 0 0,0 0 1 0 0,-1-1 0 0 0,0 1 0 0 0,0 1-1 0 0,-7-12 1 0 0,4 11 5 0 0,0 0 0 0 0,0 0 1 0 0,-1 1-1 0 0,0 0 0 0 0,-1 1 0 0 0,0 0 0 0 0,0 0 0 0 0,0 1 1 0 0,-1 0-1 0 0,0 1 0 0 0,-18-9 0 0 0,-7 1 181 0 0,0 2 1 0 0,0 1-1 0 0,-1 2 0 0 0,0 1 1 0 0,-46-4-1 0 0,30 12-332 0 0,51 0-94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37:16.6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148 18 14743 0 0,'-6'3'1335'0'0,"0"0"-1035"0"0,1 0 1 0 0,0 1-1 0 0,-1 0 1 0 0,2 0-1 0 0,-1 1 1 0 0,-7 9-1 0 0,-1-1 2586 0 0,6-6-1843 0 0,1 1 1 0 0,0-1-1 0 0,0 1 0 0 0,1 0 1 0 0,-5 11-1 0 0,3-6-267 0 0,2 0 0 0 0,-8 27 0 0 0,6-11-387 0 0,2 1 1 0 0,-3 51-1 0 0,8-72-380 0 0,0-1 0 0 0,0 1 0 0 0,1 0 0 0 0,0-1 0 0 0,0 1 1 0 0,1 0-1 0 0,1-1 0 0 0,-1 1 0 0 0,1-1 0 0 0,0 0 0 0 0,1 0 0 0 0,0 0 0 0 0,0-1 0 0 0,1 1 0 0 0,0-1 0 0 0,0 0 0 0 0,1 0 1 0 0,0-1-1 0 0,0 1 0 0 0,0-1 0 0 0,1-1 0 0 0,0 1 0 0 0,0-1 0 0 0,0 0 0 0 0,1-1 0 0 0,0 0 0 0 0,0 0 0 0 0,0-1 0 0 0,0 0 1 0 0,0 0-1 0 0,16 3 0 0 0,-6-4-43 0 0,1 0 0 0 0,0 0 0 0 0,0-2 0 0 0,-1-1 0 0 0,1 0 0 0 0,0-1 0 0 0,26-6 0 0 0,-18 1-90 0 0,0-1-1 0 0,-1-2 0 0 0,0 0 1 0 0,34-19-1 0 0,-50 23 109 0 0,-1 0 1 0 0,0 0-1 0 0,0-1 0 0 0,0 0 0 0 0,-1 0 1 0 0,0-1-1 0 0,0 0 0 0 0,-1-1 0 0 0,0 1 1 0 0,9-16-1 0 0,-12 16 15 0 0,0 1 0 0 0,-1-1 0 0 0,1-1 0 0 0,-2 1 0 0 0,1 0 0 0 0,-1-1 0 0 0,-1 1 0 0 0,1-1 0 0 0,-1 0 0 0 0,-1 1 0 0 0,0-1 0 0 0,0 0 0 0 0,-1 0 0 0 0,-1-8 0 0 0,-1 6 4 0 0,1 1-1 0 0,-2-1 1 0 0,1 0-1 0 0,-2 1 1 0 0,1 0 0 0 0,-1 0-1 0 0,-1 1 1 0 0,0-1 0 0 0,0 1-1 0 0,-1 0 1 0 0,0 1-1 0 0,-1-1 1 0 0,1 2 0 0 0,-2-1-1 0 0,1 1 1 0 0,-1 0-1 0 0,0 1 1 0 0,0 0 0 0 0,-1 0-1 0 0,0 1 1 0 0,0 0-1 0 0,-11-3 1 0 0,-14-5 150 0 0,0 1-1 0 0,-44-7 1 0 0,61 15-712 0 0,-1 2 0 0 0,1 0 0 0 0,-1 1-1 0 0,1 1 1 0 0,-1 1 0 0 0,-25 3 0 0 0,23 2-9093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2:59.6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61 126 10367 0 0,'0'0'472'0'0,"0"-1"-9"0"0,-1-1-164 0 0,0 0-1 0 0,0 0 1 0 0,0 1 0 0 0,-1-1-1 0 0,1 1 1 0 0,0-1 0 0 0,-1 1-1 0 0,1-1 1 0 0,-1 1-1 0 0,0 0 1 0 0,1-1 0 0 0,-3 0-1 0 0,0 0 1457 0 0,-8 9 2184 0 0,9-4-3677 0 0,1 1 0 0 0,-1 0 1 0 0,1-1-1 0 0,0 1 0 0 0,1 0 1 0 0,-1 1-1 0 0,1-1 0 0 0,-1 0 0 0 0,1 0 1 0 0,0 6-1 0 0,-1 4 372 0 0,0 27 0 0 0,3-8-303 0 0,1 0 0 0 0,2-1 0 0 0,1 1 0 0 0,1-1 0 0 0,2 0 0 0 0,2 0 0 0 0,19 46 0 0 0,-22-64-241 0 0,0 0 0 0 0,1 0 1 0 0,1 0-1 0 0,0-1 0 0 0,1 0 0 0 0,0-1 1 0 0,1 0-1 0 0,16 13 0 0 0,-22-21-73 0 0,0 0 0 0 0,0 0 0 0 0,1-1 0 0 0,-1 0 0 0 0,1 0 0 0 0,0 0 0 0 0,0-1 0 0 0,0 1 0 0 0,0-1 0 0 0,1-1 0 0 0,-1 1 0 0 0,0-1 0 0 0,1 0 0 0 0,-1-1 0 0 0,1 0 0 0 0,-1 0 0 0 0,1 0 0 0 0,-1-1 0 0 0,0 1 0 0 0,1-2 0 0 0,-1 1 0 0 0,13-5 0 0 0,-14 4-5 0 0,1-1 0 0 0,-1 0 0 0 0,1 0-1 0 0,-1-1 1 0 0,0 1 0 0 0,0-1 0 0 0,0 0 0 0 0,-1 0 0 0 0,1-1 0 0 0,-1 1 0 0 0,0-1 0 0 0,0 0 0 0 0,-1 0 0 0 0,0-1 0 0 0,0 1 0 0 0,4-10 0 0 0,-3 5 0 0 0,-1 0 1 0 0,0 0 0 0 0,0 0-1 0 0,-1 0 1 0 0,-1 0-1 0 0,1-1 1 0 0,-2 1 0 0 0,0 0-1 0 0,-1-13 1 0 0,-30-269 105 0 0,22 220-180 0 0,7 55-27 0 0,-2-27-149 0 0,3 41 163 0 0,1-1 0 0 0,0 0 0 0 0,1 1 0 0 0,-1-1 0 0 0,1 0 0 0 0,-1 1 0 0 0,1-1 1 0 0,2-5-1 0 0,-2 8-69 0 0,-1 0 0 0 0,1 0 0 0 0,0 0-1 0 0,-1 0 1 0 0,1 0 0 0 0,0 0 0 0 0,0 0 0 0 0,-1 0 0 0 0,1 0 0 0 0,0 0 0 0 0,0 1 0 0 0,0-1 0 0 0,0 0 0 0 0,0 1 0 0 0,0-1 0 0 0,0 1-1 0 0,0-1 1 0 0,0 1 0 0 0,3-1 0 0 0,11 0-7741 0 0,-15 1 7809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0.3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371 78 4143 0 0,'0'0'191'0'0,"-8"-13"26"0"0,6 10 611 0 0,-1 0 0 0 0,1 0-1 0 0,-1 1 1 0 0,0-1-1 0 0,0 1 1 0 0,0-1 0 0 0,0 1-1 0 0,0 0 1 0 0,0 0-1 0 0,-1 1 1 0 0,1-1 0 0 0,-8-2-1 0 0,6 3-79 0 0,-1-1-1 0 0,0 1 1 0 0,-1 1-1 0 0,1-1 1 0 0,0 1-1 0 0,0 0 1 0 0,-8 2-1 0 0,-2 0-31 0 0,0 2-1 0 0,0 0 0 0 0,1 1 0 0 0,0 1 1 0 0,-17 8-1 0 0,18-7-442 0 0,1 1 1 0 0,0 0 0 0 0,1 0-1 0 0,-19 18 1 0 0,23-19-224 0 0,0 1 0 0 0,1 0 0 0 0,0 0 0 0 0,1 0 1 0 0,-1 1-1 0 0,2 0 0 0 0,-7 13 0 0 0,11-20-46 0 0,0 0 1 0 0,0-1-1 0 0,0 1 0 0 0,1 0 1 0 0,-1 0-1 0 0,0 0 0 0 0,1 0 1 0 0,0 0-1 0 0,-1 0 0 0 0,1 0 1 0 0,0 0-1 0 0,0 0 0 0 0,0 0 1 0 0,0 0-1 0 0,0 0 0 0 0,1 0 1 0 0,-1-1-1 0 0,1 1 0 0 0,-1 0 1 0 0,1 0-1 0 0,-1 0 0 0 0,1 0 1 0 0,0 0-1 0 0,0-1 0 0 0,0 1 1 0 0,0 0-1 0 0,0-1 0 0 0,1 1 1 0 0,-1-1-1 0 0,0 1 0 0 0,1-1 1 0 0,-1 0-1 0 0,1 1 0 0 0,-1-1 1 0 0,1 0-1 0 0,0 0 0 0 0,0 0 1 0 0,-1 0-1 0 0,4 0 0 0 0,4 3-137 0 0,2-1-1 0 0,-1 0 0 0 0,0-1 1 0 0,0 0-1 0 0,1-1 0 0 0,10 1 0 0 0,2-1 40 0 0,4 0-166 0 0,52 10-1 0 0,-72-10 237 0 0,0 1-1 0 0,1 0 1 0 0,-1 1-1 0 0,0-1 1 0 0,0 2-1 0 0,-1-1 1 0 0,1 1-1 0 0,-1 0 1 0 0,1 0-1 0 0,-1 0 1 0 0,10 11-1 0 0,-14-13 39 0 0,0 1 0 0 0,0-1 0 0 0,0 1 0 0 0,0-1 0 0 0,0 1 0 0 0,-1 0 1 0 0,0 0-1 0 0,1 0 0 0 0,-1 0 0 0 0,0 0 0 0 0,0 0 0 0 0,-1 0 0 0 0,1 0 0 0 0,0 1 0 0 0,-1-1 0 0 0,0 5 0 0 0,0-3 34 0 0,-1 0 0 0 0,0 0 0 0 0,0 0 0 0 0,-1-1 0 0 0,1 1 0 0 0,-1 0 0 0 0,0-1 0 0 0,0 0 0 0 0,0 1 0 0 0,-4 4 0 0 0,0-1 23 0 0,0 0 0 0 0,0-1 0 0 0,-1 0 0 0 0,0 0 1 0 0,-1 0-1 0 0,1-1 0 0 0,-1 0 0 0 0,0 0 0 0 0,-1-1 0 0 0,-12 6 0 0 0,16-9-71 0 0,1 0 0 0 0,0-1-1 0 0,-1 1 1 0 0,1-1-1 0 0,-1 0 1 0 0,1-1 0 0 0,-1 1-1 0 0,1-1 1 0 0,-7 0-1 0 0,10 0-83 0 0,1-1-110 0 0,-1 1 141 0 0,1-1 1 0 0,-1 0 0 0 0,1 0 0 0 0,-1 0 0 0 0,1 1-1 0 0,0-1 1 0 0,0 0 0 0 0,-1 0 0 0 0,1 0 0 0 0,0 0-1 0 0,0-1 1 0 0,1-1-7 0 0,-1-1 1 0 0,2 0-1 0 0,-1 1 0 0 0,0-1 0 0 0,1 1 1 0 0,-1 0-1 0 0,1-1 0 0 0,0 1 1 0 0,0 0-1 0 0,0 0 0 0 0,1 0 0 0 0,4-5 1 0 0,3-1-16 0 0,0 1 1 0 0,14-11-1 0 0,7 0 74 0 0,0 2 0 0 0,1 2 0 0 0,37-14 0 0 0,-49 21 0 0 0,63-22 73 0 0,-49 19-83 0 0,0-2-1 0 0,-1-1 1 0 0,32-19 0 0 0,-55 27 9 0 0,-1-1 1 0 0,0 1-1 0 0,0-2 0 0 0,0 1 1 0 0,-1-1-1 0 0,0 0 1 0 0,0-1-1 0 0,-1 0 1 0 0,-1 0-1 0 0,1-1 1 0 0,-1 1-1 0 0,-1-2 1 0 0,8-18-1 0 0,-10 21 40 0 0,0 0 0 0 0,-1 0 0 0 0,0 0 1 0 0,-1-1-1 0 0,0 1 0 0 0,1-16 0 0 0,-2 22-7 0 0,0 0 0 0 0,0 0 0 0 0,-1 0 1 0 0,1 0-1 0 0,0 0 0 0 0,-1 0 0 0 0,1 0 0 0 0,-1 0 0 0 0,0 0 1 0 0,0 1-1 0 0,0-1 0 0 0,0 0 0 0 0,0 0 0 0 0,0 1 1 0 0,0-1-1 0 0,0 0 0 0 0,-1 1 0 0 0,1-1 0 0 0,0 1 0 0 0,-1 0 1 0 0,0-1-1 0 0,1 1 0 0 0,-1 0 0 0 0,0 0 0 0 0,1 0 1 0 0,-1 0-1 0 0,0 0 0 0 0,0 0 0 0 0,0 1 0 0 0,0-1 1 0 0,0 1-1 0 0,0-1 0 0 0,-4 1 0 0 0,0-1 36 0 0,0 1 0 0 0,0 0-1 0 0,0 0 1 0 0,-1 1 0 0 0,1 0 0 0 0,0 0-1 0 0,0 0 1 0 0,0 1 0 0 0,0 0 0 0 0,0 0-1 0 0,1 0 1 0 0,-1 1 0 0 0,1 0-1 0 0,-1 0 1 0 0,1 0 0 0 0,0 1 0 0 0,0 0-1 0 0,0 0 1 0 0,1 0 0 0 0,-1 0 0 0 0,-6 10-1 0 0,2-2 33 0 0,0 1-1 0 0,1 1 1 0 0,0-1 0 0 0,1 1-1 0 0,1 1 1 0 0,0-1-1 0 0,-6 23 1 0 0,10-27-73 0 0,0-1 1 0 0,0 1-1 0 0,1 0 1 0 0,0-1-1 0 0,1 1 1 0 0,0 0-1 0 0,0-1 1 0 0,1 1-1 0 0,0 0 1 0 0,1-1-1 0 0,4 13 1 0 0,-4-16-20 0 0,0 0 0 0 0,1 0 0 0 0,-1 0 0 0 0,2 0 0 0 0,-1-1 0 0 0,1 1 0 0 0,-1-1 0 0 0,2 0 0 0 0,-1 0-1 0 0,0 0 1 0 0,1-1 0 0 0,0 1 0 0 0,0-1 0 0 0,0 0 0 0 0,1-1 0 0 0,-1 1 0 0 0,9 3 0 0 0,0-2-5 0 0,0 0 0 0 0,1 0 0 0 0,0-1-1 0 0,0-1 1 0 0,0-1 0 0 0,0 0 0 0 0,0-1 0 0 0,0-1 0 0 0,1 0 0 0 0,18-3-1 0 0,-2-2-825 0 0,-1-1-1 0 0,1-1 1 0 0,55-22-1 0 0,-45 12-737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1.3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 18 7831 0 0,'0'0'231'0'0,"-4"-9"-744"0"0,6 3 2047 0 0,6 4 5457 0 0,-3 16-4519 0 0,22 87 2180 0 0,-1 54-2136 0 0,-6-31-1319 0 0,-19-123-805 0 0,0-2-339 0 0,2-3-37 0 0,1 0-1 0 0,-1 0 0 0 0,0-1 0 0 0,0 0 0 0 0,-1 1 0 0 0,1-1 0 0 0,2-7 0 0 0,11-41 4 0 0,-5 14-89 0 0,-11 39 66 0 0,6-17-206 0 0,0 1-1 0 0,15-28 1 0 0,-20 43 205 0 0,-1 0 0 0 0,1 1 0 0 0,0-1 0 0 0,-1 0 1 0 0,1 1-1 0 0,0-1 0 0 0,0 0 0 0 0,0 1 0 0 0,-1-1 0 0 0,1 1 0 0 0,0-1 0 0 0,0 1 0 0 0,0 0 0 0 0,0-1 1 0 0,0 1-1 0 0,0 0 0 0 0,0 0 0 0 0,0 0 0 0 0,0 0 0 0 0,0-1 0 0 0,0 1 0 0 0,0 1 0 0 0,0-1 0 0 0,0 0 1 0 0,0 0-1 0 0,0 0 0 0 0,0 0 0 0 0,0 1 0 0 0,0-1 0 0 0,1 1 0 0 0,3 1-14 0 0,0 0 0 0 0,0 1-1 0 0,-1-1 1 0 0,6 4 0 0 0,7 7 153 0 0,-1 1 1 0 0,28 31-1 0 0,-16-15-5 0 0,-27-29 168 0 0,7-3-153 0 0,-5 0-141 0 0,0 0 0 0 0,-1 1-1 0 0,1-1 1 0 0,-1 0 0 0 0,0 0-1 0 0,1-1 1 0 0,-1 1 0 0 0,0 0-1 0 0,0-1 1 0 0,0 1 0 0 0,-1-1-1 0 0,1 0 1 0 0,-1 1 0 0 0,1-1-1 0 0,-1 0 1 0 0,1-3 0 0 0,3-7 7 0 0,-2-1-1 0 0,4-15 1 0 0,-5 17-14 0 0,1-6-23 0 0,1 0 0 0 0,0 1-1 0 0,1-1 1 0 0,1 1-1 0 0,8-17 1 0 0,-13 31 27 0 0,-1 3 0 0 0,0-1 0 0 0,0 1 0 0 0,1-1 0 0 0,-1 1 0 0 0,0-1 0 0 0,0 0 0 0 0,1 1 0 0 0,-1-1 0 0 0,0 1 0 0 0,1-1 0 0 0,-1 1 0 0 0,1 0 0 0 0,-1-1 0 0 0,1 1 0 0 0,-1-1 0 0 0,1 1 0 0 0,-1 0 0 0 0,1-1 0 0 0,-1 1 0 0 0,1 0 0 0 0,-1-1 0 0 0,1 1 0 0 0,-1 0 0 0 0,2 0 0 0 0,6-3 0 0 0,-5 4 26 0 0,-1-1 1 0 0,1 1-1 0 0,0-1 0 0 0,-1 1 1 0 0,1 0-1 0 0,-1 0 0 0 0,1 0 0 0 0,-1 0 1 0 0,1 1-1 0 0,-1-1 0 0 0,0 1 1 0 0,0-1-1 0 0,0 1 0 0 0,4 3 0 0 0,3 5 214 0 0,15 19 0 0 0,-16-18-106 0 0,67 98 622 0 0,-23-31-592 0 0,-49-74-237 0 0,0 0-1 0 0,0 0 1 0 0,1-1-1 0 0,-1 1 0 0 0,5 2 1 0 0,-7-5-146 0 0,0 0-1 0 0,0 0 1 0 0,0-1 0 0 0,0 1-1 0 0,1 0 1 0 0,-1-1 0 0 0,0 1-1 0 0,0 0 1 0 0,1-1 0 0 0,-1 0 0 0 0,0 1-1 0 0,1-1 1 0 0,-1 0 0 0 0,1 0-1 0 0,-1 0 1 0 0,0 0 0 0 0,1 0-1 0 0,-1 0 1 0 0,0 0 0 0 0,1 0-1 0 0,-1 0 1 0 0,3-1 0 0 0,2-4-1632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1.7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78 115 9671 0 0,'-2'-6'1004'0'0,"2"5"-612"0"0,0 0 0 0 0,0 0 0 0 0,0 0 1 0 0,0 1-1 0 0,-1-1 0 0 0,1 0 0 0 0,0 0 0 0 0,0 0 0 0 0,-1 0 0 0 0,1 0 0 0 0,-1 1 0 0 0,1-1 0 0 0,-1 0 0 0 0,1 0 0 0 0,-1 1 0 0 0,1-1 0 0 0,-1 0 0 0 0,0 1 0 0 0,0-2 0 0 0,-5 6 3038 0 0,2 1-4083 0 0,-4 8 1429 0 0,1 0 0 0 0,0 1 0 0 0,1-1 1 0 0,-6 21-1 0 0,9-25-527 0 0,0 1 0 0 0,1 0 0 0 0,0 0 0 0 0,1 0 1 0 0,0 0-1 0 0,0 1 0 0 0,2 13 0 0 0,-1-21-211 0 0,1 0 1 0 0,-1 0-1 0 0,1 0 0 0 0,0 0 1 0 0,0 0-1 0 0,0 0 0 0 0,0 0 0 0 0,1 0 1 0 0,-1-1-1 0 0,1 1 0 0 0,-1 0 1 0 0,1-1-1 0 0,0 1 0 0 0,0-1 1 0 0,0 0-1 0 0,0 1 0 0 0,1-1 0 0 0,4 3 1 0 0,-4-3-31 0 0,0-1 1 0 0,0 1-1 0 0,0-1 1 0 0,1 0-1 0 0,-1 0 1 0 0,1 0-1 0 0,-1 0 1 0 0,1-1-1 0 0,-1 1 1 0 0,1-1-1 0 0,-1 0 1 0 0,1 0-1 0 0,-1 0 1 0 0,1 0-1 0 0,-1-1 1 0 0,5-1-1 0 0,2 0-26 0 0,0-1 1 0 0,0 0-1 0 0,0-1 0 0 0,-1 0 0 0 0,0 0 0 0 0,0-1 1 0 0,0 0-1 0 0,0-1 0 0 0,9-8 0 0 0,-14 11-8 0 0,-1-1 0 0 0,1 1 0 0 0,-1-1 0 0 0,0 0 0 0 0,0 0-1 0 0,-1 0 1 0 0,1 0 0 0 0,-1 0 0 0 0,0-1 0 0 0,0 1 0 0 0,0-1-1 0 0,-1 1 1 0 0,1-1 0 0 0,-1 0 0 0 0,0 1 0 0 0,0-1 0 0 0,-1 0-1 0 0,0 0 1 0 0,0 0 0 0 0,0 0 0 0 0,-1-7 0 0 0,-1 4 22 0 0,1 1 1 0 0,-1 0 0 0 0,-1 0 0 0 0,0 0-1 0 0,0 0 1 0 0,0 0 0 0 0,0 0 0 0 0,-1 1-1 0 0,0 0 1 0 0,-1-1 0 0 0,0 2-1 0 0,1-1 1 0 0,-2 0 0 0 0,1 1 0 0 0,-1 0-1 0 0,0 0 1 0 0,0 1 0 0 0,-13-8 0 0 0,1 3-27 0 0,-1 0 1 0 0,0 1 0 0 0,0 1 0 0 0,-1 0 0 0 0,-34-5-1 0 0,53 12-131 0 0,17-10-6795 0 0,-5 5 5392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2.1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12 8751 0 0,'0'0'674'0'0,"13"-11"9315"0"0,-10 15-9608 0 0,1 1 1 0 0,-1 0 0 0 0,0 0-1 0 0,0 0 1 0 0,0 0-1 0 0,-1 0 1 0 0,1 1-1 0 0,1 8 1 0 0,12 52 1097 0 0,-14-55-1271 0 0,22 160 1514 0 0,-16-100-1567 0 0,18 71 0 0 0,5-33-2498 0 0,-24-89 262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2.5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0 294 12439 0 0,'12'-16'979'0'0,"-1"1"0"0"0,2 1-1 0 0,0 0 1 0 0,0 1 0 0 0,23-17 0 0 0,-4 2-33 0 0,12-8-469 0 0,-32 28-415 0 0,0-1 0 0 0,-1-1 0 0 0,0 0 0 0 0,-1 0 1 0 0,0-1-1 0 0,13-19 0 0 0,-22 29-56 0 0,0 0 1 0 0,-1 0-1 0 0,1 0 0 0 0,-1 0 1 0 0,1-1-1 0 0,-1 1 0 0 0,1 0 1 0 0,-1 0-1 0 0,0-1 0 0 0,1 1 1 0 0,-1 0-1 0 0,0-1 1 0 0,0 1-1 0 0,0 0 0 0 0,0-1 1 0 0,-1-1-1 0 0,1 2 32 0 0,0 0 0 0 0,0 0 0 0 0,-1 1 0 0 0,1-1 0 0 0,-1 0 0 0 0,1 0 0 0 0,-1 1 0 0 0,1-1 0 0 0,-1 0 0 0 0,0 0 0 0 0,1 1 0 0 0,-1-1 0 0 0,0 1 0 0 0,1-1 0 0 0,-1 1-1 0 0,0-1 1 0 0,0 1 0 0 0,-1-1 0 0 0,0 0 37 0 0,0 0 0 0 0,0 1-1 0 0,0-1 1 0 0,0 1 0 0 0,0 0-1 0 0,0-1 1 0 0,0 1 0 0 0,0 0-1 0 0,0 1 1 0 0,0-1 0 0 0,0 0-1 0 0,0 0 1 0 0,0 1 0 0 0,0-1-1 0 0,0 1 1 0 0,0 0 0 0 0,0 0-1 0 0,0-1 1 0 0,0 1 0 0 0,-2 2-1 0 0,-3 2 131 0 0,1 1 0 0 0,0 0 0 0 0,0 0 0 0 0,0 1 0 0 0,1 0 0 0 0,0 0 0 0 0,0 0 0 0 0,0 0 0 0 0,1 1 0 0 0,1 0 0 0 0,-1 0 0 0 0,1 0-1 0 0,0 0 1 0 0,1 0 0 0 0,0 1 0 0 0,-1 10 0 0 0,0 4 3 0 0,1 0 0 0 0,1 0 0 0 0,1-1 0 0 0,1 1 0 0 0,4 23 0 0 0,-2-26-149 0 0,1 0 0 0 0,8 25 0 0 0,-10-39-48 0 0,0 0-1 0 0,1 0 0 0 0,0 0 1 0 0,0 0-1 0 0,0 0 1 0 0,0-1-1 0 0,1 1 1 0 0,0-1-1 0 0,0 0 1 0 0,10 9-1 0 0,-12-12-16 0 0,0-1-1 0 0,1 1 1 0 0,-1-1-1 0 0,0 0 1 0 0,1 1-1 0 0,-1-1 1 0 0,1-1-1 0 0,0 1 1 0 0,-1 0-1 0 0,1 0 1 0 0,0-1-1 0 0,-1 0 1 0 0,1 1 0 0 0,0-1-1 0 0,-1 0 1 0 0,1 0-1 0 0,0-1 1 0 0,0 1-1 0 0,-1-1 1 0 0,1 1-1 0 0,0-1 1 0 0,-1 0-1 0 0,1 0 1 0 0,-1 0-1 0 0,1 0 1 0 0,-1 0-1 0 0,0 0 1 0 0,1-1 0 0 0,3-3-1 0 0,3-2-38 0 0,-1 0 0 0 0,0-1 0 0 0,0 0 0 0 0,-1-1 0 0 0,12-17 0 0 0,40-75-1043 0 0,-49 87 966 0 0,0-1-171 0 0,1 0 0 0 0,0 1 0 0 0,19-19 0 0 0,-26 29 248 0 0,1 0 0 0 0,0 1 0 0 0,0-1 0 0 0,0 1 0 0 0,0 0 0 0 0,1 0-1 0 0,-1 1 1 0 0,1-1 0 0 0,0 1 0 0 0,0 1 0 0 0,0-1 0 0 0,-1 1 0 0 0,2 0 0 0 0,7 0-1 0 0,-6 0 74 0 0,0 1-1 0 0,0 1 1 0 0,0 0-1 0 0,-1 0 1 0 0,1 0-1 0 0,0 1 0 0 0,-1 1 1 0 0,1-1-1 0 0,-1 1 1 0 0,0 0-1 0 0,11 6 1 0 0,-13-5 52 0 0,1-1 0 0 0,-1 1 0 0 0,0 0 0 0 0,-1 0 0 0 0,1 1 0 0 0,-1-1 0 0 0,0 1 0 0 0,0 0 1 0 0,0 0-1 0 0,-1 1 0 0 0,1-1 0 0 0,-2 1 0 0 0,1-1 0 0 0,3 12 0 0 0,-2-6 80 0 0,-2 1 0 0 0,0-1 0 0 0,0 1 0 0 0,-1 0 0 0 0,0 0 0 0 0,-1 0 0 0 0,-1-1 0 0 0,1 1 0 0 0,-2 0 0 0 0,0 0 0 0 0,-6 20 0 0 0,6-27-82 0 0,-1 0 0 0 0,1 0 1 0 0,-1 0-1 0 0,0 0 0 0 0,-1-1 0 0 0,1 1 0 0 0,-1-1 1 0 0,1 0-1 0 0,-1 0 0 0 0,-1-1 0 0 0,1 1 0 0 0,0-1 0 0 0,-1 0 1 0 0,0 0-1 0 0,0 0 0 0 0,0 0 0 0 0,0-1 0 0 0,0 0 1 0 0,0 0-1 0 0,-6 1 0 0 0,0 0-52 0 0,0 0 1 0 0,0-1-1 0 0,-1-1 0 0 0,1 0 0 0 0,-1 0 1 0 0,1-1-1 0 0,0-1 0 0 0,-21-2 1 0 0,28 2-294 0 0,0 0-1 0 0,0-1 1 0 0,0 1 0 0 0,0-1 0 0 0,1 1 0 0 0,-1-1-1 0 0,1 0 1 0 0,-1 0 0 0 0,-3-4 0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3.4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11055 0 0,'0'0'3016'0'0,"1"3"-965"0"0,5 10-458 0 0,-2 0 1 0 0,0 1-1 0 0,5 25 0 0 0,0 45 597 0 0,-8-60-2089 0 0,1-1-1 0 0,2 1 0 0 0,0-1 1 0 0,1 0-1 0 0,9 23 0 0 0,-13-44-136 0 0,0 1-1 0 0,1-1 1 0 0,-1 0 0 0 0,0 1-1 0 0,1-1 1 0 0,0 0 0 0 0,0 0 0 0 0,-1 1-1 0 0,1-2 1 0 0,4 4 0 0 0,-5-4-213 0 0,1 0 0 0 0,-1 0 1 0 0,1 0-1 0 0,-1-1 0 0 0,1 1 1 0 0,-1-1-1 0 0,1 1 0 0 0,-1-1 1 0 0,1 1-1 0 0,0-1 0 0 0,-1 0 1 0 0,3 0-1 0 0,6-1-7647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3.9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236 572 6911 0 0,'0'0'528'0'0,"-9"-16"5658"0"0,8 15-5718 0 0,-1-1 1 0 0,0 1 0 0 0,0-1-1 0 0,0 1 1 0 0,0 0-1 0 0,0 0 1 0 0,0 0 0 0 0,0 0-1 0 0,0 0 1 0 0,0 0 0 0 0,0 0-1 0 0,0 1 1 0 0,-4-1 0 0 0,2 1-68 0 0,1-1 1 0 0,-1 1-1 0 0,0 1 1 0 0,1-1-1 0 0,-1 0 1 0 0,1 1-1 0 0,-7 2 1 0 0,-3 2 140 0 0,1 0-1 0 0,0 1 1 0 0,-19 13 0 0 0,20-12-21 0 0,6-4-434 0 0,0 0 1 0 0,0 0 0 0 0,0 0-1 0 0,1 1 1 0 0,-1 0 0 0 0,1 0-1 0 0,0 0 1 0 0,0 0 0 0 0,1 1-1 0 0,-1-1 1 0 0,1 1 0 0 0,0 0-1 0 0,0 0 1 0 0,1 0 0 0 0,-1 0-1 0 0,1 1 1 0 0,0-1 0 0 0,1 1-1 0 0,-2 8 1 0 0,2-9-36 0 0,-3 13 87 0 0,1 1 1 0 0,1 0 0 0 0,1 24 0 0 0,1-37-119 0 0,1-1 0 0 0,-1 1 0 0 0,2 0 0 0 0,-1-1 0 0 0,0 0 1 0 0,5 10-1 0 0,-5-12-16 0 0,1 0 0 0 0,-1-1 0 0 0,1 1 0 0 0,0 0 0 0 0,0-1 0 0 0,0 1 0 0 0,0-1 0 0 0,1 0 0 0 0,-1 0 0 0 0,1 0 0 0 0,-1 0 0 0 0,6 3 0 0 0,-5-4-5 0 0,0 1 0 0 0,0-1 0 0 0,0-1 0 0 0,0 1 0 0 0,0 0 0 0 0,0-1 0 0 0,0 1 0 0 0,0-1 0 0 0,0 0 0 0 0,1 0 0 0 0,-1 0 0 0 0,0-1 0 0 0,0 1 0 0 0,0-1 0 0 0,0 0 0 0 0,0 0 0 0 0,0 0 0 0 0,0 0 0 0 0,0 0 0 0 0,0 0 0 0 0,-1-1 0 0 0,1 0 0 0 0,0 1 0 0 0,3-5 0 0 0,2 0 0 0 0,0 0 0 0 0,-1-1 0 0 0,0 0 0 0 0,-1-1 0 0 0,1 0 0 0 0,8-13 0 0 0,-3-2-116 0 0,0-1 1 0 0,-2 0-1 0 0,0 0 0 0 0,-2-1 0 0 0,0 0 1 0 0,5-37-1 0 0,-4-6-415 0 0,2-85 0 0 0,-9-111-601 0 0,-3 163 1384 0 0,1 100 452 0 0,1 3-617 0 0,-1 0 0 0 0,1 0 0 0 0,-1 0 1 0 0,1 0-1 0 0,0 0 0 0 0,-1 0 0 0 0,3 2 0 0 0,0 4 80 0 0,9 28 599 0 0,14 73-1 0 0,-4 42 56 0 0,-16-107-580 0 0,3 32-254 0 0,13 84 611 0 0,-15-121-1823 0 0,2 0 1 0 0,15 39-1 0 0,-18-64-671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4.2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1 285 14279 0 0,'5'-5'291'0'0,"1"-1"-1"0"0,0 1 0 0 0,1 0 0 0 0,0 1 0 0 0,-1 0 1 0 0,12-5-1 0 0,20-14 1160 0 0,85-74 1604 0 0,-118 93-2994 0 0,0 0-1 0 0,-1 0 0 0 0,1-1 1 0 0,-1 0-1 0 0,0 1 0 0 0,0-1 1 0 0,0-1-1 0 0,0 1 0 0 0,4-10 1 0 0,-7 13-24 0 0,-1 0 1 0 0,1 0-1 0 0,0 0 1 0 0,-1 0 0 0 0,1 0-1 0 0,-1 0 1 0 0,1 0 0 0 0,-1 0-1 0 0,0 0 1 0 0,0 0 0 0 0,0 0-1 0 0,0 0 1 0 0,0 0 0 0 0,-1 0-1 0 0,1 0 1 0 0,-1 0 0 0 0,1 0-1 0 0,-1 0 1 0 0,0 0-1 0 0,1 0 1 0 0,-1 0 0 0 0,0 0-1 0 0,0 1 1 0 0,0-1 0 0 0,-1 0-1 0 0,1 1 1 0 0,0-1 0 0 0,-1 0-1 0 0,1 1 1 0 0,-1 0 0 0 0,1-1-1 0 0,-5-1 1 0 0,4 2 37 0 0,0 0 0 0 0,0 0 0 0 0,-1 0 0 0 0,1 0-1 0 0,0 1 1 0 0,-1-1 0 0 0,1 1 0 0 0,-1 0 0 0 0,1-1 0 0 0,0 1 0 0 0,-1 0 0 0 0,1 0 0 0 0,-1 1 0 0 0,1-1 0 0 0,-1 0 0 0 0,1 1 0 0 0,0 0 0 0 0,-1-1-1 0 0,1 1 1 0 0,-4 2 0 0 0,0 0 108 0 0,1-1-1 0 0,0 2 0 0 0,-1-1 0 0 0,1 0 1 0 0,0 1-1 0 0,-9 9 0 0 0,8-5 7 0 0,-1 1-1 0 0,1 0 0 0 0,0 0 1 0 0,1 1-1 0 0,0 0 1 0 0,1 0-1 0 0,0 0 1 0 0,0 0-1 0 0,1 1 1 0 0,-2 14-1 0 0,-2 14 114 0 0,-1 57 0 0 0,7-83-287 0 0,1 0-1 0 0,0 0 1 0 0,1 0 0 0 0,1 0-1 0 0,0 0 1 0 0,0 0 0 0 0,6 16-1 0 0,-6-25-43 0 0,-1 1-1 0 0,1-1 0 0 0,1 0 1 0 0,-1 1-1 0 0,0-1 1 0 0,1 0-1 0 0,0 0 0 0 0,0-1 1 0 0,0 1-1 0 0,1 0 1 0 0,-1-1-1 0 0,1 0 0 0 0,-1 0 1 0 0,1 0-1 0 0,0 0 1 0 0,1-1-1 0 0,-1 0 0 0 0,0 1 1 0 0,1-2-1 0 0,-1 1 1 0 0,1 0-1 0 0,7 1 0 0 0,-6-2-364 0 0,1 0-1 0 0,-1-1 1 0 0,0 0-1 0 0,1 0 1 0 0,-1 0 0 0 0,12-3-1 0 0,17-8-6862 0 0,-12 1-297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4.7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256 86 8287 0 0,'2'-13'-210'0'0,"-1"7"888"0"0,0 1 0 0 0,-1 0 0 0 0,1-1 0 0 0,-1 1 1 0 0,0-1-1 0 0,-1-6 0 0 0,0 10-442 0 0,1 1-1 0 0,0-1 1 0 0,-1 1-1 0 0,0 0 1 0 0,1-1-1 0 0,-1 1 1 0 0,0 0 0 0 0,1 0-1 0 0,-1-1 1 0 0,0 1-1 0 0,0 0 1 0 0,0 0-1 0 0,0 0 1 0 0,0 0 0 0 0,0 0-1 0 0,-1 0 1 0 0,1 1-1 0 0,0-1 1 0 0,0 0-1 0 0,-1 1 1 0 0,1-1 0 0 0,0 0-1 0 0,-1 1 1 0 0,1 0-1 0 0,0-1 1 0 0,-1 1-1 0 0,1 0 1 0 0,-1 0 0 0 0,-1-1-1 0 0,-4 1 186 0 0,1-1-1 0 0,-1 1 1 0 0,1 1 0 0 0,0-1-1 0 0,-1 1 1 0 0,1 0-1 0 0,0 0 1 0 0,-1 1 0 0 0,1 0-1 0 0,-10 4 1 0 0,7-2-150 0 0,-1 0-1 0 0,2 1 1 0 0,-1 0 0 0 0,0 0 0 0 0,1 1 0 0 0,0 0-1 0 0,1 1 1 0 0,-8 7 0 0 0,8-6-160 0 0,0-1 0 0 0,1 2 0 0 0,1-1 0 0 0,-1 0 0 0 0,1 1 0 0 0,1 0 0 0 0,0 0 0 0 0,0 0 0 0 0,0 1 0 0 0,2 0 0 0 0,-1-1 0 0 0,1 1 0 0 0,0 0 0 0 0,1 0 0 0 0,0 0 0 0 0,1 0 0 0 0,0 0 0 0 0,1 0-1 0 0,-1 0 1 0 0,2 0 0 0 0,4 16 0 0 0,-6-23-104 0 0,1 0-1 0 0,0 0 1 0 0,0-1-1 0 0,1 1 1 0 0,-1 0-1 0 0,1-1 0 0 0,-1 1 1 0 0,1-1-1 0 0,0 1 1 0 0,0-1-1 0 0,0 0 1 0 0,0 1-1 0 0,0-1 1 0 0,1 0-1 0 0,-1 0 0 0 0,1-1 1 0 0,-1 1-1 0 0,1-1 1 0 0,-1 1-1 0 0,1-1 1 0 0,0 0-1 0 0,0 0 0 0 0,0 0 1 0 0,0 0-1 0 0,0 0 1 0 0,0-1-1 0 0,0 1 1 0 0,3-1-1 0 0,1 0-32 0 0,-1-1 1 0 0,0 1-1 0 0,1-1 1 0 0,-1 0-1 0 0,1-1 0 0 0,-1 0 1 0 0,0 0-1 0 0,0 0 0 0 0,0-1 1 0 0,0 0-1 0 0,-1 0 0 0 0,8-5 1 0 0,-6 3-197 0 0,0-1 1 0 0,0 0 0 0 0,0-1-1 0 0,-1 1 1 0 0,0-2 0 0 0,0 1 0 0 0,-1 0-1 0 0,0-1 1 0 0,0 0 0 0 0,-1 0-1 0 0,7-17 1 0 0,-1-5-959 0 0,-2 1 1 0 0,6-38-1 0 0,-9 40 519 0 0,-4 25 1626 0 0,2 7-662 0 0,1-1 0 0 0,-1 0-1 0 0,0 1 1 0 0,0 0 0 0 0,0-1-1 0 0,-1 1 1 0 0,0 0 0 0 0,2 7 0 0 0,11 46 970 0 0,-8-28-787 0 0,0 1-265 0 0,9 29 123 0 0,-14-54-470 0 0,0-1 0 0 0,0 0 0 0 0,0 0 0 0 0,1 0 0 0 0,0 0 0 0 0,0 0 0 0 0,0 0 0 0 0,5 5 0 0 0,2-3-2032 0 0,0-2-3713 0 0,3-2-2423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5.1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183 70 16039 0 0,'-3'-14'1708'0'0,"3"11"-1506"0"0,-1 0 0 0 0,1 0 0 0 0,-1 0 0 0 0,0 0 0 0 0,1 0-1 0 0,-1 0 1 0 0,0 1 0 0 0,-1-1 0 0 0,1 0 0 0 0,0 1 0 0 0,-1-1 0 0 0,0 1 0 0 0,1-1-1 0 0,-5-3 1 0 0,5 5 0 0 0,-1 0-1 0 0,1 0 1 0 0,-1 0-1 0 0,0 0 0 0 0,0 0 1 0 0,1 0-1 0 0,-1 1 1 0 0,0-1-1 0 0,0 0 1 0 0,0 1-1 0 0,0 0 1 0 0,0-1-1 0 0,0 1 0 0 0,0 0 1 0 0,0 0-1 0 0,0 0 1 0 0,0 0-1 0 0,0 0 1 0 0,0 1-1 0 0,1-1 0 0 0,-1 1 1 0 0,0-1-1 0 0,-2 2 1 0 0,-4 1-42 0 0,1 0 0 0 0,-1 1 1 0 0,1 0-1 0 0,0 0 0 0 0,1 1 1 0 0,-1 0-1 0 0,1 0 0 0 0,0 1 1 0 0,0 0-1 0 0,1 0 0 0 0,-8 9 1 0 0,10-10-148 0 0,0 0 0 0 0,0 0-1 0 0,0 0 1 0 0,1 0 0 0 0,0 0 0 0 0,0 1 0 0 0,-2 8 0 0 0,3-11-21 0 0,0 1 1 0 0,1-1 0 0 0,0 1-1 0 0,0-1 1 0 0,0 1 0 0 0,0-1-1 0 0,0 0 1 0 0,1 1 0 0 0,0-1-1 0 0,-1 0 1 0 0,1 1-1 0 0,1-1 1 0 0,1 5 0 0 0,-1-5-41 0 0,0 0 1 0 0,0 1 0 0 0,1-1-1 0 0,0 0 1 0 0,-1-1 0 0 0,1 1-1 0 0,0 0 1 0 0,0-1 0 0 0,1 1-1 0 0,-1-1 1 0 0,6 3 0 0 0,6 2-372 0 0,23 9 0 0 0,-17-8 125 0 0,-4-1 89 0 0,-1 0 0 0 0,0 1 0 0 0,-1 1 0 0 0,16 10 1 0 0,-28-16 216 0 0,1-1 0 0 0,-1 1-1 0 0,0 0 1 0 0,0 0 0 0 0,0 0 0 0 0,0 0 0 0 0,0 1 0 0 0,-1-1 0 0 0,1 1 0 0 0,-1-1 0 0 0,0 1 0 0 0,0 0 0 0 0,-1 0 0 0 0,1 0 0 0 0,-1 0 0 0 0,0 0 0 0 0,0 0 0 0 0,0 1 0 0 0,0-1 0 0 0,-1 0 0 0 0,0 0 0 0 0,0 1 0 0 0,0 3-1 0 0,-1-4 105 0 0,0 1 0 0 0,0-1-1 0 0,-1 0 1 0 0,1 0-1 0 0,-1 0 1 0 0,0 0 0 0 0,0-1-1 0 0,0 1 1 0 0,0 0-1 0 0,-1-1 1 0 0,0 0 0 0 0,1 1-1 0 0,-1-1 1 0 0,0 0 0 0 0,-1 0-1 0 0,1-1 1 0 0,0 1-1 0 0,-1-1 1 0 0,0 1 0 0 0,1-1-1 0 0,-8 2 1 0 0,4 0-21 0 0,-1-2 1 0 0,0 1-1 0 0,1-1 1 0 0,-1 0-1 0 0,0-1 0 0 0,0 0 1 0 0,0 0-1 0 0,0-1 1 0 0,0 0-1 0 0,-13-1 1 0 0,11-1-437 0 0,0 0 0 0 0,0-1 0 0 0,0 0 0 0 0,1 0 0 0 0,-1-1 0 0 0,1-1 0 0 0,-10-5 0 0 0,3-1-1062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5.4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20327 0 0,'0'0'2208'0'0,"9"3"-2208"0"0,3 2 0 0 0,-4 2 0 0 0,0 1 0 0 0,-2 0 0 0 0,0 0-72 0 0,2 3-8920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6.0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0 10591 0 0,'0'0'1254'0'0,"0"3"-453"0"0,1 12 708 0 0,-1 1 0 0 0,-1-1 0 0 0,-3 19 0 0 0,0 27 604 0 0,5 243 2770 0 0,1 1-3521 0 0,14 97-2022 0 0,-5-342-2556 0 0,-4-35-5229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6.4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312 64 12815 0 0,'-2'-4'400'0'0,"0"0"-1"0"0,0 0 0 0 0,0 0 1 0 0,-1 0-1 0 0,1 1 0 0 0,-1-1 1 0 0,0 1-1 0 0,0 0 0 0 0,0-1 1 0 0,-1 2-1 0 0,1-1 0 0 0,-1 0 1 0 0,0 1-1 0 0,1-1 0 0 0,-1 1 1 0 0,0 0-1 0 0,0 0 0 0 0,-1 1 1 0 0,1-1-1 0 0,0 1 0 0 0,-8-1 1 0 0,4 1-160 0 0,1 0 1 0 0,-1 1 0 0 0,1 1 0 0 0,0-1 0 0 0,-1 1 0 0 0,1 0 0 0 0,0 1 0 0 0,-1 0-1 0 0,1 0 1 0 0,0 0 0 0 0,1 1 0 0 0,-1 0 0 0 0,0 0 0 0 0,1 1 0 0 0,-1 0 0 0 0,1 0 0 0 0,0 1-1 0 0,1-1 1 0 0,-1 1 0 0 0,-6 8 0 0 0,1 1-146 0 0,1-1-1 0 0,1 2 0 0 0,0 0 1 0 0,1 0-1 0 0,0 0 1 0 0,-7 22-1 0 0,12-28-54 0 0,1 0 0 0 0,-1-1 0 0 0,1 1 0 0 0,1 0 0 0 0,0 0 0 0 0,0 1 0 0 0,1-1 0 0 0,0 0-1 0 0,1 0 1 0 0,0 0 0 0 0,0 0 0 0 0,1 0 0 0 0,4 14 0 0 0,-5-20-94 0 0,1 0-1 0 0,-1 1 0 0 0,1-1 1 0 0,0 0-1 0 0,0 0 1 0 0,0-1-1 0 0,0 1 0 0 0,0 0 1 0 0,0-1-1 0 0,1 1 1 0 0,0-1-1 0 0,-1 0 1 0 0,1 0-1 0 0,0 0 0 0 0,5 3 1 0 0,-3-3-148 0 0,1 0-1 0 0,-1 0 1 0 0,0-1 0 0 0,0 0 0 0 0,1 0 0 0 0,-1 0 0 0 0,0 0 0 0 0,1-1 0 0 0,6 0-1 0 0,4-2-353 0 0,-1 0 0 0 0,0-1-1 0 0,0-1 1 0 0,0 0 0 0 0,-1-1-1 0 0,19-8 1 0 0,-5 0-1455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7.1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282 574 5983 0 0,'0'0'274'0'0,"5"-6"90"0"0,-4 5-57 0 0,0 0 0 0 0,0 0 1 0 0,0 0-1 0 0,-1 0 0 0 0,1 0 1 0 0,0 0-1 0 0,0 0 1 0 0,-1-1-1 0 0,1 1 0 0 0,-1 0 1 0 0,1-1-1 0 0,-1 1 0 0 0,1 0 1 0 0,-1-1-1 0 0,0 1 0 0 0,0 0 1 0 0,0-1-1 0 0,0 1 0 0 0,0-1 1 0 0,0 1-1 0 0,0 0 0 0 0,0-1 1 0 0,0 1-1 0 0,-1-1 0 0 0,1 1 1 0 0,-1 0-1 0 0,1-1 1 0 0,-1 1-1 0 0,1 0 0 0 0,-2-3 1 0 0,0 3 7 0 0,1-1-1 0 0,0 1 1 0 0,-1-1 0 0 0,1 1 0 0 0,-1 0 0 0 0,0-1 0 0 0,1 1 0 0 0,-1 0 0 0 0,0 0 0 0 0,0 0 0 0 0,1 0 0 0 0,-1 0 0 0 0,0 1 0 0 0,0-1 0 0 0,0 0 0 0 0,-4 0 0 0 0,-4 1 123 0 0,-1 0-1 0 0,1 0 1 0 0,-1 1-1 0 0,0 0 0 0 0,1 1 1 0 0,0 0-1 0 0,-1 1 1 0 0,1 0-1 0 0,0 1 1 0 0,0 0-1 0 0,-15 8 0 0 0,17-7-300 0 0,-1 1 0 0 0,1-1-1 0 0,0 1 1 0 0,1 1-1 0 0,-1-1 1 0 0,1 1-1 0 0,1 0 1 0 0,-1 1-1 0 0,1 0 1 0 0,0 0-1 0 0,1 0 1 0 0,-7 16-1 0 0,7-14-75 0 0,1 1 0 0 0,1 1 0 0 0,0-1 0 0 0,-2 16 0 0 0,4-23-60 0 0,0 0 1 0 0,1 0-1 0 0,0 0 1 0 0,0 0-1 0 0,0 0 1 0 0,0 0-1 0 0,1 0 1 0 0,0 0-1 0 0,-1 0 0 0 0,2 0 1 0 0,-1 0-1 0 0,0 0 1 0 0,1 0-1 0 0,-1 0 1 0 0,5 6-1 0 0,-4-8-2 0 0,-1-1-1 0 0,1 1 1 0 0,-1-1 0 0 0,1 0 0 0 0,-1 1-1 0 0,1-1 1 0 0,0 0 0 0 0,-1 0 0 0 0,1 0-1 0 0,0 0 1 0 0,0 0 0 0 0,0 0-1 0 0,0-1 1 0 0,0 1 0 0 0,0-1 0 0 0,0 1-1 0 0,3-1 1 0 0,-1 0-46 0 0,-1 0 0 0 0,1 0 0 0 0,0-1 1 0 0,0 1-1 0 0,0-1 0 0 0,-1 0 0 0 0,1 0 0 0 0,6-3 0 0 0,1-1-239 0 0,-1-1 1 0 0,0 0-1 0 0,0-1 0 0 0,-1 1 0 0 0,10-10 0 0 0,-8 5-339 0 0,0 0 0 0 0,-1-1 1 0 0,-1 0-1 0 0,13-20 0 0 0,26-56-2214 0 0,-47 85 2754 0 0,5-5-155 0 0,0 3 252 0 0,-5 4 298 0 0,2 3-114 0 0,-1-1 1 0 0,0 1 0 0 0,0 0 0 0 0,0-1 0 0 0,0 1 0 0 0,0 0 0 0 0,0 0 0 0 0,0 0 0 0 0,-1 0 0 0 0,3 5 0 0 0,5 7 382 0 0,-2 1-1 0 0,10 22 0 0 0,-13-26-481 0 0,0 0 0 0 0,1 0-1 0 0,1-1 1 0 0,-1 0-1 0 0,2 0 1 0 0,-1 0 0 0 0,9 9-1 0 0,3-6-31 0 0,-17-13-65 0 0,-1 1 0 0 0,1 0 0 0 0,0-1 0 0 0,0 1 0 0 0,0-1 0 0 0,0 1 0 0 0,0-1 0 0 0,0 1 0 0 0,0-1 0 0 0,0 0 0 0 0,0 1 0 0 0,0-1 0 0 0,0 0-1 0 0,0 0 1 0 0,0 0 0 0 0,0 0 0 0 0,0 0 0 0 0,0 0 0 0 0,0 0 0 0 0,0 0 0 0 0,0 0 0 0 0,0 0 0 0 0,0-1 0 0 0,0 1 0 0 0,0 0 0 0 0,2-1 0 0 0,-1-1-20 0 0,2 0-70 0 0,0 0 0 0 0,0 0-1 0 0,0 0 1 0 0,0-1 0 0 0,-1 0-1 0 0,1 0 1 0 0,-1 0 0 0 0,0 0-1 0 0,0 0 1 0 0,5-7 0 0 0,2-5-1185 0 0,11-20 1 0 0,-18 29 839 0 0,11-21-1778 0 0,-1 0 0 0 0,-1-1 0 0 0,-2-1 0 0 0,12-53 0 0 0,9-122-3248 0 0,-30 198 5432 0 0,10-118-79 0 0,-9 41 6250 0 0,3 22 6223 0 0,-4 63-11617 0 0,8 28 237 0 0,-2 1 0 0 0,4 32 1 0 0,3 67 18 0 0,-5-43-467 0 0,14 51-109 0 0,-18-117-594 0 0,1-1 1 0 0,1 0-1 0 0,0 0 1 0 0,17 29-1 0 0,-20-43-137 0 0,0-1 0 0 0,0 0 1 0 0,0 0-1 0 0,0 0 0 0 0,1 0 0 0 0,0-1 0 0 0,0 0 1 0 0,5 4-1 0 0,8 4-1012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7.4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241 47 13071 0 0,'0'0'598'0'0,"5"-13"220"0"0,-5 12-730 0 0,0 0-1 0 0,0 0 1 0 0,0-1 0 0 0,0 1-1 0 0,0 0 1 0 0,0 0-1 0 0,0 0 1 0 0,0 0-1 0 0,-1-1 1 0 0,1 1 0 0 0,0 0-1 0 0,-1 0 1 0 0,1 0-1 0 0,-1 0 1 0 0,1 0 0 0 0,-1 0-1 0 0,1 0 1 0 0,-1 0-1 0 0,0 0 1 0 0,0 0-1 0 0,-1-1 1 0 0,1 1 168 0 0,-1 0 1 0 0,1 0-1 0 0,-1 0 1 0 0,1 0-1 0 0,-1 1 1 0 0,0-1-1 0 0,1 0 1 0 0,-1 1-1 0 0,0 0 0 0 0,1-1 1 0 0,-1 1-1 0 0,-3 0 1 0 0,-1 0 279 0 0,1 0 1 0 0,-1 0 0 0 0,1 1-1 0 0,-1 0 1 0 0,1 0 0 0 0,0 1-1 0 0,-1 0 1 0 0,-5 2 0 0 0,-1 2-150 0 0,0 1 1 0 0,1 0-1 0 0,0 1 1 0 0,1 0-1 0 0,0 1 1 0 0,0 0-1 0 0,1 0 1 0 0,0 1-1 0 0,-11 15 1 0 0,14-16-316 0 0,1 0 0 0 0,0-1 0 0 0,0 1 0 0 0,1 1-1 0 0,0-1 1 0 0,1 1 0 0 0,0-1 0 0 0,1 1 0 0 0,0 0 0 0 0,0 0 0 0 0,1 0 0 0 0,0 0 0 0 0,1 11 0 0 0,0-17-63 0 0,1 0-1 0 0,-1 1 0 0 0,1-1 1 0 0,0 0-1 0 0,1 0 0 0 0,-1 0 1 0 0,1 0-1 0 0,-1 0 0 0 0,1 0 1 0 0,0 0-1 0 0,1 0 0 0 0,3 5 1 0 0,-4-7-14 0 0,0 0 0 0 0,0 0 1 0 0,0 0-1 0 0,0 0 0 0 0,1 0 1 0 0,-1-1-1 0 0,0 1 0 0 0,1 0 1 0 0,-1-1-1 0 0,1 0 0 0 0,0 0 0 0 0,-1 0 1 0 0,1 0-1 0 0,0 0 0 0 0,0 0 1 0 0,0-1-1 0 0,0 1 0 0 0,-1-1 1 0 0,6 0-1 0 0,1-1-125 0 0,-1 0-1 0 0,0 0 1 0 0,0-1-1 0 0,1 0 1 0 0,-1-1-1 0 0,0 0 1 0 0,9-4-1 0 0,17-12-2657 0 0,-1-3-4628 0 0,-10 6-460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7.8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 3 10135 0 0,'-1'-2'11975'0'0,"0"19"-10174"0"0,-4 23 1 0 0,3-24-1164 0 0,0 1 1 0 0,0 16 0 0 0,3-27-570 0 0,-1-1-1 0 0,1 1 1 0 0,-1-1 0 0 0,2 0 0 0 0,-1 1 0 0 0,0-1-1 0 0,1 0 1 0 0,0 0 0 0 0,1 0 0 0 0,2 6 0 0 0,8 11 5 0 0,-12-21-73 0 0,-1 1 0 0 0,1-1-1 0 0,0 0 1 0 0,0 0-1 0 0,0 0 1 0 0,0 0 0 0 0,0 0-1 0 0,1 0 1 0 0,-1 0 0 0 0,0 0-1 0 0,0-1 1 0 0,1 1-1 0 0,-1 0 1 0 0,0-1 0 0 0,1 1-1 0 0,-1-1 1 0 0,0 1-1 0 0,3-1 1 0 0,1 1-2 0 0,-2 0-50 0 0,0-1-1 0 0,0 0 0 0 0,0 0 1 0 0,1 0-1 0 0,-1 0 1 0 0,0-1-1 0 0,0 1 1 0 0,0-1-1 0 0,0 1 1 0 0,0-1-1 0 0,0 0 0 0 0,0-1 1 0 0,0 1-1 0 0,0 0 1 0 0,0-1-1 0 0,2-1 1 0 0,7-5-315 0 0,0-1 0 0 0,11-10-1 0 0,-14 12-179 0 0,-1-1-1 0 0,14-17 0 0 0,21-40 791 0 0,-40 67-34 0 0,0 0 0 0 0,0 0 0 0 0,1 0 0 0 0,-1 1 0 0 0,-1-1 0 0 0,1 1 0 0 0,0 0 0 0 0,-1 0 0 0 0,1 0 0 0 0,-1 0-1 0 0,0 0 1 0 0,3 6 0 0 0,1 4 121 0 0,-1 1 0 0 0,5 15 1 0 0,6 16 172 0 0,-13-37-357 0 0,1-1 0 0 0,-1 0-1 0 0,2 0 1 0 0,-1 0 0 0 0,10 11 0 0 0,-13-17-259 0 0,1 0-1 0 0,-1 1 1 0 0,1-1 0 0 0,0 0 0 0 0,-1 0-1 0 0,1 0 1 0 0,0 0 0 0 0,-1 0-1 0 0,1 0 1 0 0,0-1 0 0 0,0 1 0 0 0,3 0-1 0 0,-3-1-423 0 0,0 0-1 0 0,0 0 0 0 0,0 0 1 0 0,0 0-1 0 0,0 0 1 0 0,0-1-1 0 0,0 1 0 0 0,0-1 1 0 0,0 1-1 0 0,0-1 1 0 0,0 0-1 0 0,0 0 0 0 0,0 0 1 0 0,2-1-1 0 0,7-6-8363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08.3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15199 0 0,'0'0'1379'0'0,"1"1"-1136"0"0,6 9 717 0 0,0 1 1 0 0,0 0-1 0 0,-1 0 1 0 0,0 1-1 0 0,6 20 1 0 0,15 67 1797 0 0,-23-85-2521 0 0,6 37 631 0 0,7 83-1 0 0,-9 53-436 0 0,-8-169-413 0 0,1 15-13 0 0,5 84-410 0 0,-5-110-160 0 0,1 1 0 0 0,0-1 0 0 0,5 13 0 0 0,0-2-787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0.0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276 623 9759 0 0,'0'0'883'0'0,"-16"-1"-710"0"0,0-1 1751 0 0,-1 1 0 0 0,1 0 0 0 0,-1 2 0 0 0,1 0 0 0 0,-26 4 0 0 0,36-3-1634 0 0,0-1-1 0 0,0 1 1 0 0,0 0 0 0 0,0 1-1 0 0,1-1 1 0 0,-1 1 0 0 0,0 0-1 0 0,1 1 1 0 0,0-1-1 0 0,0 1 1 0 0,0 0 0 0 0,0 0-1 0 0,1 1 1 0 0,-1 0 0 0 0,-4 6-1 0 0,4-4-153 0 0,-1 1 0 0 0,1 0 0 0 0,1 0-1 0 0,-1 0 1 0 0,2 1 0 0 0,-1-1 0 0 0,1 1-1 0 0,0 0 1 0 0,-3 16 0 0 0,5-22-101 0 0,1-2-32 0 0,0 0-1 0 0,0 1 1 0 0,0-1-1 0 0,0 0 0 0 0,0 0 1 0 0,0 0-1 0 0,0 1 1 0 0,0-1-1 0 0,0 0 1 0 0,1 0-1 0 0,-1 0 1 0 0,0 1-1 0 0,1-1 1 0 0,0 1-1 0 0,-1 0-2 0 0,0 3 0 0 0,10 4 0 0 0,-8-7-49 0 0,1-1-1 0 0,-1 1 1 0 0,1-1-1 0 0,0 0 1 0 0,0 0 0 0 0,0 0-1 0 0,-1-1 1 0 0,1 1-1 0 0,0 0 1 0 0,0-1 0 0 0,0 0-1 0 0,0 0 1 0 0,0 0-1 0 0,0 0 1 0 0,0 0 0 0 0,0-1-1 0 0,0 1 1 0 0,0-1-1 0 0,0 0 1 0 0,-1 0 0 0 0,1 0-1 0 0,0 0 1 0 0,3-2-1 0 0,5-3-233 0 0,1 0 0 0 0,-1-1 0 0 0,-1 0 0 0 0,11-9 0 0 0,-9 5-290 0 0,-1 0 0 0 0,0-1 0 0 0,-1 0 0 0 0,11-18-1 0 0,19-21-1044 0 0,-27 39 2193 0 0,-12 13-113 0 0,3 1-261 0 0,-1 0 0 0 0,0 0 0 0 0,0 0 0 0 0,0 1 0 0 0,0-1-1 0 0,-1 1 1 0 0,1 0 0 0 0,-1 0 0 0 0,1 0 0 0 0,-1 0 0 0 0,2 4 0 0 0,4 8 207 0 0,7 21 1 0 0,-9-23-215 0 0,11 21 0 0 0,0-7-50 0 0,-5-19-144 0 0,-7-9 0 0 0,-4 1 0 0 0,2-1-39 0 0,0 0-1 0 0,-1 0 1 0 0,1 0-1 0 0,0 0 1 0 0,0-1-1 0 0,-1 1 1 0 0,1-1-1 0 0,-1 0 1 0 0,1 1-1 0 0,-1-1 1 0 0,0 0 0 0 0,0 0-1 0 0,0-1 1 0 0,0 1-1 0 0,0 0 1 0 0,0-1-1 0 0,2-4 1 0 0,3-4-604 0 0,-1-1 1 0 0,7-22 0 0 0,-9 23 106 0 0,4-13-542 0 0,-1-1 0 0 0,-1 1 1 0 0,3-28-1 0 0,4-77-1524 0 0,-6 48 1352 0 0,3-55 285 0 0,5-35 2833 0 0,-14 149-757 0 0,-1 18-744 0 0,0 0 0 0 0,0 0 1 0 0,1 0-1 0 0,-1 0 0 0 0,1 0 0 0 0,0 0 0 0 0,0 1 1 0 0,2-7 4280 0 0,-1 12-4216 0 0,2 4-289 0 0,0 0 0 0 0,0 0 0 0 0,0 0 1 0 0,-1 0-1 0 0,0 1 0 0 0,0-1 0 0 0,-1 1 0 0 0,0 0 0 0 0,0 0 0 0 0,0 0 0 0 0,0 9 0 0 0,0 11 304 0 0,-2 46 0 0 0,0-35-186 0 0,-3 84 419 0 0,0-48-322 0 0,12 129 1 0 0,-9-201-360 0 0,2 16-18 0 0,1-1-1 0 0,0 0 1 0 0,1 0-1 0 0,10 28 1 0 0,-13-44-209 0 0,1 0-5 0 0,1 0 0 0 0,-1-1 1 0 0,0 1-1 0 0,1-1 0 0 0,-1 0 0 0 0,0 1 1 0 0,1-1-1 0 0,-1 0 0 0 0,0-1 1 0 0,1 1-1 0 0,-1 0 0 0 0,0-1 1 0 0,1 1-1 0 0,-1-1 0 0 0,0 0 0 0 0,0 0 1 0 0,1 0-1 0 0,-1 0 0 0 0,0 0 1 0 0,0 0-1 0 0,0 0 0 0 0,0-1 0 0 0,-1 1 1 0 0,1-1-1 0 0,0 1 0 0 0,0-1 1 0 0,-1 0-1 0 0,1 0 0 0 0,1-2 1 0 0,12-16-2305 0 0,-1-1 1 0 0,16-29 0 0 0,-2 2 85 0 0,-23 41 2236 0 0,3-1 4554 0 0,-8 7-4097 0 0,1 1 0 0 0,0-1 0 0 0,-1 1 0 0 0,1 0 0 0 0,-1-1 0 0 0,1 1 0 0 0,-1 0 0 0 0,1 0 0 0 0,0-1 1 0 0,-1 1-1 0 0,1 0 0 0 0,0 0 0 0 0,-1 0 0 0 0,1 0 0 0 0,0 0 0 0 0,-1 0 0 0 0,1 0 0 0 0,0 0 0 0 0,-1 0 0 0 0,1 0 1 0 0,0 0-1 0 0,-1 0 0 0 0,1 1 0 0 0,0-1 0 0 0,-1 0 0 0 0,1 0 0 0 0,0 1 0 0 0,2 1-4 0 0,0 1-1 0 0,0-1 0 0 0,0 0 1 0 0,-1 1-1 0 0,1 0 1 0 0,-1 0-1 0 0,1 0 1 0 0,-1 0-1 0 0,0 0 1 0 0,-1 0-1 0 0,1 0 0 0 0,0 1 1 0 0,-1-1-1 0 0,2 5 1 0 0,2 9 513 0 0,5 31-1 0 0,-3-15-282 0 0,-4-20-333 0 0,0-2-77 0 0,0 0 1 0 0,0 0-1 0 0,10 20 1 0 0,-5-20-65 0 0,-2-11-34 0 0,-4 0-1 0 0,2 1-201 0 0,0-1-1 0 0,0 0 0 0 0,0-1 1 0 0,0 1-1 0 0,0-1 0 0 0,0 1 0 0 0,0-1 1 0 0,0 0-1 0 0,0-1 0 0 0,-1 1 1 0 0,1-1-1 0 0,0 1 0 0 0,-1-1 0 0 0,1 0 1 0 0,-1-1-1 0 0,1 1 0 0 0,2-3 1 0 0,3-3-647 0 0,0 0 1 0 0,0 0 0 0 0,-1-1 0 0 0,12-15 0 0 0,-10 9-555 0 0,0-2 0 0 0,9-22-1 0 0,1-1 602 0 0,-15 32 682 0 0,4-3 5474 0 0,-9 11-5166 0 0,0-1 0 0 0,0 1 0 0 0,1 0 0 0 0,-1 0 0 0 0,0 0 0 0 0,0 0 0 0 0,0 0 0 0 0,1 0 0 0 0,-1 0 0 0 0,0 0 1 0 0,0 0-1 0 0,0 0 0 0 0,1 0 0 0 0,-1 0 0 0 0,0 0 0 0 0,0 0 0 0 0,1 0 0 0 0,-1 0 0 0 0,0 0 0 0 0,0 0 0 0 0,0 0 1 0 0,1 0-1 0 0,-1 0 0 0 0,0 0 0 0 0,0 0 0 0 0,0 0 0 0 0,1 0 0 0 0,-1 1-6 0 0,1 0-1 0 0,-1 0 1 0 0,1-1-1 0 0,-1 1 1 0 0,1 0-1 0 0,-1 0 1 0 0,0 0-1 0 0,1 0 1 0 0,-1-1-1 0 0,0 1 1 0 0,0 0 0 0 0,1 2-1 0 0,0 9 305 0 0,0 0-1 0 0,-2 15 1 0 0,1-13-114 0 0,2 28-1 0 0,-2-38-311 0 0,1-1 0 0 0,0 1 0 0 0,0 0 0 0 0,0 0 0 0 0,0-1 0 0 0,1 1 0 0 0,-1 0 0 0 0,1-1 0 0 0,0 1 0 0 0,0-1 0 0 0,5 5 0 0 0,-7-7-20 0 0,1 1 0 0 0,0-1 0 0 0,0 0 0 0 0,0 0 0 0 0,0 0 0 0 0,0 0 0 0 0,0 0 0 0 0,0-1 0 0 0,0 1 0 0 0,0 0 0 0 0,0 0 0 0 0,1-1 0 0 0,-1 1 0 0 0,0-1 0 0 0,0 1 0 0 0,1-1 0 0 0,-1 1 0 0 0,0-1 0 0 0,1 0 0 0 0,1 1 0 0 0,2-1 0 0 0,0 1-13 0 0,-1-1 0 0 0,1 0 0 0 0,0 0-1 0 0,0 0 1 0 0,-1 0 0 0 0,1-1 0 0 0,0 1 0 0 0,-1-1 0 0 0,1-1 0 0 0,0 1-1 0 0,-1-1 1 0 0,1 1 0 0 0,3-4 0 0 0,-5 4-30 0 0,1-1 1 0 0,-2 1-1 0 0,1-1 1 0 0,0 0-1 0 0,0 0 1 0 0,-1-1-1 0 0,1 1 1 0 0,-1 0-1 0 0,1-1 1 0 0,-1 1-1 0 0,0-1 1 0 0,0 0-1 0 0,0 0 1 0 0,-1 0-1 0 0,1 0 1 0 0,-1 0-1 0 0,1 0 1 0 0,1-6-1 0 0,-3 5 41 0 0,1 0-1 0 0,-1-1 0 0 0,0 1 1 0 0,0 0-1 0 0,0 0 0 0 0,0 0 1 0 0,-1 0-1 0 0,0-1 1 0 0,1 1-1 0 0,-3-4 0 0 0,-1-2-40 0 0,-1 0-1 0 0,-9-15 0 0 0,12 21 23 0 0,-2-3-21 0 0,0 1-1 0 0,0 0 1 0 0,-1 0 0 0 0,0 0 0 0 0,0 1 0 0 0,-1 0 0 0 0,-7-7-1 0 0,9 9 32 0 0,0 1 0 0 0,0-1 0 0 0,-1 1 0 0 0,1 0-1 0 0,-1 0 1 0 0,1 0 0 0 0,-1 1 0 0 0,1-1 0 0 0,-1 1 0 0 0,0 0-1 0 0,0 0 1 0 0,-7 1 0 0 0,1-1 11 0 0,8 1 0 0 0,-7 4 0 0 0,3-2 11 0 0,29 1 42 0 0,-6-4-53 0 0,-1-1 0 0 0,17-3 0 0 0,15-2 0 0 0,-43 7 1 0 0,19-2 106 0 0,-1 0-1 0 0,1 2 1 0 0,-1 1 0 0 0,24 4-1 0 0,-40-4-63 0 0,0 0 1 0 0,0 1-1 0 0,0 0 0 0 0,0 0 0 0 0,0 1 0 0 0,-1 0 1 0 0,1-1-1 0 0,7 7 0 0 0,-10-7-24 0 0,0 1 0 0 0,0 0-1 0 0,0 0 1 0 0,0 0 0 0 0,-1 0 0 0 0,1 1-1 0 0,-1-1 1 0 0,0 1 0 0 0,0-1-1 0 0,0 1 1 0 0,0 0 0 0 0,-1 0 0 0 0,3 7-1 0 0,-3-5 177 0 0,0 0 0 0 0,-1 0-1 0 0,0 0 1 0 0,0 7-1 0 0,0-3 40 0 0,0-8-58 0 0,0 1-28 0 0,0-3-143 0 0,0 0 0 0 0,0 0 0 0 0,0 0 0 0 0,0 0 0 0 0,0 1 0 0 0,0-1 0 0 0,0 0 0 0 0,0 0 0 0 0,0 0 0 0 0,0 1 0 0 0,0-1 0 0 0,0 0 0 0 0,0 0 0 0 0,0 0 1 0 0,0 0-1 0 0,0 1 0 0 0,0-1 0 0 0,0 0 0 0 0,1 0 0 0 0,-1 0 0 0 0,0 0 0 0 0,0 1 0 0 0,0-1 0 0 0,0 0 0 0 0,0 0 0 0 0,0 0 0 0 0,0 0 0 0 0,1 0 0 0 0,-1 0 0 0 0,0 0 0 0 0,0 1 0 0 0,0-1 0 0 0,0 0 0 0 0,1 0 0 0 0,3 0-15 0 0,1-1 0 0 0,0 0 0 0 0,-1 1 0 0 0,1-2 0 0 0,-1 1 0 0 0,0 0 0 0 0,1-1 0 0 0,-1 0 0 0 0,0 0 0 0 0,7-4 0 0 0,5-5-318 0 0,19-18 0 0 0,8-4-350 0 0,-39 30 622 0 0,-3 2 36 0 0,1 0 0 0 0,-1 0 0 0 0,1 0 0 0 0,0 0 0 0 0,-1 0 0 0 0,1 0 0 0 0,0 1 0 0 0,0-1 0 0 0,1 0 0 0 0,-1 1 27 0 0,0 0 0 0 0,-1 0 0 0 0,1 0 0 0 0,0 0 0 0 0,0 0 0 0 0,-1 0 0 0 0,1 1-1 0 0,0-1 1 0 0,-1 0 0 0 0,1 1 0 0 0,0-1 0 0 0,-1 1 0 0 0,1 0 0 0 0,-1 0 0 0 0,1 0 0 0 0,-1-1 0 0 0,1 1 0 0 0,-1 1 0 0 0,0-1 0 0 0,1 0 0 0 0,-1 0-1 0 0,0 0 1 0 0,0 1 0 0 0,0-1 0 0 0,0 0 0 0 0,0 1 0 0 0,0-1 0 0 0,1 4 0 0 0,0-2 88 0 0,1 3 1 0 0,0 1 0 0 0,0-1-1 0 0,-1 1 1 0 0,0 0 0 0 0,0 0-1 0 0,1 13 1 0 0,-2-14-28 0 0,0 0 0 0 0,0-1 0 0 0,0 1-1 0 0,1 0 1 0 0,0 0 0 0 0,0-1 0 0 0,0 1 0 0 0,1-1-1 0 0,0 0 1 0 0,5 8 0 0 0,-7-12-147 0 0,0 0 1 0 0,0 0-1 0 0,0 0 1 0 0,0 0-1 0 0,1 0 1 0 0,-1 0-1 0 0,1 0 1 0 0,-1 0-1 0 0,0-1 0 0 0,1 1 1 0 0,-1-1-1 0 0,1 1 1 0 0,-1-1-1 0 0,1 1 1 0 0,0-1-1 0 0,-1 0 0 0 0,1 0 1 0 0,-1 0-1 0 0,4 0 1 0 0,0 0-457 0 0,0-1 1 0 0,0 0 0 0 0,0-1 0 0 0,9-3-1 0 0,0-1-1766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0.4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177 25 13359 0 0,'0'0'1027'0'0,"-8"-10"1048"0"0,6 9-1630 0 0,0-1 0 0 0,1 1 1 0 0,-1-1-1 0 0,0 1 0 0 0,0 0 1 0 0,0 0-1 0 0,0 0 1 0 0,0 0-1 0 0,-1 0 0 0 0,1 0 1 0 0,0 1-1 0 0,0-1 1 0 0,-1 1-1 0 0,1 0 0 0 0,0-1 1 0 0,-4 1-1 0 0,4 1-204 0 0,-1-1-1 0 0,1 1 1 0 0,-1-1-1 0 0,0 1 1 0 0,1 0-1 0 0,0 0 1 0 0,-1 0-1 0 0,1 0 1 0 0,0 1 0 0 0,-1-1-1 0 0,1 1 1 0 0,-3 2-1 0 0,0 1-139 0 0,-1 1 1 0 0,1 0-1 0 0,0 0 0 0 0,0 1 1 0 0,1-1-1 0 0,0 1 0 0 0,0 0 1 0 0,-3 9-1 0 0,5-11-94 0 0,0 1-1 0 0,0-1 1 0 0,1 1-1 0 0,-1 0 1 0 0,1-1-1 0 0,0 1 1 0 0,1 0-1 0 0,0 0 1 0 0,0 8-1 0 0,1-11-29 0 0,-1-1 0 0 0,0 1 0 0 0,1-1 0 0 0,0 1 0 0 0,0 0 1 0 0,0-1-1 0 0,0 1 0 0 0,0-1 0 0 0,0 0 0 0 0,1 1 0 0 0,-1-1 0 0 0,1 0 0 0 0,0 0 0 0 0,-1 0 0 0 0,1 0 0 0 0,0 0 0 0 0,0 0 0 0 0,0-1 0 0 0,1 1 0 0 0,-1 0 0 0 0,0-1 0 0 0,4 2 0 0 0,57 21-816 0 0,6 3-669 0 0,-61-23 1392 0 0,-1 0 1 0 0,0 0 0 0 0,0 0 0 0 0,0 1 0 0 0,0 0 0 0 0,9 11 0 0 0,-14-15 135 0 0,-1 1-1 0 0,0-1 1 0 0,0 1 0 0 0,0-1-1 0 0,0 1 1 0 0,0 0-1 0 0,0 0 1 0 0,0-1 0 0 0,-1 1-1 0 0,1 0 1 0 0,0 0-1 0 0,-1 0 1 0 0,0 0 0 0 0,1 0-1 0 0,-1 0 1 0 0,0 0-1 0 0,0 0 1 0 0,0 2 0 0 0,-1 0 63 0 0,0 0 1 0 0,0-1 0 0 0,0 1-1 0 0,0-1 1 0 0,-1 0 0 0 0,1 1-1 0 0,-1-1 1 0 0,0 0-1 0 0,-3 4 1 0 0,-2 2 146 0 0,0 0 0 0 0,-1-1 0 0 0,0 0-1 0 0,-1-1 1 0 0,-13 10 0 0 0,14-12-67 0 0,1 0 0 0 0,-1-1 0 0 0,0 0 0 0 0,0 0 0 0 0,0-1 0 0 0,0 0 0 0 0,-17 3 0 0 0,20-5-300 0 0,-1 0 0 0 0,0-1 1 0 0,1 0-1 0 0,-1 0 0 0 0,0 0 0 0 0,1-1 1 0 0,-1 0-1 0 0,0 0 0 0 0,1 0 0 0 0,-1-1 1 0 0,1 1-1 0 0,0-1 0 0 0,-7-4 0 0 0,-6-3-6325 0 0,-2-2-2133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0.7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1057 7 19007 0 0,'-11'-7'2136'0'0,"3"10"-2040"0"0,-1 2-96 0 0,-3 3-320 0 0,0 4-112 0 0,-1-3-24 0 0</inkml:trace>
  <inkml:trace contextRef="#ctx0" brushRef="#br0" timeOffset="1">0 486 20959 0 0,'0'0'2048'0'0,"10"-4"-1824"0"0,3 1-224 0 0,6 2 0 0 0,2-4 0 0 0,3-3 336 0 0,3 1 16 0 0,5 1 8 0 0,2 0 0 0 0,-1-2-176 0 0,3 1-40 0 0,0 1-8 0 0,1-1-6816 0 0,-2 1-1360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1.7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31 777 15119 0 0,'-6'7'1366'0'0,"3"-3"-1291"0"0,0 1 0 0 0,1-1 0 0 0,-1 1 1 0 0,1 0-1 0 0,0 0 0 0 0,-1 7 1 0 0,-4 16 6831 0 0,9-28-6294 0 0,4 0-445 0 0,-1-1 0 0 0,1 0 0 0 0,0 0-1 0 0,-1-1 1 0 0,1 0 0 0 0,-1 0 0 0 0,1 0-1 0 0,-1 0 1 0 0,0-1 0 0 0,0 0-1 0 0,7-5 1 0 0,1-2-21 0 0,-1 0 0 0 0,22-23 0 0 0,-17 13-127 0 0,-1 0 0 0 0,-1-2 0 0 0,-1 1 0 0 0,-1-2 0 0 0,18-40 1 0 0,35-125-54 0 0,-12-12-562 0 0,-48 172 466 0 0,4-32 0 0 0,-6 32 111 0 0,1 1 0 0 0,12-38 0 0 0,-14 59 34 0 0,-3 5 311 0 0,2 6-265 0 0,0 0 0 0 0,-1 0 0 0 0,1 0 0 0 0,-1 1 0 0 0,0-1 0 0 0,-1 0 0 0 0,1 10 0 0 0,-4 39 279 0 0,2-40-248 0 0,-12 116 617 0 0,-4 57-81 0 0,16 57-417 0 0,1-233-599 0 0,1-1 0 0 0,0 1 0 0 0,0-1 0 0 0,2 0 0 0 0,-1 0 0 0 0,7 16 0 0 0,-9-24 298 0 0,1 0 0 0 0,0 0 0 0 0,0 0 0 0 0,0 0-1 0 0,0-1 1 0 0,0 1 0 0 0,0 0 0 0 0,1-1-1 0 0,-1 1 1 0 0,0 0 0 0 0,1-1 0 0 0,0 0 0 0 0,-1 1-1 0 0,1-1 1 0 0,0 0 0 0 0,-1 0 0 0 0,1 0 0 0 0,0 0-1 0 0,0 0 1 0 0,0 0 0 0 0,0-1 0 0 0,0 1-1 0 0,0-1 1 0 0,0 1 0 0 0,0-1 0 0 0,0 0 0 0 0,0 0-1 0 0,0 1 1 0 0,0-2 0 0 0,0 1 0 0 0,1 0 0 0 0,-1 0-1 0 0,0-1 1 0 0,0 1 0 0 0,0-1 0 0 0,0 1-1 0 0,0-1 1 0 0,-1 0 0 0 0,4-2 0 0 0,13-8-4079 0 0,-8 5 1933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2.1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0 135 11023 0 0,'0'0'11488'0'0,"1"2"-10616"0"0,0 4-373 0 0,0 1 0 0 0,-1 0-1 0 0,1-1 1 0 0,-1 1 0 0 0,0 0-1 0 0,-2 8 1 0 0,0 11 90 0 0,2-23-576 0 0,0-1-1 0 0,0 1 1 0 0,1 0-1 0 0,-1-1 1 0 0,1 1-1 0 0,0-1 1 0 0,-1 1-1 0 0,1-1 1 0 0,0 0-1 0 0,0 1 0 0 0,1-1 1 0 0,-1 0-1 0 0,0 1 1 0 0,1-1-1 0 0,-1 0 1 0 0,1 0-1 0 0,0 0 1 0 0,0-1-1 0 0,0 1 1 0 0,0 0-1 0 0,0-1 1 0 0,0 1-1 0 0,0-1 1 0 0,0 1-1 0 0,0-1 1 0 0,1 0-1 0 0,-1 0 1 0 0,1 0-1 0 0,-1-1 1 0 0,6 2-1 0 0,4 1-27 0 0,1-2 0 0 0,0 1 0 0 0,0-1-1 0 0,21-2 1 0 0,-29 1 21 0 0,17-1-331 0 0,0-2 1 0 0,27-5-1 0 0,-39 6 109 0 0,-1 0 0 0 0,1-1 0 0 0,-1-1 0 0 0,0 1 1 0 0,0-1-1 0 0,0-1 0 0 0,12-8 0 0 0,-19 12 191 0 0,-1 0 0 0 0,1-1 0 0 0,-1 1 0 0 0,1 0 0 0 0,-1-1 0 0 0,0 1 0 0 0,0-1 0 0 0,1 0 0 0 0,-1 1 0 0 0,0-1 0 0 0,-1 0 0 0 0,1 1 0 0 0,0-1 0 0 0,0 0 0 0 0,-1 0 0 0 0,1 0 0 0 0,-1 0 0 0 0,1 0 0 0 0,-1 0 0 0 0,0-2 0 0 0,0 1 14 0 0,-1 0 0 0 0,1 0 0 0 0,-1 0 0 0 0,1 0 0 0 0,-1 0 0 0 0,0 0 0 0 0,-1 0 0 0 0,1 1 1 0 0,0-1-1 0 0,-1 0 0 0 0,-3-4 0 0 0,0 1 14 0 0,0-1 1 0 0,0 1 0 0 0,-1 1 0 0 0,0-1 0 0 0,-1 1 0 0 0,1 0 0 0 0,-1 0 0 0 0,-14-7 0 0 0,4 6 140 0 0,-1 0 0 0 0,0 1 1 0 0,0 0-1 0 0,-20-1 0 0 0,-22-6 656 0 0,86 12-739 0 0,-10-2-62 0 0,17 2-216 0 0,55-7 0 0 0,-78 6-399 0 0,0-1 1 0 0,0-1 0 0 0,0 0-1 0 0,0 0 1 0 0,0 0 0 0 0,-1-1-1 0 0,0-1 1 0 0,0 0 0 0 0,15-10-1 0 0,-13 5-6572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2.4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 87 16127 0 0,'-10'-13'1744'0'0,"18"13"-1744"0"0,5-2 0 0 0,3 1 800 0 0,3-1 120 0 0,5-1 24 0 0,5 0 8 0 0,3-4-552 0 0,3 1-112 0 0,4 0-16 0 0,1-1-8 0 0,1-1-264 0 0,3 0 0 0 0,2-3 0 0 0,2 1-9120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3.9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11 5983 0 0,'0'0'2091'0'0,"0"2"-462"0"0,9 55 4856 0 0,8 31-1397 0 0,-1-3-1732 0 0,-16-81-3224 0 0,1-1-1 0 0,0 1 1 0 0,0-1-1 0 0,0 1 1 0 0,0-1-1 0 0,0 1 1 0 0,1-1-1 0 0,0 0 1 0 0,0 0-1 0 0,3 5 1 0 0,-3-6-106 0 0,-1-1 0 0 0,1 0 0 0 0,-1 1 0 0 0,1-1 1 0 0,0 0-1 0 0,-1 0 0 0 0,1 0 0 0 0,0-1 0 0 0,0 1 0 0 0,0 0 1 0 0,0-1-1 0 0,0 1 0 0 0,0-1 0 0 0,0 1 0 0 0,0-1 1 0 0,0 0-1 0 0,0 0 0 0 0,0 0 0 0 0,0 0 0 0 0,3-1 0 0 0,2 0-42 0 0,0-1 0 0 0,-1 1 0 0 0,0-2-1 0 0,1 1 1 0 0,-1 0 0 0 0,0-1 0 0 0,0-1-1 0 0,8-5 1 0 0,-2 1-334 0 0,-2 0 0 0 0,1-1 0 0 0,11-13 0 0 0,-18 16-202 0 0,1 0 1 0 0,6-13 0 0 0,-6 12-38 0 0,-4 5 204 0 0,2 23 99 0 0,-2-15 389 0 0,1 0 0 0 0,-1-1 0 0 0,1 1 0 0 0,0-1-1 0 0,1 1 1 0 0,-1-1 0 0 0,1 0 0 0 0,0 0 0 0 0,1 0-1 0 0,-1 0 1 0 0,1-1 0 0 0,0 1 0 0 0,0-1 0 0 0,0 0-1 0 0,1 0 1 0 0,-1-1 0 0 0,1 1 0 0 0,0-1-1 0 0,8 4 1 0 0,-7-4-56 0 0,-1 0 0 0 0,1-1 1 0 0,0 0-1 0 0,-1 0 0 0 0,1 0 0 0 0,0-1 0 0 0,0 0 0 0 0,0 0 0 0 0,0 0 0 0 0,0-1 0 0 0,0 0 0 0 0,1 0 1 0 0,-1-1-1 0 0,0 1 0 0 0,0-1 0 0 0,0-1 0 0 0,0 1 0 0 0,10-5 0 0 0,-11 4-26 0 0,-1 0-1 0 0,1-1 0 0 0,0 0 1 0 0,-1 0-1 0 0,0 0 0 0 0,1-1 1 0 0,-1 1-1 0 0,3-5 1 0 0,-4 5 5 0 0,-1 0 0 0 0,0 0 1 0 0,0 0-1 0 0,-1-1 1 0 0,1 1-1 0 0,-1 0 0 0 0,1-1 1 0 0,-1 1-1 0 0,0-1 1 0 0,-1 1-1 0 0,1-1 0 0 0,0-6 1 0 0,-1-2 70 0 0,0 0 1 0 0,-1 0-1 0 0,0 0 0 0 0,-1 0 1 0 0,-1 0-1 0 0,0 1 1 0 0,-5-15-1 0 0,-37-75 281 0 0,41 95-366 0 0,1-1-12 0 0,-1 3-124 0 0,3 3-512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4.9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138 488 6911 0 0,'0'0'11231'0'0,"-6"9"-9016"0"0,1-1-1645 0 0,-1-1 1 0 0,0 0 0 0 0,-1 0 0 0 0,0 0 0 0 0,0-1 0 0 0,-9 6 0 0 0,7-5-159 0 0,1 0 1 0 0,0 0-1 0 0,0 1 1 0 0,-7 9-1 0 0,11-11-208 0 0,0 0-1 0 0,0 1 1 0 0,1-1 0 0 0,0 1-1 0 0,1-1 1 0 0,-3 11-1 0 0,3-14-150 0 0,2 1 0 0 0,-1 1 0 0 0,0-1-1 0 0,1 0 1 0 0,-1 0 0 0 0,1 0-1 0 0,0 0 1 0 0,1 0 0 0 0,-1 0 0 0 0,1 0-1 0 0,0 0 1 0 0,1 6 0 0 0,0-7-52 0 0,0 0 0 0 0,0-1 0 0 0,0 1 0 0 0,0-1-1 0 0,0 0 1 0 0,0 1 0 0 0,1-1 0 0 0,-1 0 0 0 0,1-1 0 0 0,-1 1 0 0 0,1 0 0 0 0,0-1 0 0 0,0 1 0 0 0,0-1 0 0 0,-1 0 0 0 0,1 0 0 0 0,1 0 0 0 0,-1 0 0 0 0,5 0 0 0 0,2 1-2 0 0,0-1 1 0 0,0 0 0 0 0,0-1-1 0 0,20-1 1 0 0,-18-1-9 0 0,-1 0 0 0 0,0-1 0 0 0,0 0 0 0 0,0 0-1 0 0,16-8 1 0 0,-24 10-20 0 0,1-1 0 0 0,-1 0-1 0 0,0 0 1 0 0,1 0 0 0 0,-1 0-1 0 0,0 0 1 0 0,0-1 0 0 0,0 0-1 0 0,-1 1 1 0 0,1-1 0 0 0,-1 0-1 0 0,1 0 1 0 0,-1 0 0 0 0,0-1-1 0 0,0 1 1 0 0,0 0 0 0 0,-1-1-1 0 0,1 0 1 0 0,1-6 0 0 0,-3 6 13 0 0,1 0 0 0 0,-2 0 0 0 0,1 0 0 0 0,0 0 0 0 0,-1 0-1 0 0,1 0 1 0 0,-1 0 0 0 0,0 0 0 0 0,-1 1 0 0 0,1-1 0 0 0,-3-4 0 0 0,-3-7-57 0 0,-12-17 1 0 0,14 24 46 0 0,-3-4-94 0 0,-19-19-1 0 0,19 21 103 0 0,7 10 10 0 0,0-1 0 0 0,0 0 0 0 0,0 0 0 0 0,1 1 0 0 0,-1-1 0 0 0,0 0 0 0 0,0 0 0 0 0,1 0-1 0 0,-1 0 1 0 0,1 0 0 0 0,-1 0 0 0 0,1 0 0 0 0,-1 0 0 0 0,1 0 0 0 0,-1 0 0 0 0,1 0 0 0 0,0 0 0 0 0,0-1 0 0 0,-1 0 0 0 0,2 1-2 0 0,-1 0 1 0 0,0 0 0 0 0,1 0-1 0 0,-1 0 1 0 0,1 0 0 0 0,-1 0-1 0 0,1 0 1 0 0,0 0 0 0 0,-1 0-1 0 0,1 0 1 0 0,0 0 0 0 0,-1 0-1 0 0,1 0 1 0 0,0 1 0 0 0,0-1-1 0 0,0 0 1 0 0,0 1 0 0 0,0-1-1 0 0,0 0 1 0 0,0 1 0 0 0,0-1-1 0 0,0 1 1 0 0,0 0 0 0 0,0-1-1 0 0,1 1 1 0 0,0-1-4 0 0,4-1-2 0 0,-1 1 0 0 0,1-1 0 0 0,-1 1 0 0 0,1 0-1 0 0,-1 1 1 0 0,1-1 0 0 0,0 1 0 0 0,10 2 0 0 0,-6-1 11 0 0,1 1-1 0 0,-1 0 0 0 0,0 0 1 0 0,10 5-1 0 0,-10-3 5 0 0,0 1 0 0 0,-1 1 0 0 0,1 0 0 0 0,-1 0 0 0 0,0 0 0 0 0,0 1 0 0 0,-1 1 0 0 0,0 0 0 0 0,-1 0 0 0 0,1 0 0 0 0,-1 1 0 0 0,7 12 0 0 0,-1-3 6 0 0,-10-15 7 0 0,0 1 0 0 0,-1 0 0 0 0,1 0 0 0 0,-1 0 0 0 0,0 0 0 0 0,1 0 1 0 0,-2 0-1 0 0,1 1 0 0 0,0-1 0 0 0,-1 1 0 0 0,0-1 0 0 0,0 1 0 0 0,-1-1 1 0 0,1 10-1 0 0,-2 4 19 0 0,1-18-28 0 0,0 1 1 0 0,0-1-1 0 0,0 1 1 0 0,-1-1-1 0 0,1 0 1 0 0,0 1-1 0 0,0-1 1 0 0,-1 0-1 0 0,1 1 1 0 0,0-1-1 0 0,0 0 1 0 0,-1 0-1 0 0,1 1 1 0 0,0-1-1 0 0,-1 0 1 0 0,1 0-1 0 0,0 1 0 0 0,-1-1 1 0 0,1 0-1 0 0,0 0 1 0 0,-2 0-1 0 0,2 1-12 0 0,-1-1 0 0 0,0 0 0 0 0,0 0 0 0 0,1 0 0 0 0,-1 0-1 0 0,0 0 1 0 0,0 0 0 0 0,0 0 0 0 0,1-1 0 0 0,-1 1 0 0 0,0 0 0 0 0,0 0-1 0 0,1 0 1 0 0,-1-1 0 0 0,0 1 0 0 0,1-1 0 0 0,-1 1 0 0 0,0 0-1 0 0,1-1 1 0 0,-1 1 0 0 0,0-1 0 0 0,1 1 0 0 0,-1-1 0 0 0,1 0 0 0 0,-1 1-1 0 0,1-1 1 0 0,-1 0 0 0 0,1 1 0 0 0,-1-1 0 0 0,1 0 0 0 0,0 1-1 0 0,0-1 1 0 0,-1 0 0 0 0,1 0 0 0 0,0 1 0 0 0,0-2 0 0 0,-1 1-16 0 0,-2-7-101 0 0,0-1-1 0 0,1 1 1 0 0,0 0-1 0 0,0-1 1 0 0,1 1-1 0 0,-1-12 1 0 0,3-55-723 0 0,0 50 538 0 0,-1 8 25 0 0,1 0 0 0 0,0 0 0 0 0,2 0 0 0 0,6-24 0 0 0,-8 36 264 0 0,1 0 1 0 0,0 0 0 0 0,1 0-1 0 0,-1 0 1 0 0,1 0 0 0 0,0 0-1 0 0,0 1 1 0 0,0 0 0 0 0,1 0-1 0 0,0 0 1 0 0,0 0 0 0 0,0 0-1 0 0,0 1 1 0 0,0-1 0 0 0,1 1-1 0 0,-1 0 1 0 0,1 1 0 0 0,6-4-1 0 0,10-1 158 0 0,0 0 0 0 0,0 2 0 0 0,42-6 0 0 0,-35 6 41 0 0,42-11 0 0 0,-59 13-215 0 0,0-1 1 0 0,0-1-1 0 0,0 0 0 0 0,-1 0 1 0 0,12-8-1 0 0,-17 9 16 0 0,0 0 0 0 0,-1 0-1 0 0,0 0 1 0 0,1 0 0 0 0,-1-1 0 0 0,-1 1 0 0 0,1-1-1 0 0,-1 0 1 0 0,0 0 0 0 0,0-1 0 0 0,0 1-1 0 0,1-6 1 0 0,3-10-108 0 0,-2-1-1 0 0,5-31 1 0 0,2-11 2157 0 0,-7 75-1407 0 0,1 5-331 0 0,-2-1-1 0 0,0 1 0 0 0,0 0 0 0 0,-2 0 0 0 0,0 0 0 0 0,0 28 0 0 0,-13 98 619 0 0,7-107-813 0 0,-12 90 158 0 0,-7 79-331 0 0,23-189-1392 0 0,0 1-1 0 0,4 22 1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5.2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0 183 11519 0 0,'1'-4'109'0'0,"0"0"0"0"0,0 0-1 0 0,1 0 1 0 0,-1 0-1 0 0,1 0 1 0 0,0 1 0 0 0,0-1-1 0 0,0 0 1 0 0,1 1 0 0 0,-1 0-1 0 0,1-1 1 0 0,0 1-1 0 0,0 0 1 0 0,0 0 0 0 0,0 1-1 0 0,4-4 1 0 0,9-5 1517 0 0,0 0 0 0 0,18-9 1 0 0,2 3-129 0 0,67-23 1 0 0,-83 33-1424 0 0,-8 1-147 0 0,-10 5-135 0 0,0 0 1 0 0,1 0 0 0 0,-1 0-1 0 0,0 0 1 0 0,0 0-1 0 0,0 0 1 0 0,1 1 0 0 0,2-1-1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5.6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 1 17711 0 0,'0'2'811'0'0,"-4"5"-549"0"0,1 1-1 0 0,1 0 1 0 0,0 0-1 0 0,0 0 1 0 0,0 0 0 0 0,1 0-1 0 0,0 1 1 0 0,1 14 0 0 0,1 0 1102 0 0,1-1 0 0 0,6 25-1 0 0,-6-41-1222 0 0,-1 1 0 0 0,1 0 0 0 0,1-1-1 0 0,-1 0 1 0 0,1 1 0 0 0,0-1 0 0 0,1 0-1 0 0,-1 0 1 0 0,1-1 0 0 0,1 1 0 0 0,8 9-1 0 0,-9-11-329 0 0,1 0-1 0 0,0-1 1 0 0,0 1 0 0 0,0-1-1 0 0,0 0 1 0 0,0 0-1 0 0,1-1 1 0 0,8 4-1 0 0,1-2-739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6.5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204 530 6911 0 0,'-16'-6'11471'0'0,"13"6"-11075"0"0,0 1 1 0 0,1-1-1 0 0,-1 1 1 0 0,0 0-1 0 0,0 0 0 0 0,0 0 1 0 0,1 0-1 0 0,-1 1 1 0 0,0-1-1 0 0,1 1 1 0 0,-1 0-1 0 0,-3 3 0 0 0,-3 1 307 0 0,-1 1-304 0 0,0 0 1 0 0,1 0 0 0 0,0 1-1 0 0,0 1 1 0 0,1 0-1 0 0,0 0 1 0 0,-11 16-1 0 0,10-11-205 0 0,1 0 0 0 0,0 1 0 0 0,1-1 0 0 0,1 2 0 0 0,-5 15 0 0 0,9-23-162 0 0,0-1 0 0 0,0 1 0 0 0,1-1 1 0 0,0 1-1 0 0,0 0 0 0 0,1 14 0 0 0,0-20-25 0 0,1 0-1 0 0,-1 1 1 0 0,1-1-1 0 0,-1 1 0 0 0,1-1 1 0 0,0 0-1 0 0,0 1 0 0 0,0-1 1 0 0,0 0-1 0 0,0 0 1 0 0,1 0-1 0 0,-1 0 0 0 0,1 0 1 0 0,-1 0-1 0 0,1 0 1 0 0,0 0-1 0 0,-1 0 0 0 0,1-1 1 0 0,0 1-1 0 0,0-1 1 0 0,0 0-1 0 0,1 1 0 0 0,-1-1 1 0 0,4 1-1 0 0,0 0-15 0 0,1 0 0 0 0,-1-1-1 0 0,0 0 1 0 0,1 0 0 0 0,-1 0 0 0 0,0-1-1 0 0,1 0 1 0 0,-1-1 0 0 0,1 1 0 0 0,-1-1 0 0 0,0 0-1 0 0,9-3 1 0 0,-9 2-1 0 0,-1 1 0 0 0,-1-1 0 0 0,1 0 0 0 0,0 0 0 0 0,0-1 0 0 0,-1 1 0 0 0,1-1 0 0 0,-1 0 0 0 0,0 0 0 0 0,0-1 0 0 0,0 1 0 0 0,0-1 0 0 0,-1 0 0 0 0,1 0 0 0 0,4-7 0 0 0,-5 3-14 0 0,0 1 1 0 0,0-1-1 0 0,-1 0 1 0 0,0 1-1 0 0,0-1 1 0 0,-1 0-1 0 0,0 0 0 0 0,-1 0 1 0 0,1 0-1 0 0,-2-11 1 0 0,0 7-15 0 0,-1 0 0 0 0,0 0 0 0 0,0 1 0 0 0,-1-1 0 0 0,-1 1 0 0 0,-6-16 0 0 0,7 23 17 0 0,1-1 0 0 0,-1 1 0 0 0,-1 0 0 0 0,1-1 1 0 0,0 2-1 0 0,-1-1 0 0 0,0 0 0 0 0,0 1 0 0 0,-7-5 0 0 0,-20-19-165 0 0,29 24 115 0 0,3 1 57 0 0,0 1-1 0 0,1 0 0 0 0,-1 0 0 0 0,1 0 0 0 0,0 0 0 0 0,-1 1 1 0 0,4-2-1 0 0,2-1 14 0 0,1 0 0 0 0,-1 1 0 0 0,0 0 0 0 0,1 0 0 0 0,-1 1 0 0 0,1 0 1 0 0,0 0-1 0 0,-1 1 0 0 0,1 0 0 0 0,0 0 0 0 0,10 2 0 0 0,-12-1 1 0 0,-2 0 0 0 0,1 0 0 0 0,0 0 0 0 0,-1 1 0 0 0,1-1 0 0 0,-1 1 0 0 0,1 0 0 0 0,-1 0 0 0 0,0 0 0 0 0,0 1 0 0 0,0-1 0 0 0,0 1 0 0 0,0 0 0 0 0,4 5 0 0 0,-4-4 11 0 0,0 0 1 0 0,0 0-1 0 0,-1 0 1 0 0,0 0-1 0 0,0 1 0 0 0,0-1 1 0 0,0 1-1 0 0,-1 0 0 0 0,1-1 1 0 0,1 7-1 0 0,1 5 274 0 0,5 32-1 0 0,2 2 201 0 0,-12-48-462 0 0,3 5 92 0 0,-2-6-109 0 0,1 0-1 0 0,0 0 1 0 0,0 0-1 0 0,0 0 1 0 0,-1 0-1 0 0,1 0 1 0 0,0-1-1 0 0,0 1 1 0 0,0-1-1 0 0,0 1 1 0 0,0-1-1 0 0,0 0 0 0 0,0 0 1 0 0,1 0-1 0 0,-1 0 1 0 0,0 0-1 0 0,0 0 1 0 0,0 0-1 0 0,0-1 1 0 0,0 1-1 0 0,0-1 1 0 0,0 1-1 0 0,0-1 1 0 0,-1 0-1 0 0,1 0 1 0 0,0 0-1 0 0,2-2 0 0 0,-1 2-3 0 0,7-5-81 0 0,-1 0-1 0 0,0 0 1 0 0,-1-1 0 0 0,1 0-1 0 0,-2-1 1 0 0,1 0 0 0 0,11-16-1 0 0,-7 10-86 0 0,19-19-1 0 0,-16 23-50 0 0,-6 8 138 0 0,-8 2 68 0 0,8 4-31 0 0,0 4 82 0 0,0 0 0 0 0,-1 1-1 0 0,0 0 1 0 0,13 20 0 0 0,2 2 50 0 0,-17-24-76 0 0,0 0 0 0 0,0 0 0 0 0,1-1 0 0 0,0 0-1 0 0,0-1 1 0 0,0 0 0 0 0,12 7 0 0 0,-16-11-10 0 0,-1 1-1 0 0,1-1 1 0 0,0 0-1 0 0,0 0 1 0 0,-1 0 0 0 0,1-1-1 0 0,0 1 1 0 0,0-1-1 0 0,0 1 1 0 0,0-1-1 0 0,0 0 1 0 0,0 0 0 0 0,0 0-1 0 0,0-1 1 0 0,0 1-1 0 0,0-1 1 0 0,0 1-1 0 0,0-1 1 0 0,0 0 0 0 0,0 0-1 0 0,-1 0 1 0 0,1-1-1 0 0,0 1 1 0 0,-1-1-1 0 0,5-2 1 0 0,2-6-61 0 0,0 0-1 0 0,0 0 0 0 0,-1 0 1 0 0,0-1-1 0 0,-1 0 1 0 0,8-16-1 0 0,-4 7-19 0 0,3-6-286 0 0,-2 0 1 0 0,-1 0-1 0 0,-1-1 0 0 0,-1 0 1 0 0,-2-1-1 0 0,0 0 0 0 0,2-35 1 0 0,4-26 58 0 0,14-131-526 0 0,-22 155 1180 0 0,7 152 2136 0 0,2 41-1406 0 0,18 108 223 0 0,-25-200-1209 0 0,40 176-47 0 0,-27-155-2669 0 0,-19-55 1534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6.9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1 167 1375 0 0,'0'-10'122'0'0,"0"0"-1"0"0,1 1 1 0 0,0-1-1 0 0,1 0 1 0 0,-1 1-1 0 0,6-13 1 0 0,-5 18 550 0 0,-1 0-1 0 0,1 0 1 0 0,1 0 0 0 0,-1 0 0 0 0,0 0 0 0 0,6-5-1 0 0,-5 6 463 0 0,0 0-1 0 0,0 1 0 0 0,0-1 0 0 0,1 1 0 0 0,-1-1 1 0 0,1 1-1 0 0,-1 0 0 0 0,5-1 0 0 0,7-3-349 0 0,1 2-1 0 0,-1 0 1 0 0,1 0-1 0 0,23-1 1 0 0,30 0-4334 0 0,-52 4 989 0 0,10-1-3854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7.2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298 79 1375 0 0,'0'0'491'0'0,"0"-9"7037"0"0,-1 6-6702 0 0,0-1 1 0 0,0 1-1 0 0,0 0 0 0 0,0 0 1 0 0,-1 0-1 0 0,1 0 0 0 0,-1 0 0 0 0,0 0 1 0 0,0 1-1 0 0,-4-6 0 0 0,3 5-245 0 0,0 0 0 0 0,0 1 0 0 0,-1-1 0 0 0,1 1 0 0 0,-1-1 0 0 0,1 1 0 0 0,-1 0-1 0 0,-4-1 1 0 0,3 1-313 0 0,0 0 1 0 0,0 1-1 0 0,0 0 0 0 0,0 0 0 0 0,-1 0 0 0 0,1 1 0 0 0,0-1 0 0 0,0 1 0 0 0,-1 0 0 0 0,1 1 0 0 0,0 0 0 0 0,0-1 0 0 0,0 2 0 0 0,-7 1 0 0 0,0 3-128 0 0,0 0-1 0 0,1 0 1 0 0,0 1-1 0 0,0 1 1 0 0,1 0-1 0 0,0 0 0 0 0,1 1 1 0 0,-1 0-1 0 0,2 1 1 0 0,-1 0-1 0 0,1 0 1 0 0,1 1-1 0 0,-9 16 0 0 0,14-23-128 0 0,-1 0-1 0 0,1 1 0 0 0,1 0 1 0 0,-1 0-1 0 0,1-1 0 0 0,0 1 0 0 0,0 0 1 0 0,-1 5-1 0 0,2-8-10 0 0,0-1 0 0 0,0 1 1 0 0,0-1-1 0 0,0 1 0 0 0,0 0 0 0 0,1-1 0 0 0,-1 1 1 0 0,0-1-1 0 0,1 1 0 0 0,-1-1 0 0 0,1 1 0 0 0,-1-1 1 0 0,1 1-1 0 0,0-1 0 0 0,-1 0 0 0 0,1 1 1 0 0,0-1-1 0 0,0 0 0 0 0,0 0 0 0 0,0 0 0 0 0,0 1 1 0 0,0-1-1 0 0,1 0 0 0 0,-1 0 0 0 0,0-1 0 0 0,1 1 1 0 0,-1 0-1 0 0,3 1 0 0 0,-1-1-8 0 0,0 0 0 0 0,0 0-1 0 0,0-1 1 0 0,1 1 0 0 0,-1-1 0 0 0,0 0 0 0 0,1 0-1 0 0,-1 0 1 0 0,0 0 0 0 0,0 0 0 0 0,1-1 0 0 0,-1 0-1 0 0,0 1 1 0 0,0-1 0 0 0,0-1 0 0 0,6-1 0 0 0,2-3-130 0 0,0-1-1 0 0,0 0 1 0 0,10-9 0 0 0,-1 2-178 0 0,-13 8 180 0 0,1-1 1 0 0,-1 1-1 0 0,0-1 0 0 0,8-10 0 0 0,17-18-66 0 0,-31 34 266 0 0,1 2-13 0 0,-1 1 0 0 0,1-1 0 0 0,-1 1 0 0 0,1-1 0 0 0,-1 1 0 0 0,1-1 1 0 0,-1 1-1 0 0,0 0 0 0 0,0 0 0 0 0,0 0 0 0 0,1 3 0 0 0,0-2 24 0 0,14 29 177 0 0,-9-20-111 0 0,14 25 0 0 0,-18-33-219 0 0,1 1-1 0 0,0-1 0 0 0,-1 0 0 0 0,1-1 0 0 0,0 1 0 0 0,1-1 1 0 0,-1 1-1 0 0,9 4 0 0 0,5 0-670 0 0,-1-2-46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8.0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 23 1375 0 0,'-15'12'12847'0'0,"15"-10"-12246"0"0,-1 13 3392 0 0,8 20-3582 0 0,-5-25 1265 0 0,3 12-573 0 0,-1-1-122 0 0,1 1 0 0 0,1-1 0 0 0,17 40 0 0 0,-18-52-845 0 0,2 6 213 0 0,1 1 0 0 0,0-1 0 0 0,1-1-1 0 0,1 0 1 0 0,19 22 0 0 0,-26-33-190 0 0,0 0-1 0 0,0 0 1 0 0,1-1 0 0 0,-1 1-1 0 0,1-1 1 0 0,5 3 0 0 0,-8-4-30 0 0,1-1-1 0 0,0 0-100 0 0,0 0 0 0 0,0 0 1 0 0,0 0-1 0 0,0-1 0 0 0,0 1 0 0 0,0 0 0 0 0,0-1 1 0 0,-1 0-1 0 0,1 1 0 0 0,0-1 0 0 0,0 0 0 0 0,0 0 1 0 0,-1 0-1 0 0,3-1 0 0 0,0-2 44 0 0,0 0-1 0 0,0-1 1 0 0,7-8 0 0 0,-11 12-70 0 0,9-13 47 0 0,-1 0-1 0 0,0-1 1 0 0,-1-1-1 0 0,7-20 1 0 0,4-8 4 0 0,3-10-41 0 0,8-17 21 0 0,-25 62-30 0 0,1 0 0 0 0,0 1 1 0 0,0 0-1 0 0,1 0 0 0 0,10-12 0 0 0,-13 18-286 0 0,-1 0 1 0 0,1 0-1 0 0,-1 0 1 0 0,1 0-1 0 0,0 0 1 0 0,0 0-1 0 0,5-1 1 0 0,-5 1-498 0 0,1 1 0 0 0,0 0 1 0 0,0 1-1 0 0,-1-1 0 0 0,1 1 0 0 0,0 0 1 0 0,0-1-1 0 0,0 2 0 0 0,0-1 1 0 0,5 1-1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8.6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355 38 4607 0 0,'0'0'208'0'0,"-18"-13"1992"0"0,4 2 4836 0 0,-6 4-3370 0 0,-20 1 72 0 0,27 6-3144 0 0,0 0 1 0 0,-1 1-1 0 0,1 1 0 0 0,0 0 0 0 0,0 0 0 0 0,0 2 0 0 0,0-1 1 0 0,0 2-1 0 0,1-1 0 0 0,-23 13 0 0 0,28-11-501 0 0,-1-1-1 0 0,1 1 0 0 0,0 0 1 0 0,0 0-1 0 0,0 1 1 0 0,1 0-1 0 0,0 0 1 0 0,1 0-1 0 0,0 1 1 0 0,0 0-1 0 0,0 0 0 0 0,1 0 1 0 0,0 0-1 0 0,1 1 1 0 0,-1 0-1 0 0,2 0 1 0 0,-3 11-1 0 0,5-17-79 0 0,0 0 1 0 0,0 1-1 0 0,0-1 0 0 0,0 0 1 0 0,1 5-1 0 0,3 3-13 0 0,-2-8-4 0 0,0-1 0 0 0,1 1-1 0 0,-1-1 1 0 0,0 0 0 0 0,1 0 0 0 0,-1 0 0 0 0,1 0-1 0 0,0 0 1 0 0,0-1 0 0 0,-1 1 0 0 0,1-1 0 0 0,0 0-1 0 0,0 0 1 0 0,0 0 0 0 0,1 0 0 0 0,-1 0-1 0 0,0 0 1 0 0,4-1 0 0 0,2 1-17 0 0,0 0-1 0 0,0-1 1 0 0,0-1 0 0 0,0 1-1 0 0,13-4 1 0 0,-11 2-173 0 0,0-1 1 0 0,0-1-1 0 0,0 1 1 0 0,0-2-1 0 0,-1 0 1 0 0,1 0-1 0 0,-1-1 0 0 0,14-10 1 0 0,-13 7-90 0 0,-1-1-1 0 0,0 1 1 0 0,-1-2 0 0 0,0 1-1 0 0,0-1 1 0 0,12-22 0 0 0,-19 30 250 0 0,0-1 0 0 0,0 0 1 0 0,-1 1-1 0 0,3-9 1 0 0,0 0 575 0 0,-5 17-449 0 0,0 0 1 0 0,0 0-1 0 0,1 0 1 0 0,0 1-1 0 0,0-1 1 0 0,0 0-1 0 0,0 0 0 0 0,1 1 1 0 0,0-1-1 0 0,0 0 1 0 0,0 0-1 0 0,1 0 1 0 0,0 0-1 0 0,0 0 1 0 0,3 6-1 0 0,-3-7-73 0 0,0 0-1 0 0,1 0 0 0 0,-1 1 1 0 0,1-2-1 0 0,0 1 1 0 0,0 0-1 0 0,0 0 0 0 0,1-1 1 0 0,-1 0-1 0 0,1 0 1 0 0,0 0-1 0 0,0 0 0 0 0,0 0 1 0 0,0-1-1 0 0,1 0 1 0 0,-1 0-1 0 0,6 2 0 0 0,-7-3-43 0 0,0-1 0 0 0,0 1-1 0 0,0-1 1 0 0,0 0 0 0 0,-1 0-1 0 0,1 0 1 0 0,0 0-1 0 0,0-1 1 0 0,0 1 0 0 0,0-1-1 0 0,0 0 1 0 0,-1 0 0 0 0,1 0-1 0 0,0 0 1 0 0,4-3-1 0 0,7-6-2642 0 0,-1-2-3755 0 0,-5 1-1595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9.3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12239 0 0,'0'0'1106'0'0,"1"1"-913"0"0,2 12 484 0 0,-1-1 0 0 0,0 1 0 0 0,1 18 0 0 0,2 18 2400 0 0,20 227 3716 0 0,-11-84-5151 0 0,-12-173-1576 0 0,1 0 1 0 0,7 25-1 0 0,-9-40-56 0 0,0 1-1 0 0,1-1 0 0 0,0 1 0 0 0,0-1 0 0 0,0 0 0 0 0,0 0 0 0 0,0 0 0 0 0,1 0 0 0 0,0 0 0 0 0,0 0 1 0 0,0-1-1 0 0,0 0 0 0 0,1 1 0 0 0,-1-1 0 0 0,7 4 0 0 0,-8-6-59 0 0,1 0 1 0 0,-1 0-1 0 0,1 0 0 0 0,0 0 1 0 0,-1 0-1 0 0,1-1 1 0 0,0 1-1 0 0,0-1 0 0 0,-1 0 1 0 0,1 0-1 0 0,0 0 0 0 0,0 0 1 0 0,0 0-1 0 0,-1 0 0 0 0,1-1 1 0 0,0 0-1 0 0,0 1 0 0 0,-1-1 1 0 0,1 0-1 0 0,-1 0 0 0 0,1 0 1 0 0,2-2-1 0 0,-2 1-35 0 0,0 0 1 0 0,0-1-1 0 0,0 1 1 0 0,0-1-1 0 0,0 1 0 0 0,-1-1 1 0 0,1 0-1 0 0,-1 0 0 0 0,0 0 1 0 0,0 0-1 0 0,0 0 1 0 0,0-1-1 0 0,0 1 0 0 0,-1 0 1 0 0,2-8-1 0 0,8-53-2279 0 0,-1 3 458 0 0,-1 44 1688 0 0,-9 16 435 0 0,1-1-1 0 0,-1 1 1 0 0,1 0-1 0 0,0-1 1 0 0,0 1-1 0 0,0 0 0 0 0,-1 0 1 0 0,1 0-1 0 0,0 0 1 0 0,0 0-1 0 0,1 0 1 0 0,-1 0-1 0 0,0 0 1 0 0,0 1-1 0 0,0-1 1 0 0,1 0-1 0 0,-1 1 1 0 0,0-1-1 0 0,2 0 1 0 0,-2 1-135 0 0,0 0 1 0 0,0 0-1 0 0,1 0 1 0 0,-1 1 0 0 0,0-1-1 0 0,0 0 1 0 0,0 0 0 0 0,0 1-1 0 0,0-1 1 0 0,0 1-1 0 0,0-1 1 0 0,0 1 0 0 0,0-1-1 0 0,0 1 1 0 0,0 0-1 0 0,0 0 1 0 0,0-1 0 0 0,-1 1-1 0 0,1 0 1 0 0,0 0-1 0 0,0 0 1 0 0,-1 0 0 0 0,1 0-1 0 0,-1 0 1 0 0,1 0-1 0 0,0 1 1 0 0,9 17 374 0 0,11 29 0 0 0,-14-29-296 0 0,19 34 0 0 0,-25-50-146 0 0,13 12 42 0 0,4 0 3 0 0,-7-12-60 0 0,-8-3-5 0 0,1 0-1 0 0,0-1 1 0 0,0 1-1 0 0,0-1 1 0 0,-1 0-1 0 0,1 0 1 0 0,0 0-1 0 0,-1-1 1 0 0,1 1-1 0 0,-1-1 1 0 0,0 0-1 0 0,1 0 1 0 0,-1 0-1 0 0,0 0 1 0 0,0-1-1 0 0,0 1 1 0 0,0-1 0 0 0,3-5-1 0 0,0 1-15 0 0,0 0 1 0 0,0-1-1 0 0,-1 0 1 0 0,0 0-1 0 0,-1-1 1 0 0,6-12-1 0 0,-6 9-78 0 0,0-1 1 0 0,3-22-1 0 0,-2 5-48 0 0,-4 33 142 0 0,-1-1-1 0 0,1 0 1 0 0,0 1-1 0 0,0-1 1 0 0,0 0-1 0 0,2 4 1 0 0,2 4 43 0 0,6 18 95 0 0,2-1 0 0 0,0 0 0 0 0,2 0 0 0 0,0-1 0 0 0,2-1 0 0 0,26 29 0 0 0,-40-51-173 0 0,0 0-1 0 0,1-1 0 0 0,-1 1 1 0 0,1-1-1 0 0,-1 0 1 0 0,1 0-1 0 0,0 0 1 0 0,0 0-1 0 0,0-1 1 0 0,0 1-1 0 0,0-1 1 0 0,0 0-1 0 0,0 0 1 0 0,1-1-1 0 0,-1 1 1 0 0,6-1-1 0 0,-7 0-352 0 0,1 0 0 0 0,0 0 0 0 0,0-1 0 0 0,-1 1-1 0 0,1-1 1 0 0,0 0 0 0 0,-1 0 0 0 0,1-1 0 0 0,-1 1 0 0 0,1-1 0 0 0,5-3-1 0 0,1-3-2063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19.7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1 163 6911 0 0,'0'0'12400'0'0,"5"-5"-9966"0"0,2 1-1894 0 0,0 0 1 0 0,0 1 0 0 0,1 0 0 0 0,-1 0 0 0 0,1 1 0 0 0,0-1 0 0 0,15-1 0 0 0,11-3 177 0 0,0-3-433 0 0,-19 7-254 0 0,0-1-1 0 0,0 0 0 0 0,-1-1 0 0 0,0-1 1 0 0,0 0-1 0 0,19-13 0 0 0,-30 17-43 0 0,0 0 1 0 0,-1 0-1 0 0,1-1 0 0 0,-1 1 0 0 0,1-1 0 0 0,-1 0 1 0 0,0 0-1 0 0,0 0 0 0 0,-1 0 0 0 0,1 0 1 0 0,1-4-1 0 0,-2 6 3 0 0,-1 0 1 0 0,0 0 0 0 0,0 0-1 0 0,1 0 1 0 0,-1 0 0 0 0,0 0-1 0 0,0 0 1 0 0,0 0 0 0 0,0 0-1 0 0,0 0 1 0 0,0 0 0 0 0,-1 0-1 0 0,1 0 1 0 0,0 0 0 0 0,0 1-1 0 0,-1-1 1 0 0,1 0 0 0 0,-1-1-1 0 0,0 1 2 0 0,0 0 0 0 0,0 0 0 0 0,0 0 0 0 0,0 0 0 0 0,0 0 0 0 0,0 1 0 0 0,0-1 0 0 0,0 0 0 0 0,0 1 0 0 0,0-1 0 0 0,0 1 0 0 0,-1-1-1 0 0,1 1 1 0 0,0 0 0 0 0,0-1 0 0 0,-1 1 0 0 0,-1 0 0 0 0,-5-1 7 0 0,1 1 0 0 0,-1 0 0 0 0,0 0 0 0 0,1 1 0 0 0,-1 0 0 0 0,1 1 1 0 0,-1 0-1 0 0,1 0 0 0 0,-1 0 0 0 0,1 1 0 0 0,-8 4 0 0 0,2-1 138 0 0,1 1 0 0 0,0 1 0 0 0,0 0 1 0 0,0 0-1 0 0,-11 12 0 0 0,19-15-81 0 0,-1-1 0 0 0,1 1 0 0 0,0 0 0 0 0,0 0 1 0 0,0 0-1 0 0,1 1 0 0 0,0-1 0 0 0,0 1 0 0 0,0 0 0 0 0,1 0 0 0 0,0 0 0 0 0,0 0 0 0 0,0 0 0 0 0,1 0 0 0 0,0 1 0 0 0,0-1 0 0 0,0 0 1 0 0,1 1-1 0 0,0-1 0 0 0,0 0 0 0 0,1 1 0 0 0,0-1 0 0 0,0 0 0 0 0,0 1 0 0 0,1-1 0 0 0,0 0 0 0 0,0 0 0 0 0,1 0 0 0 0,-1 0 1 0 0,1-1-1 0 0,4 7 0 0 0,1-1-97 0 0,0-1 1 0 0,0 0 0 0 0,1 0 0 0 0,0 0-1 0 0,1-1 1 0 0,0-1 0 0 0,0 1-1 0 0,15 8 1 0 0,-14-11-2743 0 0,0 0 0 0 0,18 7 0 0 0,-4-5-6124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20.3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329 314 11975 0 0,'4'-4'350'0'0,"-1"0"0"0"0,1 0 0 0 0,-1 0 0 0 0,1 1-1 0 0,0-1 1 0 0,1 1 0 0 0,-1 0 0 0 0,0 0 0 0 0,1 1-1 0 0,0-1 1 0 0,-1 1 0 0 0,1 0 0 0 0,7-2 0 0 0,-10 4-85 0 0,0-1 1 0 0,0 0 0 0 0,0 0-1 0 0,0 0 1 0 0,0 0 0 0 0,0 0 0 0 0,-1-1-1 0 0,1 1 1 0 0,0-1 0 0 0,0 1-1 0 0,-1-1 1 0 0,1 1 0 0 0,-1-1 0 0 0,0 0-1 0 0,1 0 1 0 0,-1 0 0 0 0,1-2-1 0 0,-1 1-15 0 0,0 0 1 0 0,0 0-1 0 0,0-1 0 0 0,-1 1 0 0 0,1 0 0 0 0,-1 0 0 0 0,0 0 0 0 0,0 0 0 0 0,0-1 0 0 0,-2-5 0 0 0,-1-3 114 0 0,0 0-1 0 0,-1 0 0 0 0,-1 1 1 0 0,-11-22-1 0 0,10 22-271 0 0,0 1 0 0 0,-1 1-1 0 0,0-1 1 0 0,0 1 0 0 0,-1 1 0 0 0,0-1 0 0 0,-13-9-1 0 0,16 14-63 0 0,0 0-1 0 0,-1 0 0 0 0,1 1 1 0 0,-1-1-1 0 0,0 1 0 0 0,0 1 1 0 0,0-1-1 0 0,0 1 0 0 0,-1 0 1 0 0,1 0-1 0 0,0 1 0 0 0,-1 0 0 0 0,1 0 1 0 0,-11 0-1 0 0,13 2-3 0 0,-1 0 0 0 0,0 0-1 0 0,1 0 1 0 0,-1 1 0 0 0,1 0 0 0 0,0-1 0 0 0,-1 1-1 0 0,1 1 1 0 0,0-1 0 0 0,0 1 0 0 0,0 0 0 0 0,1-1-1 0 0,-1 2 1 0 0,1-1 0 0 0,-6 6 0 0 0,0 2 26 0 0,1 1 0 0 0,0-1 1 0 0,0 1-1 0 0,-6 14 0 0 0,2 3 82 0 0,1 1 0 0 0,2 1 0 0 0,-11 61 0 0 0,13-57-53 0 0,-11 51 70 0 0,4 0 0 0 0,-4 145-1 0 0,18-211-126 0 0,1 0 0 0 0,5 27-1 0 0,-4-40-198 0 0,-1 1 0 0 0,1-1 0 0 0,1 1 0 0 0,-1-1 0 0 0,1 0 0 0 0,1 0 0 0 0,-1 0 0 0 0,9 12 0 0 0,-5-13-1861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21.0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52 13679 0 0,'2'0'628'0'0,"93"14"709"0"0,-40-5 391 0 0,0-2 0 0 0,76 0 1 0 0,-95-8-1555 0 0,47-3 19 0 0,-69 2-24 0 0,-1 0 0 0 0,0 0 0 0 0,-1-2 0 0 0,17-5 0 0 0,-29 9-134 0 0,1 0 1 0 0,-1 0-1 0 0,1 0 1 0 0,-1-1-1 0 0,1 1 1 0 0,-1 0-1 0 0,1 0 1 0 0,-1 0-1 0 0,1-1 1 0 0,-1 1-1 0 0,0 0 1 0 0,1 0-1 0 0,-1-1 1 0 0,1 1-1 0 0,-1 0 1 0 0,0-1-1 0 0,1 1 1 0 0,-1-1-1 0 0,0 1 1 0 0,0 0-1 0 0,1-1 1 0 0,-1 1-1 0 0,0-1 1 0 0,0 1-1 0 0,0-1 1 0 0,1 1-1 0 0,-1 0 1 0 0,0-1-1 0 0,0 1 1 0 0,0-1-1 0 0,0 1 1 0 0,0-1-1 0 0,0 1 1 0 0,0-1-1 0 0,0 1 1 0 0,0-1-1 0 0,0 1 1 0 0,0-1-1 0 0,0 1 1 0 0,-1-1-1 0 0,1 1 1 0 0,0-1-1 0 0,0 1 1 0 0,0 0-1 0 0,-1-1 1 0 0,1 1-1 0 0,0-1 1 0 0,0 1-1 0 0,-1 0 1 0 0,1-1-1 0 0,0 1 1 0 0,-1-1-1 0 0,0 1 1 0 0,0-2 81 0 0,-1 1 0 0 0,0-1 0 0 0,1 1 0 0 0,-1 0 0 0 0,0 0-1 0 0,0-1 1 0 0,0 1 0 0 0,0 0 0 0 0,0 1 0 0 0,-3-2 0 0 0,-4 1 48 0 0,0 0 0 0 0,0 1-1 0 0,0 0 1 0 0,0 1-1 0 0,1-1 1 0 0,-1 2 0 0 0,0-1-1 0 0,1 2 1 0 0,-1-1-1 0 0,1 1 1 0 0,-1 0 0 0 0,1 0-1 0 0,0 1 1 0 0,1 1-1 0 0,-1-1 1 0 0,1 1 0 0 0,0 0-1 0 0,0 1 1 0 0,-9 8-1 0 0,11-9-124 0 0,0 0-1 0 0,0 1 0 0 0,1 0 1 0 0,-1-1-1 0 0,1 2 0 0 0,0-1 0 0 0,1 0 1 0 0,0 1-1 0 0,0-1 0 0 0,0 1 0 0 0,1 0 1 0 0,0 0-1 0 0,0 0 0 0 0,1 0 1 0 0,0 0-1 0 0,0 1 0 0 0,1-1 0 0 0,0 0 1 0 0,0 0-1 0 0,0 1 0 0 0,1-1 1 0 0,0 0-1 0 0,4 13 0 0 0,-3-16-38 0 0,-1 0 1 0 0,1-1-1 0 0,0 1 1 0 0,0-1-1 0 0,0 1 1 0 0,1-1-1 0 0,-1 0 1 0 0,1 0-1 0 0,0 0 0 0 0,0-1 1 0 0,0 1-1 0 0,0-1 1 0 0,0 1-1 0 0,0-1 1 0 0,1 0-1 0 0,-1 0 1 0 0,1 0-1 0 0,0-1 0 0 0,-1 1 1 0 0,1-1-1 0 0,0 0 1 0 0,0 0-1 0 0,0 0 1 0 0,0-1-1 0 0,0 1 1 0 0,0-1-1 0 0,0 0 0 0 0,0 0 1 0 0,-1-1-1 0 0,1 1 1 0 0,0-1-1 0 0,0 1 1 0 0,0-1-1 0 0,0-1 0 0 0,0 1 1 0 0,4-3-1 0 0,0 0-45 0 0,0-1-1 0 0,-1 0 0 0 0,1 0 0 0 0,-1-1 1 0 0,-1 1-1 0 0,1-2 0 0 0,6-7 0 0 0,4-8-276 0 0,15-24 0 0 0,-19 25-38 0 0,29-33 1 0 0,-40 51 341 0 0,0 1 0 0 0,0 0 0 0 0,0 0-1 0 0,1 0 1 0 0,-1 1 0 0 0,0-1 0 0 0,1 0 0 0 0,-1 1 0 0 0,1 0 0 0 0,-1-1-1 0 0,1 1 1 0 0,0 0 0 0 0,-1 0 0 0 0,1 1 0 0 0,0-1 0 0 0,4 0-1 0 0,-4 1 11 0 0,0 0 0 0 0,0 1 0 0 0,0-1 0 0 0,0 1 0 0 0,0 0 0 0 0,0 0 0 0 0,0 0 0 0 0,0 0 0 0 0,0 0 0 0 0,0 1 0 0 0,-1-1 0 0 0,1 1 0 0 0,-1 0 0 0 0,5 3 0 0 0,4 4 18 0 0,-1 1-1 0 0,0 0 1 0 0,-1 0 0 0 0,0 0 0 0 0,-1 2 0 0 0,0-1 0 0 0,-1 1 0 0 0,0 0 0 0 0,-1 0 0 0 0,0 0-1 0 0,-1 1 1 0 0,0 0 0 0 0,-1 0 0 0 0,0 1 0 0 0,-1-1 0 0 0,-1 1 0 0 0,0 0 0 0 0,-1 23-1 0 0,-1-36 612 0 0,-1-2-603 0 0,0 0 0 0 0,0 0 0 0 0,0-1 0 0 0,0 1 0 0 0,0 0 0 0 0,1-1 0 0 0,-1 1 0 0 0,0 0 0 0 0,0-1 0 0 0,1 1 0 0 0,-1-3 0 0 0,0-5 9 0 0,0 1 1 0 0,0-1 0 0 0,1 0 0 0 0,0 0-1 0 0,1 1 1 0 0,0-1 0 0 0,0 0 0 0 0,3-9-1 0 0,5-4 6 0 0,0 0 0 0 0,1 1 0 0 0,23-37 0 0 0,-25 45-31 0 0,-3 5-16 0 0,1-1 0 0 0,1 1-1 0 0,-1 0 1 0 0,1 1 0 0 0,0-1 0 0 0,1 1-1 0 0,0 1 1 0 0,0-1 0 0 0,0 1 0 0 0,1 1-1 0 0,0 0 1 0 0,0 0 0 0 0,0 1 0 0 0,16-6-1 0 0,-6 5-53 0 0,-1 0 0 0 0,1 2 0 0 0,0 0-1 0 0,0 1 1 0 0,0 1 0 0 0,38 3 0 0 0,-11 1-2823 0 0,-25 0-6271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22.0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40 58 13359 0 0,'-3'-8'564'0'0,"1"0"1"0"0,0 0-1 0 0,-1-10 0 0 0,-2 3 9003 0 0,1 27-8009 0 0,-1 18-1623 0 0,-9 212 2124 0 0,13-202-1946 0 0,1 0 1 0 0,3 0-1 0 0,1 0 0 0 0,2 0 1 0 0,14 49-1 0 0,-19-84-228 0 0,5 17 306 0 0,16 34 1 0 0,-20-49-618 0 0,2-1-1 0 0,-1 0 1 0 0,1-1-1 0 0,-1 1 1 0 0,2-1 0 0 0,-1 1-1 0 0,1-1 1 0 0,-1 0-1 0 0,1-1 1 0 0,6 5-1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22.8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1 345 14279 0 0,'7'-5'1486'0'0,"25"-22"-825"0"0,81-58 2056 0 0,-90 70-2592 0 0,0-1 0 0 0,41-38 0 0 0,-58 48-190 0 0,1-1 0 0 0,-1 0 0 0 0,0 0-1 0 0,-1-1 1 0 0,0 0 0 0 0,0 0 0 0 0,0 0 0 0 0,-1 0 0 0 0,-1-1 0 0 0,1 0 0 0 0,-1 0-1 0 0,3-15 1 0 0,-3 0 3818 0 0,-3 37-2354 0 0,6 123 1662 0 0,1 1-1730 0 0,-9-45-764 0 0,1-13-141 0 0,8 84 0 0 0,-5-151-384 0 0,-2-12-41 0 0,0 1-1 0 0,0-1 1 0 0,0 1-1 0 0,0-1 1 0 0,0 1-1 0 0,0-1 0 0 0,0 1 1 0 0,0-1-1 0 0,1 0 1 0 0,-1 1-1 0 0,0-1 1 0 0,0 1-1 0 0,0-1 0 0 0,1 0 1 0 0,-1 1-1 0 0,0-1 1 0 0,0 0-1 0 0,1 1 1 0 0,-1-1-1 0 0,0 0 0 0 0,1 1 1 0 0,-1-1-1 0 0,0 0 1 0 0,1 1-1 0 0,-1-1 1 0 0,0 0-1 0 0,1 0 0 0 0,-1 0 1 0 0,1 1-1 0 0,5-3 9 0 0,-4 2-6 0 0,0-1 0 0 0,0 0 1 0 0,0 0-1 0 0,0 0 0 0 0,0 0 1 0 0,0 0-1 0 0,0 0 0 0 0,0 0 1 0 0,0-1-1 0 0,0 1 0 0 0,-1-1 1 0 0,1 0-1 0 0,0 1 0 0 0,-1-1 1 0 0,1 0-1 0 0,-1 0 0 0 0,1-2 1 0 0,4-6-40 0 0,0-1 0 0 0,4-12 0 0 0,-4 9-58 0 0,4-9-575 0 0,25-40 0 0 0,-30 57 494 0 0,0-1 0 0 0,0 1 0 0 0,0-1 0 0 0,1 1 0 0 0,0 1 0 0 0,0-1 0 0 0,1 1 0 0 0,-1 0 0 0 0,13-6 0 0 0,-16 9 185 0 0,0 1 0 0 0,0 0 0 0 0,0 0 0 0 0,0 0 0 0 0,0 1 0 0 0,0-1-1 0 0,1 1 1 0 0,-1 0 0 0 0,0 0 0 0 0,0 0 0 0 0,0 0 0 0 0,1 0 0 0 0,-1 1-1 0 0,0-1 1 0 0,0 1 0 0 0,0 0 0 0 0,0 0 0 0 0,0 0 0 0 0,0 0 0 0 0,0 0-1 0 0,0 1 1 0 0,0 0 0 0 0,-1-1 0 0 0,1 1 0 0 0,3 4 0 0 0,0-1 132 0 0,-1 0 1 0 0,1 1 0 0 0,-1-1-1 0 0,0 1 1 0 0,-1 0 0 0 0,0 1-1 0 0,0-1 1 0 0,0 1-1 0 0,4 11 1 0 0,1 9 279 0 0,-3-10-166 0 0,1 1 1 0 0,11 21 0 0 0,-9-28-182 0 0,-4-9-82 0 0,-3-2 11 0 0,1 1 0 0 0,-1-1 1 0 0,1 1-1 0 0,-1 0 0 0 0,1-1 1 0 0,0 0-1 0 0,-1 0 0 0 0,1 1 1 0 0,0-2-1 0 0,-1 1 0 0 0,1 0 1 0 0,0 0-1 0 0,-1-1 0 0 0,1 0 1 0 0,0 1-1 0 0,-1-1 0 0 0,4-2 1 0 0,4-1-25 0 0,0-2 0 0 0,15-10 0 0 0,-4 3-98 0 0,-12 7-27 0 0,0 0-1 0 0,0-1 0 0 0,-1 0 1 0 0,0 0-1 0 0,0-1 1 0 0,-1 0-1 0 0,0 0 1 0 0,0-1-1 0 0,-1 0 1 0 0,7-12-1 0 0,-5 5-19 0 0,0-1 0 0 0,-1 0 0 0 0,-1 0-1 0 0,0 0 1 0 0,4-23 0 0 0,-10 37 184 0 0,1 0 1 0 0,-1 1-1 0 0,0-1 1 0 0,0 1-1 0 0,0-1 1 0 0,0 0-1 0 0,-1 1 0 0 0,1-1 1 0 0,-1 1-1 0 0,1-1 1 0 0,-1 1-1 0 0,0-1 0 0 0,0 1 1 0 0,0-1-1 0 0,0 1 1 0 0,0 0-1 0 0,-2-3 0 0 0,2 4 209 0 0,-15 0 507 0 0,12 2-666 0 0,1 1 1 0 0,0-1-1 0 0,0 1 1 0 0,-1 0-1 0 0,1 0 1 0 0,0 0-1 0 0,0 0 0 0 0,1 0 1 0 0,-1 0-1 0 0,0 1 1 0 0,1 0-1 0 0,0-1 1 0 0,-1 1-1 0 0,1 0 0 0 0,0 0 1 0 0,0 0-1 0 0,1 0 1 0 0,-3 7-1 0 0,-3 5 23 0 0,1 2 1 0 0,-6 23-1 0 0,9-29-71 0 0,1 0 1 0 0,0 0-1 0 0,1 1 1 0 0,0-1-1 0 0,1 0 0 0 0,0 0 1 0 0,1 1-1 0 0,0-1 0 0 0,1 0 1 0 0,5 17-1 0 0,-5-21-11 0 0,0-1-1 0 0,0 0 1 0 0,1 0 0 0 0,0-1-1 0 0,0 1 1 0 0,1-1 0 0 0,-1 1-1 0 0,1-1 1 0 0,0 0 0 0 0,0 0-1 0 0,1-1 1 0 0,0 1 0 0 0,0-1-1 0 0,0 0 1 0 0,0 0-1 0 0,0-1 1 0 0,1 1 0 0 0,0-1-1 0 0,11 4 1 0 0,-7-4-259 0 0,1 0-1 0 0,-1-1 1 0 0,1 0-1 0 0,0-1 1 0 0,0 0 0 0 0,-1-1-1 0 0,1 0 1 0 0,0 0 0 0 0,0-1-1 0 0,11-3 1 0 0,5-3-939 0 0,0 0 0 0 0,41-19 0 0 0,-23 8-457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25.7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17935 0 0,'0'0'827'0'0,"3"7"266"0"0,10 27-195 0 0,-2 0 1 0 0,-1 1-1 0 0,5 36 0 0 0,-6-28-356 0 0,47 167 1686 0 0,-13-53-2478 0 0,-42-150 949 0 0,0-2-3338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26.0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 80 7831 0 0,'2'-1'603'0'0,"11"-9"312"0"0,1 0 0 0 0,1 1 0 0 0,0 1 0 0 0,0 0 0 0 0,1 1 0 0 0,0 1-1 0 0,0 1 1 0 0,0 0 0 0 0,19-3 0 0 0,-28 7-670 0 0,0 0 1 0 0,0 1-1 0 0,1-1 0 0 0,-1 2 0 0 0,0-1 0 0 0,0 1 0 0 0,0 0 0 0 0,0 0 1 0 0,10 4-1 0 0,-13-3-108 0 0,-1-1 1 0 0,1 1 0 0 0,-1 0 0 0 0,0 0 0 0 0,1 0 0 0 0,-1 0-1 0 0,0 1 1 0 0,-1-1 0 0 0,1 1 0 0 0,0 0 0 0 0,-1 0 0 0 0,1 0-1 0 0,-1 0 1 0 0,0 0 0 0 0,0 0 0 0 0,0 1 0 0 0,-1-1 0 0 0,1 1-1 0 0,1 4 1 0 0,-1 0-16 0 0,0 0 0 0 0,-1 1 0 0 0,0-1 0 0 0,0 1 0 0 0,-1-1 0 0 0,0 1 0 0 0,-1-1 0 0 0,0 1 0 0 0,0-1 0 0 0,0 1 0 0 0,-1-1 0 0 0,-1 0 0 0 0,1 0 0 0 0,-7 13 0 0 0,5-12-39 0 0,-1 0 1 0 0,0 0-1 0 0,0-1 0 0 0,-1 0 0 0 0,0 0 1 0 0,0 0-1 0 0,-1-1 0 0 0,0 0 0 0 0,0 0 0 0 0,-1-1 1 0 0,0 0-1 0 0,-11 7 0 0 0,12-10-20 0 0,0 0 1 0 0,0 0-1 0 0,-1 0 0 0 0,1-1 1 0 0,-1 0-1 0 0,1-1 0 0 0,-1 0 0 0 0,0 0 1 0 0,0 0-1 0 0,1-1 0 0 0,-1 0 1 0 0,0-1-1 0 0,0 0 0 0 0,0 0 1 0 0,-11-3-1 0 0,8 1-97 0 0,0-1 0 0 0,1 0 0 0 0,-1-1 0 0 0,1 0 0 0 0,0 0 0 0 0,1-1 0 0 0,-1 0 0 0 0,1-1 0 0 0,-16-14 0 0 0,25 20-63 0 0,0 1 0 0 0,-1-1-1 0 0,1 1 1 0 0,0-1-1 0 0,0 1 1 0 0,0-1-1 0 0,-1 1 1 0 0,1-1 0 0 0,0 0-1 0 0,0 1 1 0 0,0-1-1 0 0,0 1 1 0 0,0-1-1 0 0,0 0 1 0 0,0 1 0 0 0,0-1-1 0 0,0 0 1 0 0,0 1-1 0 0,1-1 1 0 0,-1 1-1 0 0,0-1 1 0 0,0 1 0 0 0,1-1-1 0 0,-1 0 1 0 0,0 1-1 0 0,1-1 1 0 0,9-13-6466 0 0,-1 3-853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26.4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88 59 7831 0 0,'-1'1'9736'0'0,"-1"2"-9300"0"0,-17 26 3577 0 0,-20 39-1 0 0,35-59-3821 0 0,0 0-1 0 0,0 0 0 0 0,1 0 1 0 0,0 1-1 0 0,0 0 1 0 0,1-1-1 0 0,1 1 1 0 0,-1 0-1 0 0,1 15 0 0 0,1-23-185 0 0,0-1-1 0 0,1 1 0 0 0,-1-1 0 0 0,0 1 1 0 0,0-1-1 0 0,1 1 0 0 0,-1-1 0 0 0,1 1 1 0 0,0-1-1 0 0,-1 1 0 0 0,1-1 0 0 0,0 0 1 0 0,0 1-1 0 0,0-1 0 0 0,-1 0 0 0 0,2 1 1 0 0,-1-1-1 0 0,0 0 0 0 0,0 0 0 0 0,0 0 0 0 0,0 0 1 0 0,1 0-1 0 0,-1-1 0 0 0,0 1 0 0 0,1 0 1 0 0,-1 0-1 0 0,1-1 0 0 0,-1 1 0 0 0,1-1 1 0 0,-1 1-1 0 0,1-1 0 0 0,-1 0 0 0 0,1 0 1 0 0,-1 0-1 0 0,1 0 0 0 0,0 0 0 0 0,-1 0 1 0 0,1 0-1 0 0,-1 0 0 0 0,1 0 0 0 0,-1-1 1 0 0,1 1-1 0 0,1-1 0 0 0,9-3-65 0 0,0 0 0 0 0,0 0 0 0 0,-1-1 0 0 0,1-1-1 0 0,-1 0 1 0 0,13-9 0 0 0,-16 9-72 0 0,0 0 0 0 0,-1 0 1 0 0,1-1-1 0 0,-1 0 0 0 0,-1-1 0 0 0,1 1 0 0 0,-1-1 0 0 0,7-14 0 0 0,-11 18 112 0 0,0 0 1 0 0,0 0-1 0 0,0 0 0 0 0,-1-1 0 0 0,0 1 1 0 0,0 0-1 0 0,0-1 0 0 0,-1 1 1 0 0,1-1-1 0 0,-1 0 0 0 0,0 1 0 0 0,0-1 1 0 0,-1 1-1 0 0,1-1 0 0 0,-1 1 0 0 0,0-1 1 0 0,0 1-1 0 0,-1 0 0 0 0,1 0 1 0 0,-1-1-1 0 0,-3-5 0 0 0,1 4-2 0 0,1 1-1 0 0,-1 0 1 0 0,-1-1-1 0 0,1 1 1 0 0,-1 1-1 0 0,1-1 1 0 0,-1 1-1 0 0,0 0 1 0 0,-1 0-1 0 0,1 0 1 0 0,-1 1 0 0 0,0 0-1 0 0,0 0 1 0 0,-8-3-1 0 0,2 2-67 0 0,0 1 0 0 0,-1 1-1 0 0,0 0 1 0 0,0 1 0 0 0,1 0 0 0 0,-19 1-1 0 0,27 0 43 0 0,2 16-6447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26.8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60 7831 0 0,'0'-2'65'0'0,"0"0"0"0"0,0 0 0 0 0,0 0 0 0 0,0 0 0 0 0,0 0 0 0 0,1 0 0 0 0,-1 0 0 0 0,1 0 0 0 0,-1 0 0 0 0,1 0 0 0 0,-1 0 0 0 0,1 0 0 0 0,0 1 0 0 0,0-1 0 0 0,0 0 0 0 0,0 0 0 0 0,2-1-1 0 0,11-10 2736 0 0,4 3 4485 0 0,-18 10-7138 0 0,1 0 0 0 0,-1 0 0 0 0,1 0 0 0 0,0-1 1 0 0,-1 1-1 0 0,1 0 0 0 0,-1 0 0 0 0,1 0 1 0 0,0 0-1 0 0,-1 0 0 0 0,1 1 0 0 0,0-1 1 0 0,-1 0-1 0 0,1 0 0 0 0,-1 0 0 0 0,1 0 1 0 0,0 1-1 0 0,-1-1 0 0 0,1 0 0 0 0,-1 1 0 0 0,1-1 1 0 0,-1 0-1 0 0,1 1 0 0 0,-1-1 0 0 0,1 1 1 0 0,-1-1-1 0 0,1 1 0 0 0,0 0 0 0 0,9 15 895 0 0,-7-8-799 0 0,-1-1 0 0 0,0 1 0 0 0,-1-1 0 0 0,0 1 0 0 0,0 0 0 0 0,0 0-1 0 0,-1-1 1 0 0,-1 16 0 0 0,0 1 134 0 0,-3 90 824 0 0,1 47-167 0 0,4-139-987 0 0,1 1 1 0 0,1-1-1 0 0,1 1 1 0 0,14 42-1 0 0,-16-60-75 0 0,0 1 0 0 0,0-1 0 0 0,1 0 0 0 0,-1 0 0 0 0,2 0 0 0 0,-1-1 0 0 0,0 1 0 0 0,6 5 0 0 0,-7-8-135 0 0,-1-1-1 0 0,1 0 1 0 0,-1 1 0 0 0,1-1 0 0 0,0 0 0 0 0,0 0 0 0 0,0 0 0 0 0,-1 0 0 0 0,1 0 0 0 0,0-1-1 0 0,0 1 1 0 0,0-1 0 0 0,0 1 0 0 0,0-1 0 0 0,0 0 0 0 0,1 1 0 0 0,-1-1 0 0 0,0 0 0 0 0,0 0-1 0 0,0-1 1 0 0,0 1 0 0 0,0 0 0 0 0,0-1 0 0 0,0 1 0 0 0,3-2 0 0 0,5-3-2016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27.2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 1 7831 0 0,'0'0'12719'0'0,"1"2"-11639"0"0,2 15-302 0 0,0 1 0 0 0,-1-1 0 0 0,-1 1 0 0 0,0 18 0 0 0,-9 75 384 0 0,0-23-344 0 0,7-44-277 0 0,6 79-1 0 0,-2-102-1030 0 0,1 0 0 0 0,0 0 0 0 0,2-1 0 0 0,0 0 1 0 0,17 37-1 0 0,-15-42-913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27.5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0 176 14279 0 0,'1'-1'655'0'0,"0"-2"-580"0"0,1 0 0 0 0,0 0 0 0 0,-1 0-1 0 0,1 0 1 0 0,1 0 0 0 0,-1 1 0 0 0,0-1 0 0 0,0 1 0 0 0,1 0 0 0 0,0 0 0 0 0,-1 0-1 0 0,5-3 1 0 0,39-20-151 0 0,-21 14 376 0 0,1 1-1 0 0,43-10 0 0 0,56-5 770 0 0,-96 21-563 0 0,0 1 1 0 0,0 2-1 0 0,0 1 1 0 0,0 1-1 0 0,0 1 1 0 0,51 11-1 0 0,-76-12-331 0 0,0 0-1 0 0,0 0 1 0 0,0 0-1 0 0,-1 1 1 0 0,1 0 0 0 0,0 0-1 0 0,-1 0 1 0 0,1 0-1 0 0,-1 0 1 0 0,1 1 0 0 0,-1-1-1 0 0,0 1 1 0 0,3 3-1 0 0,-5-4-56 0 0,1 0-1 0 0,-1 0 1 0 0,0 1-1 0 0,0-1 1 0 0,0 0 0 0 0,0 0-1 0 0,0 1 1 0 0,-1-1-1 0 0,1 0 1 0 0,-1 1-1 0 0,1-1 1 0 0,-1 0 0 0 0,0 1-1 0 0,0-1 1 0 0,0 1-1 0 0,0-1 1 0 0,0 1-1 0 0,-1-1 1 0 0,1 0-1 0 0,-1 1 1 0 0,1-1 0 0 0,-3 4-1 0 0,-20 41 305 0 0,15-33 33 0 0,-11 26 0 0 0,18-35-393 0 0,-1-1 0 0 0,1 0-1 0 0,0 0 1 0 0,0 0 0 0 0,1 1 0 0 0,-1-1 0 0 0,1 0 0 0 0,0 1 0 0 0,0-1 0 0 0,1 1 0 0 0,0 4 0 0 0,0-7-59 0 0,-1 0 1 0 0,1 1 0 0 0,0-1 0 0 0,0 0-1 0 0,0 0 1 0 0,0 0 0 0 0,0-1 0 0 0,0 1-1 0 0,0 0 1 0 0,1 0 0 0 0,-1 0 0 0 0,1-1-1 0 0,-1 1 1 0 0,1-1 0 0 0,0 1 0 0 0,2 0-1 0 0,-1 0 6 0 0,1 0 0 0 0,0 0 0 0 0,-1-1 0 0 0,1 1 0 0 0,0-1 0 0 0,0 0 0 0 0,0 0 0 0 0,6 0-1 0 0,-2 0 5 0 0,1-1-1 0 0,-1 0 0 0 0,1 0 0 0 0,0-1 0 0 0,-1 0 1 0 0,1-1-1 0 0,14-4 0 0 0,-13 2-66 0 0,0 0 0 0 0,1-1 0 0 0,-2 0 0 0 0,1 0 0 0 0,12-10 0 0 0,-18 12 32 0 0,-1 0 1 0 0,1 0-1 0 0,-1-1 0 0 0,0 1 0 0 0,0-1 1 0 0,0 1-1 0 0,-1-1 0 0 0,1 0 0 0 0,-1 0 1 0 0,0 0-1 0 0,0 0 0 0 0,0-1 0 0 0,-1 1 1 0 0,1-1-1 0 0,0-6 0 0 0,-1 5 15 0 0,0-1 0 0 0,-1 0 0 0 0,0 1 0 0 0,0-1 0 0 0,-1 0-1 0 0,0 1 1 0 0,0-1 0 0 0,0 1 0 0 0,-1-1 0 0 0,0 1 0 0 0,-5-11 0 0 0,3 9 8 0 0,-1 0 1 0 0,0 0 0 0 0,0 0-1 0 0,-1 1 1 0 0,0-1 0 0 0,0 2-1 0 0,-13-13 1 0 0,8 11-16 0 0,1 1 1 0 0,-1-1-1 0 0,0 2 0 0 0,0-1 1 0 0,-1 2-1 0 0,0-1 1 0 0,0 2-1 0 0,0-1 0 0 0,-1 2 1 0 0,1 0-1 0 0,-1 0 0 0 0,-16 0 1 0 0,25 2-35 0 0,1 1 0 0 0,0 0 1 0 0,-1 0-1 0 0,1 0 1 0 0,0 0-1 0 0,-1 0 0 0 0,1 1 1 0 0,0 0-1 0 0,0-1 0 0 0,-1 1 1 0 0,1 0-1 0 0,0 1 0 0 0,0-1 1 0 0,0 1-1 0 0,0-1 1 0 0,0 1-1 0 0,1 0 0 0 0,-1 0 1 0 0,0 0-1 0 0,1 0 0 0 0,-3 3 1 0 0,5-4 0 0 0,-1 0 0 0 0,1 0 0 0 0,0 0 1 0 0,-1-1-1 0 0,1 1 0 0 0,0 0 0 0 0,0 0 0 0 0,0 0 1 0 0,0 0-1 0 0,0 0 0 0 0,0-1 0 0 0,0 1 0 0 0,0 0 0 0 0,0 0 1 0 0,1 0-1 0 0,-1 0 0 0 0,0 0 0 0 0,1 1 0 0 0,6 13-1193 0 0,-5-11 909 0 0,0-1-1 0 0,1-1 0 0 0,-1 1 1 0 0,0 0-1 0 0,1-1 0 0 0,0 1 1 0 0,-1-1-1 0 0,1 0 0 0 0,0 1 1 0 0,0-2-1 0 0,0 1 0 0 0,5 2 1 0 0,4 1-971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27.9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36 16039 0 0,'1'1'731'0'0,"5"2"-312"0"0,0 0 1 0 0,0 1 0 0 0,-1 0-1 0 0,1 0 1 0 0,-1 0-1 0 0,0 1 1 0 0,-1-1 0 0 0,1 1-1 0 0,-1 0 1 0 0,0 1-1 0 0,0-1 1 0 0,0 1-1 0 0,-1 0 1 0 0,0 0 0 0 0,4 11-1 0 0,-4-8 32 0 0,0 1-1 0 0,-1 0 1 0 0,0-1 0 0 0,-1 1-1 0 0,0 0 1 0 0,-1 0 0 0 0,0 0-1 0 0,0 0 1 0 0,-3 16 0 0 0,3-25-213 0 0,91-172-2907 0 0,-87 164 2569 0 0,0-1 0 0 0,0 1 0 0 0,1 0-1 0 0,0 1 1 0 0,1-1 0 0 0,-1 1 0 0 0,12-9 0 0 0,-16 14 141 0 0,0 1 0 0 0,0-1 0 0 0,1 1 0 0 0,-1 0 1 0 0,0-1-1 0 0,0 1 0 0 0,1 0 0 0 0,-1 0 0 0 0,0 0 0 0 0,1 0 1 0 0,-1 0-1 0 0,0 0 0 0 0,1 0 0 0 0,-1 1 0 0 0,0-1 0 0 0,0 0 1 0 0,1 1-1 0 0,-1-1 0 0 0,0 1 0 0 0,0-1 0 0 0,0 1 0 0 0,0 0 1 0 0,0-1-1 0 0,2 3 0 0 0,2 0 182 0 0,-1 1 1 0 0,1 0-1 0 0,6 8 0 0 0,-2 0 74 0 0,-1 1-1 0 0,0-1 1 0 0,7 17 0 0 0,-6-13-96 0 0,14 22 1 0 0,-17-30-133 0 0,6-1-12 0 0,-9-6-56 0 0,-1 0 0 0 0,0-1 0 0 0,0 1 0 0 0,1-1 0 0 0,-1 0 0 0 0,0 0 0 0 0,1 1 0 0 0,-1-1 0 0 0,1-1 0 0 0,-1 1 0 0 0,0 0 0 0 0,1-1 0 0 0,-1 1 0 0 0,3-1 0 0 0,-1-1-17 0 0,0 0 0 0 0,1 0 0 0 0,-1 0 0 0 0,0-1 0 0 0,0 1 0 0 0,6-6 0 0 0,-1-1-84 0 0,1 0 0 0 0,-2-1 0 0 0,1 0 0 0 0,8-15 0 0 0,-4 6-63 0 0,-4 4 103 0 0,1 0-1 0 0,18-19 1 0 0,-27 33 311 0 0,0 1-216 0 0,1 0 0 0 0,-1 1 0 0 0,0-1 0 0 0,0 0 0 0 0,0 1 0 0 0,0 0 0 0 0,0-1 0 0 0,0 1 0 0 0,0-1 0 0 0,0 1 0 0 0,0 0 0 0 0,0 0 0 0 0,0 0 0 0 0,0-1 0 0 0,0 1 0 0 0,0 2 0 0 0,13 17 277 0 0,-12-17-246 0 0,8 13 178 0 0,37 55 408 0 0,-40-61-628 0 0,2 0 0 0 0,-1 0 0 0 0,2-1 0 0 0,13 12 0 0 0,-17-17-315 0 0,1 0-1 0 0,-1 0 1 0 0,1-1 0 0 0,0 0-1 0 0,0 0 1 0 0,0-1 0 0 0,1 1-1 0 0,-1-2 1 0 0,9 2 0 0 0,5-1-9356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29.1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309 438 8287 0 0,'-6'-2'723'0'0,"1"0"0"0"0,-1 0 0 0 0,1 0 0 0 0,-1 1 0 0 0,0 0 0 0 0,0 0 0 0 0,0 0 0 0 0,0 1 0 0 0,0 0 0 0 0,0 0 0 0 0,1 1 1 0 0,-1-1-1 0 0,0 1 0 0 0,-8 3 0 0 0,-3 1-71 0 0,0 1 0 0 0,0 0 0 0 0,1 2 0 0 0,0 0 1 0 0,0 0-1 0 0,1 2 0 0 0,0 0 0 0 0,1 0 0 0 0,0 1 1 0 0,1 1-1 0 0,-17 18 0 0 0,29-28-619 0 0,0-1 1 0 0,-1 1-1 0 0,1 0 0 0 0,0-1 0 0 0,0 1 1 0 0,0 0-1 0 0,0 0 0 0 0,0-1 1 0 0,0 1-1 0 0,1 0 0 0 0,-1 0 0 0 0,0 0 1 0 0,1 0-1 0 0,0 0 0 0 0,-1 0 1 0 0,1 0-1 0 0,0 0 0 0 0,0 0 0 0 0,0 0 1 0 0,1 0-1 0 0,-1 0 0 0 0,0 0 1 0 0,1 0-1 0 0,0 3 0 0 0,0-2 6 0 0,1-1 0 0 0,0 1 0 0 0,-1 0 0 0 0,1-1 0 0 0,0 0 0 0 0,1 1 0 0 0,-1-1 0 0 0,0 0 0 0 0,0 0 0 0 0,1 0 0 0 0,-1 0 0 0 0,1 0 0 0 0,0-1 0 0 0,0 1 0 0 0,3 0 0 0 0,3 2-59 0 0,1-1 0 0 0,-1 0 0 0 0,1-1 0 0 0,0 0 0 0 0,-1-1 0 0 0,1 0 0 0 0,0 0 0 0 0,0-1 0 0 0,17-2 0 0 0,-12 1-28 0 0,0-2 0 0 0,0 0 0 0 0,-1-1 0 0 0,1 0 0 0 0,24-11 0 0 0,-35 12-24 0 0,1 1 0 0 0,-1 0 0 0 0,1-1 1 0 0,-1 0-1 0 0,0 0 0 0 0,0 0 0 0 0,0-1 0 0 0,0 1 0 0 0,6-9 0 0 0,-9 9 42 0 0,1 0 0 0 0,0 0 1 0 0,-1 0-1 0 0,0 0 0 0 0,0 0 0 0 0,0 0 0 0 0,0 0 0 0 0,0 0 0 0 0,0-1 1 0 0,-1 1-1 0 0,0 0 0 0 0,1-1 0 0 0,-1 1 0 0 0,-1 0 0 0 0,1-1 0 0 0,-1-4 0 0 0,-1 1-36 0 0,0 1-1 0 0,0-1 1 0 0,0 0-1 0 0,-1 1 1 0 0,0-1-1 0 0,0 1 1 0 0,-1 0-1 0 0,0 0 1 0 0,-7-8-1 0 0,9 12 17 0 0,1 0 0 0 0,-1 0 0 0 0,0 0 1 0 0,0 1-1 0 0,0-1 0 0 0,0 1 0 0 0,-1-1 0 0 0,1 1 0 0 0,0 0 0 0 0,-1 0 0 0 0,1 0 0 0 0,-5-1 0 0 0,5 2 11 0 0,0 0 0 0 0,0-1 0 0 0,0 1 0 0 0,0 1 1 0 0,1-1-1 0 0,-1 0 0 0 0,0 0 0 0 0,0 1 0 0 0,0-1 0 0 0,0 1 0 0 0,0 0 0 0 0,1-1 1 0 0,-1 1-1 0 0,0 0 0 0 0,0 0 0 0 0,1 0 0 0 0,-1 0 0 0 0,1 0 0 0 0,-3 3 0 0 0,3-4 17 0 0,0 1 17 0 0,0-1 1 0 0,1 0-1 0 0,-1 1 1 0 0,1-1-1 0 0,-1 0 0 0 0,1 1 1 0 0,-1-1-1 0 0,1 1 0 0 0,-1-1 1 0 0,1 0-1 0 0,0 1 1 0 0,-1-1-1 0 0,1 1 0 0 0,0-1 1 0 0,-1 1-1 0 0,1 0 0 0 0,0-1 1 0 0,-1 1-1 0 0,1-1 1 0 0,0 1-1 0 0,0 0 0 0 0,0-1 1 0 0,0 2-1 0 0,-2 7-7 0 0,4 0 12 0 0,-1-7 0 0 0,1 0 0 0 0,-1 0 0 0 0,1 0 0 0 0,-1 0 0 0 0,1-1 0 0 0,0 1 0 0 0,-1 0 0 0 0,1-1 0 0 0,0 0 0 0 0,0 1 0 0 0,0-1 0 0 0,0 0 0 0 0,0 0 0 0 0,0 0 0 0 0,1 0 0 0 0,-1-1 0 0 0,0 1 0 0 0,0-1 0 0 0,1 1 0 0 0,-1-1 0 0 0,0 0 0 0 0,1 1 0 0 0,-1-1 0 0 0,0 0 0 0 0,1-1 0 0 0,-1 1 0 0 0,3-1 0 0 0,3 0 0 0 0,0-1 0 0 0,-1 0 0 0 0,0 0 0 0 0,1 0 0 0 0,-1-1 0 0 0,0 0 0 0 0,8-5 0 0 0,-6 2-31 0 0,0-1 1 0 0,0 0-1 0 0,-1 0 0 0 0,0 0 1 0 0,0-1-1 0 0,-1-1 0 0 0,0 1 1 0 0,0-1-1 0 0,-1 0 0 0 0,0-1 1 0 0,6-14-1 0 0,2-8-170 0 0,-3-1-1 0 0,11-45 1 0 0,4-12 37 0 0,-14 53 254 0 0,5-17 224 0 0,-15 49-279 0 0,1 0 1 0 0,-1-1-1 0 0,1 1 1 0 0,0 0-1 0 0,1 0 1 0 0,-1 1 0 0 0,5-5-1 0 0,-7 8 21 0 0,-1 1 1 0 0,1-1-1 0 0,0 1 0 0 0,-1 0 1 0 0,1-1-1 0 0,0 1 0 0 0,-1 0 1 0 0,1 0-1 0 0,0 0 0 0 0,-1-1 1 0 0,1 1-1 0 0,0 0 0 0 0,0 0 1 0 0,-1 0-1 0 0,1 0 0 0 0,0 0 1 0 0,0 0-1 0 0,-1 1 0 0 0,1-1 1 0 0,0 0-1 0 0,-1 0 0 0 0,1 0 1 0 0,0 1-1 0 0,-1-1 0 0 0,1 0 1 0 0,0 1-1 0 0,-1-1 0 0 0,1 0 1 0 0,0 1-1 0 0,-1-1 0 0 0,1 1 1 0 0,16 16 324 0 0,-14-12-296 0 0,-1 0-1 0 0,1 0 1 0 0,-1 0-1 0 0,0 0 1 0 0,-1 0 0 0 0,1 0-1 0 0,-1 1 1 0 0,1 5-1 0 0,1 45 284 0 0,-3-48-313 0 0,-13 238 1017 0 0,1-101-472 0 0,10-98-486 0 0,3-1-1 0 0,7 56 1 0 0,-4-73-110 0 0,1 0-1 0 0,2-1 1 0 0,1 1 0 0 0,18 43 0 0 0,-22-64-17 0 0,-1-1 0 0 0,1 0-1 0 0,0 0 1 0 0,1 0 0 0 0,0-1 0 0 0,9 11 0 0 0,-12-16-15 0 0,0 1 1 0 0,-1 0 0 0 0,1-1 0 0 0,0 1 0 0 0,0-1 0 0 0,0 0 0 0 0,0 0 0 0 0,0 0 0 0 0,0 0 0 0 0,1 0 0 0 0,-1 0-1 0 0,0-1 1 0 0,1 1 0 0 0,-1-1 0 0 0,0 1 0 0 0,1-1 0 0 0,-1 0 0 0 0,0 0 0 0 0,1 0 0 0 0,-1 0 0 0 0,0 0 0 0 0,1-1-1 0 0,-1 1 1 0 0,0-1 0 0 0,1 1 0 0 0,2-3 0 0 0,-1 2-58 0 0,0-1 0 0 0,-1-1 0 0 0,1 1-1 0 0,-1 0 1 0 0,0-1 0 0 0,1 0 0 0 0,-1 0 0 0 0,0 0 0 0 0,-1 0-1 0 0,1 0 1 0 0,-1 0 0 0 0,1-1 0 0 0,-1 0 0 0 0,0 1 0 0 0,0-1-1 0 0,-1 0 1 0 0,1 0 0 0 0,-1 0 0 0 0,1 0 0 0 0,-1 0 0 0 0,-1 0-1 0 0,1 0 1 0 0,0-7 0 0 0,-1 3-24 0 0,0 0 0 0 0,0-1 0 0 0,-1 1 0 0 0,0 0 0 0 0,0 0 0 0 0,-1 0 0 0 0,0 0 0 0 0,-1 0 0 0 0,1 1 0 0 0,-2-1 0 0 0,-4-9 0 0 0,0 5-25 0 0,0 0 0 0 0,-1 0 1 0 0,-1 1-1 0 0,0 0 0 0 0,0 0 0 0 0,-21-15 0 0 0,-78-45-554 0 0,18 13 660 0 0,89 56 114 0 0,-1 0 1 0 0,1 0-1 0 0,0 0 1 0 0,0 0-1 0 0,0 0 1 0 0,0 0 0 0 0,0 0-1 0 0,1-1 1 0 0,-4-4-1 0 0,5 6-51 0 0,0 0 1 0 0,-1 0-1 0 0,1 0 0 0 0,0 0 1 0 0,0 0-1 0 0,0 0 0 0 0,-1 0 0 0 0,1 0 1 0 0,0 0-1 0 0,0 0 0 0 0,0 0 0 0 0,1 0 1 0 0,-1 0-1 0 0,0 1 0 0 0,0-1 1 0 0,1 0-1 0 0,-1 0 0 0 0,0 0 0 0 0,1 0 1 0 0,-1 0-1 0 0,1 0 0 0 0,-1 0 0 0 0,1 1 1 0 0,-1-1-1 0 0,1 0 0 0 0,0 0 0 0 0,-1 1 1 0 0,1-1-1 0 0,0 0 0 0 0,0 1 1 0 0,-1-1-1 0 0,2 0 0 0 0,5-3 24 0 0,0 0 0 0 0,0 0 0 0 0,0 1-1 0 0,0 0 1 0 0,1 0 0 0 0,-1 1 0 0 0,11-2 0 0 0,58-6 347 0 0,-65 9-395 0 0,16-2-31 0 0,171-20-3860 0 0,-157 17-4364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29.7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 1 11975 0 0,'0'0'923'0'0,"-6"6"-342"0"0,3-2 138 0 0,1 0 0 0 0,-1 0 0 0 0,1 1-1 0 0,0-1 1 0 0,0 1 0 0 0,1-1 0 0 0,-3 10 0 0 0,-3 35 2216 0 0,4-26-1909 0 0,-3 39 38 0 0,3 1-1 0 0,2 0 1 0 0,3 0-1 0 0,12 76 0 0 0,-10-111-1017 0 0,11 37-1 0 0,-13-57-88 0 0,0 0 1 0 0,1 0-1 0 0,1 0 0 0 0,-1 0 0 0 0,1-1 0 0 0,0 0 1 0 0,1 0-1 0 0,0 0 0 0 0,7 8 0 0 0,-10-13-192 0 0,0 0 0 0 0,0 0 0 0 0,1-1 0 0 0,-1 1 0 0 0,0 0 0 0 0,1-1 0 0 0,0 0-1 0 0,-1 1 1 0 0,1-1 0 0 0,0 0 0 0 0,0-1 0 0 0,5 2 0 0 0,0-1-1537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30.6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0 310 12439 0 0,'6'-6'298'0'0,"0"0"-1"0"0,1 1 0 0 0,-1-1 0 0 0,1 1 1 0 0,0 1-1 0 0,0-1 0 0 0,1 1 0 0 0,9-3 1 0 0,4-4 786 0 0,79-35 678 0 0,-74 36-1743 0 0,0-1 1 0 0,-1-2-1 0 0,0 0 0 0 0,39-29 1 0 0,-55 35-57 0 0,0-1 0 0 0,-1-1 0 0 0,0 1 0 0 0,0-1 0 0 0,-1-1 0 0 0,0 1 0 0 0,-1-1 0 0 0,0 0 0 0 0,0-1 0 0 0,4-13 5653 0 0,-5 29-5272 0 0,-1-1-1 0 0,-1 1 0 0 0,1 1 1 0 0,-1-1-1 0 0,0 0 0 0 0,0 1 1 0 0,3 8-1 0 0,11 44 616 0 0,-13-45-682 0 0,7 35 301 0 0,-2 0-1 0 0,5 74 0 0 0,-12 101 506 0 0,-5-190-885 0 0,2-23-91 0 0,0 0 0 0 0,1-1-1 0 0,1 20 1 0 0,-1-27 21 0 0,8-3-58 0 0,3 0-76 0 0,-7-2 4 0 0,0 0-1 0 0,0-1 1 0 0,-1 1 0 0 0,1-1-1 0 0,-1 1 1 0 0,0-1 0 0 0,0 0-1 0 0,0 0 1 0 0,4-9-1 0 0,1-4-119 0 0,8-22 0 0 0,4-28-313 0 0,-16 52 349 0 0,-1 0 1 0 0,2 1-1 0 0,0-1 1 0 0,1 1 0 0 0,0 0-1 0 0,1 0 1 0 0,11-16-1 0 0,-12 24 73 0 0,1 2 13 0 0,-5 4 5 0 0,-1 0-1 0 0,1 0 0 0 0,-1 0 1 0 0,0 0-1 0 0,1 1 1 0 0,-1-1-1 0 0,0 0 1 0 0,1 1-1 0 0,-1-1 1 0 0,0 1-1 0 0,1-1 1 0 0,-1 1-1 0 0,0 0 0 0 0,0 0 1 0 0,1 0-1 0 0,-1-1 1 0 0,0 1-1 0 0,0 0 1 0 0,0 0-1 0 0,0 0 1 0 0,1 2-1 0 0,2 3 30 0 0,0-1-1 0 0,0 1 1 0 0,3 7-1 0 0,4 10 131 0 0,-2 0 0 0 0,0 1 0 0 0,6 31-1 0 0,1 1 126 0 0,-2-23-108 0 0,-7-20-139 0 0,-4-11-26 0 0,0-1-3 0 0,-2 0-12 0 0,-1 0-1 0 0,1-1 1 0 0,0 1-1 0 0,0 0 0 0 0,0-1 1 0 0,0 1-1 0 0,0-1 1 0 0,0 1-1 0 0,0-1 1 0 0,0 0-1 0 0,1 1 1 0 0,-1-1-1 0 0,0 0 1 0 0,0 0-1 0 0,0 1 1 0 0,0-1-1 0 0,0 0 1 0 0,0 0-1 0 0,1 0 1 0 0,-1 0-1 0 0,0-1 1 0 0,0 1-1 0 0,0 0 1 0 0,0 0-1 0 0,1-1 1 0 0,2 0-2 0 0,1-1-30 0 0,0 0 0 0 0,0 0-1 0 0,0-1 1 0 0,-1 1 0 0 0,1-1 0 0 0,0 0 0 0 0,-1 0 0 0 0,0-1-1 0 0,0 1 1 0 0,0-1 0 0 0,0 0 0 0 0,0 0 0 0 0,5-9-1 0 0,2-4-210 0 0,-2 0 0 0 0,12-28 0 0 0,2-3 29 0 0,-23 48 212 0 0,0-1 0 0 0,0 1 0 0 0,0-1 0 0 0,0 1 0 0 0,1 0 0 0 0,-1-1-1 0 0,0 1 1 0 0,0-1 0 0 0,0 1 0 0 0,0 0 0 0 0,1-1 0 0 0,-1 1 0 0 0,0 0 0 0 0,1-1 0 0 0,-1 1 0 0 0,0 0 0 0 0,0 0 0 0 0,1-1 0 0 0,-1 1-1 0 0,0 0 1 0 0,1 0 0 0 0,-1-1 0 0 0,1 1 0 0 0,-1 0 0 0 0,0 0 0 0 0,1 0 0 0 0,-1 0 0 0 0,1 0 0 0 0,-1 0 0 0 0,0 0 0 0 0,1-1-1 0 0,-1 1 1 0 0,1 0 0 0 0,-1 0 0 0 0,0 1 0 0 0,1-1 0 0 0,-1 0 0 0 0,1 0 0 0 0,-1 0 0 0 0,0 0 0 0 0,1 0 0 0 0,-1 0 0 0 0,1 0 0 0 0,-1 1-1 0 0,0-1 1 0 0,1 0 0 0 0,-1 1 0 0 0,1-1 0 0 0,2 1 22 0 0,1 0 0 0 0,-1 1 0 0 0,0-1 1 0 0,1 1-1 0 0,-1 0 0 0 0,0 0 0 0 0,0 0 0 0 0,0 0 1 0 0,0 0-1 0 0,4 5 0 0 0,-2-1 18 0 0,0 1 0 0 0,0 0 0 0 0,4 9 0 0 0,-3-6-10 0 0,0 0-1 0 0,1 0 1 0 0,0 0 0 0 0,12 11 0 0 0,-18-19-26 0 0,1 0 0 0 0,1 0 0 0 0,-1-1 0 0 0,0 1 0 0 0,0 0 0 0 0,1-1 0 0 0,-1 1 0 0 0,1-1 0 0 0,-1 0 0 0 0,1 0 1 0 0,0 0-1 0 0,-1 0 0 0 0,1 0 0 0 0,0-1 0 0 0,0 1 0 0 0,-1-1 0 0 0,1 0 0 0 0,4 0 0 0 0,-3 0-34 0 0,1-1-1 0 0,-1 0 1 0 0,0 0 0 0 0,0-1-1 0 0,0 1 1 0 0,0-1 0 0 0,0 0-1 0 0,0 0 1 0 0,-1 0 0 0 0,1 0 0 0 0,3-4-1 0 0,5-4-218 0 0,-1 0 0 0 0,0-2 0 0 0,-1 1 1 0 0,0-1-1 0 0,12-21 0 0 0,-14 21 244 0 0,0 0 0 0 0,0 1 1 0 0,1 0-1 0 0,15-14 0 0 0,-20 21 7 0 0,1 0-1 0 0,0 1 1 0 0,0-1-1 0 0,0 1 1 0 0,0 0-1 0 0,1 1 0 0 0,-1-1 1 0 0,1 1-1 0 0,-1 0 1 0 0,1 1-1 0 0,0-1 1 0 0,11 0-1 0 0,-6 1 54 0 0,1 0-1 0 0,-1 2 1 0 0,0-1-1 0 0,0 1 1 0 0,0 1-1 0 0,0 0 1 0 0,0 0-1 0 0,-1 1 1 0 0,1 1-1 0 0,-1 0 1 0 0,13 6-1 0 0,-17-6-18 0 0,0-1-1 0 0,-1 1 1 0 0,1 0 0 0 0,-1 0 0 0 0,0 0-1 0 0,0 1 1 0 0,0 0 0 0 0,-1 0-1 0 0,0 0 1 0 0,0 0 0 0 0,0 1-1 0 0,0-1 1 0 0,-1 1 0 0 0,0 0 0 0 0,0 0-1 0 0,-1 1 1 0 0,0-1 0 0 0,0 0-1 0 0,2 13 1 0 0,-3-13-8 0 0,-1 0 1 0 0,1 0-1 0 0,-2 0 1 0 0,1 0-1 0 0,-1 0 0 0 0,0 0 1 0 0,0 0-1 0 0,0-1 0 0 0,-1 1 1 0 0,0 0-1 0 0,0-1 1 0 0,0 1-1 0 0,-1-1 0 0 0,0 0 1 0 0,-6 9-1 0 0,6-10-9 0 0,0-1 1 0 0,0 1-1 0 0,0-1 1 0 0,0 0-1 0 0,-1 0 0 0 0,0 0 1 0 0,1 0-1 0 0,-1-1 0 0 0,0 1 1 0 0,0-1-1 0 0,-1 0 1 0 0,1 0-1 0 0,0-1 0 0 0,-1 1 1 0 0,1-1-1 0 0,-1 0 1 0 0,1 0-1 0 0,-1-1 0 0 0,1 1 1 0 0,-10-1-1 0 0,7-1-361 0 0,0 0 0 0 0,0 0 0 0 0,1-1-1 0 0,-1 1 1 0 0,0-2 0 0 0,1 1 0 0 0,-9-5 0 0 0,-40-26-6201 0 0,49 28 5571 0 0,-17-9-7701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31.0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17967 0 0,'0'0'4704'0'0,"10"0"-3720"0"0,1 5-1144 0 0,-1 0-224 0 0,1 1-40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31.4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375 213 12895 0 0,'0'0'998'0'0,"2"-16"-384"0"0,-1 15-463 0 0,3-7 951 0 0,-1 1 0 0 0,1-1 0 0 0,-1 0 0 0 0,-1 1 0 0 0,1-2 0 0 0,-2 1 0 0 0,1 0 0 0 0,-1 0 0 0 0,1-16 0 0 0,-3 13-508 0 0,1 8-473 0 0,0 0 0 0 0,-1 0 0 0 0,1 0-1 0 0,-1 0 1 0 0,0 0 0 0 0,1 1 0 0 0,-1-1-1 0 0,-2-5 1 0 0,0 4-79 0 0,1 1-1 0 0,-1-1 0 0 0,0 0 1 0 0,0 1-1 0 0,0-1 0 0 0,0 1 1 0 0,-1 0-1 0 0,1 0 1 0 0,-1 0-1 0 0,0 1 0 0 0,0-1 1 0 0,0 1-1 0 0,0 0 1 0 0,0 0-1 0 0,0 0 0 0 0,0 1 1 0 0,-1-1-1 0 0,1 1 1 0 0,-8-1-1 0 0,-7-1 138 0 0,0 2 0 0 0,0 0 0 0 0,-25 2 0 0 0,34-1-168 0 0,1 1 0 0 0,-1 0-1 0 0,1 1 1 0 0,0 0 0 0 0,0 1 0 0 0,0 0 0 0 0,0 0-1 0 0,0 0 1 0 0,0 1 0 0 0,-7 5 0 0 0,9-4-1 0 0,1 0 0 0 0,0 0 1 0 0,0 0-1 0 0,0 0 1 0 0,1 1-1 0 0,0 0 0 0 0,0 0 1 0 0,0 0-1 0 0,1 1 0 0 0,0 0 1 0 0,0 0-1 0 0,-4 9 0 0 0,1 4 20 0 0,0 1-1 0 0,1 1 1 0 0,2-1-1 0 0,0 1 1 0 0,1 0-1 0 0,0 33 1 0 0,13 134 68 0 0,-8-166-83 0 0,14 117 96 0 0,2 16-2095 0 0,-16-139 526 0 0,0 2-5436 0 0,-3-5-1406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32.5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1 129 11055 0 0,'25'-9'606'0'0,"1"1"-1"0"0,0 1 0 0 0,0 1 1 0 0,0 1-1 0 0,1 1 0 0 0,0 2 1 0 0,29 1-1 0 0,-37 1-141 0 0,0 2 1 0 0,1 0-1 0 0,-1 1 0 0 0,0 2 1 0 0,-1-1-1 0 0,1 2 0 0 0,-1 1 0 0 0,0 0 1 0 0,31 18-1 0 0,-34-17-197 0 0,-2 1-1 0 0,1 0 1 0 0,-1 1-1 0 0,-1 1 1 0 0,0 0-1 0 0,0 1 1 0 0,-1 0-1 0 0,-1 0 1 0 0,0 1-1 0 0,-1 1 1 0 0,0 0-1 0 0,7 15 1 0 0,-12-19 106 0 0,0-1-1 0 0,-1 1 1 0 0,0 1 0 0 0,-1-1 0 0 0,0 0-1 0 0,1 21 1324 0 0,-4-31-1520 0 0,-5-1-3 0 0,5 0-168 0 0,0 0 0 0 0,0 0 1 0 0,0 0-1 0 0,0-1 0 0 0,1 1 0 0 0,-1-1 1 0 0,0 1-1 0 0,1 0 0 0 0,-1-1 0 0 0,1 1 0 0 0,-1-1 1 0 0,1 1-1 0 0,0-1 0 0 0,-1 1 0 0 0,1-1 0 0 0,0-3 1 0 0,0 1 1 0 0,0-14-34 0 0,0 0-1 0 0,1 1 1 0 0,1-1-1 0 0,8-31 1 0 0,-7 33-68 0 0,0 3 8 0 0,1 0 0 0 0,0 0 0 0 0,0 0 0 0 0,1 1 0 0 0,1-1-1 0 0,0 1 1 0 0,1 0 0 0 0,0 1 0 0 0,1 0 0 0 0,0 0 0 0 0,13-13 0 0 0,-13 17 51 0 0,0-1 0 0 0,1 1 0 0 0,0 0-1 0 0,0 1 1 0 0,0 0 0 0 0,1 1 0 0 0,0 0 0 0 0,0 0 0 0 0,0 1 0 0 0,1 0 0 0 0,-1 1 0 0 0,1 0 0 0 0,0 1 0 0 0,14-1-1 0 0,-18 2 33 0 0,0 1-1 0 0,1 0 0 0 0,-1 0 0 0 0,0 0 0 0 0,1 1 0 0 0,-1 1 0 0 0,0-1 0 0 0,0 1 0 0 0,0 0 1 0 0,0 0-1 0 0,0 1 0 0 0,-1 0 0 0 0,1 1 0 0 0,-1-1 0 0 0,0 1 0 0 0,0 0 0 0 0,0 1 0 0 0,0-1 1 0 0,-1 1-1 0 0,0 0 0 0 0,0 1 0 0 0,0-1 0 0 0,4 8 0 0 0,-7-10 5 0 0,10 11 0 0 0,-6-8-11 0 0,-4-5-45 0 0,-4-1-582 0 0,-14 7 962 0 0,0 0 0 0 0,0 1 0 0 0,-17 12 1 0 0,26-15-163 0 0,1 0 1 0 0,-1 0-1 0 0,1 1 1 0 0,0 0 0 0 0,0 0-1 0 0,1 1 1 0 0,-1-1-1 0 0,-7 15 1 0 0,6-7 58 0 0,-1 0-1 0 0,2 1 1 0 0,-7 20 0 0 0,12-30-183 0 0,0 0-1 0 0,0 0 1 0 0,0 0-1 0 0,0 1 0 0 0,1-1 1 0 0,0 0-1 0 0,0 0 1 0 0,0 1-1 0 0,1-1 1 0 0,-1 0-1 0 0,1 0 1 0 0,1 0-1 0 0,-1 0 1 0 0,3 6-1 0 0,-3-8-34 0 0,0-1 0 0 0,0 0 1 0 0,1 0-1 0 0,-1 0 0 0 0,0 0 0 0 0,1 0 0 0 0,0 0 0 0 0,-1 0 1 0 0,1 0-1 0 0,0-1 0 0 0,0 1 0 0 0,0-1 0 0 0,0 1 0 0 0,0-1 1 0 0,0 0-1 0 0,0 0 0 0 0,5 2 0 0 0,-3-2 0 0 0,0 0 1 0 0,0-1-1 0 0,0 1 0 0 0,0-1 0 0 0,0 0 1 0 0,0 0-1 0 0,0-1 0 0 0,-1 1 1 0 0,1-1-1 0 0,5-1 0 0 0,3-1-45 0 0,-1-1 0 0 0,0-1 0 0 0,-1 0 0 0 0,1 0 0 0 0,-1-1 0 0 0,15-11 0 0 0,-16 10-99 0 0,-1 0 0 0 0,1-1 0 0 0,-2 0 0 0 0,1 0 0 0 0,-1-1 0 0 0,0 0 0 0 0,10-19 0 0 0,-8 10-28 0 0,-1-1 0 0 0,0 0 1 0 0,7-29-1 0 0,-8 17 150 0 0,5-18 22 0 0,-9 46 4 0 0,-1 8 15 0 0,0 7 64 0 0,-2-12-74 0 0,3 56 420 0 0,-2-32-193 0 0,5 38-1 0 0,-4-56-222 0 0,-1 1 0 0 0,1-1 0 0 0,0 0-1 0 0,0 1 1 0 0,1-1 0 0 0,-1 0 0 0 0,1-1 0 0 0,1 1 0 0 0,-1-1 0 0 0,8 9 0 0 0,-9-12-18 0 0,0 0 0 0 0,0 0 0 0 0,1-1 0 0 0,-1 1 0 0 0,1-1 0 0 0,-1 1 0 0 0,1-1 0 0 0,-1 0 0 0 0,1 0 0 0 0,0 0 0 0 0,0 0 0 0 0,0-1 0 0 0,-1 1 0 0 0,1-1 0 0 0,0 1 0 0 0,0-1 0 0 0,0 0 0 0 0,0 0 0 0 0,0-1 0 0 0,0 1 0 0 0,0-1 0 0 0,-1 1 0 0 0,6-2 0 0 0,6-3-698 0 0,-1 0 0 0 0,1 0 0 0 0,17-11 0 0 0,-28 14 362 0 0,9-4-1096 0 0,0-2-1 0 0,-1 0 0 0 0,0 0 0 0 0,0-1 1 0 0,14-16-1 0 0,42-56-8925 0 0,-32 37 9972 0 0,5-9 19505 0 0,-40 53-18942 0 0,-12 6 3662 0 0,2 1-4867 0 0,1 1 1151 0 0,1 2 1 0 0,0-1-1 0 0,0 1 1 0 0,1 0-1 0 0,1 1 1 0 0,-1-1-1 0 0,2 2 0 0 0,-1-1 1 0 0,2 0-1 0 0,0 1 1 0 0,0 0-1 0 0,1 0 1 0 0,0 0-1 0 0,-2 24 0 0 0,5-33-114 0 0,0 0-1 0 0,0 0 0 0 0,0 0 0 0 0,0 0 1 0 0,1 0-1 0 0,-1-1 0 0 0,1 1 0 0 0,0 0 1 0 0,-1 0-1 0 0,1 0 0 0 0,1-1 0 0 0,-1 1 0 0 0,0 0 1 0 0,1-1-1 0 0,-1 1 0 0 0,1-1 0 0 0,0 0 1 0 0,-1 1-1 0 0,1-1 0 0 0,0 0 0 0 0,1 0 1 0 0,-1 0-1 0 0,0-1 0 0 0,1 1 0 0 0,-1 0 1 0 0,1-1-1 0 0,-1 0 0 0 0,1 1 0 0 0,-1-1 1 0 0,1 0-1 0 0,0 0 0 0 0,4 0 0 0 0,2 1-112 0 0,-1-1 0 0 0,0 0 0 0 0,1 0 0 0 0,-1-1 0 0 0,0-1 0 0 0,1 1 0 0 0,-1-1 0 0 0,0-1 0 0 0,0 1 0 0 0,11-5 0 0 0,0 0-884 0 0,-1-1-1 0 0,0-1 0 0 0,17-11 1 0 0,-13 5-525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32.8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15463 0 0,'0'0'1400'0'0,"4"7"-92"0"0,33 120 6128 0 0,-30-92-6602 0 0,-1 0-1 0 0,-2 1 1 0 0,-1 55 0 0 0,-29 234 218 0 0,20-281-1132 0 0,2 1 0 0 0,2 69 0 0 0,2-111-132 0 0,0 0 1 0 0,1 0 0 0 0,-1 0-1 0 0,1-1 1 0 0,0 1-1 0 0,-1 0 1 0 0,1 0 0 0 0,0-1-1 0 0,1 1 1 0 0,-1-1 0 0 0,0 1-1 0 0,3 3 1 0 0,-3-6-99 0 0,0 0 1 0 0,0 0-1 0 0,0 0 1 0 0,0 0-1 0 0,0 0 1 0 0,0 0-1 0 0,-1 0 1 0 0,1 0-1 0 0,0 0 0 0 0,0 0 1 0 0,0-1-1 0 0,0 1 1 0 0,-1 0-1 0 0,1-1 1 0 0,0 1-1 0 0,0-1 1 0 0,-1 1-1 0 0,1-1 1 0 0,1 0-1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33.2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5 243 6447 0 0,'-2'-11'204'0'0,"1"0"1"0"0,0 1-1 0 0,1-1 0 0 0,0 0 0 0 0,0 1 0 0 0,2-1 0 0 0,2-13 0 0 0,-3 19 426 0 0,1 0 1 0 0,0 0-1 0 0,0 0 0 0 0,0 0 0 0 0,0 1 0 0 0,1-1 1 0 0,0 1-1 0 0,0-1 0 0 0,0 1 0 0 0,1 0 1 0 0,-1 0-1 0 0,1 1 0 0 0,0-1 0 0 0,0 1 0 0 0,0-1 1 0 0,8-3-1 0 0,9-4-91 0 0,0 1-1 0 0,1 1 1 0 0,0 0 0 0 0,1 2-1 0 0,0 1 1 0 0,0 0-1 0 0,26-1 1 0 0,-42 6-319 0 0,0 0-1 0 0,1 0 0 0 0,-1 1 1 0 0,0 1-1 0 0,0-1 0 0 0,0 1 1 0 0,0 0-1 0 0,0 1 1 0 0,0-1-1 0 0,0 2 0 0 0,0-1 1 0 0,7 4-1 0 0,-12-4-147 0 0,0-1 0 0 0,0 1 0 0 0,0 0 0 0 0,0-1 1 0 0,-1 1-1 0 0,1 0 0 0 0,-1 0 0 0 0,1 0 0 0 0,-1 0 0 0 0,0 1 0 0 0,0-1 0 0 0,0 0 0 0 0,0 1 0 0 0,0-1 1 0 0,0 0-1 0 0,0 1 0 0 0,-1-1 0 0 0,0 1 0 0 0,1-1 0 0 0,-1 1 0 0 0,0-1 0 0 0,0 1 0 0 0,0 2 0 0 0,-1 7 206 0 0,-1-1-1 0 0,0 0 1 0 0,-5 18-1 0 0,-3 7 159 0 0,-1 3 25 0 0,-9 54 1 0 0,18-81-420 0 0,1 1 0 0 0,0-1 1 0 0,1 0-1 0 0,0 0 1 0 0,1 1-1 0 0,1-1 0 0 0,0 0 1 0 0,7 23-1 0 0,-8-32-25 0 0,0 0 0 0 0,0 0 1 0 0,1 0-1 0 0,0-1 0 0 0,-1 1 0 0 0,1 0 1 0 0,0-1-1 0 0,0 1 0 0 0,1-1 0 0 0,-1 0 0 0 0,0 0 1 0 0,1 0-1 0 0,-1 0 0 0 0,1 0 0 0 0,0 0 0 0 0,-1-1 1 0 0,1 1-1 0 0,0-1 0 0 0,0 0 0 0 0,0 0 0 0 0,0 0 1 0 0,1 0-1 0 0,-1 0 0 0 0,0-1 0 0 0,5 1 1 0 0,-1-1-442 0 0,0 0 1 0 0,-1 0 0 0 0,1 0 0 0 0,12-3 0 0 0,-11 1-1730 0 0,-1 0 0 0 0,1 0 0 0 0,10-6 0 0 0,0-1-6583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33.6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136 31 2303 0 0,'9'-4'100'0'0,"-7"3"-93"0"0,-1 1 1 0 0,1-1 0 0 0,0 1 0 0 0,-1-1-1 0 0,1 0 1 0 0,-1 0 0 0 0,0 0 0 0 0,1 0-1 0 0,-1 0 1 0 0,0 0 0 0 0,1 0 0 0 0,1-3-1 0 0,-3 4 50 0 0,0 0 0 0 0,0-1 0 0 0,0 1-1 0 0,0 0 1 0 0,0-1 0 0 0,0 1 0 0 0,0 0 0 0 0,0 0-1 0 0,0-1 1 0 0,0 1 0 0 0,-1 0 0 0 0,1 0-1 0 0,0-1 1 0 0,0 1 0 0 0,0 0 0 0 0,0 0-1 0 0,0-1 1 0 0,0 1 0 0 0,-1 0 0 0 0,1 0-1 0 0,0-1 1 0 0,0 1 0 0 0,0 0 0 0 0,-1 0-1 0 0,1 0 1 0 0,0 0 0 0 0,0-1 0 0 0,-1 1-1 0 0,1 0 1 0 0,0 0 0 0 0,0 0 0 0 0,-1 0-1 0 0,1 0 1 0 0,0 0 0 0 0,0 0 0 0 0,-1 0 0 0 0,1 0-1 0 0,0 0 1 0 0,0 0 0 0 0,-1 0 0 0 0,1 0-1 0 0,-17-4 4552 0 0,15 4-3560 0 0,-1-1 639 0 0,0 1-1 0 0,0 0 0 0 0,0 0 0 0 0,0 0 0 0 0,-6 1 0 0 0,7-1-1149 0 0,-1 0-1 0 0,1 1 0 0 0,0 0 0 0 0,0 0 0 0 0,0-1 1 0 0,0 1-1 0 0,-4 2 0 0 0,5-2-427 0 0,-1 0 0 0 0,1 1 0 0 0,0-1 0 0 0,0 0 1 0 0,0 0-1 0 0,-1 0 0 0 0,1 1 0 0 0,0-1 0 0 0,0 1 0 0 0,1-1 0 0 0,-1 1 0 0 0,0-1 0 0 0,0 1 1 0 0,1-1-1 0 0,-1 1 0 0 0,1 0 0 0 0,-1-1 0 0 0,1 1 0 0 0,0 0 0 0 0,0 0 0 0 0,0-1 0 0 0,0 1 1 0 0,0 0-1 0 0,0 2 0 0 0,0 0-27 0 0,0 0 1 0 0,0 0-1 0 0,-1 0 1 0 0,1 1-1 0 0,-1-1 1 0 0,0 0 0 0 0,0-1-1 0 0,-1 1 1 0 0,1 0-1 0 0,-1 0 1 0 0,0 0-1 0 0,0-1 1 0 0,0 1-1 0 0,-5 5 1 0 0,3-4-18 0 0,1-1 0 0 0,0 1 1 0 0,1 0-1 0 0,-1 0 0 0 0,1 0 0 0 0,0 0 1 0 0,-2 9-1 0 0,3-4 30 0 0,-1-1-1 0 0,0 0 1 0 0,0 0 0 0 0,-1-1 0 0 0,0 1 0 0 0,-7 12 0 0 0,9-18-80 0 0,-1 1 1 0 0,1-1 0 0 0,-1 1-1 0 0,1 0 1 0 0,0-1 0 0 0,1 1-1 0 0,-1 0 1 0 0,1 0-1 0 0,-1 0 1 0 0,1 0 0 0 0,0-1-1 0 0,1 1 1 0 0,-1 0 0 0 0,1 0-1 0 0,-1 0 1 0 0,1 0-1 0 0,0-1 1 0 0,1 1 0 0 0,2 6-1 0 0,-3-8-20 0 0,0 0 0 0 0,1 0 1 0 0,-1 0-1 0 0,0 0 0 0 0,1 0 0 0 0,0 0 0 0 0,-1 0 0 0 0,1-1 0 0 0,0 1 0 0 0,0 0 0 0 0,0-1 0 0 0,0 0 0 0 0,0 1 0 0 0,0-1 0 0 0,1 0 0 0 0,-1 0 0 0 0,0 0 0 0 0,1 0 1 0 0,-1-1-1 0 0,0 1 0 0 0,1-1 0 0 0,-1 1 0 0 0,1-1 0 0 0,-1 0 0 0 0,1 0 0 0 0,-1 0 0 0 0,1 0 0 0 0,-1-1 0 0 0,1 1 0 0 0,-1 0 0 0 0,4-2 0 0 0,-2 0-41 0 0,-1 1-1 0 0,1 0 0 0 0,-1-1 0 0 0,0 0 0 0 0,0 0 1 0 0,1 0-1 0 0,-1 0 0 0 0,-1-1 0 0 0,1 1 1 0 0,0-1-1 0 0,-1 1 0 0 0,1-1 0 0 0,-1 0 0 0 0,0 0 1 0 0,0 0-1 0 0,0-1 0 0 0,0 1 0 0 0,0 0 1 0 0,1-5-1 0 0,2-7-150 0 0,0 0 0 0 0,-1-1 1 0 0,2-19-1 0 0,-1 7 102 0 0,1-2-12 0 0,-3 12-64 0 0,1-1 0 0 0,8-24 0 0 0,-10 38 146 0 0,0 1-1 0 0,-1 0 0 0 0,2 0 0 0 0,-1 0 1 0 0,0 0-1 0 0,1 0 0 0 0,-1 1 0 0 0,1-1 1 0 0,0 1-1 0 0,1-1 0 0 0,-1 1 0 0 0,0 0 0 0 0,1 0 1 0 0,0 1-1 0 0,4-4 0 0 0,-5 5 27 0 0,0 0-1 0 0,-1 0 1 0 0,1 0-1 0 0,0 1 1 0 0,0-1-1 0 0,0 1 1 0 0,0 0-1 0 0,0-1 1 0 0,0 1-1 0 0,0 0 1 0 0,0 1-1 0 0,0-1 1 0 0,0 1-1 0 0,-1-1 1 0 0,1 1-1 0 0,0 0 1 0 0,0 0-1 0 0,0 0 1 0 0,-1 0-1 0 0,4 2 1 0 0,1 1 50 0 0,-1 0 0 0 0,0 0 0 0 0,0 1 0 0 0,0 0 0 0 0,-1 0 0 0 0,10 11 0 0 0,-4 0 185 0 0,0 1 1 0 0,-2 0-1 0 0,0 1 1 0 0,12 33-1 0 0,-11-28-106 0 0,-9-20-120 0 0,0-1 1 0 0,0 1-1 0 0,1-1 0 0 0,-1 1 0 0 0,1-1 0 0 0,0 1 1 0 0,0-1-1 0 0,0 0 0 0 0,0 0 0 0 0,0 0 1 0 0,0 0-1 0 0,0 0 0 0 0,1 0 0 0 0,3 2 0 0 0,-4-3-13 0 0,-1-1-1 0 0,1 1 1 0 0,0-1-1 0 0,0 1 1 0 0,-1-1 0 0 0,1 0-1 0 0,0 1 1 0 0,-1-1-1 0 0,1 0 1 0 0,0 0-1 0 0,0 0 1 0 0,0-1-1 0 0,-1 1 1 0 0,1 0-1 0 0,0-1 1 0 0,-1 1-1 0 0,1-1 1 0 0,0 1-1 0 0,-1-1 1 0 0,1 0-1 0 0,-1 0 1 0 0,1 0-1 0 0,-1 0 1 0 0,1 0-1 0 0,1-2 1 0 0,10-9-303 0 0,0-1 0 0 0,-1-1 0 0 0,18-26 0 0 0,-20 25 174 0 0,1 0 0 0 0,1 2 0 0 0,23-24 0 0 0,-32 35 157 0 0,-1 1 1 0 0,0-1-1 0 0,1 1 0 0 0,-1-1 1 0 0,1 1-1 0 0,-1 0 1 0 0,1-1-1 0 0,-1 1 0 0 0,1 1 1 0 0,0-1-1 0 0,0 0 1 0 0,-1 1-1 0 0,1-1 1 0 0,0 1-1 0 0,3 0 0 0 0,-2 0 39 0 0,1 1 0 0 0,-1 0-1 0 0,0-1 1 0 0,0 2-1 0 0,0-1 1 0 0,0 0 0 0 0,0 1-1 0 0,0 0 1 0 0,4 2-1 0 0,3 4 90 0 0,0 0 1 0 0,-1 0-1 0 0,1 1 0 0 0,-2 1 0 0 0,11 11 0 0 0,13 22 158 0 0,-25-32-285 0 0,0 0-1 0 0,1 0 0 0 0,0-1 0 0 0,0 0 1 0 0,1-1-1 0 0,16 12 0 0 0,-23-19-9 0 0,-1-1-1 0 0,1 0 1 0 0,-1 0-1 0 0,1 0 1 0 0,-1 0-1 0 0,1 0 1 0 0,0-1-1 0 0,-1 1 1 0 0,1-1 0 0 0,3 1-1 0 0,10-4-1956 0 0,-15 2 1288 0 0,0 0 0 0 0,1 1 0 0 0,-1-1 0 0 0,0 0-1 0 0,0 0 1 0 0,0 0 0 0 0,0 0 0 0 0,0 0 0 0 0,-1 0 0 0 0,1 0-1 0 0,1-1 1 0 0,3-8-8059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33.9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 25567 0 0,'0'0'2776'0'0,"9"-2"-2776"0"0,-1 1 0 0 0,1 1 0 0 0,1 0 0 0 0,1 3 0 0 0,2 2 0 0 0,3 3-11344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51.1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75 0 15199 0 0,'0'0'1379'0'0,"0"2"-891"0"0,-4 25 3887 0 0,-12 40 1 0 0,-33 72-4639 0 0,43-126-636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58.6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 1 5983 0 0,'0'0'12626'0'0,"-3"8"-10310"0"0,0 3-1566 0 0,2 0 1 0 0,-1-1-1 0 0,2 1 1 0 0,-1 0-1 0 0,3 20 1 0 0,-2-25-598 0 0,1-1 0 0 0,0 1 0 0 0,0-1-1 0 0,1 1 1 0 0,-1-1 0 0 0,1 0 0 0 0,0 0 0 0 0,1 0 0 0 0,-1 0 0 0 0,1 0-1 0 0,0 0 1 0 0,6 7 0 0 0,-6-9-129 0 0,0-1-1 0 0,-1 1 1 0 0,1-1 0 0 0,1 0 0 0 0,-1 0-1 0 0,0 0 1 0 0,0 0 0 0 0,1-1-1 0 0,-1 1 1 0 0,1-1 0 0 0,-1 0-1 0 0,7 1 1 0 0,-5-1 0 0 0,0-1 1 0 0,1 0-1 0 0,-1 0 1 0 0,0 0-1 0 0,0-1 0 0 0,0 1 1 0 0,1-1-1 0 0,-1-1 1 0 0,9-2-1 0 0,-12 2-39 0 0,1 1-1 0 0,0-1 1 0 0,-1 1 0 0 0,1-1 0 0 0,-1 0-1 0 0,1 0 1 0 0,-1 0 0 0 0,0 0-1 0 0,0-1 1 0 0,0 1 0 0 0,0 0-1 0 0,0-1 1 0 0,-1 1 0 0 0,1-1-1 0 0,-1 0 1 0 0,0 0 0 0 0,1 0 0 0 0,-1 1-1 0 0,-1-1 1 0 0,1 0 0 0 0,0-4-1 0 0,2-7-71 0 0,-1 0-1 0 0,-1 0 0 0 0,-1-17 1 0 0,0 29 86 0 0,-1-16-52 0 0,18 54 117 0 0,140 351 1154 0 0,-149-370-1187 0 0,1 0 22 0 0,-1 1 0 0 0,-1 0 0 0 0,-1 1 0 0 0,6 23 0 0 0,-12-40-25 0 0,0-1-1 0 0,0 1 0 0 0,0 0 0 0 0,0-1 0 0 0,0 1 0 0 0,0-1 1 0 0,0 1-1 0 0,0-1 0 0 0,-1 1 0 0 0,1-1 0 0 0,-1 1 0 0 0,1-1 0 0 0,-1 1 1 0 0,0-1-1 0 0,1 1 0 0 0,-1-1 0 0 0,0 0 0 0 0,0 1 0 0 0,0-1 1 0 0,0 0-1 0 0,0 0 0 0 0,0 0 0 0 0,0 0 0 0 0,0 0 0 0 0,-1 0 1 0 0,1 0-1 0 0,0 0 0 0 0,-1 0 0 0 0,1-1 0 0 0,-1 1 0 0 0,1 0 0 0 0,-2 0 1 0 0,-3 0-16 0 0,1 1 1 0 0,-1-1 0 0 0,0 0-1 0 0,0 0 1 0 0,0-1-1 0 0,0 1 1 0 0,-6-2 0 0 0,-5 1-26 0 0,-91-10 129 0 0,96 8-192 0 0,0 0 0 0 0,0-1 0 0 0,0 0 0 0 0,1-1 0 0 0,0-1 0 0 0,-21-10-1 0 0,29 13-176 0 0,0 0 1 0 0,0-1-1 0 0,0 1 0 0 0,0 0 0 0 0,0-1 0 0 0,1 0 0 0 0,-1 0 0 0 0,-3-5 0 0 0,-5-17-4635 0 0,8 14-3329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59.0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50 6447 0 0,'-1'-1'39'0'0,"1"0"0"0"0,-1-1 0 0 0,1 1 0 0 0,-1-1 0 0 0,1 1 0 0 0,-1-1 0 0 0,1 1 0 0 0,0-1-1 0 0,0 0 1 0 0,0 1 0 0 0,0-1 0 0 0,0 1 0 0 0,0-1 0 0 0,0 1 0 0 0,1-1 0 0 0,-1 1-1 0 0,0-1 1 0 0,1 1 0 0 0,-1-1 0 0 0,1 1 0 0 0,10-17 14222 0 0,-9 19-14112 0 0,0 0 1 0 0,0 1 0 0 0,0-1 0 0 0,-1 1-1 0 0,1 0 1 0 0,0 0 0 0 0,-1-1 0 0 0,1 1-1 0 0,1 4 1 0 0,-2-5-37 0 0,3 5 98 0 0,-1 0 0 0 0,1 0 0 0 0,-1 1 0 0 0,-1-1 0 0 0,1 1 0 0 0,-1-1 0 0 0,0 1 0 0 0,1 12 0 0 0,3 58 703 0 0,-6-63-839 0 0,-2 59 259 0 0,1-50-566 0 0,0-1-1 0 0,5 45 0 0 0,1-56-2976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59.4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1 164 12871 0 0,'1'-1'588'0'0,"20"-11"723"0"0,28-10 0 0 0,-29 14-3 0 0,0-1 0 0 0,23-15 0 0 0,-24 7-1210 0 0,-18 15-95 0 0,0 1-1 0 0,0-1 1 0 0,0 0-1 0 0,0 1 0 0 0,0-1 1 0 0,0 0-1 0 0,0 0 1 0 0,-1 1-1 0 0,1-1 1 0 0,-1 0-1 0 0,1 0 1 0 0,-1 0-1 0 0,0 0 1 0 0,0 0-1 0 0,1 0 0 0 0,-1 0 1 0 0,-1 1-1 0 0,1-1 1 0 0,0 0-1 0 0,0 0 1 0 0,-1 0-1 0 0,1 0 1 0 0,-1 0-1 0 0,0 0 1 0 0,1 1-1 0 0,-1-1 0 0 0,-2-2 1 0 0,3 2-8 0 0,0 1 9 0 0,-1 0-1 0 0,1 0 0 0 0,-1 0 1 0 0,1 0-1 0 0,-1 0 0 0 0,1 1 1 0 0,-1-1-1 0 0,1 0 1 0 0,-1 0-1 0 0,0 0 0 0 0,0 0 1 0 0,1 1-1 0 0,-1-1 1 0 0,0 0-1 0 0,0 1 0 0 0,0-1 1 0 0,0 1-1 0 0,0-1 0 0 0,-1 0 1 0 0,1 1 29 0 0,1 0 1 0 0,-1 0-1 0 0,0 0 1 0 0,0 0-1 0 0,1 0 1 0 0,-1 0-1 0 0,0 0 1 0 0,0 1-1 0 0,1-1 1 0 0,-1 0-1 0 0,0 0 1 0 0,1 1-1 0 0,-1-1 1 0 0,0 0-1 0 0,1 1 1 0 0,-1-1-1 0 0,0 1 1 0 0,1-1-1 0 0,-2 2 1 0 0,0 0 180 0 0,-1 1 1 0 0,1 0 0 0 0,-1 1-1 0 0,1-1 1 0 0,0 0 0 0 0,0 1-1 0 0,-1 4 1 0 0,0 0 75 0 0,1 0 0 0 0,0 0-1 0 0,1 0 1 0 0,0 0 0 0 0,-1 16 0 0 0,5 42 820 0 0,-2-60-1007 0 0,0 13 235 0 0,0 0 96 0 0,1-1-1 0 0,6 31 1 0 0,-7-45-390 0 0,0 0 0 0 0,1 1 1 0 0,-1-1-1 0 0,1 0 0 0 0,0 0 1 0 0,0 0-1 0 0,0 0 1 0 0,1-1-1 0 0,-1 1 0 0 0,1 0 1 0 0,0-1-1 0 0,0 0 1 0 0,0 0-1 0 0,1 0 0 0 0,-1 0 1 0 0,6 3-1 0 0,6 2 29 0 0,-11-8-77 0 0,-1-1 7 0 0,2 1-49 0 0,-1 0-1 0 0,1-1 1 0 0,-1 0-1 0 0,0 0 1 0 0,0 0-1 0 0,1 0 1 0 0,-1-1-1 0 0,0 1 1 0 0,0-1-1 0 0,0 0 1 0 0,-1 0-1 0 0,1-1 1 0 0,0 1 0 0 0,-1-1-1 0 0,0 1 1 0 0,1-1-1 0 0,-1 0 1 0 0,0-1-1 0 0,0 1 1 0 0,3-6-1 0 0,0 1-848 0 0,-1 1-1 0 0,0-1 0 0 0,-1-1 0 0 0,0 1 1 0 0,0-1-1 0 0,-1 1 0 0 0,0-1 1 0 0,3-17-1 0 0,-2 4-1259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3:59.7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70 5527 0 0,'1'-6'286'0'0,"0"1"-1"0"0,1-1 1 0 0,0 1-1 0 0,0 0 0 0 0,4-7 1 0 0,-5 9 695 0 0,1 0-1 0 0,-1 1 1 0 0,1-1 0 0 0,0 0 0 0 0,1 1 0 0 0,-1-1 0 0 0,0 1 0 0 0,1 0 0 0 0,4-4 0 0 0,-7 6-783 0 0,1-1 0 0 0,0 1 1 0 0,0 0-1 0 0,0 0 1 0 0,0 0-1 0 0,0 0 0 0 0,0 0 1 0 0,0 0-1 0 0,0 0 1 0 0,-1 0-1 0 0,1 0 1 0 0,0 0-1 0 0,0 1 0 0 0,0-1 1 0 0,0 0-1 0 0,0 1 1 0 0,-1-1-1 0 0,1 0 0 0 0,0 1 1 0 0,1 0-1 0 0,14 10 1389 0 0,-11-6-1191 0 0,0 0 0 0 0,0 1 0 0 0,-1 0-1 0 0,1 0 1 0 0,-1 0 0 0 0,6 13 0 0 0,16 43 951 0 0,-23-54-1204 0 0,46 167 1531 0 0,-30-95-1444 0 0,-16-68-299 0 0,2 10-228 0 0,1 0 0 0 0,1-1 0 0 0,1 0-1 0 0,0 0 1 0 0,21 34 0 0 0,-19-39-1611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00.1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274 592 7367 0 0,'0'0'568'0'0,"2"-13"-105"0"0,-2 5 592 0 0,0 7-712 0 0,0 0 0 0 0,0-1 1 0 0,0 1-1 0 0,1 0 0 0 0,-2 0 1 0 0,1 0-1 0 0,0-1 0 0 0,0 1 1 0 0,0 0-1 0 0,0 0 0 0 0,-1 0 1 0 0,1 0-1 0 0,-1-1 0 0 0,1 1 1 0 0,-1 0-1 0 0,1 0 0 0 0,-1 0 1 0 0,0 0-1 0 0,-1-1 0 0 0,-7-9 2156 0 0,8 9-2221 0 0,0 0 1 0 0,-1 0-1 0 0,1 1 1 0 0,-1-1-1 0 0,1 1 1 0 0,-1-1-1 0 0,0 1 0 0 0,0 0 1 0 0,1-1-1 0 0,-1 1 1 0 0,-4-1-1 0 0,1 0-6 0 0,0 0-1 0 0,0 0 1 0 0,-1 1-1 0 0,1 0 1 0 0,-1 0-1 0 0,1 0 1 0 0,0 1 0 0 0,-1 0-1 0 0,1 0 1 0 0,-1 0-1 0 0,1 1 1 0 0,-1 0-1 0 0,-7 2 1 0 0,6-1-114 0 0,0 1-1 0 0,1 0 1 0 0,-1 0 0 0 0,0 0-1 0 0,1 1 1 0 0,0 0 0 0 0,0 1-1 0 0,0-1 1 0 0,-6 7 0 0 0,3-2-81 0 0,1 1 1 0 0,0 0 0 0 0,0 0 0 0 0,1 1 0 0 0,0-1-1 0 0,1 2 1 0 0,1-1 0 0 0,-1 1 0 0 0,2 0-1 0 0,-1 0 1 0 0,-2 15 0 0 0,6-19-48 0 0,-1 0 0 0 0,2 1 0 0 0,-1-1 0 0 0,1 0 0 0 0,0 0 0 0 0,1 0 0 0 0,0 0 0 0 0,2 10 0 0 0,-2-16-23 0 0,-1 0-1 0 0,1 0 1 0 0,0 0 0 0 0,0 0-1 0 0,0 0 1 0 0,0 1 0 0 0,0-1-1 0 0,0-1 1 0 0,0 1 0 0 0,0 0-1 0 0,1 0 1 0 0,-1 0-1 0 0,1-1 1 0 0,-1 1 0 0 0,1-1-1 0 0,0 1 1 0 0,0-1 0 0 0,0 0-1 0 0,0 1 1 0 0,0-1 0 0 0,0 0-1 0 0,0 0 1 0 0,0 0 0 0 0,0-1-1 0 0,0 1 1 0 0,0-1 0 0 0,0 1-1 0 0,1-1 1 0 0,-1 1-1 0 0,0-1 1 0 0,0 0 0 0 0,1 0-1 0 0,2-1 1 0 0,1 0-2 0 0,0 0 0 0 0,-1-1 0 0 0,1 0 0 0 0,-1 0 0 0 0,0 0 0 0 0,1-1 0 0 0,-1 0 0 0 0,0 0 0 0 0,0 0 0 0 0,4-5 0 0 0,2 0 12 0 0,-1-1 1 0 0,-1 0 0 0 0,12-14-1 0 0,-2-2-143 0 0,-1-1-1 0 0,28-53 0 0 0,-37 59-79 0 0,0 0-1 0 0,-2-1 0 0 0,0 0 1 0 0,7-43-1 0 0,-5-18-507 0 0,-3-134 0 0 0,-6 174 590 0 0,-2-8-4 0 0,1 26 336 0 0,1-28 1 0 0,1 49 559 0 0,1 3-281 0 0,3 10-94 0 0,3 18-139 0 0,25 166 1100 0 0,-2-5-707 0 0,-21-147-577 0 0,23 83-135 0 0,-6-44-3460 0 0,-19-55-6179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00.6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14 213 20239 0 0,'-14'-2'5137'0'0,"19"-4"-3339"0"0,0-1-1395 0 0,0 1 0 0 0,1 0-1 0 0,0 0 1 0 0,0 0 0 0 0,1 1 0 0 0,8-6 0 0 0,-5 5-341 0 0,-1-2 0 0 0,13-12 0 0 0,-12 8-80 0 0,0-1 0 0 0,-1 0 0 0 0,11-20 0 0 0,12-19-755 0 0,-25 59 677 0 0,-5-1 96 0 0,1-1 0 0 0,-2 1 0 0 0,1 0 0 0 0,0 0 0 0 0,-1 0 0 0 0,1 11 0 0 0,1 8 0 0 0,-1-16 3 0 0,16 67 190 0 0,-14-65-156 0 0,0 0 0 0 0,0 0 0 0 0,1-1-1 0 0,11 17 1 0 0,-3-5 23 0 0,-4-12-59 0 0,-5-9 3 0 0,-3-1 2 0 0,0 0-5 0 0,1 1 0 0 0,-1-1 1 0 0,0 0-1 0 0,0 0 1 0 0,0 0-1 0 0,0 1 0 0 0,0-1 1 0 0,1 0-1 0 0,-1 0 0 0 0,0-1 1 0 0,0 1-1 0 0,0 0 0 0 0,0 0 1 0 0,0-1-1 0 0,0 1 0 0 0,0 0 1 0 0,1-1-1 0 0,-1 1 1 0 0,0-1-1 0 0,0 1 0 0 0,0-1 1 0 0,-1 0-1 0 0,1 1 0 0 0,2-3 1 0 0,17-19 17 0 0,-19 21-19 0 0,8-13-180 0 0,0 0 0 0 0,-1-1 0 0 0,0 1-1 0 0,8-26 1 0 0,-8 19 37 0 0,-5 13-11 0 0,1-1 1 0 0,0 1-1 0 0,1 0 1 0 0,0 0-1 0 0,0 0 1 0 0,11-12-1 0 0,-13 18 109 0 0,-1-1 1 0 0,1 1-1 0 0,0 0 1 0 0,-1 0-1 0 0,1 0 0 0 0,0 0 1 0 0,0 0-1 0 0,0 0 1 0 0,1 1-1 0 0,-1 0 0 0 0,0 0 1 0 0,0 0-1 0 0,1 0 0 0 0,-1 0 1 0 0,1 0-1 0 0,-1 1 1 0 0,1 0-1 0 0,-1 0 0 0 0,1 0 1 0 0,4 1-1 0 0,1 0 106 0 0,0 1 0 0 0,0 0 0 0 0,-1 1-1 0 0,1-1 1 0 0,-1 2 0 0 0,0-1 0 0 0,0 1 0 0 0,0 1 0 0 0,0 0-1 0 0,-1 0 1 0 0,11 9 0 0 0,-13-10-16 0 0,-1 0 0 0 0,0 1 0 0 0,-1-1 0 0 0,1 1 0 0 0,-1 0 0 0 0,0 0 0 0 0,0 0 0 0 0,0 0 0 0 0,-1 0 0 0 0,0 1 0 0 0,0-1-1 0 0,0 1 1 0 0,0-1 0 0 0,-1 1 0 0 0,0 0 0 0 0,-1 0 0 0 0,1 0 0 0 0,-1 9 0 0 0,0-11 31 0 0,-1 1 0 0 0,1 0-1 0 0,-1 0 1 0 0,0 0 0 0 0,0-1 0 0 0,-1 1 0 0 0,1 0-1 0 0,-1-1 1 0 0,0 1 0 0 0,0-1 0 0 0,-1 0-1 0 0,-3 6 1 0 0,3-7-48 0 0,1 0-1 0 0,-1-1 0 0 0,0 1 1 0 0,0-1-1 0 0,0 0 1 0 0,0 0-1 0 0,0 0 0 0 0,0 0 1 0 0,-1 0-1 0 0,1-1 0 0 0,-1 0 1 0 0,1 1-1 0 0,-1-1 1 0 0,0 0-1 0 0,1-1 0 0 0,-7 1 1 0 0,-3 0-196 0 0,-1-1 1 0 0,1 0-1 0 0,0-1 1 0 0,-1 0-1 0 0,-12-4 0 0 0,4-1-989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01.0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10 17967 0 0,'0'0'1600'0'0,"13"-1"-1280"0"0,1-4-256 0 0,2 2-64 0 0,-5 3 128 0 0,2 0 8 0 0,1 1 8 0 0,-1 2-5552 0 0,-2 1-1120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01.6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265 49 2303 0 0,'7'-5'2625'0'0,"1"-1"4141"0"0,-7 3-5830 0 0,1 0 0 0 0,-1 0 1 0 0,0 0-1 0 0,0-1 0 0 0,-1 1 0 0 0,2-4 1000 0 0,-12 0 744 0 0,1 5-2153 0 0,-1 1 0 0 0,1 0 0 0 0,-1 0 0 0 0,1 1 0 0 0,-1 1 0 0 0,0-1 0 0 0,1 1 0 0 0,0 1 0 0 0,-12 3 0 0 0,7-1-216 0 0,-1 0 0 0 0,1 2 0 0 0,1 0 0 0 0,-1 0 0 0 0,-15 11 0 0 0,22-12-202 0 0,0 0 0 0 0,0 0-1 0 0,1 1 1 0 0,-1 0 0 0 0,2 0 0 0 0,-1 1-1 0 0,-7 10 1 0 0,11-15-85 0 0,1 1-1 0 0,-1-1 1 0 0,1 1-1 0 0,-1 0 1 0 0,1 0 0 0 0,0-1-1 0 0,0 1 1 0 0,0 0-1 0 0,0 0 1 0 0,1 0 0 0 0,-1 0-1 0 0,1 0 1 0 0,0 0-1 0 0,0 0 1 0 0,0 0 0 0 0,0 0-1 0 0,0 1 1 0 0,1-1-1 0 0,0 0 1 0 0,-1 0 0 0 0,1-1-1 0 0,0 1 1 0 0,0 0-1 0 0,2 3 1 0 0,-1-4-22 0 0,0 1 1 0 0,0-1-1 0 0,0 0 0 0 0,0 0 1 0 0,0-1-1 0 0,0 1 0 0 0,1 0 1 0 0,-1-1-1 0 0,0 1 1 0 0,1-1-1 0 0,0 0 0 0 0,-1 0 1 0 0,1 0-1 0 0,0 0 0 0 0,-1 0 1 0 0,1-1-1 0 0,0 1 0 0 0,0-1 1 0 0,3 1-1 0 0,3-1 4 0 0,0 0 0 0 0,0 0-1 0 0,0 0 1 0 0,17-4 0 0 0,-13 1-176 0 0,-1 0 0 0 0,1 0 0 0 0,-1-2 1 0 0,0 1-1 0 0,0-2 0 0 0,17-9 0 0 0,-24 11 99 0 0,0 1 0 0 0,0-1 0 0 0,0-1 0 0 0,-1 1 0 0 0,0-1 0 0 0,1 1 0 0 0,-2-1 0 0 0,1 0 0 0 0,-1-1 0 0 0,1 1 0 0 0,-1-1 0 0 0,-1 1 0 0 0,1-1 0 0 0,-1 0 0 0 0,0 0 0 0 0,2-11 0 0 0,-4 15 23 0 0,1-2 47 0 0,1 3 5 0 0,-1 1 0 0 0,0-1 0 0 0,1 1 0 0 0,-1-1 0 0 0,0 1-1 0 0,0 0 1 0 0,1 0 0 0 0,-1 0 0 0 0,1 0 0 0 0,-1 0 0 0 0,0 0 0 0 0,3 0 0 0 0,-3 0-2 0 0,18 3 15 0 0,0 0 0 0 0,0 2 0 0 0,24 8 0 0 0,12 3-88 0 0,-14-5-3934 0 0,-27-8 195 0 0,14 4-4964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02.2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 7 1375 0 0,'-11'-7'806'0'0,"29"22"11334"0"0,-3 5-4499 0 0,-10-12-6226 0 0,-1 0 1 0 0,0 1-1 0 0,5 13 0 0 0,-2 7-1439 0 0,8 46-1 0 0,-14-66 913 0 0,4 39-519 0 0,-2 75 0 0 0,-3-101-346 0 0,-6 33-5132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02.6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0 171 2759 0 0,'0'-4'-41'0'0,"1"1"0"0"0,-1 0-1 0 0,1-1 1 0 0,-1 1-1 0 0,1-1 1 0 0,0 1-1 0 0,1 0 1 0 0,-1 0 0 0 0,0 0-1 0 0,1 0 1 0 0,2-4-1 0 0,1 1 563 0 0,-1 0 0 0 0,1 1-1 0 0,0-1 1 0 0,0 1 0 0 0,6-4 0 0 0,4-2 2310 0 0,0 1 1 0 0,1 0-1 0 0,24-10 1 0 0,-24 12-1952 0 0,1 1 0 0 0,0 1 0 0 0,0 1 0 0 0,32-6 0 0 0,-44 10-688 0 0,1 0 1 0 0,0 1 0 0 0,0 0-1 0 0,0 0 1 0 0,0 0 0 0 0,-1 0 0 0 0,1 1-1 0 0,0 0 1 0 0,0 0 0 0 0,-1 1-1 0 0,1 0 1 0 0,-1 0 0 0 0,1 0-1 0 0,-1 0 1 0 0,0 1 0 0 0,0 0-1 0 0,0 0 1 0 0,7 6 0 0 0,-8-6-97 0 0,-1 1 1 0 0,0 0 0 0 0,0 0-1 0 0,0 0 1 0 0,-1 0 0 0 0,0 0-1 0 0,1 1 1 0 0,-1-1 0 0 0,-1 1-1 0 0,1-1 1 0 0,-1 1 0 0 0,0 0-1 0 0,0 0 1 0 0,0-1 0 0 0,0 1-1 0 0,-1 0 1 0 0,0 0 0 0 0,0 5-1 0 0,-1-2-5 0 0,0 0-1 0 0,0 0 1 0 0,-1-1-1 0 0,0 1 1 0 0,0 0-1 0 0,-1-1 1 0 0,0 1-1 0 0,0-1 1 0 0,-1 0-1 0 0,-5 9 1 0 0,1-5-66 0 0,-1-1 0 0 0,0 0 0 0 0,0 0 0 0 0,-1 0 0 0 0,0-1 0 0 0,-1-1 0 0 0,0 0 0 0 0,-1 0 0 0 0,1-1 0 0 0,-1-1 0 0 0,-1 0 0 0 0,1 0 0 0 0,-1-2-1 0 0,0 1 1 0 0,0-1 0 0 0,-1-1 0 0 0,1-1 0 0 0,-16 2 0 0 0,20-3-680 0 0,-24 1-189 0 0,11-2-6956 0 0,11-1-294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03.3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0 246 18575 0 0,'5'-4'248'0'0,"1"0"-1"0"0,-1 1 0 0 0,0-1 1 0 0,1 1-1 0 0,0 0 1 0 0,0 1-1 0 0,8-3 0 0 0,11-6 346 0 0,3 0 676 0 0,49-14-1 0 0,-55 20-1178 0 0,-1-2 0 0 0,-1 0 1 0 0,1-1-1 0 0,37-21 0 0 0,-55 27-93 0 0,0-1 1 0 0,-1 1-1 0 0,1 0 0 0 0,0-1 1 0 0,-1 1-1 0 0,1-1 0 0 0,-1 0 1 0 0,0 0-1 0 0,0 0 0 0 0,0 0 1 0 0,0 0-1 0 0,0 0 0 0 0,-1-1 1 0 0,1 1-1 0 0,-1 0 0 0 0,0-1 1 0 0,0 0-1 0 0,0 1 0 0 0,-1-1 1 0 0,1 1-1 0 0,-1-1 0 0 0,0 0 1 0 0,0-5-1 0 0,-1 7 7 0 0,1 1 0 0 0,0 0 1 0 0,-1 0-1 0 0,1-1 0 0 0,-1 1 0 0 0,1 0 0 0 0,-1 0 0 0 0,0 0 0 0 0,1 0 1 0 0,-1-1-1 0 0,0 1 0 0 0,0 0 0 0 0,0 0 0 0 0,0 1 0 0 0,0-1 1 0 0,0 0-1 0 0,-1-1 0 0 0,-1 0 2 0 0,0 1 0 0 0,0-1 0 0 0,0 1 0 0 0,0 0 0 0 0,0 0 0 0 0,-6-1 0 0 0,0 0 28 0 0,0 1 1 0 0,1 1-1 0 0,-1-1 1 0 0,-11 2-1 0 0,12 0 86 0 0,0 1 0 0 0,0 0 0 0 0,1 0 0 0 0,-1 0 0 0 0,0 1 0 0 0,1 0 0 0 0,-1 0 0 0 0,1 1-1 0 0,0 0 1 0 0,1 1 0 0 0,-1-1 0 0 0,0 1 0 0 0,1 0 0 0 0,0 1 0 0 0,1-1 0 0 0,-1 1 0 0 0,1 1-1 0 0,0-1 1 0 0,0 1 0 0 0,-6 13 0 0 0,6-11-1 0 0,1-1 0 0 0,0 1 1 0 0,1 0-1 0 0,0 1 0 0 0,0-1 0 0 0,1 1 0 0 0,0-1 0 0 0,1 1 1 0 0,0-1-1 0 0,1 1 0 0 0,0 0 0 0 0,0 0 0 0 0,1-1 0 0 0,0 1 1 0 0,1 0-1 0 0,0-1 0 0 0,3 10 0 0 0,-3-13-106 0 0,1-1-1 0 0,-1 0 1 0 0,1-1-1 0 0,-1 1 1 0 0,1 0-1 0 0,1-1 1 0 0,-1 0 0 0 0,1 1-1 0 0,-1-1 1 0 0,1-1-1 0 0,0 1 1 0 0,1 0-1 0 0,-1-1 1 0 0,0 0 0 0 0,1 0-1 0 0,0 0 1 0 0,0-1-1 0 0,0 0 1 0 0,0 0-1 0 0,0 0 1 0 0,0 0 0 0 0,1-1-1 0 0,-1 0 1 0 0,0 0-1 0 0,1 0 1 0 0,-1-1-1 0 0,10 0 1 0 0,4-2-268 0 0,0-2 0 0 0,0 0-1 0 0,0-1 1 0 0,-1-1 0 0 0,0 0 0 0 0,0-2 0 0 0,-1 0-1 0 0,0-1 1 0 0,0 0 0 0 0,-1-2 0 0 0,16-11-1 0 0,-25 16 82 0 0,1 1 0 0 0,15-8 0 0 0,-20 11 197 0 0,0 1 0 0 0,0 0 0 0 0,0 0 0 0 0,0 0 0 0 0,0 0 0 0 0,0 1 0 0 0,0 0 0 0 0,0-1 0 0 0,0 1 0 0 0,0 0 0 0 0,6 1 0 0 0,-6 0 42 0 0,-1 0 1 0 0,1 1-1 0 0,-1-1 1 0 0,0 1-1 0 0,1-1 1 0 0,-1 1 0 0 0,0 0-1 0 0,0 0 1 0 0,0 0-1 0 0,0 0 1 0 0,0 1-1 0 0,0-1 1 0 0,-1 0-1 0 0,1 1 1 0 0,0 2-1 0 0,0-2 36 0 0,7 12 278 0 0,-1-1-1 0 0,9 22 1 0 0,-17-34-122 0 0,2 3-68 0 0,1-13 139 0 0,2-12 122 0 0,-3 2-438 0 0,0 0 0 0 0,-1-19-1 0 0,4-26 18 0 0,-4 52-63 0 0,1 0-1 0 0,1 1 1 0 0,0-1-1 0 0,0 0 1 0 0,1 1-1 0 0,0 0 1 0 0,1 0 0 0 0,7-10-1 0 0,-9 15 7 0 0,1 0-1 0 0,-1 0 1 0 0,2 1 0 0 0,-1 0-1 0 0,0 0 1 0 0,1 0 0 0 0,-1 0-1 0 0,1 1 1 0 0,0 0 0 0 0,1 0-1 0 0,-1 0 1 0 0,0 1-1 0 0,1-1 1 0 0,-1 1 0 0 0,1 0-1 0 0,10-1 1 0 0,6-1-648 0 0,0 2 0 0 0,0 1-1 0 0,27 1 1 0 0,66 11-5379 0 0,-55-4 4097 0 0,-62-7 2219 0 0,1-1 1 0 0,-1 1 0 0 0,1 0 0 0 0,-1 0 0 0 0,1 0-1 0 0,0 0 1 0 0,-1 1 0 0 0,1-1 0 0 0,-1 0 0 0 0,-1 1 0 0 0,-22 7 1938 0 0,-30 13 1 0 0,44-16-1754 0 0,1 0-1 0 0,0 1 0 0 0,0 0 0 0 0,1 0 0 0 0,-13 11 0 0 0,18-11-234 0 0,-1-1 0 0 0,1 0-1 0 0,0 1 1 0 0,0 0 0 0 0,1 0 0 0 0,-1 0-1 0 0,1 0 1 0 0,-2 8 0 0 0,0 2 83 0 0,0 1 0 0 0,-3 18 0 0 0,7-31-273 0 0,1 0-1 0 0,-1 1 1 0 0,1-1 0 0 0,0 0 0 0 0,0 0 0 0 0,0 0 0 0 0,1 0 0 0 0,-1 1-1 0 0,1-1 1 0 0,0 0 0 0 0,0 0 0 0 0,1 0 0 0 0,-1-1 0 0 0,1 1 0 0 0,0 0-1 0 0,0 0 1 0 0,0-1 0 0 0,0 1 0 0 0,4 3 0 0 0,0-1-14 0 0,0 0-1 0 0,0-1 1 0 0,1 0 0 0 0,0 0 0 0 0,0 0-1 0 0,0-1 1 0 0,0 0 0 0 0,13 5-1 0 0,-7-4-165 0 0,-1-1-1 0 0,1 0 0 0 0,26 5 1 0 0,16-6-4021 0 0,-32-3-5513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04.3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7 588 16415 0 0,'0'0'1484'0'0,"-6"-5"1815"0"0,6 4-3156 0 0,0 1 0 0 0,0 0 0 0 0,0 0 0 0 0,0-1 0 0 0,0 1 0 0 0,0 0 0 0 0,0 0 0 0 0,0-1 0 0 0,0 1 0 0 0,0 0 0 0 0,0 0 0 0 0,0-1 0 0 0,0 1 0 0 0,0 0 0 0 0,0 0 0 0 0,0 0 0 0 0,0-1 0 0 0,0 1 0 0 0,0 0 0 0 0,1 0 0 0 0,-1 0 0 0 0,0-1 0 0 0,0 1 0 0 0,0 0 0 0 0,0 0 0 0 0,0 0 0 0 0,1-1 0 0 0,-1 1 0 0 0,0 0 0 0 0,0 0 0 0 0,0 0 0 0 0,1 0 0 0 0,-1 0 0 0 0,0 0-1 0 0,1-1 1 0 0,14-7 1416 0 0,23-5-1878 0 0,-35 12 618 0 0,17-5-270 0 0,-1 1-46 0 0,-1-1 0 0 0,0 0-1 0 0,0-2 1 0 0,-1 0 0 0 0,0-1 0 0 0,18-12-1 0 0,-25 14-97 0 0,-1-1-1 0 0,0 0 0 0 0,-1-1 1 0 0,0 0-1 0 0,0 0 1 0 0,7-11-1 0 0,-13 16 91 0 0,0 1 1 0 0,0-1-1 0 0,-1 0 0 0 0,1 0 1 0 0,-1 0-1 0 0,1 0 0 0 0,-1 0 1 0 0,-1 0-1 0 0,2-6 1 0 0,-2 8 24 0 0,0-1 1 0 0,0 1 0 0 0,-1-1 0 0 0,1 0 0 0 0,-1 1 0 0 0,1-1 0 0 0,-1 1-1 0 0,0-1 1 0 0,0 1 0 0 0,0 0 0 0 0,0-1 0 0 0,0 1 0 0 0,0 0 0 0 0,-1 0-1 0 0,1 0 1 0 0,-3-3 0 0 0,2 3 3 0 0,0 1 1 0 0,0-1-1 0 0,0 1 1 0 0,-1 0-1 0 0,1 0 0 0 0,0-1 1 0 0,0 1-1 0 0,-1 1 0 0 0,1-1 1 0 0,-1 0-1 0 0,1 1 0 0 0,-1-1 1 0 0,1 1-1 0 0,-1 0 1 0 0,1-1-1 0 0,-1 1 0 0 0,1 1 1 0 0,-3-1-1 0 0,-5 1 64 0 0,0 0-1 0 0,0 1 1 0 0,-11 3-1 0 0,14-2-4 0 0,-1 0 0 0 0,1 0-1 0 0,0 1 1 0 0,0 0 0 0 0,0 0-1 0 0,0 1 1 0 0,1 0 0 0 0,0 0-1 0 0,0 0 1 0 0,0 1 0 0 0,0 0-1 0 0,-7 11 1 0 0,3-3 75 0 0,0 1 0 0 0,1 1 0 0 0,1 0 0 0 0,-11 28-1 0 0,13-26 35 0 0,1 1-1 0 0,0 0 0 0 0,2 0 0 0 0,0 0 0 0 0,1 0 0 0 0,1 1 0 0 0,0-1 0 0 0,5 36 0 0 0,-3-47-136 0 0,1 0 1 0 0,0-1-1 0 0,1 1 0 0 0,-1-1 0 0 0,1 0 0 0 0,1 0 0 0 0,-1 0 0 0 0,1 0 0 0 0,0-1 0 0 0,6 8 0 0 0,-8-12-33 0 0,0 0 0 0 0,0 0 0 0 0,0 0 0 0 0,0 0 0 0 0,1 0-1 0 0,-1-1 1 0 0,0 1 0 0 0,1-1 0 0 0,-1 1 0 0 0,1-1 0 0 0,0 0 0 0 0,-1 0 0 0 0,1 0 0 0 0,0 0 0 0 0,0 0-1 0 0,0-1 1 0 0,-1 0 0 0 0,1 1 0 0 0,0-1 0 0 0,0 0 0 0 0,0 0 0 0 0,0 0 0 0 0,0-1 0 0 0,0 1 0 0 0,-1-1-1 0 0,1 0 1 0 0,0 1 0 0 0,0-1 0 0 0,5-3 0 0 0,-1 0-6 0 0,0 0 0 0 0,0 0 1 0 0,0-1-1 0 0,-1 0 0 0 0,0 0 0 0 0,0 0 0 0 0,8-10 0 0 0,2-4-223 0 0,14-24 0 0 0,-21 29-14 0 0,1 0-1 0 0,0 1 1 0 0,1 0-1 0 0,20-19 1 0 0,-26 29 248 0 0,-1 0 0 0 0,1 0 0 0 0,-1 1 1 0 0,1 0-1 0 0,0 0 0 0 0,0 0 0 0 0,0 0 0 0 0,0 1 0 0 0,0 0 0 0 0,0 0 1 0 0,0 0-1 0 0,0 0 0 0 0,1 1 0 0 0,-1 0 0 0 0,0 0 0 0 0,0 0 0 0 0,6 2 0 0 0,-6-1 46 0 0,-1 0 0 0 0,1 0 0 0 0,-1 0 0 0 0,1 0 0 0 0,-1 1 0 0 0,0 0 0 0 0,0 0 0 0 0,1 0 0 0 0,-2 1 0 0 0,1-1 0 0 0,0 1-1 0 0,0 0 1 0 0,-1 0 0 0 0,1 0 0 0 0,-1 0 0 0 0,0 1 0 0 0,0-1 0 0 0,0 1 0 0 0,3 6 0 0 0,-2-2 31 0 0,-3-5-55 0 0,1 0 0 0 0,-1-1 0 0 0,1 1 0 0 0,-1 1 0 0 0,0-1 0 0 0,-1 0 1 0 0,1 0-1 0 0,0 0 0 0 0,-1 0 0 0 0,0 1 0 0 0,0-1 0 0 0,0 5 0 0 0,0-7 78 0 0,11-15-658 0 0,0-7 200 0 0,-9 18 298 0 0,-1-1 1 0 0,1 1-1 0 0,-1 0 0 0 0,1 0 0 0 0,0 0 0 0 0,0 0 0 0 0,0 0 0 0 0,1 1 1 0 0,-1-1-1 0 0,0 1 0 0 0,4-4 0 0 0,-5 6 50 0 0,0-1 0 0 0,0 1 0 0 0,0-1 0 0 0,-1 1 0 0 0,1 0 0 0 0,0-1-1 0 0,0 1 1 0 0,0 0 0 0 0,0 0 0 0 0,0-1 0 0 0,0 1 0 0 0,-1 0 0 0 0,1 0 0 0 0,0 0 0 0 0,0 0 0 0 0,0 0 0 0 0,0 0-1 0 0,0 0 1 0 0,0 1 0 0 0,0-1 0 0 0,0 0 0 0 0,-1 0 0 0 0,1 1 0 0 0,1 0 0 0 0,1 0 0 0 0,-1-1 6 0 0,-1 0 0 0 0,0 1-1 0 0,0-1 1 0 0,1 1 0 0 0,-1-1 0 0 0,0 1-1 0 0,0-1 1 0 0,0 1 0 0 0,0 0 0 0 0,0 0-1 0 0,0-1 1 0 0,0 1 0 0 0,0 0 0 0 0,0 0-1 0 0,0 0 1 0 0,0 0 0 0 0,0 0 0 0 0,0 1-1 0 0,3 3 25 0 0,4 4 50 0 0,0-1 1 0 0,1 0 0 0 0,1-1-1 0 0,-1 0 1 0 0,1-1 0 0 0,18 10-1 0 0,-25-15-58 0 0,1 1 0 0 0,-1-1-1 0 0,0 0 1 0 0,1 0 0 0 0,-1-1-1 0 0,0 1 1 0 0,1-1-1 0 0,-1 1 1 0 0,1-1 0 0 0,-1 0-1 0 0,1 0 1 0 0,-1-1 0 0 0,1 1-1 0 0,-1-1 1 0 0,0 0-1 0 0,1 0 1 0 0,-1 0 0 0 0,0 0-1 0 0,0 0 1 0 0,0-1 0 0 0,1 1-1 0 0,-1-1 1 0 0,-1 0 0 0 0,1 0-1 0 0,0 0 1 0 0,0 0-1 0 0,2-4 1 0 0,2-1-274 0 0,-1-1 1 0 0,-1 0-1 0 0,1 0 0 0 0,-1 0 1 0 0,0-1-1 0 0,-1 0 0 0 0,0 0 0 0 0,-1 0 1 0 0,1 0-1 0 0,-2-1 0 0 0,4-16 1 0 0,-1-10-1703 0 0,0-66 0 0 0,-4 84 1788 0 0,0-42-977 0 0,12-252-309 0 0,-8 275 6635 0 0,3 49-3817 0 0,2 9-806 0 0,-2 1 1 0 0,0 1 0 0 0,8 38-1 0 0,-5-16-190 0 0,32 124 364 0 0,21 72-1455 0 0,-53-203-1195 0 0,-9-23 167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04.7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13 145 17503 0 0,'-2'-4'106'0'0,"0"0"117"0"0,0 0 0 0 0,1 0 0 0 0,-1 0 1 0 0,-1-9-1 0 0,3 12-181 0 0,0-1 1 0 0,0 0 0 0 0,0 0-1 0 0,0 0 1 0 0,0 0 0 0 0,0 1-1 0 0,1-1 1 0 0,-1 0 0 0 0,1 0-1 0 0,-1 1 1 0 0,1-1 0 0 0,0 0-1 0 0,-1 1 1 0 0,1-1 0 0 0,2-2-1 0 0,1-1 198 0 0,0 0-1 0 0,0 1 0 0 0,1 0 1 0 0,0-1-1 0 0,0 1 1 0 0,0 1-1 0 0,0-1 0 0 0,1 1 1 0 0,-1 0-1 0 0,1 0 1 0 0,0 0-1 0 0,-1 1 0 0 0,13-3 1 0 0,6-1 896 0 0,1 1 1 0 0,27-1-1 0 0,35-1-1772 0 0,-50 4-5919 0 0,-8 2-1599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05.3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198 53 11519 0 0,'0'0'887'0'0,"0"-1"-857"0"0,1 1 1 0 0,-1-1 0 0 0,0 1-1 0 0,1-1 1 0 0,-1 1-1 0 0,0-1 1 0 0,1 1-1 0 0,-1-1 1 0 0,0 1-1 0 0,0-1 1 0 0,0 1-1 0 0,0-1 1 0 0,1 1-1 0 0,-1-1 1 0 0,0 0-1 0 0,0 0 1 0 0,-6-20 8563 0 0,0 0-3803 0 0,3 21-4665 0 0,-1-1 1 0 0,0 1-1 0 0,1 0 1 0 0,-1 1-1 0 0,1-1 1 0 0,-1 0-1 0 0,1 1 1 0 0,-1 0-1 0 0,1 0 1 0 0,-1 0-1 0 0,1 0 1 0 0,-1 1-1 0 0,1-1 1 0 0,0 1-1 0 0,0 0 1 0 0,0 0-1 0 0,0 0 1 0 0,-3 3-1 0 0,-8 6 196 0 0,1 1-1 0 0,-15 18 1 0 0,19-20-181 0 0,0 1 0 0 0,1 0 0 0 0,0 1 0 0 0,1-1 0 0 0,-7 16 0 0 0,12-22-127 0 0,0 0-1 0 0,0 0 1 0 0,0 0 0 0 0,1 0 0 0 0,0 0 0 0 0,0 0 0 0 0,0 0-1 0 0,0 0 1 0 0,1 0 0 0 0,0 0 0 0 0,0 1 0 0 0,1-1 0 0 0,-1 0 0 0 0,1 0-1 0 0,0 0 1 0 0,4 10 0 0 0,-4-13-15 0 0,0 1 0 0 0,1-1 1 0 0,-1 0-1 0 0,1 0 0 0 0,0 1 0 0 0,0-1 0 0 0,0-1 1 0 0,0 1-1 0 0,0 0 0 0 0,0 0 0 0 0,0-1 0 0 0,1 1 1 0 0,-1-1-1 0 0,0 0 0 0 0,1 1 0 0 0,0-1 0 0 0,-1-1 1 0 0,1 1-1 0 0,-1 0 0 0 0,1 0 0 0 0,0-1 0 0 0,-1 0 1 0 0,1 1-1 0 0,5-1 0 0 0,-2 0-40 0 0,1-1 1 0 0,-1 1-1 0 0,1-1 0 0 0,0 0 1 0 0,-1 0-1 0 0,0-1 0 0 0,1 0 1 0 0,-1 0-1 0 0,8-4 0 0 0,-7 1-20 0 0,0 1 0 0 0,0-1 0 0 0,0-1 0 0 0,-1 1 0 0 0,0-1 0 0 0,0 0 0 0 0,0-1 0 0 0,-1 1 0 0 0,0-1 0 0 0,0 0 0 0 0,4-9 0 0 0,-2 2-46 0 0,0 0 0 0 0,-1-1 0 0 0,-1 0 1 0 0,0 0-1 0 0,2-16 0 0 0,-7 31 107 0 0,0 0 1 0 0,0-1-1 0 0,0 1 0 0 0,1 0 1 0 0,-1 0-1 0 0,0 0 0 0 0,0 0 1 0 0,0 0-1 0 0,0-1 0 0 0,0 1 1 0 0,0 0-1 0 0,0 0 0 0 0,0 0 1 0 0,0 0-1 0 0,1 0 1 0 0,-1 0-1 0 0,0 0 0 0 0,0-1 1 0 0,0 1-1 0 0,0 0 0 0 0,0 0 1 0 0,0 0-1 0 0,1 0 0 0 0,-1 0 1 0 0,0 0-1 0 0,0 0 0 0 0,0 0 1 0 0,0 0-1 0 0,1 0 0 0 0,-1 0 1 0 0,0 0-1 0 0,0 0 0 0 0,0 0 1 0 0,0 0-1 0 0,0 0 0 0 0,1 0 1 0 0,-1 0-1 0 0,0 0 0 0 0,0 0 1 0 0,0 0-1 0 0,0 0 0 0 0,1 0 1 0 0,-1 0-1 0 0,0 0 0 0 0,0 1 1 0 0,0-1-1 0 0,0 0 0 0 0,0 0 1 0 0,0 0-1 0 0,1 0 0 0 0,-1 0 1 0 0,0 0-1 0 0,0 0 1 0 0,0 1-1 0 0,0-1 0 0 0,0 0 1 0 0,0 0-1 0 0,0 0 0 0 0,0 0 1 0 0,0 0-1 0 0,0 1 0 0 0,9 9 43 0 0,-8-9-34 0 0,17 23 207 0 0,34 34-1 0 0,-43-50-220 0 0,-1-1 1 0 0,2 0 0 0 0,-1 0 0 0 0,1-1-1 0 0,0 0 1 0 0,0 0 0 0 0,14 4-1 0 0,15 1-1724 0 0,-20-9-139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05.8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224 72 11519 0 0,'-2'-5'341'0'0,"1"3"-258"0"0,0 0-1 0 0,0 1 1 0 0,0-1-1 0 0,0 0 1 0 0,0 0 0 0 0,1 0-1 0 0,-1 0 1 0 0,1-1 0 0 0,0 1-1 0 0,-1 0 1 0 0,1 0-1 0 0,0 0 1 0 0,1-3 0 0 0,-1 4 225 0 0,0 0 1 0 0,0-1 0 0 0,0 1-1 0 0,0 0 1 0 0,0 0 0 0 0,0 0 0 0 0,0 0-1 0 0,0 0 1 0 0,0 0 0 0 0,0 0-1 0 0,0 0 1 0 0,-1 0 0 0 0,1 0 0 0 0,0 0-1 0 0,-1 0 1 0 0,1 0 0 0 0,-1 0-1 0 0,1 0 1 0 0,-1 0 0 0 0,1 0 0 0 0,-1 0-1 0 0,0 1 1 0 0,0-1 0 0 0,1 0-1 0 0,-3-1 1 0 0,2 1-74 0 0,0 0-1 0 0,0 0 1 0 0,-1 0 0 0 0,1 1-1 0 0,0-1 1 0 0,-1 0 0 0 0,1 1-1 0 0,0-1 1 0 0,-1 1 0 0 0,1-1-1 0 0,-1 1 1 0 0,1 0 0 0 0,-1-1-1 0 0,1 1 1 0 0,-1 0 0 0 0,1 0-1 0 0,-3 0 1 0 0,-2 2-44 0 0,0 0 0 0 0,0 0 1 0 0,0 1-1 0 0,1-1 0 0 0,-1 1 0 0 0,1 0 0 0 0,-1 1 0 0 0,1-1 1 0 0,-6 7-1 0 0,-7 6 233 0 0,-16 20 1 0 0,18-19-86 0 0,11-12-238 0 0,0 1-1 0 0,0 0 1 0 0,0 1 0 0 0,1-1-1 0 0,0 1 1 0 0,0 0 0 0 0,1 0-1 0 0,0 0 1 0 0,0 1 0 0 0,-2 7-1 0 0,5-12-93 0 0,-1-1-1 0 0,1 0 0 0 0,0 1 1 0 0,0-1-1 0 0,-1 1 0 0 0,2-1 1 0 0,-1 1-1 0 0,0-1 0 0 0,0 1 0 0 0,1-1 1 0 0,-1 1-1 0 0,1-1 0 0 0,0 0 1 0 0,0 1-1 0 0,0-1 0 0 0,0 0 1 0 0,0 1-1 0 0,1-1 0 0 0,-1 0 1 0 0,0 0-1 0 0,1 0 0 0 0,0 0 0 0 0,-1-1 1 0 0,1 1-1 0 0,0 0 0 0 0,0-1 1 0 0,0 1-1 0 0,0-1 0 0 0,0 0 1 0 0,0 1-1 0 0,1-1 0 0 0,-1 0 0 0 0,0 0 1 0 0,5 1-1 0 0,-1-1-78 0 0,0 1-1 0 0,1-1 1 0 0,-1 0-1 0 0,0-1 1 0 0,0 0 0 0 0,1 0-1 0 0,-1 0 1 0 0,0 0-1 0 0,1-1 1 0 0,-1 0 0 0 0,0-1-1 0 0,0 1 1 0 0,0-1-1 0 0,0 0 1 0 0,0-1 0 0 0,0 1-1 0 0,0-1 1 0 0,-1-1-1 0 0,0 1 1 0 0,1-1 0 0 0,-1 1-1 0 0,-1-1 1 0 0,1-1-1 0 0,0 1 1 0 0,-1-1 0 0 0,0 0-1 0 0,0 0 1 0 0,0 0-1 0 0,-1 0 1 0 0,0-1-1 0 0,0 1 1 0 0,0-1 0 0 0,-1 0-1 0 0,0 0 1 0 0,2-7-1 0 0,-3 7-3 0 0,0 0-1 0 0,0-1 0 0 0,-1 1 0 0 0,0-1 1 0 0,0 1-1 0 0,-2-10 0 0 0,1 14-19 0 0,1 1 16 0 0,-1 1 80 0 0,1 0 0 0 0,0 0 0 0 0,0 0 0 0 0,0 0 0 0 0,0 0 0 0 0,-1 0 0 0 0,1 0 0 0 0,0 0 0 0 0,0 0 0 0 0,0 0 0 0 0,-1 0 0 0 0,1 0 0 0 0,0 0 0 0 0,0 0 0 0 0,0 0 0 0 0,0 0 0 0 0,-1 0 0 0 0,1 0 0 0 0,0 0 0 0 0,0 0 0 0 0,0 0 0 0 0,-1 0 0 0 0,1 0 0 0 0,0 0 0 0 0,0 0 0 0 0,0 0 0 0 0,0 0 0 0 0,-1 1 0 0 0,1-1 0 0 0,0 0 0 0 0,0 0 0 0 0,0 0 0 0 0,0 0 0 0 0,0 0 0 0 0,0 1 0 0 0,-1-1 0 0 0,1 0 0 0 0,0 0 0 0 0,0 0 0 0 0,0 0 0 0 0,0 1 0 0 0,0-1 0 0 0,0 0 0 0 0,0 0 0 0 0,0 0 0 0 0,0 0 0 0 0,0 1 0 0 0,0-1 0 0 0,0 0 0 0 0,0 0 0 0 0,0 0 0 0 0,0 1 0 0 0,0-1 0 0 0,0 0 0 0 0,-2 11 64 0 0,2 2 51 0 0,0 1-1 0 0,1-1 1 0 0,0 0 0 0 0,5 20-1 0 0,18 52 386 0 0,-16-59-341 0 0,6 25 245 0 0,-1 0 0 0 0,6 66 1 0 0,-16-85-254 0 0,-2 0 1 0 0,0 1-1 0 0,-2-1 1 0 0,-11 61 0 0 0,11-83-123 0 0,0-8-20 0 0,1 1 1 0 0,0-1-1 0 0,-1 1 1 0 0,1 0-1 0 0,-1-1 1 0 0,0 1-1 0 0,0-1 1 0 0,0 0-1 0 0,0 1 1 0 0,-1-1-1 0 0,1 0 1 0 0,-1 0-1 0 0,1 1 1 0 0,-1-1-1 0 0,0 0 1 0 0,1-1-1 0 0,-1 1 0 0 0,0 0 1 0 0,-4 2-1 0 0,5-3-8 0 0,-1 0 0 0 0,1 0 0 0 0,-1 0 0 0 0,0-1 0 0 0,0 1 0 0 0,1-1-1 0 0,-1 1 1 0 0,0-1 0 0 0,0 1 0 0 0,0-1 0 0 0,0 0 0 0 0,0 0 0 0 0,1 0 0 0 0,-1 0-1 0 0,0 0 1 0 0,0 0 0 0 0,0-1 0 0 0,0 1 0 0 0,0 0 0 0 0,1-1 0 0 0,-1 0 0 0 0,0 1-1 0 0,0-1 1 0 0,1 0 0 0 0,-1 0 0 0 0,1 0 0 0 0,-4-2 0 0 0,-1-2-282 0 0,0 0-1 0 0,0 0 1 0 0,0-1 0 0 0,1 0 0 0 0,-7-8 0 0 0,-10-16-2187 0 0,12 11 497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06.2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0 152 20015 0 0,'3'-1'918'0'0,"29"-9"345"0"0,1 2 0 0 0,63-8 0 0 0,1 1-553 0 0,-80 12-594 0 0,-1-1 0 0 0,0-1-1 0 0,28-13 1 0 0,-42 17-116 0 0,0 0 0 0 0,1 0 0 0 0,-1 0 0 0 0,0 0 0 0 0,0 0 0 0 0,0-1 0 0 0,0 1 0 0 0,0-1 0 0 0,0 1 0 0 0,-1-1 0 0 0,1 0 0 0 0,0 1 0 0 0,-1-1 0 0 0,1 0 0 0 0,-1 0 0 0 0,0 0 0 0 0,0-1 0 0 0,0 1 0 0 0,0 0 0 0 0,0 0 0 0 0,1-4 0 0 0,-2 5 0 0 0,0 1 0 0 0,0-1 0 0 0,1 1 0 0 0,-1-1 0 0 0,0 1 0 0 0,0-1 0 0 0,0 1 0 0 0,0-1 0 0 0,0 1 0 0 0,0-1 0 0 0,0 1 0 0 0,0-1 0 0 0,-1 1 0 0 0,1-1 0 0 0,0 1 0 0 0,0 0 0 0 0,0-1 0 0 0,0 1 0 0 0,-1-1 0 0 0,1 1 0 0 0,0-1 0 0 0,-1 1 0 0 0,1 0 0 0 0,0-1 0 0 0,0 1 0 0 0,-1-1 0 0 0,1 1 0 0 0,-1 0 0 0 0,1-1 0 0 0,0 1 0 0 0,-1 0 0 0 0,1 0 0 0 0,-1-1 0 0 0,1 1 0 0 0,-1 0 0 0 0,0 0 0 0 0,-3-3 31 0 0,1 1-1 0 0,-1 0 1 0 0,0 0 0 0 0,0 1-1 0 0,0-1 1 0 0,-1 1 0 0 0,1 0-1 0 0,0 0 1 0 0,0 1-1 0 0,-1-1 1 0 0,1 1 0 0 0,0 0-1 0 0,-1 0 1 0 0,1 0 0 0 0,0 0-1 0 0,-1 1 1 0 0,1 0 0 0 0,0 0-1 0 0,-5 1 1 0 0,0 1 74 0 0,0 1 0 0 0,0 0 0 0 0,1 0 0 0 0,-1 0 0 0 0,1 1 0 0 0,0 0 0 0 0,-11 10 0 0 0,13-10 52 0 0,0 1 0 0 0,1-1 0 0 0,-1 1-1 0 0,2 0 1 0 0,-1 0 0 0 0,1 1 0 0 0,-1 0-1 0 0,2 0 1 0 0,-1 0 0 0 0,1 0 0 0 0,0 0-1 0 0,1 0 1 0 0,-4 15 0 0 0,5-16-112 0 0,1 0 0 0 0,-1 1 0 0 0,1-1 0 0 0,1 0-1 0 0,-1 0 1 0 0,1 1 0 0 0,0-1 0 0 0,0 0 0 0 0,0 0 0 0 0,1 0 0 0 0,0 0 0 0 0,1 0 0 0 0,-1 0-1 0 0,1-1 1 0 0,0 1 0 0 0,0-1 0 0 0,7 8 0 0 0,-1-3-19 0 0,0-1-1 0 0,0 0 1 0 0,1 0 0 0 0,0-1 0 0 0,0-1-1 0 0,1 1 1 0 0,0-2 0 0 0,1 0 0 0 0,17 8-1 0 0,0-4-768 0 0,1 0-1 0 0,55 9 1 0 0,-55-14-404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09.1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242 66 1839 0 0,'0'0'83'0'0,"7"-7"5658"0"0,-2-4 52 0 0,2-5 1003 0 0,-5 5-5130 0 0,-2 10-880 0 0,-2-1-520 0 0,1 1 0 0 0,-1 0 0 0 0,0-1 0 0 0,0 1 0 0 0,1 0 0 0 0,-1 0 0 0 0,0 0 0 0 0,-2 0 0 0 0,-3-1-85 0 0,0 0 0 0 0,0 0 1 0 0,1 1-1 0 0,-1 0 0 0 0,0 1 1 0 0,0-1-1 0 0,0 1 0 0 0,0 1 1 0 0,0-1-1 0 0,0 1 0 0 0,0 1 1 0 0,0-1-1 0 0,0 1 0 0 0,1 0 1 0 0,-1 1-1 0 0,1-1 0 0 0,-1 1 1 0 0,-6 5-1 0 0,4-2-127 0 0,0 1 0 0 0,1-1 0 0 0,0 2 0 0 0,1-1 0 0 0,-1 1 1 0 0,1 0-1 0 0,1 1 0 0 0,-1 0 0 0 0,2 0 0 0 0,-1 0 0 0 0,1 0 0 0 0,1 1 0 0 0,-1 0 0 0 0,2 0 0 0 0,-1 0 0 0 0,2 1 0 0 0,-4 16 0 0 0,6-25-53 0 0,0 0 0 0 0,0 0-1 0 0,0 0 1 0 0,0 0-1 0 0,1 0 1 0 0,-1 0-1 0 0,0 0 1 0 0,1 0 0 0 0,-1 0-1 0 0,1 0 1 0 0,0 0-1 0 0,0 0 1 0 0,0 0 0 0 0,0 0-1 0 0,0 0 1 0 0,0-1-1 0 0,0 1 1 0 0,1 0-1 0 0,-1-1 1 0 0,0 1 0 0 0,1-1-1 0 0,2 3 1 0 0,-2-3-1 0 0,1 1-1 0 0,-1-1 1 0 0,1 1 0 0 0,-1-1 0 0 0,1 0 0 0 0,-1 0 0 0 0,1 0-1 0 0,0 0 1 0 0,-1-1 0 0 0,1 1 0 0 0,0-1 0 0 0,0 1 0 0 0,0-1 0 0 0,-1 0-1 0 0,1 0 1 0 0,4-1 0 0 0,3-1-96 0 0,0 0 0 0 0,0-1 0 0 0,-1 0 0 0 0,1-1 0 0 0,-1 0 0 0 0,1-1 0 0 0,-1 1 0 0 0,0-2 0 0 0,-1 1 0 0 0,0-1 0 0 0,0-1 0 0 0,0 0 0 0 0,0 0 0 0 0,-1 0 0 0 0,0-1 0 0 0,-1 0 0 0 0,0 0 0 0 0,0 0 0 0 0,-1-1 0 0 0,0 0 0 0 0,5-11 0 0 0,46-88-2124 0 0,-55 107 2016 0 0,2 12-132 0 0,7 30 1048 0 0,3 45 0 0 0,-12-82-694 0 0,1 0 1 0 0,-1 1-1 0 0,1-1 0 0 0,-1 0 1 0 0,1 0-1 0 0,0 0 0 0 0,6 8 1 0 0,-4-5-21 0 0,11 4-2092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09.5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9215 0 0,'1'1'6659'0'0,"18"34"-2578"0"0,15 39-1 0 0,-17-29-2386 0 0,20 84 0 0 0,-24-68-1338 0 0,-1-2 314 0 0,28 84 0 0 0,-39-140-663 0 0,-1-2-5 0 0,0 0 1 0 0,0 0-1 0 0,0 0 1 0 0,1 0-1 0 0,-1 0 1 0 0,0 0-1 0 0,1 0 1 0 0,-1 0-1 0 0,0 0 0 0 0,1-1 1 0 0,-1 1-1 0 0,1 0 1 0 0,0 0-1 0 0,-1-1 1 0 0,1 1-1 0 0,-1 0 1 0 0,1-1-1 0 0,1 2 0 0 0,5 1 9 0 0,-6-3-37 0 0,1 0 0 0 0,0-1 0 0 0,-1 1 0 0 0,1-1 0 0 0,0 1 0 0 0,-1-1 0 0 0,1 0 0 0 0,-1 1-1 0 0,1-1 1 0 0,-1 0 0 0 0,1 0 0 0 0,-1 0 0 0 0,0 0 0 0 0,1 0 0 0 0,-1-1 0 0 0,0 1 0 0 0,0 0 0 0 0,1-2 0 0 0,20-31-813 0 0,-15 21 602 0 0,-1 2 23 0 0,-1 4-115 0 0,-1-1 0 0 0,1 1 1 0 0,0 0-1 0 0,0 1 0 0 0,10-9 1 0 0,-14 13 280 0 0,1 1 1 0 0,0 0 0 0 0,-1 0 0 0 0,1 0-1 0 0,0 0 1 0 0,0 0 0 0 0,0 0 0 0 0,0 0-1 0 0,0 1 1 0 0,-1-1 0 0 0,1 1 0 0 0,0-1-1 0 0,0 1 1 0 0,1 0 0 0 0,-1 0-1 0 0,0-1 1 0 0,0 2 0 0 0,0-1 0 0 0,0 0-1 0 0,0 0 1 0 0,0 1 0 0 0,0-1 0 0 0,0 1-1 0 0,0-1 1 0 0,-1 1 0 0 0,1 0 0 0 0,0 0-1 0 0,3 2 1 0 0,0 0 77 0 0,-1 0 0 0 0,1 1-1 0 0,-1 0 1 0 0,1 0 0 0 0,-1 0-1 0 0,0 1 1 0 0,-1-1 0 0 0,1 1 0 0 0,-1 0-1 0 0,0 0 1 0 0,0 0 0 0 0,0 0-1 0 0,-1 1 1 0 0,4 10 0 0 0,-3-6 241 0 0,-1 0-1 0 0,0 1 1 0 0,0 0 0 0 0,-1-1 0 0 0,0 1 0 0 0,-1 0-1 0 0,-1 14 1 0 0,0-21-194 0 0,1 0 0 0 0,-1-1-1 0 0,0 1 1 0 0,0 0 0 0 0,-1-1 0 0 0,1 1-1 0 0,-1 0 1 0 0,1-1 0 0 0,-1 0 0 0 0,0 1-1 0 0,-1-1 1 0 0,1 0 0 0 0,0 0 0 0 0,-1 0-1 0 0,0-1 1 0 0,0 1 0 0 0,0-1 0 0 0,0 1-1 0 0,0-1 1 0 0,0 0 0 0 0,0 0 0 0 0,-1 0-1 0 0,1-1 1 0 0,-1 1 0 0 0,1-1 0 0 0,-1 0-1 0 0,0 0 1 0 0,0 0 0 0 0,1 0 0 0 0,-1-1-1 0 0,0 1 1 0 0,0-1 0 0 0,0 0 0 0 0,0 0-1 0 0,1-1 1 0 0,-1 1 0 0 0,0-1-1 0 0,0 0 1 0 0,1 0 0 0 0,-8-2 0 0 0,-14-8-21 0 0,1-1 0 0 0,0-1 0 0 0,1 0 1 0 0,1-2-1 0 0,-26-22 0 0 0,43 33-473 0 0,0-1-1 0 0,0 1 1 0 0,0-1 0 0 0,1-1-1 0 0,0 1 1 0 0,0 0-1 0 0,-6-12 1 0 0,9 15 112 0 0,0 0-1 0 0,0-1 1 0 0,0 1 0 0 0,0-1-1 0 0,1 1 1 0 0,-1-1-1 0 0,1 1 1 0 0,-1-1 0 0 0,1 1-1 0 0,0-1 1 0 0,0 1 0 0 0,0-1-1 0 0,1 0 1 0 0,-1 1 0 0 0,0-1-1 0 0,1 1 1 0 0,0-1-1 0 0,-1 1 1 0 0,1-1 0 0 0,0 1-1 0 0,0 0 1 0 0,1-1 0 0 0,0-1-1 0 0,8-9-8098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09.9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 10 17303 0 0,'0'0'1572'0'0,"0"3"-1294"0"0,0 9 674 0 0,0-1 0 0 0,-1 1 0 0 0,0 0 0 0 0,-1 0 0 0 0,0 0 0 0 0,-1-1 0 0 0,-5 13 0 0 0,2-4 117 0 0,-4 28 1 0 0,9-43-999 0 0,0 0 0 0 0,1 0 0 0 0,0 1-1 0 0,0-1 1 0 0,0 0 0 0 0,1 1 0 0 0,0-1-1 0 0,0 0 1 0 0,0 0 0 0 0,1 0 0 0 0,0 0-1 0 0,4 9 1 0 0,-4-11-62 0 0,-1 0 0 0 0,1-1 0 0 0,0 1-1 0 0,0-1 1 0 0,1 1 0 0 0,-1-1 0 0 0,1 0 0 0 0,-1 0 0 0 0,1 0 0 0 0,-1 0 0 0 0,1 0-1 0 0,0-1 1 0 0,0 1 0 0 0,0-1 0 0 0,0 0 0 0 0,0 0 0 0 0,0 0 0 0 0,0 0-1 0 0,1 0 1 0 0,-1-1 0 0 0,7 1 0 0 0,9-1-3 0 0,0 0 0 0 0,34-5 0 0 0,-45 4-83 0 0,-1 0 0 0 0,1-1-1 0 0,-1 0 1 0 0,0 0 0 0 0,0-1 0 0 0,0 0-1 0 0,0-1 1 0 0,0 1 0 0 0,-1-1-1 0 0,7-5 1 0 0,-10 7 58 0 0,-1-1 1 0 0,0 1-1 0 0,0 0 0 0 0,0-1 0 0 0,0 1 1 0 0,0-1-1 0 0,-1 1 0 0 0,1-1 0 0 0,-1 0 1 0 0,0 0-1 0 0,1 0 0 0 0,-1 1 0 0 0,0-1 1 0 0,0-6-1 0 0,0 4-33 0 0,-1 0 1 0 0,0 0 0 0 0,0 0-1 0 0,0 0 1 0 0,-1 0-1 0 0,0 0 1 0 0,0 0-1 0 0,-2-8 1 0 0,-1 4-11 0 0,1 1-1 0 0,-1 0 1 0 0,0 0-1 0 0,-1 0 1 0 0,0 0 0 0 0,0 1-1 0 0,0-1 1 0 0,-1 1-1 0 0,-13-11 1 0 0,6 8 88 0 0,0 1 0 0 0,-1 1 1 0 0,0 0-1 0 0,0 1 0 0 0,0 1 0 0 0,-1 0 0 0 0,0 1 1 0 0,-1 0-1 0 0,1 2 0 0 0,-21-4 0 0 0,33 7 2 0 0,2 0-24 0 0,0-1 0 0 0,-1 1 0 0 0,1 0 0 0 0,0 0 1 0 0,0 0-1 0 0,0 0 0 0 0,-1 0 0 0 0,1 1 0 0 0,0-1 0 0 0,0 0 1 0 0,0 0-1 0 0,0 1 0 0 0,0-1 0 0 0,-1 1 0 0 0,1-1 1 0 0,-2 2-1 0 0,2-1 22 0 0,1-1-42 0 0,0 0 0 0 0,-1 1-1 0 0,1-1 1 0 0,0 0 0 0 0,-1 1 0 0 0,1-1-1 0 0,0 1 1 0 0,0-1 0 0 0,-1 1-1 0 0,1-1 1 0 0,0 1 0 0 0,0-1-1 0 0,0 1 1 0 0,0-1 0 0 0,0 0-1 0 0,0 1 1 0 0,0-1 0 0 0,-1 1 0 0 0,1-1-1 0 0,1 1 1 0 0,-1-1 0 0 0,0 1-1 0 0,0-1 1 0 0,0 1 0 0 0,0-1-1 0 0,0 1 1 0 0,1 0 0 0 0,2 14-1636 0 0,1-5-149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10.2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64 10591 0 0,'0'0'964'0'0,"1"2"-794"0"0,24 43 1661 0 0,20 23 7463 0 0,2 1-4826 0 0,-41-59-4181 0 0,0 0 1 0 0,1 0-1 0 0,0-1 1 0 0,1 0-1 0 0,0-1 1 0 0,0 1-1 0 0,16 10 1 0 0,-22-18-119 0 0,-1-1-139 0 0,0 0 0 0 0,0 0-1 0 0,0-1 1 0 0,0 1 0 0 0,0 0 0 0 0,0-1 0 0 0,0 1-1 0 0,0-1 1 0 0,0 1 0 0 0,0-1 0 0 0,0 1 0 0 0,0-1-1 0 0,0 0 1 0 0,-1 1 0 0 0,1-1 0 0 0,0 0 0 0 0,0 0-1 0 0,-1 0 1 0 0,1 0 0 0 0,0 1 0 0 0,-1-1 0 0 0,1 0-1 0 0,-1 0 1 0 0,1 0 0 0 0,-1 0 0 0 0,0-1 0 0 0,1 1-1 0 0,-1 0 1 0 0,0 0 0 0 0,0-2 0 0 0,2-5 9 0 0,-1-1 0 0 0,0 1 0 0 0,-1-10 0 0 0,1 6 29 0 0,-1-77 115 0 0,-1 55-345 0 0,2 0-1 0 0,8-62 1 0 0,-9 95-165 0 0,10 1-3426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10.6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0 181 18775 0 0,'0'0'860'0'0,"2"-1"-21"0"0,21-9 174 0 0,38-11 0 0 0,-38 13-329 0 0,0 0-1 0 0,26-13 1 0 0,-47 20-672 0 0,0-1 1 0 0,0 1-1 0 0,0 0 0 0 0,0 0 0 0 0,-1-1 1 0 0,1 1-1 0 0,0-1 0 0 0,-1 0 0 0 0,1 1 0 0 0,-1-1 1 0 0,1 0-1 0 0,-1 0 0 0 0,0 0 0 0 0,0 0 1 0 0,0 0-1 0 0,0 0 0 0 0,0 0 0 0 0,-1 0 1 0 0,1 0-1 0 0,0 0 0 0 0,-1-1 0 0 0,0 1 1 0 0,1 0-1 0 0,-1 0 0 0 0,0-1 0 0 0,0 1 0 0 0,-1 0 1 0 0,1 0-1 0 0,0-1 0 0 0,-1 1 0 0 0,1 0 1 0 0,-1 0-1 0 0,0 0 0 0 0,1 0 0 0 0,-1 0 1 0 0,0 0-1 0 0,0 0 0 0 0,-1 0 0 0 0,1 0 1 0 0,0 0-1 0 0,-1 0 0 0 0,1 1 0 0 0,-1-1 1 0 0,1 0-1 0 0,-1 1 0 0 0,0 0 0 0 0,0-1 0 0 0,0 1 1 0 0,1 0-1 0 0,-4-2 0 0 0,0 1 195 0 0,0-1 1 0 0,0 1-1 0 0,0 0 1 0 0,0 0-1 0 0,0 1 0 0 0,0 0 1 0 0,0-1-1 0 0,0 2 0 0 0,-10-2 1 0 0,12 3-144 0 0,0-1 0 0 0,0 0 1 0 0,0 1-1 0 0,1-1 0 0 0,-1 1 1 0 0,0 0-1 0 0,0 0 0 0 0,0 0 1 0 0,1 0-1 0 0,-1 1 0 0 0,0-1 1 0 0,1 1-1 0 0,-1-1 0 0 0,1 1 0 0 0,0 0 1 0 0,0 0-1 0 0,0 0 0 0 0,0 0 1 0 0,-3 4-1 0 0,-1 2 3 0 0,1 1-1 0 0,0 0 1 0 0,0 0 0 0 0,1 0-1 0 0,0 0 1 0 0,1 1 0 0 0,0 0-1 0 0,1-1 1 0 0,0 1 0 0 0,0 0 0 0 0,1 0-1 0 0,0 0 1 0 0,1 18 0 0 0,1-7-15 0 0,2 1 0 0 0,0-1 1 0 0,1 0-1 0 0,1 0 1 0 0,11 28-1 0 0,-12-38-206 0 0,1-1 0 0 0,0 0-1 0 0,0 0 1 0 0,1-1 0 0 0,0 1-1 0 0,1-1 1 0 0,0-1 0 0 0,0 1 0 0 0,12 9-1 0 0,1-1-742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11.0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25943 0 0,'0'0'5840'0'0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39.1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46 14479 0 0,'-2'-2'9096'0'0,"176"-5"-5699"0"0,89-26-3058 0 0,-255 32-340 0 0,-4 0 0 0 0,0 0 0 0 0,-1 1 0 0 0,1 0 0 0 0,0-1 0 0 0,0 2 0 0 0,0-1 0 0 0,0 0 0 0 0,-1 1 0 0 0,6 1 0 0 0,-9-2 0 0 0,0 0 0 0 0,0 1 0 0 0,1-1 0 0 0,-1 0 0 0 0,0 0 0 0 0,0 1 0 0 0,0-1-1 0 0,0 0 1 0 0,0 1 0 0 0,1-1 0 0 0,-1 0 0 0 0,0 1 0 0 0,0-1 0 0 0,0 0 0 0 0,0 1 0 0 0,0-1-1 0 0,0 0 1 0 0,0 1 0 0 0,0-1 0 0 0,0 1 0 0 0,0-1 0 0 0,0 0 0 0 0,-1 1 0 0 0,1-1-1 0 0,0 0 1 0 0,0 1 0 0 0,0-1 0 0 0,0 0 0 0 0,0 0 0 0 0,-1 1 0 0 0,-4 10-18 0 0,0-4 19 0 0,-2 0 0 0 0,1-1 0 0 0,-1 1 0 0 0,0-1 0 0 0,0-1 0 0 0,-1 1 0 0 0,-13 7 0 0 0,-11 7 0 0 0,8-2 0 0 0,1 0 0 0 0,-22 24 0 0 0,37-34 0 0 0,1 0 0 0 0,0 0 0 0 0,1 1 0 0 0,0 0 0 0 0,0 0 0 0 0,1 0 0 0 0,0 1 0 0 0,1 0 0 0 0,-5 13 0 0 0,8-20 0 0 0,1 0 0 0 0,-1 0 0 0 0,0 0 0 0 0,1 0 0 0 0,0 0 0 0 0,-1 0 0 0 0,1 0 0 0 0,0 0 0 0 0,1 0 0 0 0,-1 0 0 0 0,0 0 0 0 0,1 0 0 0 0,0 0 0 0 0,0 0 0 0 0,0 0 0 0 0,0 0 0 0 0,0 0 0 0 0,0-1 0 0 0,1 1 0 0 0,-1 0 0 0 0,1-1 0 0 0,0 1 0 0 0,0-1 0 0 0,0 1 0 0 0,0-1 0 0 0,0 0 0 0 0,1 0 0 0 0,-1 0 0 0 0,0 0 0 0 0,1-1 0 0 0,0 1 0 0 0,-1-1 0 0 0,1 1 0 0 0,0-1 0 0 0,0 0 0 0 0,4 1 0 0 0,2 1-13 0 0,0 0 0 0 0,1-1 0 0 0,-1-1 0 0 0,1 0 0 0 0,-1 0 0 0 0,1 0 0 0 0,-1-1 0 0 0,1-1 0 0 0,12-2 0 0 0,11-3-99 0 0,43-14 0 0 0,-33 8 50 0 0,19-8-5062 0 0,-49 15-2888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40.1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40 179 14279 0 0,'0'0'158'0'0,"-1"0"0"0"0,1 0 0 0 0,0 0 0 0 0,-1-1 0 0 0,1 1 0 0 0,0 0 1 0 0,-1 0-1 0 0,1 0 0 0 0,0 0 0 0 0,-1 0 0 0 0,1 0 0 0 0,0-1 0 0 0,-1 1 0 0 0,1 0 0 0 0,0 0 0 0 0,0 0 0 0 0,-1-1 0 0 0,1 1 0 0 0,0 0 0 0 0,0-1 0 0 0,-1 1 0 0 0,1 0 0 0 0,0 0 0 0 0,0-1 0 0 0,0 1 0 0 0,0 0 0 0 0,0-1 0 0 0,-1 1 0 0 0,1 0 0 0 0,0-1 0 0 0,0 1 0 0 0,0 0 0 0 0,0-1 0 0 0,0 1 0 0 0,0 0 1 0 0,0-1-1 0 0,0 0 0 0 0,7-4 3520 0 0,1 1-4435 0 0,5-1 1240 0 0,-1 0 1 0 0,1 1-1 0 0,0 1 0 0 0,18-3 1 0 0,15-4-335 0 0,-32 6-226 0 0,1 0-1 0 0,-1-2 1 0 0,19-9-1 0 0,-28 13-52 0 0,-1-1 1 0 0,1 0-1 0 0,-1 0 1 0 0,0 0-1 0 0,0 0 0 0 0,0-1 1 0 0,0 0-1 0 0,-1 1 0 0 0,1-1 1 0 0,-1-1-1 0 0,0 1 0 0 0,0 0 1 0 0,3-8-1 0 0,-6 11 88 0 0,1-1 0 0 0,-1 1-1 0 0,1-1 1 0 0,-1 1 0 0 0,0 0-1 0 0,0-1 1 0 0,0 1 0 0 0,0-1-1 0 0,0 1 1 0 0,0-1 0 0 0,0 1-1 0 0,0 0 1 0 0,-1-1 0 0 0,0-2-1 0 0,-4-2-33 0 0,2 4 76 0 0,-1 1 0 0 0,1-1 0 0 0,0 1 0 0 0,-1 0-1 0 0,1 0 1 0 0,-1 0 0 0 0,1 1 0 0 0,-1-1 0 0 0,0 1-1 0 0,1 0 1 0 0,-5 0 0 0 0,-40 5 373 0 0,36-3-182 0 0,0 0 1 0 0,0 1-1 0 0,1 0 0 0 0,-1 1 0 0 0,1 1 0 0 0,0 0 1 0 0,-17 10-1 0 0,20-10-11 0 0,1 1 1 0 0,0 0 0 0 0,0 0-1 0 0,0 0 1 0 0,1 1-1 0 0,0 0 1 0 0,0 0-1 0 0,1 1 1 0 0,0-1 0 0 0,-7 16-1 0 0,8-13-97 0 0,0 0 0 0 0,0 1 0 0 0,1 0 0 0 0,1 0 0 0 0,0 0 0 0 0,0 0 0 0 0,1 0 0 0 0,0 0 0 0 0,1 0 0 0 0,1 1 0 0 0,0-1 0 0 0,0 0 0 0 0,4 15 0 0 0,-3-20-28 0 0,0 0 0 0 0,0 0 0 0 0,0-1 0 0 0,1 1 0 0 0,0-1 0 0 0,0 0 0 0 0,0 1 0 0 0,0-2 0 0 0,1 1 0 0 0,0 0 0 0 0,6 5 0 0 0,-6-6-37 0 0,0-2 0 0 0,0 1 0 0 0,0 0 0 0 0,0-1 1 0 0,1 0-1 0 0,-1 0 0 0 0,1 0 0 0 0,-1-1 0 0 0,1 1 0 0 0,0-1 0 0 0,-1 0 0 0 0,1 0 1 0 0,0-1-1 0 0,0 0 0 0 0,8 0 0 0 0,-5 0-118 0 0,0-2-1 0 0,0 1 1 0 0,0-1-1 0 0,-1 0 1 0 0,1 0-1 0 0,-1-1 1 0 0,0 0-1 0 0,0-1 1 0 0,0 1-1 0 0,0-1 1 0 0,0-1-1 0 0,-1 1 1 0 0,0-1-1 0 0,0 0 1 0 0,7-7-1 0 0,7-10-609 0 0,-1-1 0 0 0,27-42 0 0 0,-29 40 571 0 0,-14 20 64 0 0,-1 2 70 0 0,-1 0 0 0 0,1 0-1 0 0,0 1 1 0 0,0-1 0 0 0,0 1-1 0 0,0-1 1 0 0,0 1 0 0 0,0 0-1 0 0,0 0 1 0 0,1 0-1 0 0,-1 0 1 0 0,1 0 0 0 0,0 1-1 0 0,0-1 1 0 0,-1 1 0 0 0,1 0-1 0 0,5-2 1 0 0,-6 3 33 0 0,-1 0-1 0 0,1 0 1 0 0,-1 0-1 0 0,0 0 1 0 0,1 0-1 0 0,-1 0 1 0 0,0 1-1 0 0,1-1 1 0 0,-1 1-1 0 0,0-1 1 0 0,0 1-1 0 0,1-1 1 0 0,-1 1-1 0 0,0 0 1 0 0,1 1-1 0 0,15 12 174 0 0,-16-13-181 0 0,12 14 131 0 0,0 1-1 0 0,-2 0 0 0 0,0 1 0 0 0,0 0 1 0 0,9 23-1 0 0,-12-22 21 0 0,1-1 1 0 0,1 0 0 0 0,0 0-1 0 0,2-1 1 0 0,15 17-1 0 0,-27-33-144 0 0,0 1-1 0 0,0-1 1 0 0,0 0 0 0 0,1 0-1 0 0,-1 1 1 0 0,0-1 0 0 0,1 0-1 0 0,-1 0 1 0 0,0 1 0 0 0,0-1-1 0 0,1 0 1 0 0,-1 0 0 0 0,0 1-1 0 0,1-1 1 0 0,-1 0 0 0 0,1 0-1 0 0,-1 0 1 0 0,0 0 0 0 0,1 0-1 0 0,-1 0 1 0 0,0 0 0 0 0,1 0-1 0 0,-1 0 1 0 0,1 0 0 0 0,-1 0-1 0 0,0 0 1 0 0,1 0 0 0 0,-1 0-1 0 0,1 0 1 0 0,-1 0 0 0 0,0 0-1 0 0,1 0 1 0 0,-1 0 0 0 0,0-1-1 0 0,1 1 1 0 0,-1 0 0 0 0,1-1-3 0 0,0 0 0 0 0,0 0 0 0 0,0 0-1 0 0,-1 0 1 0 0,1-1 0 0 0,-1 1 0 0 0,1 0 0 0 0,-1 0 0 0 0,1-1 0 0 0,-1 1 0 0 0,1-2 0 0 0,0-4 1 0 0,0 0 0 0 0,0 0-1 0 0,-1-10 1 0 0,-8-80 42 0 0,3 51-15 0 0,1-65 0 0 0,4 108-110 0 0,0-1 1 0 0,1 0-1 0 0,-1 0 0 0 0,1 1 0 0 0,0-1 1 0 0,0 0-1 0 0,1 1 0 0 0,-1-1 1 0 0,0 1-1 0 0,1-1 0 0 0,0 1 0 0 0,0 0 1 0 0,0-1-1 0 0,5-4 0 0 0,-3 4-121 0 0,0 1 0 0 0,0 0 1 0 0,0 0-1 0 0,0 0 0 0 0,1 0 0 0 0,-1 1 0 0 0,1 0 0 0 0,-1 0 0 0 0,1 0 0 0 0,5-1 0 0 0,5 0-315 0 0,0 0-1 0 0,0 1 0 0 0,0 1 0 0 0,0 0 0 0 0,0 2 1 0 0,22 1-1 0 0,99 6-9028 0 0,-78-7 8583 0 0,-60 17 5256 0 0,1-14-3769 0 0,-1 1 0 0 0,0-1 0 0 0,1 1 0 0 0,-2-1 0 0 0,1 0 0 0 0,0 0 0 0 0,-1 0 0 0 0,-4 5 0 0 0,-29 29 2261 0 0,7-9-958 0 0,23-21-1509 0 0,-1 0-1 0 0,1 0 1 0 0,1 0-1 0 0,-1 1 1 0 0,2 0-1 0 0,-1 0 1 0 0,-3 10-1 0 0,7-17-306 0 0,0 1-1 0 0,1-1 0 0 0,-1 1 1 0 0,1 0-1 0 0,-1-1 0 0 0,1 1 1 0 0,0 0-1 0 0,0-1 0 0 0,0 1 1 0 0,0 0-1 0 0,1 0 0 0 0,-1-1 1 0 0,1 1-1 0 0,-1-1 0 0 0,1 1 1 0 0,0 0-1 0 0,0-1 0 0 0,0 0 1 0 0,0 1-1 0 0,1-1 0 0 0,-1 1 1 0 0,1-1-1 0 0,-1 0 0 0 0,1 0 1 0 0,0 0-1 0 0,0 0 0 0 0,0 0 1 0 0,0-1-1 0 0,0 1 0 0 0,0 0 1 0 0,4 1-1 0 0,-1 0-33 0 0,0-1 1 0 0,0 0-1 0 0,1 0 0 0 0,-1 0 0 0 0,1-1 1 0 0,-1 0-1 0 0,1 0 0 0 0,0 0 0 0 0,-1-1 0 0 0,8 0 1 0 0,10 0-14 0 0,26-6-1 0 0,-40 5 2 0 0,16-2-298 0 0,-1-1 0 0 0,0-1 0 0 0,0-1 0 0 0,34-15 0 0 0,-49 18 134 0 0,-1-1-1 0 0,-1-1 0 0 0,1 1 1 0 0,-1-1-1 0 0,0-1 0 0 0,12-11 1 0 0,-15 13 88 0 0,0 0 1 0 0,0-1-1 0 0,-1 0 0 0 0,0 0 1 0 0,0 0-1 0 0,0 0 1 0 0,-1 0-1 0 0,1-1 1 0 0,-1 1-1 0 0,-1-1 0 0 0,3-8 1 0 0,-4 12 75 0 0,1-1 0 0 0,-1 1 0 0 0,0-1 1 0 0,0 0-1 0 0,0 1 0 0 0,0-1 0 0 0,0 0 1 0 0,0 1-1 0 0,-1-1 0 0 0,0 1 0 0 0,1-1 1 0 0,-1 1-1 0 0,0-1 0 0 0,0 1 0 0 0,0-1 1 0 0,-3-3-1 0 0,2 3 16 0 0,-1 0 0 0 0,1 0 0 0 0,-1 1 0 0 0,0-1 0 0 0,0 0 0 0 0,0 1-1 0 0,0 0 1 0 0,-1 0 0 0 0,1 0 0 0 0,-5-2 0 0 0,-6-1 156 0 0,-1 0 0 0 0,0 0 0 0 0,0 2 0 0 0,-22-3 0 0 0,35 5-130 0 0,-15-1 207 0 0,-1-1-1 0 0,1 2 0 0 0,-1 0 1 0 0,0 2-1 0 0,-21 2 1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41.0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69 16039 0 0,'0'0'1879'0'0,"0"2"-968"0"0,2 15 1136 0 0,0-7-519 0 0,0 1-1 0 0,4 16 1 0 0,-4-24-1327 0 0,-1 1 0 0 0,1-1 0 0 0,-1 1 0 0 0,1-1-1 0 0,0 0 1 0 0,0 0 0 0 0,1 0 0 0 0,-1 0 0 0 0,1 0 0 0 0,-1-1 0 0 0,5 5 0 0 0,-1-4-130 0 0,-1 0 0 0 0,0 0 1 0 0,1-1-1 0 0,-1 1 1 0 0,1-1-1 0 0,0-1 0 0 0,0 1 1 0 0,0-1-1 0 0,-1 0 0 0 0,1 0 1 0 0,1 0-1 0 0,-1-1 0 0 0,0 0 1 0 0,0 0-1 0 0,0-1 0 0 0,9-1 1 0 0,-4-1-67 0 0,0 1 0 0 0,0-1 0 0 0,0-1 1 0 0,-1 0-1 0 0,1 0 0 0 0,-1-1 0 0 0,0 0 1 0 0,10-8-1 0 0,-17 11-48 0 0,0 0 1 0 0,0-1-1 0 0,-1 1 1 0 0,1-1-1 0 0,0 0 1 0 0,-1 0-1 0 0,0 0 0 0 0,0 0 1 0 0,0-1-1 0 0,0 1 1 0 0,0 0-1 0 0,0-1 1 0 0,-1 1-1 0 0,0-1 1 0 0,0 0-1 0 0,0 1 1 0 0,1-8-1 0 0,-2 4-1 0 0,0 0 0 0 0,0 0 0 0 0,-1 0-1 0 0,0 0 1 0 0,0 0 0 0 0,0 0 0 0 0,-1 0 0 0 0,0 0-1 0 0,-1 1 1 0 0,1-1 0 0 0,-5-6 0 0 0,6 11 97 0 0,3 3-48 0 0,0-1 1 0 0,0 1-1 0 0,0-1 0 0 0,0 1 0 0 0,0-1 0 0 0,0 1 1 0 0,-1 0-1 0 0,1 0 0 0 0,0 0 0 0 0,0 0 1 0 0,-1 0-1 0 0,1 0 0 0 0,2 3 0 0 0,18 19 48 0 0,-19-19-51 0 0,21 25 54 0 0,-1 0 0 0 0,-2 2 1 0 0,-2 1-1 0 0,0 0 0 0 0,-2 1 0 0 0,20 57 0 0 0,-18-39-56 0 0,35 108 367 0 0,-52-153-335 0 0,-1 0-1 0 0,0-1 1 0 0,-1 1-1 0 0,1 0 1 0 0,-1-1-1 0 0,-1 1 1 0 0,1 0-1 0 0,-1-1 1 0 0,0 1-1 0 0,0-1 1 0 0,0 1-1 0 0,-1-1 1 0 0,0 1-1 0 0,0-1 1 0 0,0 0 0 0 0,-1 0-1 0 0,1 0 1 0 0,-1 0-1 0 0,-1 0 1 0 0,1-1-1 0 0,-1 1 1 0 0,1-1-1 0 0,-1 0 1 0 0,0 0-1 0 0,-1 0 1 0 0,1-1-1 0 0,-1 0 1 0 0,0 0-1 0 0,1 0 1 0 0,-2 0-1 0 0,1 0 1 0 0,0-1-1 0 0,-10 3 1 0 0,1-1 10 0 0,0-1 0 0 0,0 0 0 0 0,0-1 0 0 0,0-1 0 0 0,-1 0-1 0 0,1-1 1 0 0,0 0 0 0 0,-22-4 0 0 0,18 1-35 0 0,0-1 0 0 0,1-1 0 0 0,0-1 0 0 0,0 0 0 0 0,0-1-1 0 0,-21-12 1 0 0,34 17-71 0 0,0-1 0 0 0,0 1 0 0 0,1-1-1 0 0,-1 0 1 0 0,1 0 0 0 0,-1 0 0 0 0,1-1-1 0 0,0 1 1 0 0,0-1 0 0 0,1 0 0 0 0,-1 1-1 0 0,1-1 1 0 0,0 0 0 0 0,-3-7 0 0 0,4 7-422 0 0,0 0 1 0 0,0 0-1 0 0,0-1 0 0 0,1 1 1 0 0,-1 0-1 0 0,1-1 0 0 0,0 1 1 0 0,0 0-1 0 0,1-7 0 0 0,3-9-8511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41.3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 17791 0 0,'0'0'819'0'0,"2"0"-20"0"0,0-1-735 0 0,0 0 0 0 0,1 1 0 0 0,-1-1 0 0 0,1 1 0 0 0,-1 0 1 0 0,0-1-1 0 0,1 1 0 0 0,-1 0 0 0 0,1 1 0 0 0,-1-1 0 0 0,1 0 1 0 0,-1 1-1 0 0,0-1 0 0 0,1 1 0 0 0,-1 0 0 0 0,0 0 1 0 0,1 0-1 0 0,1 1 0 0 0,0 0 237 0 0,-1 1 1 0 0,0-1-1 0 0,1 1 0 0 0,-1 0 1 0 0,0 0-1 0 0,0 0 1 0 0,-1 1-1 0 0,1-1 0 0 0,3 7 1 0 0,0 1 155 0 0,-1 0 1 0 0,0 1-1 0 0,-1-1 0 0 0,0 1 0 0 0,-1 0 1 0 0,3 17-1 0 0,3 69 246 0 0,7 35-2575 0 0,-14-124 197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41.7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0 632 9215 0 0,'0'-2'66'0'0,"1"1"-1"0"0,-1-1 0 0 0,1 1 0 0 0,-1 0 0 0 0,1-1 0 0 0,-1 1 1 0 0,1 0-1 0 0,0 0 0 0 0,0 0 0 0 0,0-1 0 0 0,-1 1 1 0 0,1 0-1 0 0,0 0 0 0 0,1 0 0 0 0,-1 0 0 0 0,1-1 0 0 0,24-15 1898 0 0,-21 14-584 0 0,12-8-689 0 0,104-73 6386 0 0,-120 83-7070 0 0,1-1-1 0 0,0 1 1 0 0,-1-1-1 0 0,1 0 1 0 0,-1 1-1 0 0,1-1 1 0 0,-1 0-1 0 0,0 0 1 0 0,0 0-1 0 0,0 0 0 0 0,0 0 1 0 0,0-1-1 0 0,0 1 1 0 0,0 0-1 0 0,-1 0 1 0 0,1 0-1 0 0,-1-1 1 0 0,0 1-1 0 0,0 0 1 0 0,0-1-1 0 0,0 1 1 0 0,0 0-1 0 0,0-1 1 0 0,0 1-1 0 0,-1 0 1 0 0,1 0-1 0 0,-1-1 1 0 0,0 1-1 0 0,0 0 1 0 0,0 0-1 0 0,0 0 1 0 0,0 0-1 0 0,0 0 1 0 0,0 0-1 0 0,-1 0 0 0 0,1 0 1 0 0,-1 0-1 0 0,1 1 1 0 0,-1-1-1 0 0,0 1 1 0 0,1-1-1 0 0,-1 1 1 0 0,0 0-1 0 0,-3-2 1 0 0,2 1 74 0 0,0 0 1 0 0,0 0 0 0 0,-1 1-1 0 0,1-1 1 0 0,0 1 0 0 0,-1 0-1 0 0,0 0 1 0 0,1 0 0 0 0,-1 0-1 0 0,-3 0 1 0 0,5 1-14 0 0,0 0-1 0 0,1 0 1 0 0,-1 0 0 0 0,1 1 0 0 0,-1-1-1 0 0,1 0 1 0 0,-1 1 0 0 0,1-1 0 0 0,-1 1-1 0 0,1-1 1 0 0,0 1 0 0 0,-1 0 0 0 0,1 0-1 0 0,0 0 1 0 0,-1 0 0 0 0,1 0 0 0 0,0 0-1 0 0,0 0 1 0 0,0 0 0 0 0,0 0 0 0 0,0 0-1 0 0,0 0 1 0 0,0 1 0 0 0,0-1 0 0 0,1 0-1 0 0,-2 3 1 0 0,-1 4 143 0 0,0 0-1 0 0,1 0 0 0 0,0 1 1 0 0,0-1-1 0 0,1 0 1 0 0,0 1-1 0 0,0-1 0 0 0,1 1 1 0 0,0-1-1 0 0,0 1 1 0 0,1-1-1 0 0,4 17 0 0 0,-2-11-88 0 0,2 1 0 0 0,0-1 0 0 0,0 0 0 0 0,1-1-1 0 0,1 1 1 0 0,13 18 0 0 0,-16-25-105 0 0,1 0 0 0 0,1-1-1 0 0,-1 0 1 0 0,1 0 0 0 0,0 0-1 0 0,0-1 1 0 0,1 0 0 0 0,0 0 0 0 0,0-1-1 0 0,0 0 1 0 0,0 0 0 0 0,1 0 0 0 0,9 2-1 0 0,-12-4-101 0 0,0-1-1 0 0,1 1 0 0 0,0-2 1 0 0,-1 1-1 0 0,1 0 0 0 0,-1-1 1 0 0,1 0-1 0 0,0-1 0 0 0,-1 1 1 0 0,1-1-1 0 0,0 0 0 0 0,-1 0 1 0 0,1-1-1 0 0,-1 1 0 0 0,0-1 0 0 0,1-1 1 0 0,-1 1-1 0 0,0-1 0 0 0,9-6 1 0 0,-8 4-386 0 0,1 0 0 0 0,-1 0 1 0 0,-1 0-1 0 0,1-1 0 0 0,-1 0 0 0 0,1 0 1 0 0,-2-1-1 0 0,1 1 0 0 0,-1-1 1 0 0,0 0-1 0 0,0 0 0 0 0,-1-1 1 0 0,0 1-1 0 0,0-1 0 0 0,-1 0 0 0 0,0 1 1 0 0,0-1-1 0 0,0-11 0 0 0,-1-7-1524 0 0</inkml:trace>
  <inkml:trace contextRef="#ctx0" brushRef="#br0" timeOffset="1">367 42 13071 0 0,'-1'-6'85'0'0,"1"3"54"0"0,0 0 1 0 0,-1 0-1 0 0,1 1 1 0 0,0-1-1 0 0,1 0 1 0 0,-1 0-1 0 0,1 0 1 0 0,-1 0-1 0 0,1 0 0 0 0,1-4 3929 0 0,-1 10-2645 0 0,11 20 358 0 0,-1 1 1 0 0,15 48-1 0 0,6 57-173 0 0,-21-83-1114 0 0,9 42 74 0 0,34 123-101 0 0,-46-186-338 0 0,12 26 0 0 0,0-15-1952 0 0,4-4-5707 0 0,-8-17-834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42.2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273 715 13359 0 0,'1'-2'1027'0'0,"3"-5"-1231"0"0,0 0 922 0 0,-1 0 0 0 0,0 0 0 0 0,0 0 0 0 0,0-1 0 0 0,1-10 0 0 0,-3 16-471 0 0,-1-1 0 0 0,0 1 0 0 0,0 0-1 0 0,0-1 1 0 0,0 1 0 0 0,0 0 0 0 0,-1-1 0 0 0,1 1-1 0 0,-1 0 1 0 0,0 0 0 0 0,1 0 0 0 0,-1-1 0 0 0,0 1 0 0 0,0 0-1 0 0,0 0 1 0 0,-1 0 0 0 0,1 0 0 0 0,0 1 0 0 0,-1-1 0 0 0,1 0-1 0 0,-1 0 1 0 0,0 1 0 0 0,-3-3 0 0 0,1 1-115 0 0,-1 0 0 0 0,1 1 1 0 0,-1-1-1 0 0,0 1 0 0 0,0 0 0 0 0,0 1 1 0 0,0-1-1 0 0,0 1 0 0 0,-1 0 0 0 0,1 0 0 0 0,0 1 1 0 0,0 0-1 0 0,-1-1 0 0 0,1 2 0 0 0,0-1 1 0 0,0 1-1 0 0,-1 0 0 0 0,1 0 0 0 0,0 0 1 0 0,-6 3-1 0 0,2-1-21 0 0,0 0 1 0 0,0 1-1 0 0,1 0 0 0 0,-1 1 0 0 0,1-1 1 0 0,0 2-1 0 0,0-1 0 0 0,1 1 0 0 0,-1 1 1 0 0,-8 9-1 0 0,9-7-70 0 0,0 1-1 0 0,0 1 1 0 0,0-1-1 0 0,2 1 1 0 0,-1 0-1 0 0,1 0 1 0 0,1 1-1 0 0,0 0 1 0 0,1-1-1 0 0,0 1 1 0 0,0 0-1 0 0,2 1 1 0 0,-1-1-1 0 0,2 0 1 0 0,0 20-1 0 0,1-29-40 0 0,-1 0 0 0 0,1 1 0 0 0,-1-1 0 0 0,1 0 0 0 0,0 0 0 0 0,1 1 0 0 0,-1-1 0 0 0,0 0 0 0 0,1 0 0 0 0,0 0 0 0 0,-1-1 0 0 0,1 1 0 0 0,0 0 0 0 0,1-1 0 0 0,-1 1 0 0 0,0-1 0 0 0,1 0 0 0 0,-1 0 0 0 0,1 0 0 0 0,0 0 0 0 0,0 0 0 0 0,0 0 0 0 0,0-1 0 0 0,0 1 0 0 0,0-1 0 0 0,0 0 0 0 0,0 0 0 0 0,6 1 0 0 0,-2-1 0 0 0,0 0 0 0 0,0-1 0 0 0,1 0 0 0 0,-1 0 0 0 0,0-1 0 0 0,0 0 0 0 0,0 0 0 0 0,0 0 0 0 0,0-1 0 0 0,0 0 0 0 0,0-1 0 0 0,10-4 0 0 0,-5 0-52 0 0,0 0 0 0 0,0 0 0 0 0,-1-1 0 0 0,0-1-1 0 0,-1 0 1 0 0,1 0 0 0 0,-2-1 0 0 0,1 0 0 0 0,-2-1 0 0 0,1 0 0 0 0,-1-1 0 0 0,9-17-1 0 0,-7 8-59 0 0,-1 0-1 0 0,-1-1 1 0 0,-1 0-1 0 0,-1 0 1 0 0,-1-1-1 0 0,5-41 1 0 0,-4-36-378 0 0,-4 0-1 0 0,-18-172 1 0 0,0 175 2043 0 0,16 95-1210 0 0,-5 50 720 0 0,20 100-368 0 0,-5-74-473 0 0,5 70 120 0 0,35 141 0 0 0,-43-258-993 0 0,2 0 0 0 0,0-1-1 0 0,2 0 1 0 0,0 0 0 0 0,2-1 0 0 0,18 26-1 0 0,-24-41-957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42.6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 47 21191 0 0,'-22'-28'936'0'0,"16"20"200"0"0,-1 2-912 0 0,14 1-224 0 0,2 5 192 0 0,-1 0 184 0 0,2 3-6768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50.3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1 10135 0 0,'0'0'8428'0'0,"-1"2"-7268"0"0,-4 21-83 0 0,1 1-1 0 0,0-1 1 0 0,2 1-1 0 0,1 25 0 0 0,0-42-929 0 0,3 272 1643 0 0,0-106-2633 0 0,-2-170 40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50.7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26 17071 0 0,'0'0'1551'0'0,"0"2"-1276"0"0,-9 25 1382 0 0,1 0 1 0 0,2 1-1 0 0,-5 37 1 0 0,7-31-697 0 0,2-18-621 0 0,0 0 0 0 0,1 0 0 0 0,0 1 1 0 0,3 25-1 0 0,-2-38-326 0 0,1-1 1 0 0,0 0 0 0 0,-1 1-1 0 0,1-1 1 0 0,0 0 0 0 0,1 0-1 0 0,-1 0 1 0 0,0 0 0 0 0,1 0-1 0 0,0 0 1 0 0,0 0 0 0 0,0 0-1 0 0,0 0 1 0 0,0-1 0 0 0,0 1-1 0 0,1-1 1 0 0,-1 0 0 0 0,1 0-1 0 0,0 0 1 0 0,0 0 0 0 0,-1 0-1 0 0,1 0 1 0 0,0-1-1 0 0,1 1 1 0 0,-1-1 0 0 0,0 0-1 0 0,6 1 1 0 0,-2-1-16 0 0,0 0 0 0 0,1-1 0 0 0,-1 0 0 0 0,0 0 0 0 0,0-1 0 0 0,0 0 0 0 0,0 0 0 0 0,0 0 0 0 0,0-1 0 0 0,0 0 0 0 0,7-4 0 0 0,4-2-86 0 0,0 0 0 0 0,30-21 0 0 0,-42 25 62 0 0,-1 0 1 0 0,0 0 0 0 0,0 0 0 0 0,0-1-1 0 0,-1 0 1 0 0,1 0 0 0 0,-1 0-1 0 0,0 0 1 0 0,-1-1 0 0 0,0 1 0 0 0,1-1-1 0 0,-2 0 1 0 0,1 0 0 0 0,-1-1 0 0 0,0 1-1 0 0,0 0 1 0 0,0-1 0 0 0,-1 1-1 0 0,0-1 1 0 0,-1 1 0 0 0,1-1 0 0 0,-1 1-1 0 0,-1-10 1 0 0,0 9 18 0 0,0-1 0 0 0,-1 0 0 0 0,0 1 0 0 0,0 0 0 0 0,-1-1 0 0 0,1 1 0 0 0,-2 0 0 0 0,1 0 0 0 0,-1 1 0 0 0,0-1 0 0 0,0 1 0 0 0,-1 0 0 0 0,0 0 0 0 0,0 0 0 0 0,0 0 0 0 0,-1 1 0 0 0,0 0 0 0 0,0 0 0 0 0,-11-6 0 0 0,1 3 79 0 0,0 0 0 0 0,-1 1 0 0 0,1 1 0 0 0,-1 1 1 0 0,-1 1-1 0 0,1 0 0 0 0,0 1 0 0 0,-1 1 0 0 0,0 0 0 0 0,-19 1 0 0 0,34 2-63 0 0,0-1 0 0 0,0 0 0 0 0,1 1 0 0 0,-1-1 1 0 0,0 1-1 0 0,-3 1 0 0 0,4-1 16 0 0,3 0-174 0 0,0 2-13 0 0,-1 0 0 0 0,1 0 0 0 0,1 0-1 0 0,-1 0 1 0 0,0-1 0 0 0,1 1 0 0 0,-1 0-1 0 0,1-1 1 0 0,0 1 0 0 0,3 3 0 0 0,17 11-7985 0 0,-7-9 184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51.0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164 1 17071 0 0,'0'0'1551'0'0,"0"2"-1276"0"0,0 2-165 0 0,-1 0 0 0 0,0 0 1 0 0,0 0-1 0 0,0 0 0 0 0,0 0 1 0 0,-1 0-1 0 0,0-1 0 0 0,0 1 1 0 0,-4 6-1 0 0,-27 35 3517 0 0,25-35-2842 0 0,-12 15 414 0 0,0 2-1 0 0,2 0 0 0 0,-16 34 1 0 0,31-56-1139 0 0,1 1 1 0 0,0 0-1 0 0,0-1 1 0 0,1 1-1 0 0,-1 0 0 0 0,1 0 1 0 0,1 0-1 0 0,-1 0 1 0 0,1 0-1 0 0,0 0 1 0 0,1 0-1 0 0,0 7 1 0 0,0-9-50 0 0,0 0 0 0 0,0 1 0 0 0,0-1 0 0 0,1 0 1 0 0,0 0-1 0 0,-1 0 0 0 0,1-1 0 0 0,1 1 1 0 0,-1 0-1 0 0,0-1 0 0 0,1 1 0 0 0,0-1 1 0 0,0 0-1 0 0,0 0 0 0 0,0 0 0 0 0,0 0 0 0 0,6 3 1 0 0,3 0-39 0 0,0 0 0 0 0,0-1 1 0 0,1 0-1 0 0,0-1 0 0 0,0 0 0 0 0,0-1 1 0 0,0-1-1 0 0,1 0 0 0 0,-1-1 1 0 0,0 0-1 0 0,1-1 0 0 0,-1 0 0 0 0,1-1 1 0 0,-1-1-1 0 0,1 0 0 0 0,-1-1 0 0 0,0 0 1 0 0,0-1-1 0 0,-1-1 0 0 0,1 0 1 0 0,-1 0-1 0 0,0-1 0 0 0,0-1 0 0 0,16-11 1 0 0,-25 15 14 0 0,0-1 1 0 0,0 1-1 0 0,0 0 0 0 0,0-1 1 0 0,0 1-1 0 0,-1-1 1 0 0,1 0-1 0 0,-1 0 1 0 0,0 0-1 0 0,0 0 0 0 0,-1 0 1 0 0,2-6-1 0 0,-1 3 6 0 0,-1 0 0 0 0,0 0 0 0 0,0 0 0 0 0,-1-1 0 0 0,0 1 0 0 0,0 0 0 0 0,-1-9-1 0 0,-1 5 8 0 0,-1 0-1 0 0,1 0 0 0 0,-2 0 0 0 0,1 1 0 0 0,-1-1 0 0 0,-1 1 0 0 0,0 0 0 0 0,-1 0 0 0 0,-11-16 0 0 0,8 16 16 0 0,-1 0 1 0 0,0 0-1 0 0,0 1 0 0 0,0 0 1 0 0,-1 1-1 0 0,-1 0 1 0 0,1 1-1 0 0,-1 0 0 0 0,-1 1 1 0 0,1 0-1 0 0,-1 1 0 0 0,0 1 1 0 0,0 0-1 0 0,-16-3 0 0 0,27 7-165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51.4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414 0 3679 0 0,'-1'3'10411'0'0,"-4"13"-8133"0"0,-1 0 0 0 0,-1 0 0 0 0,-10 17 0 0 0,-31 45 183 0 0,42-68-2024 0 0,-3 4-63 0 0,-203 325 3374 0 0,184-294-3729 0 0,-30 52-21 0 0,57-95-26 0 0,0 0-1 0 0,0 0 1 0 0,-1 0 0 0 0,1 0-1 0 0,-1 0 1 0 0,1-1 0 0 0,-3 3-1 0 0,3-3-241 0 0,-1-11-4377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51.7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225 27 11055 0 0,'-8'-6'326'0'0,"-19"-10"1245"0"0,25 15-1257 0 0,1 1 0 0 0,0-1 0 0 0,-1 0 0 0 0,1 1 0 0 0,-1 0 0 0 0,1-1-1 0 0,-1 1 1 0 0,0 0 0 0 0,1 0 0 0 0,-1 0 0 0 0,1 0 0 0 0,-1 0 0 0 0,1 0-1 0 0,-1 0 1 0 0,1 1 0 0 0,-1-1 0 0 0,-2 1 0 0 0,-8 5 880 0 0,-1 1 1 0 0,1 0-1 0 0,0 1 1 0 0,1 0-1 0 0,0 1 1 0 0,-14 13-1 0 0,18-14-997 0 0,0-1 0 0 0,1 1 0 0 0,0 1 0 0 0,0-1 0 0 0,1 1 0 0 0,0 0 0 0 0,0 0 0 0 0,1 0-1 0 0,-5 15 1 0 0,8-19-161 0 0,0-1 0 0 0,1 0 0 0 0,-1 0 0 0 0,1 0 0 0 0,0 0 0 0 0,1 7 0 0 0,3 3-13 0 0,-3-12-31 0 0,1 0 1 0 0,-1-1-1 0 0,0 1 0 0 0,0-1 1 0 0,1 1-1 0 0,-1-1 1 0 0,1 1-1 0 0,-1-1 0 0 0,1 0 1 0 0,0 0-1 0 0,-1 1 0 0 0,1-1 1 0 0,0 0-1 0 0,0-1 0 0 0,0 1 1 0 0,0 0-1 0 0,0-1 0 0 0,3 2 1 0 0,-2-2-27 0 0,1 0 0 0 0,0 0 1 0 0,-1 0-1 0 0,1 0 0 0 0,-1-1 1 0 0,1 1-1 0 0,-1-1 0 0 0,1 0 1 0 0,6-3-1 0 0,1-1-75 0 0,1-1 0 0 0,-1 0 0 0 0,-1-1 0 0 0,1 0 0 0 0,9-9 0 0 0,-12 9-134 0 0,0 0-1 0 0,-1 0 1 0 0,1-1 0 0 0,-2 0-1 0 0,1-1 1 0 0,9-16 0 0 0,-14 22 181 0 0,0-1 0 0 0,0 1 1 0 0,-1-1-1 0 0,0 0 0 0 0,1 0 0 0 0,-1 0 1 0 0,0 0-1 0 0,-1 0 0 0 0,1 0 0 0 0,-1 0 1 0 0,0 0-1 0 0,0 0 0 0 0,0 0 0 0 0,0 0 1 0 0,-1 0-1 0 0,0 0 0 0 0,0 0 0 0 0,0 0 1 0 0,0 0-1 0 0,-3-5 0 0 0,2 7-2 0 0,-3-1 37 0 0,4 4 19 0 0,0-1-1 0 0,0 0 0 0 0,0 0 0 0 0,0 0 0 0 0,0 1 0 0 0,0-1 0 0 0,0 0 0 0 0,0 1 0 0 0,0-1 0 0 0,0 1 0 0 0,0-1 0 0 0,1 1 0 0 0,-1-1 0 0 0,0 1 0 0 0,0 0 0 0 0,0-1 0 0 0,1 1 0 0 0,-1 0 0 0 0,0 0 0 0 0,0 1 0 0 0,0 0-153 0 0,0-1 0 0 0,-1 1 0 0 0,1 0 0 0 0,0 0 0 0 0,1 0 0 0 0,-1 0 0 0 0,0 0-1 0 0,1 0 1 0 0,-2 3 0 0 0,2 9-802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52.1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36 17911 0 0,'-6'3'453'0'0,"1"0"0"0"0,0 0-1 0 0,0 0 1 0 0,0 1 0 0 0,0-1-1 0 0,1 1 1 0 0,-1 0 0 0 0,1 0-1 0 0,-8 11 5663 0 0,15-13-6070 0 0,0-1-1 0 0,0 1 0 0 0,0-1 0 0 0,0 0 0 0 0,1 0 0 0 0,-1 0 0 0 0,0 0 0 0 0,1-1 0 0 0,-1 0 0 0 0,0 1 0 0 0,1-1 1 0 0,-1 0-1 0 0,7-1 0 0 0,10-2-37 0 0,31-6 1 0 0,-44 7-65 0 0,1 0 1 0 0,0-1 0 0 0,-1 0 0 0 0,0 0 0 0 0,0-1-1 0 0,12-8 1 0 0,-18 12 49 0 0,1-1-1 0 0,-1 0 1 0 0,0 0-1 0 0,0 0 1 0 0,0 0-1 0 0,0 0 1 0 0,0 0-1 0 0,-1 0 1 0 0,1 0-1 0 0,0-1 1 0 0,0 1-1 0 0,-1 0 1 0 0,1 0 0 0 0,0-2-1 0 0,-1 2-1 0 0,0 0 0 0 0,0 0 0 0 0,0 0 0 0 0,0 1 0 0 0,0-1 0 0 0,0 0 0 0 0,0 0 0 0 0,0 0 0 0 0,0 0 0 0 0,-1 1 0 0 0,1-1 0 0 0,0 0 0 0 0,0 0 0 0 0,-1 1 0 0 0,1-1 0 0 0,-1 0 0 0 0,1 0 0 0 0,-1 0 0 0 0,-1-1-5 0 0,1 1 0 0 0,-1-1 0 0 0,1 1 0 0 0,-1-1 0 0 0,0 1 0 0 0,0 0 0 0 0,0 0 0 0 0,0 0 0 0 0,0 0-1 0 0,0 0 1 0 0,0 0 0 0 0,0 1 0 0 0,0-1 0 0 0,0 1 0 0 0,-5-1 0 0 0,-4 1 67 0 0,0 0 1 0 0,1 1-1 0 0,-1 1 0 0 0,0 0 0 0 0,0 0 0 0 0,-17 7 1 0 0,2-1 29 0 0,18-5-130 0 0,6-3-594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53.2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 33 8751 0 0,'-3'-1'502'0'0,"0"1"0"0"0,1-1-1 0 0,-1 1 1 0 0,0 0-1 0 0,0 0 1 0 0,0 0-1 0 0,1 0 1 0 0,-1 0-1 0 0,0 1 1 0 0,-5 1 0 0 0,5-1 68 0 0,0 0 0 0 0,1 1 1 0 0,-1-1-1 0 0,1 1 0 0 0,0 0 0 0 0,-1 0 1 0 0,1 0-1 0 0,0 0 0 0 0,0 0 1 0 0,0 1-1 0 0,1-1 0 0 0,-3 3 0 0 0,1 0 9 0 0,1 1 0 0 0,0-1-1 0 0,0 0 1 0 0,0 0 0 0 0,-2 12-1 0 0,2-6-133 0 0,1 1-1 0 0,0 0 0 0 0,0 0 1 0 0,2 0-1 0 0,1 18 0 0 0,0-24-324 0 0,-1 1-1 0 0,0 0 0 0 0,1 0 0 0 0,1-1 1 0 0,-1 1-1 0 0,1-1 0 0 0,0 0 1 0 0,0 0-1 0 0,8 10 0 0 0,-9-12-98 0 0,1-1-1 0 0,0 0 1 0 0,0 0 0 0 0,1 0-1 0 0,-1 0 1 0 0,1-1 0 0 0,-1 0-1 0 0,1 1 1 0 0,0-1 0 0 0,0 0-1 0 0,0 0 1 0 0,0-1 0 0 0,0 0-1 0 0,0 1 1 0 0,0-1 0 0 0,8 1-1 0 0,3-1-19 0 0,0 0-1 0 0,0-2 0 0 0,0 1 0 0 0,0-2 1 0 0,0 0-1 0 0,15-4 0 0 0,-20 4-65 0 0,0-1 0 0 0,-1 0 1 0 0,0-1-1 0 0,0 0 0 0 0,0-1 0 0 0,0 1 0 0 0,-1-2 0 0 0,0 1 0 0 0,0-1 0 0 0,8-8 0 0 0,-12 9 5 0 0,0 1-1 0 0,-1-1 0 0 0,0 0 0 0 0,0 0 0 0 0,0 0 0 0 0,-1 0 0 0 0,0 0 1 0 0,0-1-1 0 0,0 1 0 0 0,0-1 0 0 0,-1 0 0 0 0,0 1 0 0 0,0-1 0 0 0,-1 0 1 0 0,1 0-1 0 0,-2-7 0 0 0,1 0 26 0 0,-2-1 0 0 0,0 1-1 0 0,0-1 1 0 0,-1 1 0 0 0,-9-24 0 0 0,10 32 47 0 0,0 1 0 0 0,-1-1 0 0 0,0 0 0 0 0,0 1 0 0 0,0 0 0 0 0,-5-6 0 0 0,7 9 432 0 0,1 15-199 0 0,1-4-219 0 0,1 0 0 0 0,0 0 0 0 0,0 0-1 0 0,1 0 1 0 0,0-1 0 0 0,5 11-1 0 0,32 54 23 0 0,-16-31-49 0 0,1 5-3 0 0,-2 1 0 0 0,31 102 0 0 0,-44-114 29 0 0,-2-1-1 0 0,-1 1 0 0 0,-3 0 0 0 0,0 0 0 0 0,-3 45 0 0 0,-1-75 8 0 0,-1 0-1 0 0,0 0 0 0 0,0 0 1 0 0,0 0-1 0 0,-1 0 0 0 0,0 0 0 0 0,-1 0 1 0 0,1-1-1 0 0,-1 1 0 0 0,0-1 0 0 0,-6 8 1 0 0,6-10 6 0 0,0 0-1 0 0,0 0 1 0 0,-1-1 0 0 0,0 1 0 0 0,1-1 0 0 0,-1 0 0 0 0,0 0-1 0 0,-1 0 1 0 0,1-1 0 0 0,0 1 0 0 0,-1-1 0 0 0,1 0 0 0 0,-1 0 0 0 0,0-1-1 0 0,0 0 1 0 0,-8 2 0 0 0,-11 0 9 0 0,-1-1-1 0 0,1-1 1 0 0,-28-3 0 0 0,-72-14 6 0 0,115 15-52 0 0,-1-1 1 0 0,1 0-1 0 0,0-1 1 0 0,0 0-1 0 0,0 0 1 0 0,1-1-1 0 0,-1 0 1 0 0,1-1-1 0 0,-11-8 1 0 0,15 11-151 0 0,1-1 1 0 0,0-1-1 0 0,-1 1 0 0 0,1 0 1 0 0,1-1-1 0 0,-1 0 1 0 0,0 1-1 0 0,1-1 1 0 0,0 0-1 0 0,0 0 1 0 0,0 0-1 0 0,0-1 1 0 0,1 1-1 0 0,0 0 1 0 0,0-1-1 0 0,0 1 0 0 0,0-1 1 0 0,1 1-1 0 0,-1-1 1 0 0,1 1-1 0 0,1-8 1 0 0,2-13-1287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53.6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17047 0 0,'0'0'2040'0'0,"0"3"-1144"0"0,7 27 1950 0 0,3 36-1 0 0,-1 86-769 0 0,-7-94-1943 0 0,-2-47-370 0 0,1 0 1 0 0,0 0-1 0 0,0 0 0 0 0,1 0 1 0 0,1 0-1 0 0,0-1 0 0 0,5 14 1 0 0,-3-16-1579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54.0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2 605 13823 0 0,'-1'-15'630'0'0,"1"14"-588"0"0,0-1 1 0 0,1 1-1 0 0,-1 0 1 0 0,0 0-1 0 0,1 0 1 0 0,-1 0-1 0 0,1 0 1 0 0,0 0-1 0 0,-1 0 1 0 0,1 0-1 0 0,0 0 1 0 0,-1 0-1 0 0,1 0 1 0 0,0 1-1 0 0,0-1 1 0 0,0 0-1 0 0,0 0 1 0 0,1 0-1 0 0,1-1 17 0 0,20-17 2180 0 0,2 1 0 0 0,33-19-1 0 0,-17 11-1258 0 0,7 1-619 0 0,-38 20-291 0 0,1 0 0 0 0,-1 0 1 0 0,0-1-1 0 0,15-12 0 0 0,-18 10-70 0 0,-3-2 0 0 0,-4 9-5 0 0,0 0-1 0 0,0 0 1 0 0,-1-1 0 0 0,1 1-1 0 0,0 0 1 0 0,0 0-1 0 0,-1-1 1 0 0,1 1 0 0 0,-1 0-1 0 0,1 0 1 0 0,-1 0-1 0 0,0 0 1 0 0,1 0 0 0 0,-1 0-1 0 0,0 0 1 0 0,0 0-1 0 0,0 0 1 0 0,0 0 0 0 0,0 0-1 0 0,-1-1 1 0 0,-25-15-154 0 0,20 13 143 0 0,3 2 25 0 0,0 0 0 0 0,0 0 0 0 0,0 0 1 0 0,-1 1-1 0 0,1-1 0 0 0,0 1 0 0 0,-1 0 0 0 0,1 1 0 0 0,-1-1 0 0 0,1 1 0 0 0,-1 0 0 0 0,1 0 0 0 0,-7 1 0 0 0,8-1 58 0 0,0 1 0 0 0,1-1-1 0 0,-1 1 1 0 0,0 0-1 0 0,1 0 1 0 0,-1 0 0 0 0,0 0-1 0 0,1 0 1 0 0,-1 1-1 0 0,1-1 1 0 0,0 1-1 0 0,0 0 1 0 0,-1-1 0 0 0,1 1-1 0 0,0 0 1 0 0,0 0-1 0 0,1 0 1 0 0,-1 1-1 0 0,0-1 1 0 0,1 0 0 0 0,-1 1-1 0 0,-1 3 1 0 0,0 4 153 0 0,0 0-1 0 0,0 1 1 0 0,1-1 0 0 0,1 1 0 0 0,0-1-1 0 0,0 1 1 0 0,1-1 0 0 0,0 1 0 0 0,1-1 0 0 0,3 19-1 0 0,-1-12-51 0 0,2-1 0 0 0,0 1 0 0 0,0-1-1 0 0,2 0 1 0 0,16 29 0 0 0,-18-37-162 0 0,1 1 0 0 0,0-1 0 0 0,1-1 0 0 0,0 1 0 0 0,0-1 0 0 0,1 0 0 0 0,0-1 0 0 0,0 0 0 0 0,0 0-1 0 0,1-1 1 0 0,0 0 0 0 0,0-1 0 0 0,0 1 0 0 0,1-2 0 0 0,-1 1 0 0 0,1-1 0 0 0,0-1 0 0 0,0 0 0 0 0,0 0 0 0 0,0-1 0 0 0,0 0 0 0 0,0-1 0 0 0,0 0 0 0 0,1-1 0 0 0,-1 0 0 0 0,10-3 0 0 0,-13 3-216 0 0,0-1 1 0 0,0-1-1 0 0,0 0 1 0 0,0 0-1 0 0,-1 0 1 0 0,0-1-1 0 0,1 1 0 0 0,-1-1 1 0 0,10-10-1 0 0,-7 5-729 0 0,-1 0 0 0 0,-1 0-1 0 0,1 0 1 0 0,-2-1 0 0 0,8-13-1 0 0,-2-2-6844 0 0</inkml:trace>
  <inkml:trace contextRef="#ctx0" brushRef="#br0" timeOffset="1">629 22 5063 0 0,'-22'-22'15528'0'0,"24"43"-13064"0"0,4 29-1 0 0,1-1-1238 0 0,21 216 1135 0 0,-9-118-1913 0 0,-13-117-438 0 0,1 1 0 0 0,20 50 1 0 0,-23-73-182 0 0,-1 0 1 0 0,2-1 0 0 0,-1 1-1 0 0,1-1 1 0 0,0 0 0 0 0,0 0-1 0 0,13 12 1 0 0,5-2-1261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54.5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432 707 9215 0 0,'-7'-8'156'0'0,"3"4"-52"0"0,0 0 1 0 0,0-1-1 0 0,0 0 1 0 0,1 0 0 0 0,0 0-1 0 0,0 0 1 0 0,-4-8-1 0 0,5 5 519 0 0,-1 1-1 0 0,0 0 1 0 0,-1 0-1 0 0,0 0 1 0 0,0 1-1 0 0,0-1 1 0 0,-1 1-1 0 0,0 0 1 0 0,0 0 0 0 0,-1 1-1 0 0,-9-8 1 0 0,11 10-260 0 0,1 0 0 0 0,-1 1 1 0 0,0 0-1 0 0,0-1 1 0 0,-1 2-1 0 0,1-1 1 0 0,0 0-1 0 0,-1 1 1 0 0,1 0-1 0 0,-1-1 0 0 0,1 2 1 0 0,-1-1-1 0 0,1 1 1 0 0,-1-1-1 0 0,0 1 1 0 0,1 1-1 0 0,-1-1 0 0 0,0 1 1 0 0,1-1-1 0 0,-8 3 1 0 0,1 1-172 0 0,1 0 0 0 0,0 0 0 0 0,0 1 0 0 0,0 0 1 0 0,0 0-1 0 0,1 1 0 0 0,-11 9 0 0 0,2 0 120 0 0,2 0 0 0 0,0 1 0 0 0,0 1-1 0 0,-22 32 1 0 0,33-40-252 0 0,0-1 0 0 0,0 0 0 0 0,1 1 0 0 0,0 0 0 0 0,1 0-1 0 0,0 0 1 0 0,0 1 0 0 0,1-1 0 0 0,0 1 0 0 0,0-1 0 0 0,1 1 0 0 0,1 0 0 0 0,0 16-1 0 0,1-22-55 0 0,-1 0-1 0 0,1 0 1 0 0,0-1-1 0 0,0 1 1 0 0,0 0-1 0 0,0-1 1 0 0,1 1-1 0 0,0-1 1 0 0,-1 1-1 0 0,1-1 1 0 0,1 0-1 0 0,-1 0 1 0 0,0 0-1 0 0,5 4 0 0 0,-3-3 1 0 0,0-1 0 0 0,0 0 0 0 0,0 0 0 0 0,1-1 0 0 0,-1 1-1 0 0,1-1 1 0 0,0 0 0 0 0,0 0 0 0 0,9 2 0 0 0,-5-2-1 0 0,0 0 0 0 0,0-1 1 0 0,0 0-1 0 0,0-1 1 0 0,1 0-1 0 0,-1-1 0 0 0,0 1 1 0 0,0-2-1 0 0,0 1 0 0 0,0-1 1 0 0,15-6-1 0 0,-15 4-30 0 0,0 0-1 0 0,0-1 1 0 0,0 0-1 0 0,-1-1 1 0 0,0 0-1 0 0,0 0 1 0 0,-1-1-1 0 0,1 0 1 0 0,-1 0-1 0 0,-1 0 1 0 0,1-1-1 0 0,-2 0 1 0 0,8-12-1 0 0,-5 4-50 0 0,0-1 0 0 0,-1 0 0 0 0,0-1 0 0 0,-2 1 0 0 0,0-1 0 0 0,3-25 0 0 0,17-123-200 0 0,2-187-1 0 0,-28 188 1843 0 0,6 176-1161 0 0,1 12-186 0 0,-1-1 0 0 0,0 1-1 0 0,0 39 1 0 0,-1-27-48 0 0,26 314 508 0 0,-22-279-652 0 0,19 76-1 0 0,-23-130-172 0 0,0 1-284 0 0,0 0-1 0 0,1 0 1 0 0,1 0 0 0 0,0-1-1 0 0,1 0 1 0 0,12 19 0 0 0,-8-21-755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54.8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 51 17503 0 0,'-26'-32'1560'0'0,"20"22"-1248"0"0,2 2 5976 0 0,16 14-6032 0 0,0 2-256 0 0,2 4-88 0 0,0 2-10256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59.0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5983 0 0,'0'0'11114'0'0,"0"2"-9350"0"0,26 110 5179 0 0,0 63-4329 0 0,-15 106-1585 0 0,-11-171-1073 0 0,2-92-44 0 0,-2-10-2612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4:59.7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243 1 9671 0 0,'-1'2'9507'0'0,"-7"18"-6750"0"0,-12 41 0 0 0,7-22-1755 0 0,-122 417 3046 0 0,75-265-4040 0 0,57-186-359 0 0,1 1 576 0 0,1 0-3924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00.0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169 1 11519 0 0,'0'0'887'0'0,"-7"4"-550"0"0,1 0 121 0 0,0 0 1 0 0,1 0-1 0 0,-1 1 0 0 0,1 0 0 0 0,0 0 0 0 0,0 0 0 0 0,0 1 0 0 0,-4 7 1 0 0,-5 8 2914 0 0,-10 25 0 0 0,5-9-1587 0 0,6-15-837 0 0,2-1 0 0 0,-14 40 0 0 0,24-59-927 0 0,1 0-1 0 0,-1 0 1 0 0,1 0 0 0 0,-1-1 0 0 0,1 1 0 0 0,0 0 0 0 0,0 0 0 0 0,0 0 0 0 0,0 0-1 0 0,0-1 1 0 0,0 1 0 0 0,1 0 0 0 0,-1 0 0 0 0,1 0 0 0 0,-1-1 0 0 0,1 1 0 0 0,-1 0-1 0 0,1 0 1 0 0,0-1 0 0 0,0 1 0 0 0,0-1 0 0 0,0 1 0 0 0,0-1 0 0 0,0 1 0 0 0,1-1-1 0 0,-1 1 1 0 0,0-1 0 0 0,1 0 0 0 0,-1 0 0 0 0,1 0 0 0 0,-1 0 0 0 0,1 0-1 0 0,-1 0 1 0 0,1 0 0 0 0,0 0 0 0 0,-1-1 0 0 0,1 1 0 0 0,0-1 0 0 0,0 1 0 0 0,0-1-1 0 0,-1 0 1 0 0,1 1 0 0 0,0-1 0 0 0,0 0 0 0 0,0 0 0 0 0,0-1 0 0 0,0 1 0 0 0,-1 0-1 0 0,1 0 1 0 0,0-1 0 0 0,2 0 0 0 0,8-4-186 0 0,-1 0-1 0 0,0-1 1 0 0,0 0-1 0 0,-1-1 1 0 0,0 0-1 0 0,0-1 1 0 0,-1 0 0 0 0,1 0-1 0 0,-2-1 1 0 0,1 0-1 0 0,-1 0 1 0 0,-1-1-1 0 0,0 0 1 0 0,0-1-1 0 0,-1 1 1 0 0,0-1 0 0 0,7-21-1 0 0,-11 25-28 0 0,-1 1 1 0 0,1-1-1 0 0,-2 0 0 0 0,1 1 0 0 0,-1-1 0 0 0,0 0 1 0 0,0 1-1 0 0,-2-10 0 0 0,2 12 127 0 0,-1 1 1 0 0,1 0-1 0 0,-1 0 1 0 0,0 0-1 0 0,0 0 1 0 0,0 0-1 0 0,-1 0 0 0 0,1 0 1 0 0,-1 0-1 0 0,0 0 1 0 0,1 1-1 0 0,-1-1 0 0 0,0 0 1 0 0,0 1-1 0 0,-1 0 1 0 0,1 0-1 0 0,-1-1 1 0 0,1 1-1 0 0,-4-2 0 0 0,4 4 57 0 0,1-1 0 0 0,0 1 0 0 0,0-1-1 0 0,0 1 1 0 0,0-1 0 0 0,-1 1-1 0 0,1 0 1 0 0,0 0 0 0 0,-1 0-1 0 0,1 0 1 0 0,0 0 0 0 0,0 0-1 0 0,-1 0 1 0 0,1 0 0 0 0,0 0 0 0 0,0 0-1 0 0,-1 1 1 0 0,1-1 0 0 0,0 1-1 0 0,-2 0 1 0 0,1 0 20 0 0,0 1 0 0 0,-1-1 0 0 0,1 1 0 0 0,0 0 0 0 0,0 0 0 0 0,0 0 0 0 0,0 0 0 0 0,1 0 0 0 0,-3 3 0 0 0,0 2-196 0 0,0 1-1 0 0,0-1 1 0 0,1 1-1 0 0,0 0 0 0 0,-3 11 1 0 0,2-3-911 0 0,0 0-51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00.5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130 6 2303 0 0,'-13'-1'11548'0'0,"1"6"-7403"0"0,9-3-3628 0 0,0-1 0 0 0,-1 1 0 0 0,1-1 0 0 0,0 1 0 0 0,0 0 0 0 0,0 1 0 0 0,0-1 0 0 0,0 0 0 0 0,0 1 0 0 0,-3 4 0 0 0,-7 10 1054 0 0,-21 35 0 0 0,31-46-1342 0 0,0 1 1 0 0,0-1-1 0 0,0 1 0 0 0,1 0 1 0 0,0 0-1 0 0,1 0 1 0 0,-1 0-1 0 0,1 0 1 0 0,0 10-1 0 0,2-16-202 0 0,-1 1 0 0 0,0-1 0 0 0,0 0 0 0 0,0 1-1 0 0,1-1 1 0 0,-1 0 0 0 0,1 1 0 0 0,-1-1 0 0 0,1 0 0 0 0,0 0 0 0 0,-1 0-1 0 0,1 0 1 0 0,0 1 0 0 0,0-1 0 0 0,0 0 0 0 0,0 0 0 0 0,0 0 0 0 0,0-1-1 0 0,0 1 1 0 0,0 0 0 0 0,0 0 0 0 0,0-1 0 0 0,0 1 0 0 0,3 1 0 0 0,-1-1-24 0 0,1 0 1 0 0,-1 1-1 0 0,1-1 1 0 0,0-1-1 0 0,-1 1 1 0 0,1 0-1 0 0,5-1 1 0 0,4 0-2 0 0,-1-2 1 0 0,1 1-1 0 0,0-2 0 0 0,-1 1 0 0 0,16-7 1 0 0,-1-1-92 0 0,31-16 1 0 0,-46 20-47 0 0,-1 0 0 0 0,20-15-1 0 0,-28 19 96 0 0,0 0 0 0 0,-1-1 0 0 0,1 1-1 0 0,-1 0 1 0 0,0-1 0 0 0,0 1 0 0 0,0-1 0 0 0,0 0-1 0 0,0 0 1 0 0,0 0 0 0 0,-1 0 0 0 0,1 0 0 0 0,-1 0 0 0 0,0 0-1 0 0,0-1 1 0 0,1-3 0 0 0,-2 6 35 0 0,-1-1 0 0 0,1 0 0 0 0,0 0 0 0 0,0 0 0 0 0,-1 0 0 0 0,1 0 0 0 0,-1 0 0 0 0,1 1 1 0 0,-1-1-1 0 0,0 0 0 0 0,1 0 0 0 0,-1 1 0 0 0,0-1 0 0 0,0 0 0 0 0,-1 1 0 0 0,1-1 0 0 0,0 1 0 0 0,0 0 0 0 0,-1-1 0 0 0,1 1 0 0 0,-1 0 0 0 0,1 0 0 0 0,-1 0 0 0 0,0 0 0 0 0,1 0 0 0 0,-4-1 0 0 0,-5-3-25 0 0,0 1 0 0 0,0 1-1 0 0,-17-4 1 0 0,13 4 21 0 0,-7-2-193 0 0,0 0 1 0 0,-1 2-1 0 0,-40-2 0 0 0,60 5-791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02.2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0 5527 0 0,'0'0'12751'0'0,"0"2"-11447"0"0,-1 11-166 0 0,0 0 1 0 0,1 0-1 0 0,0-1 1 0 0,5 26 0 0 0,-2-20-609 0 0,1-1 1 0 0,1 0-1 0 0,1 0 1 0 0,0 0-1 0 0,15 27 1 0 0,-17-37-487 0 0,1-1 0 0 0,0 1 1 0 0,0-2-1 0 0,1 1 0 0 0,-1 0 0 0 0,1-1 1 0 0,0 0-1 0 0,1 0 0 0 0,-1-1 0 0 0,1 0 1 0 0,0 0-1 0 0,0 0 0 0 0,0-1 0 0 0,0 0 1 0 0,1 0-1 0 0,-1-1 0 0 0,1 0 0 0 0,0-1 1 0 0,0 1-1 0 0,-1-1 0 0 0,16-1 0 0 0,-15 1-52 0 0,0-2-1 0 0,0 1 0 0 0,1-1 0 0 0,-1 0 1 0 0,0-1-1 0 0,-1 0 0 0 0,1 0 1 0 0,0-1-1 0 0,0 0 0 0 0,-1 0 0 0 0,0-1 1 0 0,0 0-1 0 0,0 0 0 0 0,0-1 0 0 0,0 1 1 0 0,-1-2-1 0 0,0 1 0 0 0,0-1 0 0 0,0 0 1 0 0,-1 0-1 0 0,6-8 0 0 0,-7 6-27 0 0,0 1 1 0 0,-1-1-1 0 0,0 0 0 0 0,0-1 1 0 0,0 1-1 0 0,-1 0 0 0 0,-1-1 1 0 0,2-10-1 0 0,-2-4-51 0 0,-2-43-1 0 0,1 57 88 0 0,0 5 0 0 0,-1-1 0 0 0,1 0 0 0 0,-1 1 0 0 0,0 0 0 0 0,0-1 0 0 0,-3-7 0 0 0,43 83 0 0 0,-14-12 0 0 0,79 212 0 0 0,-93-235 3 0 0,-2 0-1 0 0,-2 0 1 0 0,6 70 0 0 0,-10-61 25 0 0,-1-28 33 0 0,-1 0-1 0 0,0 1 0 0 0,-4 31 0 0 0,2-44-28 0 0,0 0-1 0 0,0 1 1 0 0,-1-1 0 0 0,0 0-1 0 0,0-1 1 0 0,0 1-1 0 0,0 0 1 0 0,-1 0 0 0 0,0-1-1 0 0,0 0 1 0 0,0 1 0 0 0,0-1-1 0 0,-1 0 1 0 0,1-1-1 0 0,-1 1 1 0 0,0-1 0 0 0,-5 4-1 0 0,1-2 16 0 0,-1 0 0 0 0,0 0 0 0 0,0-1 0 0 0,0-1 0 0 0,0 1 0 0 0,-1-2 0 0 0,1 1 0 0 0,-1-1 0 0 0,0 0 0 0 0,1-1 0 0 0,-1-1 0 0 0,0 1-1 0 0,0-1 1 0 0,0-1 0 0 0,-19-3 0 0 0,19 2-62 0 0,0-1-1 0 0,0 1 0 0 0,0-2 1 0 0,0 1-1 0 0,0-2 1 0 0,1 1-1 0 0,0-1 0 0 0,0-1 1 0 0,0 1-1 0 0,1-1 1 0 0,0-1-1 0 0,0 0 0 0 0,0 0 1 0 0,1-1-1 0 0,-7-8 1 0 0,12 13-230 0 0,-1-1 0 0 0,1 0 0 0 0,0 0 0 0 0,1 1 0 0 0,-1-1 0 0 0,1 0 1 0 0,-1-1-1 0 0,1 1 0 0 0,-1-5 0 0 0,0-13-7219 0 0,2 3-1230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02.5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9671 0 0,'2'2'5606'0'0,"1"1"-5082"0"0,-1-1 0 0 0,1 1-1 0 0,-1 0 1 0 0,0 1 0 0 0,0-1 0 0 0,0 0 0 0 0,0 1 0 0 0,0-1 0 0 0,-1 1 0 0 0,1-1 0 0 0,-1 1 0 0 0,0 0 0 0 0,0 0 0 0 0,-1-1 0 0 0,2 9 0 0 0,-2 6 87 0 0,0 0 1 0 0,-2 22 0 0 0,0-15-55 0 0,-27 235 1003 0 0,26-240-1544 0 0,2 17-582 0 0,2-22-2450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02.9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0 233 15631 0 0,'0'0'7875'0'0,"2"-1"-6985"0"0,50-12 1728 0 0,-33 9-2146 0 0,30-10 0 0 0,-25 4-274 0 0,42-22 0 0 0,-59 28-200 0 0,-1 0-1 0 0,1 0 0 0 0,-1-1 0 0 0,0 0 1 0 0,-1 0-1 0 0,1 0 0 0 0,-1-1 1 0 0,0 0-1 0 0,0 0 0 0 0,7-12 0 0 0,-11 16-11 0 0,0-1-1 0 0,0 1 1 0 0,0 0-1 0 0,0-1 1 0 0,-1 0-1 0 0,1 1 0 0 0,-1-1 1 0 0,1 1-1 0 0,-1-1 1 0 0,0 0-1 0 0,0 1 0 0 0,0-1 1 0 0,0 0-1 0 0,0 1 1 0 0,-1-1-1 0 0,1 1 1 0 0,-1-1-1 0 0,0 0 0 0 0,0 1 1 0 0,0 0-1 0 0,0-1 1 0 0,0 1-1 0 0,0-1 1 0 0,-1 1-1 0 0,1 0 0 0 0,-1 0 1 0 0,0 0-1 0 0,1 0 1 0 0,-4-3-1 0 0,3 4 15 0 0,0 0 0 0 0,1-1 0 0 0,-1 1 0 0 0,0 0 0 0 0,0 0 0 0 0,0 0 0 0 0,0 0 0 0 0,0 0 0 0 0,0 1 0 0 0,0-1 0 0 0,0 0 0 0 0,0 1 0 0 0,0 0 0 0 0,-3-1 0 0 0,-1 1 0 0 0,2-1 13 0 0,-1 1 0 0 0,1 0 0 0 0,0 0 0 0 0,0 0 1 0 0,-1 0-1 0 0,1 1 0 0 0,0 0 0 0 0,0 0 0 0 0,-1 0 0 0 0,1 0 0 0 0,0 0 0 0 0,0 1 0 0 0,0 0 0 0 0,0 0 0 0 0,1 0 1 0 0,-1 0-1 0 0,1 1 0 0 0,-1-1 0 0 0,1 1 0 0 0,0 0 0 0 0,0 0 0 0 0,0 0 0 0 0,0 0 0 0 0,0 1 0 0 0,1-1 0 0 0,-1 1 1 0 0,1 0-1 0 0,0 0 0 0 0,0-1 0 0 0,1 1 0 0 0,-1 0 0 0 0,-1 7 0 0 0,-2 6 97 0 0,1 0-1 0 0,1 1 1 0 0,0-1 0 0 0,1 1 0 0 0,1-1-1 0 0,2 34 1 0 0,0-36-85 0 0,2 15 156 0 0,9 44 1 0 0,-10-65-159 0 0,1-1 1 0 0,-1 0 0 0 0,1 0-1 0 0,1 0 1 0 0,-1-1 0 0 0,1 1-1 0 0,1-1 1 0 0,-1 0 0 0 0,1 0-1 0 0,8 8 1 0 0,-10-12-78 0 0,0 0 0 0 0,1 0 0 0 0,-1 0 0 0 0,1 0 0 0 0,0-1 0 0 0,0 0 0 0 0,0 0 0 0 0,0 0 0 0 0,0 0 0 0 0,1 0 0 0 0,-1-1 0 0 0,0 0 0 0 0,1 0 0 0 0,4 1 0 0 0,-2-2-165 0 0,-1 0 1 0 0,0 0-1 0 0,0-1 1 0 0,1 1-1 0 0,-1-2 1 0 0,0 1-1 0 0,0 0 1 0 0,0-1-1 0 0,7-3 1 0 0,1-2-660 0 0,0 0 0 0 0,0-2 0 0 0,-1 1 0 0 0,0-1 0 0 0,0-1 0 0 0,-1-1 0 0 0,12-12 1 0 0,-3 2-7617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03.3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0 8751 0 0,'0'2'3634'0'0,"-4"49"4986"0"0,6 1-4440 0 0,9 54-2437 0 0,-4-49-665 0 0,-2-16-714 0 0,16 123 388 0 0,-14-123-781 0 0,25 78-1 0 0,-28-108-444 0 0,0 0-1 0 0,1-1 1 0 0,0 1 0 0 0,1-1-1 0 0,1 0 1 0 0,-1 0 0 0 0,12 12-1 0 0,4 1-8714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03.6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272 617 19663 0 0,'0'0'903'0'0,"0"-12"330"0"0,-2 9-940 0 0,0-1-1 0 0,-1 1 1 0 0,1 0 0 0 0,0 0-1 0 0,-1 0 1 0 0,0 1 0 0 0,0-1-1 0 0,0 0 1 0 0,0 1 0 0 0,0 0-1 0 0,0 0 1 0 0,-1 0 0 0 0,-4-2-1 0 0,4 4-170 0 0,1-1 0 0 0,-1 1-1 0 0,0 0 1 0 0,1 0 0 0 0,-1 1-1 0 0,1-1 1 0 0,-1 1 0 0 0,0 0-1 0 0,1 0 1 0 0,-1 0-1 0 0,-4 2 1 0 0,6-2-96 0 0,-3 1 27 0 0,-1 1 0 0 0,1 0 0 0 0,0 0 1 0 0,0 0-1 0 0,0 1 0 0 0,0 0 0 0 0,1 0 1 0 0,0 0-1 0 0,-1 0 0 0 0,-3 7 0 0 0,-7 9 227 0 0,-14 25 0 0 0,23-34-160 0 0,-8 12 175 0 0,1 0 0 0 0,-18 46 0 0 0,28-62-255 0 0,1 0 0 0 0,0 0-1 0 0,0 0 1 0 0,1 1 0 0 0,0-1 0 0 0,0 0-1 0 0,0 1 1 0 0,1-1 0 0 0,1 1 0 0 0,-1-1 0 0 0,1 1-1 0 0,0-1 1 0 0,0 0 0 0 0,1 0 0 0 0,3 8-1 0 0,-4-13-38 0 0,0 1-1 0 0,0-1 1 0 0,0 0-1 0 0,1 1 1 0 0,-1-1-1 0 0,1 0 1 0 0,-1 0-1 0 0,1 0 0 0 0,0 0 1 0 0,0-1-1 0 0,0 1 1 0 0,0 0-1 0 0,0-1 1 0 0,0 0-1 0 0,0 1 1 0 0,1-1-1 0 0,-1 0 0 0 0,5 2 1 0 0,-3-2 0 0 0,0-1 1 0 0,0 1-1 0 0,0-1 0 0 0,0 0 1 0 0,1 0-1 0 0,-1 0 1 0 0,0 0-1 0 0,0-1 0 0 0,0 0 1 0 0,8-2-1 0 0,-1-1-13 0 0,1-1-1 0 0,-1 0 1 0 0,0-1-1 0 0,-1 0 1 0 0,1 0-1 0 0,-1-1 1 0 0,9-9-1 0 0,-2 0-83 0 0,-1-1 0 0 0,-1-1 0 0 0,0 0 0 0 0,-2-1 1 0 0,0 0-1 0 0,-1-1 0 0 0,-1-1 0 0 0,-1 0 0 0 0,13-37 0 0 0,-5 0-134 0 0,-3-1 1 0 0,12-90-1 0 0,-9 21 480 0 0,2-161-1 0 0,-20 287 238 0 0,-1 6-289 0 0,-8 57 178 0 0,3 0-1 0 0,2 90 1 0 0,22 127 164 0 0,-5-165-523 0 0,9 141-1390 0 0,-22-231-1016 0 0,-1-8-4104 0 0,-1-2-2581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03.9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30 18431 0 0,'-9'-6'1632'0'0,"-1"1"-1240"0"0,6-3 1360 0 0,-2-2 360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04.5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21 221 2303 0 0,'-21'10'20577'0'0,"21"-10"-20457"0"0,15-22 5217 0 0,-10 14-6460 0 0,13-19 1419 0 0,2 1 0 0 0,27-28 0 0 0,-36 42-287 0 0,2 0 1 0 0,0 1-1 0 0,0 1 0 0 0,1 0 0 0 0,0 1 1 0 0,18-9-1 0 0,-27 16-9 0 0,-1 0 0 0 0,1 1 1 0 0,-1-1-1 0 0,1 1 0 0 0,0 0 0 0 0,-1 0 1 0 0,1 0-1 0 0,0 1 0 0 0,0 0 0 0 0,0 0 0 0 0,0 0 1 0 0,-1 1-1 0 0,1-1 0 0 0,0 1 0 0 0,0 0 0 0 0,-1 0 1 0 0,7 3-1 0 0,-3 0 61 0 0,0 0 0 0 0,0 0 0 0 0,0 1 0 0 0,0 0-1 0 0,-1 1 1 0 0,0 0 0 0 0,0 0 0 0 0,7 9 0 0 0,-8-9-3 0 0,-1 0 0 0 0,2 0 0 0 0,-1-1 0 0 0,0 0 0 0 0,1 0 1 0 0,0 0-1 0 0,0-1 0 0 0,1 0 0 0 0,-1 0 0 0 0,1-1 0 0 0,0 0 0 0 0,0-1 0 0 0,0 1 0 0 0,0-1 0 0 0,0-1 0 0 0,0 0 1 0 0,1 0-1 0 0,-1 0 0 0 0,0-1 0 0 0,1-1 0 0 0,-1 1 0 0 0,10-3 0 0 0,3-2-383 0 0,-1-1 0 0 0,0-1 0 0 0,0-1 0 0 0,0 0 0 0 0,-1-2 0 0 0,0 0 0 0 0,23-17 0 0 0,-14 7-1347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37.0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0 11719 0 0,'-1'2'532'0'0,"-13"24"187"0"0,9-17-317 0 0,-1 1 0 0 0,1 0 0 0 0,1 0 0 0 0,-7 21 1 0 0,9-19 259 0 0,1-1 0 0 0,0 1 0 0 0,1 0 0 0 0,0 0 0 0 0,1 0 0 0 0,0 0 0 0 0,0 0 0 0 0,2-1 0 0 0,-1 1 0 0 0,1-1 0 0 0,1 1 0 0 0,7 14 0 0 0,6 8 566 0 0,1 0-1 0 0,34 46 1 0 0,-38-60-1036 0 0,0-1 1 0 0,35 34-1 0 0,-45-49-194 0 0,0 0 1 0 0,1 0-1 0 0,0-1 1 0 0,-1 0-1 0 0,1 0 0 0 0,0 0 1 0 0,0 0-1 0 0,1-1 1 0 0,5 3-1 0 0,-9-5-59 0 0,-1 0 0 0 0,1 0 0 0 0,-1 0 0 0 0,1-1 0 0 0,-1 1 0 0 0,1 0 0 0 0,-1-1 0 0 0,1 1 0 0 0,-1-1 0 0 0,1 1 0 0 0,-1-1 0 0 0,1 0 0 0 0,-1 0 0 0 0,0 1 0 0 0,1-1 0 0 0,-1 0 0 0 0,2-2 0 0 0,17-19-2034 0 0,-16 17 1204 0 0,-1-1 0 0 0,0 0 1 0 0,5-10-1 0 0,0-4-1745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37.3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 0 7367 0 0,'0'0'10510'0'0,"1"2"-9241"0"0,2 5-744 0 0,-1 0-1 0 0,0 0 1 0 0,0 0 0 0 0,0 0 0 0 0,-1 0 0 0 0,0 1-1 0 0,0 13 1 0 0,-5 56 1034 0 0,2-63-1258 0 0,-31 221 1627 0 0,19-149-1633 0 0,-38 225-306 0 0,46-257-467 0 0,8-20-2740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37.7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0 4607 0 0,'1'3'7243'0'0,"2"3"-5648"0"0,-1 1-1 0 0,0-1 1 0 0,0 1 0 0 0,0 8 0 0 0,0 29 2488 0 0,-13 47-1889 0 0,3-40-945 0 0,5-30-1109 0 0,-4 48 464 0 0,7-62-740 0 0,0 0 0 0 0,0 0-1 0 0,0 0 1 0 0,1 0-1 0 0,1 0 1 0 0,-1 0 0 0 0,4 8-1 0 0,0-7-5815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38.0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0 683 12895 0 0,'1'-8'1172'0'0,"-1"6"-1151"0"0,1 0 0 0 0,0 0-1 0 0,0 0 1 0 0,0 0 0 0 0,0 1-1 0 0,1-1 1 0 0,-1 0 0 0 0,0 1-1 0 0,1-1 1 0 0,-1 1 0 0 0,4-3-1 0 0,22-15 1418 0 0,-18 13 18 0 0,7-4 918 0 0,24-11-1 0 0,47-14-1438 0 0,-84 34-956 0 0,-1 0-1 0 0,1 0 0 0 0,-1 0 1 0 0,0 0-1 0 0,1-1 0 0 0,-1 1 1 0 0,0-1-1 0 0,0 0 1 0 0,0 0-1 0 0,0 0 0 0 0,0 0 1 0 0,-1 0-1 0 0,1 0 0 0 0,-1 0 1 0 0,1 0-1 0 0,-1-1 0 0 0,2-2 1 0 0,-3 3 18 0 0,1 0 1 0 0,-1 1-1 0 0,1-1 1 0 0,-1 0-1 0 0,0 1 0 0 0,0-1 1 0 0,0 0-1 0 0,0 1 1 0 0,0-1-1 0 0,0 0 1 0 0,0 1-1 0 0,0-1 0 0 0,-1 0 1 0 0,1 1-1 0 0,-1-1 1 0 0,1 0-1 0 0,-1 1 1 0 0,1-1-1 0 0,-1 1 0 0 0,0-1 1 0 0,0 1-1 0 0,0-1 1 0 0,0 1-1 0 0,0 0 1 0 0,0-1-1 0 0,0 1 0 0 0,-3-2 1 0 0,4 3 15 0 0,-1-1 1 0 0,0 0-1 0 0,0 0 1 0 0,1 0-1 0 0,-1 1 1 0 0,0-1-1 0 0,0 1 1 0 0,0-1-1 0 0,0 0 1 0 0,0 1-1 0 0,0-1 1 0 0,0 1-1 0 0,0 0 0 0 0,0-1 1 0 0,0 1-1 0 0,0 0 1 0 0,0 0-1 0 0,0 0 1 0 0,0 0-1 0 0,-1 0 1 0 0,0 0-1 0 0,-1 0 80 0 0,0 0-16 0 0,0-1 0 0 0,0 1 0 0 0,1 1 0 0 0,-1-1 0 0 0,0 0 0 0 0,0 1 1 0 0,1-1-1 0 0,-1 1 0 0 0,0 0 0 0 0,1 0 0 0 0,-1 0 0 0 0,0 0 0 0 0,1 0 0 0 0,-4 3 0 0 0,2-1 72 0 0,1 0 0 0 0,-1 0-1 0 0,1 0 1 0 0,0 1 0 0 0,0-1 0 0 0,0 1-1 0 0,-5 8 1 0 0,3-2 91 0 0,1-1 0 0 0,-1 1-1 0 0,2 0 1 0 0,-1 1 0 0 0,2-1-1 0 0,-4 19 1 0 0,1 18 499 0 0,0 84-1 0 0,6-124-714 0 0,-1 1 0 0 0,1-1-1 0 0,0 1 1 0 0,1-1-1 0 0,0 1 1 0 0,0-1 0 0 0,1 0-1 0 0,0 0 1 0 0,7 13-1 0 0,-8-17-22 0 0,0 0-1 0 0,0 0 0 0 0,1 0 0 0 0,-1 0 0 0 0,1-1 0 0 0,0 1 0 0 0,0-1 0 0 0,0 1 1 0 0,0-1-1 0 0,0 0 0 0 0,0 0 0 0 0,0-1 0 0 0,1 1 0 0 0,-1-1 0 0 0,1 1 0 0 0,-1-1 0 0 0,1 0 1 0 0,0-1-1 0 0,-1 1 0 0 0,1 0 0 0 0,7-1 0 0 0,-3 0-92 0 0,0-1-1 0 0,0 0 1 0 0,0-1 0 0 0,0 1-1 0 0,0-2 1 0 0,0 1-1 0 0,0-1 1 0 0,-1 0 0 0 0,1-1-1 0 0,-1 1 1 0 0,0-1-1 0 0,8-6 1 0 0,-3 0-778 0 0,1 0 0 0 0,-2-1 0 0 0,1-1 0 0 0,-1 1 0 0 0,11-17 0 0 0,-6 4-1109 0 0</inkml:trace>
  <inkml:trace contextRef="#ctx0" brushRef="#br0" timeOffset="1">479 72 7831 0 0,'1'-12'425'0'0,"0"3"78"0"0,0 0 0 0 0,0 1-1 0 0,1-1 1 0 0,0 0 0 0 0,5-6 9610 0 0,-6 23-5290 0 0,5 56-3659 0 0,-5 73 25 0 0,0 15-570 0 0,23 129 243 0 0,-22-271-1270 0 0,1 1 1 0 0,0 0-1 0 0,5 13 0 0 0,-4-15-2146 0 0,1 0 0 0 0,-1 0 0 0 0,11 14 0 0 0,3-1-3828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38.5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278 667 15551 0 0,'1'-6'762'0'0,"-1"2"-573"0"0,0 0 1 0 0,-1 0 0 0 0,0 0 0 0 0,0 0 0 0 0,0 1 0 0 0,0-1-1 0 0,-1 0 1 0 0,1 1 0 0 0,-1-1 0 0 0,0 1 0 0 0,0 0 0 0 0,0-1-1 0 0,-1 1 1 0 0,1 0 0 0 0,-6-5 1163 0 0,-5 6 769 0 0,11 1-1990 0 0,0 0 0 0 0,0 1 1 0 0,0 0-1 0 0,1-1 1 0 0,-1 1-1 0 0,0 0 0 0 0,-3 0 1 0 0,-2 1 133 0 0,1 1-1 0 0,0-1 1 0 0,0 2 0 0 0,0-1-1 0 0,0 1 1 0 0,0-1 0 0 0,0 2 0 0 0,1-1-1 0 0,-1 1 1 0 0,1-1 0 0 0,-8 9 0 0 0,-2 2 164 0 0,2 0 1 0 0,-19 25 0 0 0,21-24-304 0 0,1 1 0 0 0,1 0 0 0 0,1 1 0 0 0,0 0 0 0 0,1 0 0 0 0,1 0-1 0 0,0 1 1 0 0,2 0 0 0 0,0 0 0 0 0,-3 37 0 0 0,7-51-121 0 0,0-1 0 0 0,0 1 0 0 0,0-1 1 0 0,0 1-1 0 0,1 0 0 0 0,0-1 0 0 0,0 1 0 0 0,0-1 0 0 0,0 1 0 0 0,0-1 1 0 0,1 1-1 0 0,-1-1 0 0 0,1 0 0 0 0,0 0 0 0 0,0 0 0 0 0,0 0 1 0 0,1 0-1 0 0,3 4 0 0 0,-4-5-6 0 0,1-1 1 0 0,-1 1 0 0 0,1 0-1 0 0,-1-1 1 0 0,1 0-1 0 0,-1 0 1 0 0,1 0 0 0 0,0 0-1 0 0,0 0 1 0 0,-1 0 0 0 0,1-1-1 0 0,0 1 1 0 0,0-1-1 0 0,0 0 1 0 0,0 0 0 0 0,0 0-1 0 0,0 0 1 0 0,-1 0-1 0 0,1-1 1 0 0,0 1 0 0 0,0-1-1 0 0,0 0 1 0 0,-1 0-1 0 0,5-1 1 0 0,2-2-3 0 0,-1-1 1 0 0,1 0-1 0 0,-1 0 1 0 0,0-1-1 0 0,0 0 0 0 0,8-9 1 0 0,3-4-113 0 0,17-23 0 0 0,-23 24-49 0 0,-1-1 0 0 0,0 0 0 0 0,-2 0 0 0 0,0-1 0 0 0,-1-1 0 0 0,-2 1 0 0 0,0-1 0 0 0,6-28 0 0 0,0-25-465 0 0,6-82 0 0 0,-14 98 494 0 0,21-341 657 0 0,-26 398 639 0 0,0 5-962 0 0,0 1 0 0 0,0 0-1 0 0,0 0 1 0 0,3 10 0 0 0,0 5 16 0 0,8 150 690 0 0,24 236-600 0 0,-22-336-1371 0 0,0-25-6715 0 0,-1-16-1623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39.4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12727 0 0,'0'0'9047'0'0,"2"2"-7999"0"0,3 3-724 0 0,0 1 1 0 0,-1 1 0 0 0,0-1-1 0 0,0 1 1 0 0,0-1-1 0 0,-1 1 1 0 0,0 0-1 0 0,0 0 1 0 0,-1 1 0 0 0,0-1-1 0 0,0 0 1 0 0,-1 1-1 0 0,2 14 1 0 0,-2 11 87 0 0,-1-1 0 0 0,-5 34 0 0 0,2-24 233 0 0,1-7-346 0 0,-2 55-121 0 0,5-75-187 0 0,0-1 0 0 0,1 0 1 0 0,0 1-1 0 0,6 18 0 0 0,-7-31-74 0 0,-1 0-1 0 0,1 0 1 0 0,0 0-1 0 0,0-1 1 0 0,0 1-1 0 0,0 0 1 0 0,1 0-1 0 0,1 2 0 0 0,-2-3-476 0 0,7 1-1403 0 0,-3-5-1575 0 0,-3 1 3309 0 0,-1-1 1 0 0,1 1 0 0 0,-1 0-1 0 0,0 0 1 0 0,0-1-1 0 0,0 1 1 0 0,0-1 0 0 0,0 1-1 0 0,0-1 1 0 0,-1 1-1 0 0,1-1 1 0 0,-1-4 0 0 0,-1-40-1760 0 0,0 21 1220 0 0,1 21 823 0 0,0-1-1 0 0,0 0 1 0 0,1 1-1 0 0,-1-1 1 0 0,3-7-1 0 0,-2 11 32 0 0,0-1 0 0 0,0 1 0 0 0,0 0 0 0 0,0 0 0 0 0,1 0-1 0 0,-1 0 1 0 0,1 1 0 0 0,-1-1 0 0 0,1 0 0 0 0,0 1 0 0 0,-1-1-1 0 0,1 1 1 0 0,0-1 0 0 0,0 1 0 0 0,0 0 0 0 0,2-1 0 0 0,2-1 114 0 0,0 1 0 0 0,0-1 0 0 0,1 1 1 0 0,-1 1-1 0 0,0-1 0 0 0,1 1 0 0 0,-1 1 1 0 0,1-1-1 0 0,-1 1 0 0 0,1 0 0 0 0,11 2 0 0 0,2 1 345 0 0,-1 1 0 0 0,29 9 0 0 0,-39-10-378 0 0,-1 0 0 0 0,0 1 0 0 0,-1 0 0 0 0,1 0 0 0 0,-1 1 1 0 0,1-1-1 0 0,-1 2 0 0 0,-1-1 0 0 0,1 1 0 0 0,9 11 0 0 0,-11-12-57 0 0,-1 0-1 0 0,0 1 0 0 0,-1 0 1 0 0,1 0-1 0 0,-1 0 1 0 0,0 0-1 0 0,-1 0 1 0 0,1 1-1 0 0,-1-1 1 0 0,-1 1-1 0 0,1-1 0 0 0,-1 1 1 0 0,0 0-1 0 0,0 8 1 0 0,-2-9-38 0 0,0 1-1 0 0,0-1 1 0 0,0 1 0 0 0,-1-1 0 0 0,0 0-1 0 0,0 0 1 0 0,0 0 0 0 0,-1 0 0 0 0,0 0-1 0 0,0 0 1 0 0,-1-1 0 0 0,1 1 0 0 0,-1-1-1 0 0,-1 0 1 0 0,1 0 0 0 0,-1-1 0 0 0,-8 8-1 0 0,6-6 13 0 0,0-1-1 0 0,1 0 0 0 0,-2-1 0 0 0,1 0 1 0 0,0 0-1 0 0,-1 0 0 0 0,0-1 1 0 0,0 0-1 0 0,0-1 0 0 0,0 1 0 0 0,0-2 1 0 0,-1 1-1 0 0,-10 0 0 0 0,12-3-82 0 0,0 0-1 0 0,0 0 0 0 0,0 0 1 0 0,0-1-1 0 0,0 0 1 0 0,0 0-1 0 0,1-1 1 0 0,-1 0-1 0 0,-9-5 1 0 0,-6-6-27 0 0,-24-19 1 0 0,37 26 7 0 0,5 4-218 0 0,0 0-1 0 0,0 0 0 0 0,1 0 1 0 0,0-1-1 0 0,-1 0 1 0 0,1 1-1 0 0,1-1 1 0 0,-1 0-1 0 0,-3-7 1 0 0,5 9-1134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39.7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21 269 5983 0 0,'2'-12'638'0'0,"7"-7"1836"0"0,-7 16-1101 0 0,1 1-1 0 0,-1-1 1 0 0,0 1 0 0 0,1 0 0 0 0,4-3 0 0 0,-2 1 1297 0 0,46-31 1126 0 0,-37 26-3770 0 0,0-1 0 0 0,0 0 0 0 0,-1-1 0 0 0,0 0 0 0 0,-1-1 0 0 0,13-16 0 0 0,-24 27-53 0 0,1-1-1 0 0,-1 1 0 0 0,0-1 1 0 0,0 0-1 0 0,0 1 0 0 0,0-1 1 0 0,0 0-1 0 0,0 0 0 0 0,-1 0 1 0 0,1 0-1 0 0,-1 0 0 0 0,1 0 1 0 0,-1 0-1 0 0,0 0 0 0 0,0 0 1 0 0,1 0-1 0 0,-1 0 0 0 0,-1 0 1 0 0,1 0-1 0 0,0 0 0 0 0,0 1 1 0 0,-1-1-1 0 0,1 0 0 0 0,-1 0 1 0 0,0 0-1 0 0,0 0 0 0 0,1 0 1 0 0,-1 0-1 0 0,0 1 0 0 0,0-1 1 0 0,-1 0-1 0 0,1 1 0 0 0,0-1 1 0 0,0 1-1 0 0,-1-1 0 0 0,1 1 1 0 0,-1 0-1 0 0,0 0 0 0 0,-2-2 1 0 0,0 0 101 0 0,0 1 1 0 0,-1-1 0 0 0,1 1-1 0 0,0 0 1 0 0,-1 1-1 0 0,0-1 1 0 0,1 1-1 0 0,-1 0 1 0 0,0 0 0 0 0,0 0-1 0 0,1 1 1 0 0,-1-1-1 0 0,0 1 1 0 0,0 1 0 0 0,0-1-1 0 0,0 1 1 0 0,1-1-1 0 0,-1 1 1 0 0,0 1-1 0 0,1-1 1 0 0,-1 1 0 0 0,1-1-1 0 0,-1 1 1 0 0,1 1-1 0 0,0-1 1 0 0,-1 0 0 0 0,1 1-1 0 0,1 0 1 0 0,-1 0-1 0 0,0 0 1 0 0,-5 7-1 0 0,3-3 110 0 0,0 1 0 0 0,1 0-1 0 0,0 0 1 0 0,0 0 0 0 0,1 1-1 0 0,0-1 1 0 0,1 1 0 0 0,-1 0-1 0 0,2 0 1 0 0,-1 0 0 0 0,1 0-1 0 0,1 1 1 0 0,0-1 0 0 0,0 17-1 0 0,1-8-11 0 0,1 0 0 0 0,1 0 0 0 0,0 0 0 0 0,1 0 0 0 0,2 0 0 0 0,10 31 0 0 0,-12-42-150 0 0,1 0-1 0 0,-1 0 1 0 0,1 0 0 0 0,0 0 0 0 0,1 0-1 0 0,-1-1 1 0 0,1 0 0 0 0,1 0 0 0 0,-1 0-1 0 0,1-1 1 0 0,0 0 0 0 0,13 9-1 0 0,-14-11-64 0 0,0 0-1 0 0,1-1 0 0 0,0 1 0 0 0,0-1 0 0 0,0 0 0 0 0,0 0 1 0 0,0-1-1 0 0,0 0 0 0 0,0 0 0 0 0,0-1 0 0 0,0 1 1 0 0,1-1-1 0 0,-1-1 0 0 0,0 1 0 0 0,0-1 0 0 0,11-2 0 0 0,18-9-1903 0 0,-13-1-5163 0 0,-5 0-1374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40.1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7 12151 0 0,'4'-6'8079'0'0,"3"17"-6062"0"0,-4-4-1648 0 0,0 1 0 0 0,0-1 0 0 0,-1 1 0 0 0,0-1 0 0 0,-1 1 0 0 0,1 0 0 0 0,-1 15 1 0 0,1-6 57 0 0,-1 6 186 0 0,-1 1 1 0 0,-6 46-1 0 0,2-23-252 0 0,-13 215 354 0 0,7-157-690 0 0,5-63-1292 0 0,1 74 0 0 0,11-64-4461 0 0,-5-39-1851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40.5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0 142 9215 0 0,'1'-2'707'0'0,"1"-3"-309"0"0,0 1 1 0 0,1-1-1 0 0,0 0 1 0 0,0 1-1 0 0,0-1 1 0 0,0 1-1 0 0,1 0 0 0 0,0 0 1 0 0,0 0-1 0 0,0 0 1 0 0,8-5-1 0 0,-7 6 322 0 0,1-1-1 0 0,0 1 1 0 0,-1 0-1 0 0,1 0 1 0 0,0 0-1 0 0,0 1 0 0 0,0 0 1 0 0,1 0-1 0 0,12-1 1 0 0,-16 3-544 0 0,-1 0-1 0 0,1 0 1 0 0,0 0 0 0 0,-1 0-1 0 0,1 1 1 0 0,-1-1 0 0 0,1 1 0 0 0,-1 0-1 0 0,1 0 1 0 0,-1 0 0 0 0,1 0-1 0 0,-1 0 1 0 0,0 0 0 0 0,1 1 0 0 0,-1-1-1 0 0,0 1 1 0 0,0 0 0 0 0,0-1-1 0 0,0 1 1 0 0,-1 0 0 0 0,1 0 0 0 0,0 0-1 0 0,-1 0 1 0 0,1 1 0 0 0,-1-1-1 0 0,0 0 1 0 0,0 1 0 0 0,2 3 0 0 0,0 2 104 0 0,0 1 1 0 0,-1 0 0 0 0,0 0 0 0 0,-1 0-1 0 0,1 0 1 0 0,-1 17 0 0 0,-1 72 1427 0 0,1-89-1576 0 0,0 1 0 0 0,5 15 0 0 0,-1-15-45 0 0,-4-9-87 0 0,0 0 0 0 0,0 0 1 0 0,0 0-1 0 0,0 1 1 0 0,1-1-1 0 0,-1 0 0 0 0,0-1 1 0 0,1 1-1 0 0,-1 0 1 0 0,1 0-1 0 0,-1-1 0 0 0,1 1 1 0 0,-1-1-1 0 0,1 1 1 0 0,-1-1-1 0 0,1 1 0 0 0,2-1 1 0 0,0 0-18 0 0,-1 0-1 0 0,1 0 1 0 0,-1 0 0 0 0,1-1-1 0 0,-1 0 1 0 0,0 1 0 0 0,7-4 0 0 0,-1 1-140 0 0,0-2 0 0 0,-1 1 0 0 0,1-1 0 0 0,-1 0 1 0 0,8-7-1 0 0,-6 3-296 0 0,-1 0 0 0 0,12-15 1 0 0,2-2-880 0 0,-21 24 1087 0 0,0 3-131 0 0,0 0 419 0 0,0 0 0 0 0,0 0 0 0 0,0 0 0 0 0,0 1 0 0 0,-1-1 0 0 0,1 1 0 0 0,0-1-1 0 0,0 1 1 0 0,-1-1 0 0 0,1 1 0 0 0,-1 0 0 0 0,0 0 0 0 0,2 3 0 0 0,0-2 40 0 0,3 5 60 0 0,1 0 0 0 0,0 0 1 0 0,0 0-1 0 0,1-1 0 0 0,0-1 0 0 0,1 1 0 0 0,-1-1 0 0 0,1-1 1 0 0,0 1-1 0 0,0-2 0 0 0,13 6 0 0 0,-17-9-119 0 0,0 1-1 0 0,0-1 1 0 0,0 1 0 0 0,0-1-1 0 0,1-1 1 0 0,-1 1 0 0 0,0-1 0 0 0,1 0-1 0 0,-1 0 1 0 0,0-1 0 0 0,0 1-1 0 0,1-1 1 0 0,-1 0 0 0 0,0-1-1 0 0,0 1 1 0 0,0-1 0 0 0,0 0 0 0 0,0 0-1 0 0,0-1 1 0 0,-1 0 0 0 0,1 1-1 0 0,-1-2 1 0 0,8-5 0 0 0,-9 5-8 0 0,0 1 0 0 0,0-1 0 0 0,0 0 1 0 0,0 0-1 0 0,0-1 0 0 0,-1 1 1 0 0,0 0-1 0 0,0-1 0 0 0,0 1 0 0 0,0-1 1 0 0,-1 0-1 0 0,0 0 0 0 0,0 0 0 0 0,0 1 1 0 0,-1-1-1 0 0,1 0 0 0 0,-1-8 0 0 0,-2-8 95 0 0,0 0-1 0 0,-9-38 0 0 0,5 31-8 0 0,2 5-41 0 0,2 7-20 0 0,-1 1 0 0 0,-8-23 0 0 0,8 31-237 0 0,2 6-496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40.8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1 217 14279 0 0,'0'0'2974'0'0,"2"0"-1370"0"0,23-4 515 0 0,37-12 0 0 0,-52 12-1632 0 0,1 0 0 0 0,0 0-1 0 0,-1-1 1 0 0,0 0 0 0 0,0-1 0 0 0,8-7 0 0 0,-5 3-521 0 0,-2 2-111 0 0,-1 0 0 0 0,1-1 0 0 0,15-18-1 0 0,-24 25 128 0 0,-1 0-1 0 0,1 0 0 0 0,0 0 0 0 0,-1-1 0 0 0,1 1 1 0 0,-1-1-1 0 0,0 1 0 0 0,0-1 0 0 0,0 1 0 0 0,0-1 0 0 0,0 0 1 0 0,-1 0-1 0 0,1 1 0 0 0,-1-1 0 0 0,0 0 0 0 0,0 0 0 0 0,0 1 1 0 0,0-1-1 0 0,0 0 0 0 0,0 0 0 0 0,-1 1 0 0 0,0-1 0 0 0,1 0 1 0 0,-2-3-1 0 0,0 4 23 0 0,1 0 0 0 0,0 1 0 0 0,0-1 0 0 0,-1 0 0 0 0,1 1 0 0 0,-1-1 0 0 0,1 1 0 0 0,-1-1 0 0 0,0 1 0 0 0,0 0 0 0 0,1 0 0 0 0,-1 0 0 0 0,0 0 0 0 0,0 0 0 0 0,0 0 1 0 0,0 0-1 0 0,0 1 0 0 0,0-1 0 0 0,0 1 0 0 0,-1-1 0 0 0,1 1 0 0 0,0 0 0 0 0,0 0 0 0 0,0 0 0 0 0,-3 0 0 0 0,0 1 50 0 0,0-1 0 0 0,0 1 0 0 0,0-1-1 0 0,1 1 1 0 0,-1 1 0 0 0,1-1 0 0 0,-1 1 0 0 0,1-1-1 0 0,-1 1 1 0 0,-6 4 0 0 0,7-1 65 0 0,-1-1-1 0 0,0 0 1 0 0,1 1 0 0 0,0 0-1 0 0,0 0 1 0 0,-5 9-1 0 0,-17 36 785 0 0,22-41-810 0 0,0 1-1 0 0,1 1 1 0 0,0-1-1 0 0,1 0 0 0 0,0 1 1 0 0,0-1-1 0 0,1 1 1 0 0,1-1-1 0 0,0 1 0 0 0,0 0 1 0 0,1-1-1 0 0,0 1 1 0 0,1-1-1 0 0,0 1 0 0 0,1-1 1 0 0,0 0-1 0 0,0 0 0 0 0,1 0 1 0 0,1 0-1 0 0,0-1 1 0 0,0 0-1 0 0,1 0 0 0 0,0 0 1 0 0,0 0-1 0 0,1-1 1 0 0,10 10-1 0 0,-8-10-93 0 0,38 31-83 0 0,-40-34 41 0 0,-1-2 1 0 0,0 1-1 0 0,1-1 0 0 0,-1 0 0 0 0,1 0 1 0 0,10 3-1 0 0,32 4-2159 0 0,-16-8-6068 0 0,-15-4-130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41.4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1 182 11055 0 0,'2'-15'1176'0'0,"-2"13"-692"0"0,1 1 0 0 0,-1-1-1 0 0,0 1 1 0 0,1-1 0 0 0,-1 1 0 0 0,1-1-1 0 0,0 1 1 0 0,0 0 0 0 0,-1-1 0 0 0,1 1-1 0 0,0 0 1 0 0,0 0 0 0 0,0 0-1 0 0,0 0 1 0 0,0 0 0 0 0,1 0 0 0 0,-1 0-1 0 0,0 0 1 0 0,2-1 0 0 0,13-4 460 0 0,-2 3-472 0 0,1 0-1 0 0,-1 1 1 0 0,1 1 0 0 0,0 1-1 0 0,-1 0 1 0 0,1 1 0 0 0,20 3-1 0 0,-19-2-574 0 0,-1 0-1 0 0,1-1 0 0 0,0-1 1 0 0,-1 0-1 0 0,1-1 0 0 0,18-4 1 0 0,-33 5 55 0 0,1-1 0 0 0,-1 1-1 0 0,0-1 1 0 0,1 0 0 0 0,-1 0 0 0 0,0 0 0 0 0,1 0 0 0 0,-1 0 0 0 0,0 0-1 0 0,0 0 1 0 0,0 0 0 0 0,0 0 0 0 0,0 0 0 0 0,0 0 0 0 0,0-1 0 0 0,0 1-1 0 0,0 0 1 0 0,-1-1 0 0 0,1 1 0 0 0,0-1 0 0 0,-1 1 0 0 0,1-1 0 0 0,-1 1-1 0 0,0-1 1 0 0,0 1 0 0 0,1-1 0 0 0,-1 1 0 0 0,0-1 0 0 0,0 0 0 0 0,0 1-1 0 0,-1-1 1 0 0,1 1 0 0 0,-1-3 0 0 0,1 0 2 0 0,-1 0 0 0 0,0 0 0 0 0,0 1 0 0 0,0-1 0 0 0,0 0 0 0 0,-1 0 0 0 0,1 1 0 0 0,-1-1 0 0 0,0 1 0 0 0,0 0 0 0 0,-1-1 0 0 0,-3-3 0 0 0,2 3 62 0 0,-1 1-1 0 0,1-1 0 0 0,-1 1 1 0 0,1 0-1 0 0,-1 0 1 0 0,0 1-1 0 0,0 0 0 0 0,-1 0 1 0 0,1 0-1 0 0,0 0 1 0 0,-1 1-1 0 0,-10-2 0 0 0,13 3 76 0 0,-1 0-1 0 0,0 0 0 0 0,1 0 1 0 0,-1 1-1 0 0,0-1 0 0 0,1 1 1 0 0,-1 0-1 0 0,1-1 0 0 0,-1 2 1 0 0,1-1-1 0 0,-1 0 0 0 0,1 1 1 0 0,0 0-1 0 0,0 0 0 0 0,0 0 1 0 0,0 0-1 0 0,0 0 0 0 0,0 0 1 0 0,0 1-1 0 0,-3 3 0 0 0,-1 3 165 0 0,1 0-1 0 0,-1 1 1 0 0,1 0-1 0 0,1 0 0 0 0,0 0 1 0 0,0 1-1 0 0,1-1 1 0 0,1 1-1 0 0,0 0 0 0 0,0 1 1 0 0,1-1-1 0 0,0 0 1 0 0,0 13-1 0 0,2-6-153 0 0,1 0 1 0 0,0-1-1 0 0,1 1 0 0 0,1 0 0 0 0,0-1 1 0 0,2 0-1 0 0,11 30 0 0 0,-15-44-99 0 0,0 0-1 0 0,0 0 0 0 0,1 0 0 0 0,0 0 0 0 0,-1-1 0 0 0,1 1 1 0 0,0 0-1 0 0,0-1 0 0 0,0 1 0 0 0,1-1 0 0 0,-1 0 1 0 0,1 0-1 0 0,-1 0 0 0 0,1 0 0 0 0,0 0 0 0 0,3 1 0 0 0,-2-1-33 0 0,0-1-1 0 0,-1 0 1 0 0,1 0-1 0 0,0 0 1 0 0,0-1-1 0 0,0 0 1 0 0,0 1-1 0 0,0-1 1 0 0,0 0-1 0 0,0-1 1 0 0,7-1-1 0 0,2-1-256 0 0,-1-1 0 0 0,1-1 0 0 0,-1 0 0 0 0,0-1 0 0 0,0 0 0 0 0,20-14 0 0 0,-10 3-734 0 0,23-22 0 0 0,5-4-947 0 0,-49 42 2003 0 0,0 0 0 0 0,0 0 0 0 0,0 0-1 0 0,0 0 1 0 0,1 0 0 0 0,-1 0 0 0 0,0 1 0 0 0,0-1-1 0 0,1 1 1 0 0,-1-1 0 0 0,0 1 0 0 0,1-1-1 0 0,-1 1 1 0 0,1 0 0 0 0,-1-1 0 0 0,1 1 0 0 0,-1 0-1 0 0,0 0 1 0 0,1 0 0 0 0,-1 0 0 0 0,1 1 0 0 0,-1-1-1 0 0,1 0 1 0 0,-1 1 0 0 0,0-1 0 0 0,1 0 0 0 0,1 2-1 0 0,0 0 129 0 0,0 1-1 0 0,0-1 0 0 0,0 1 0 0 0,-1-1 0 0 0,1 1 0 0 0,-1 0 0 0 0,4 6 1 0 0,2 2-45 0 0,7 8 359 0 0,16 28 1 0 0,-26-40-390 0 0,0 1 0 0 0,1-1 1 0 0,12 12-1 0 0,-11-13-75 0 0,-7-6-9 0 0,1 1 1 0 0,-1-1-1 0 0,1 0 1 0 0,0 0-1 0 0,-1 1 1 0 0,1-1-1 0 0,0 0 1 0 0,-1 0-1 0 0,1 0 1 0 0,0 0-1 0 0,-1 0 1 0 0,1 0-1 0 0,0 0 0 0 0,-1 0 1 0 0,1 0-1 0 0,0 0 1 0 0,-1-1-1 0 0,1 1 1 0 0,0 0-1 0 0,-1 0 1 0 0,1 0-1 0 0,1-1 1 0 0,11-8 4 0 0,1-4 24 0 0,0-1-1 0 0,-1 0 1 0 0,0-1 0 0 0,20-32 0 0 0,-5 8 788 0 0,-27 37-539 0 0,4 1 135 0 0,-5 0-398 0 0,1 1 0 0 0,-1 0 0 0 0,0 0 0 0 0,0 0 0 0 0,1-1 0 0 0,-1 1 0 0 0,0 0 0 0 0,1 0 0 0 0,-1 0 0 0 0,0 0 0 0 0,1-1 0 0 0,-1 1 0 0 0,0 0 0 0 0,1 0 0 0 0,-1 0 0 0 0,0 0 0 0 0,1 0 0 0 0,-1 0 0 0 0,1 0 0 0 0,-1 0 0 0 0,0 0 0 0 0,1 0 0 0 0,-1 0 0 0 0,1 1 0 0 0,3 0 66 0 0,1 0 0 0 0,-1 0 0 0 0,1 1 0 0 0,-1-1 0 0 0,0 1 0 0 0,0 0 0 0 0,0 0 0 0 0,0 1 0 0 0,5 3 0 0 0,34 32 138 0 0,-34-29-215 0 0,0 0 0 0 0,1-1 0 0 0,0 0-1 0 0,14 9 1 0 0,27 10-1227 0 0,-33-19 506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42.1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398 81 9671 0 0,'-1'-3'352'0'0,"0"0"-1"0"0,-1 0 0 0 0,1 1 1 0 0,-1-1-1 0 0,0 0 1 0 0,1 1-1 0 0,-1-1 0 0 0,-1 1 1 0 0,1 0-1 0 0,-4-4 0 0 0,4 5-77 0 0,1 0 0 0 0,-1 0 1 0 0,0 0-1 0 0,0 0 0 0 0,0 1 0 0 0,0-1 0 0 0,0 1 0 0 0,0-1 0 0 0,0 1 0 0 0,0 0 0 0 0,0-1 0 0 0,0 1 0 0 0,0 0 0 0 0,0 0 0 0 0,0 1 0 0 0,1-1 0 0 0,-1 0 0 0 0,-3 1 0 0 0,-13 5 515 0 0,1 0 0 0 0,0 0-1 0 0,0 2 1 0 0,0 0 0 0 0,1 1 0 0 0,0 0-1 0 0,1 2 1 0 0,0 0 0 0 0,-25 24 0 0 0,22-16-440 0 0,0 0 1 0 0,1 2-1 0 0,1 0 1 0 0,1 1 0 0 0,1 0-1 0 0,-15 33 1 0 0,26-48-268 0 0,-1 1 0 0 0,1 0 1 0 0,0 1-1 0 0,1-1 0 0 0,0 0 1 0 0,1 1-1 0 0,-1-1 1 0 0,2 1-1 0 0,-1 0 0 0 0,1 12 1 0 0,1-16-60 0 0,0 0 0 0 0,0 0 0 0 0,1 1 0 0 0,-1-1 1 0 0,1 0-1 0 0,0 0 0 0 0,0 0 0 0 0,1-1 1 0 0,0 1-1 0 0,-1 0 0 0 0,2-1 0 0 0,-1 0 1 0 0,0 1-1 0 0,1-1 0 0 0,0-1 0 0 0,0 1 0 0 0,8 6 1 0 0,-3-4-20 0 0,1-1 1 0 0,0 0 0 0 0,0 0 0 0 0,1-1-1 0 0,-1 0 1 0 0,1-1 0 0 0,-1 0-1 0 0,1-1 1 0 0,0 0 0 0 0,0-1 0 0 0,1 0-1 0 0,-1 0 1 0 0,0-1 0 0 0,0-1-1 0 0,13-2 1 0 0,5-1-54 0 0,0-3 0 0 0,0 0-1 0 0,-1-1 1 0 0,42-20 0 0 0,-51 20-81 0 0,-1-1 0 0 0,0-1 0 0 0,25-18 0 0 0,-36 22 57 0 0,1 0 0 0 0,-1-1 1 0 0,1 0-1 0 0,-2 0 0 0 0,1-1 0 0 0,-1 1 0 0 0,0-1 1 0 0,-1-1-1 0 0,6-10 0 0 0,-9 12 44 0 0,0 1 1 0 0,0-1-1 0 0,-1 1 1 0 0,0-1-1 0 0,0 1 0 0 0,0-1 1 0 0,-1 0-1 0 0,0 1 1 0 0,0-1-1 0 0,-1 0 0 0 0,0 1 1 0 0,0-1-1 0 0,-3-8 1 0 0,-2-5 26 0 0,-1 1 0 0 0,0 0 0 0 0,-12-20 0 0 0,11 25 2 0 0,-1-1 0 0 0,-1 1 0 0 0,0 1 0 0 0,-1 0 0 0 0,-1 1 0 0 0,0 0 0 0 0,0 0 0 0 0,-1 1 0 0 0,-26-16 0 0 0,30 22 10 0 0,0 0 1 0 0,0 1-1 0 0,-11-4 0 0 0,16 7-61 0 0,0 0 0 0 0,0 0-1 0 0,-1 0 1 0 0,1 0 0 0 0,0 0-1 0 0,-1 1 1 0 0,1 0 0 0 0,0 0-1 0 0,-6 1 1 0 0,8-1-521 0 0,-2 20-15888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42.8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495 732 6447 0 0,'0'0'17224'0'0,"-15"-1"-14193"0"0,9-3-2596 0 0,1 0-214 0 0,1 1 0 0 0,-1-1 0 0 0,0 0 0 0 0,1 0 0 0 0,-4-6 0 0 0,-12-19-22 0 0,1-1 0 0 0,1-1 0 0 0,2 0-1 0 0,1-2 1 0 0,2 1 0 0 0,-17-65 0 0 0,18 54-211 0 0,2 13 20 0 0,2-2 0 0 0,-8-59 0 0 0,15 81-21 0 0,1 0 1 0 0,0 1-1 0 0,0-1 0 0 0,1 0 1 0 0,1 1-1 0 0,-1-1 0 0 0,2 1 0 0 0,-1-1 1 0 0,1 1-1 0 0,0 0 0 0 0,1 0 1 0 0,0 0-1 0 0,1 1 0 0 0,6-10 0 0 0,-7 12-13 0 0,0 1-1 0 0,1-1 0 0 0,-1 1 0 0 0,1 0 0 0 0,1 1 1 0 0,-1-1-1 0 0,1 1 0 0 0,-1 0 0 0 0,1 1 0 0 0,0-1 1 0 0,1 1-1 0 0,-1 0 0 0 0,0 0 0 0 0,1 1 0 0 0,0 0 1 0 0,-1 0-1 0 0,1 1 0 0 0,0 0 0 0 0,0 0 1 0 0,8 0-1 0 0,-3 3 4 0 0,-1 5-25 0 0,-10-5 47 0 0,-1-1 0 0 0,1 1 1 0 0,0 0-1 0 0,-1 0 0 0 0,0 0 0 0 0,1 0 1 0 0,-1 0-1 0 0,0 0 0 0 0,0 0 0 0 0,0-1 0 0 0,0 1 1 0 0,0 0-1 0 0,0 0 0 0 0,-1 0 0 0 0,1 0 0 0 0,-1 0 1 0 0,1 0-1 0 0,-2 2 0 0 0,-1 4 2 0 0,-1 1 0 0 0,-6 11 0 0 0,-6 2-1 0 0,0 0 0 0 0,-1-1 0 0 0,-38 35 0 0 0,25-26 0 0 0,-72 67 0 0 0,4-5 0 0 0,76-69 0 0 0,0 1 0 0 0,-20 31 0 0 0,39-50 0 0 0,0 0 0 0 0,0 1 0 0 0,0-1 0 0 0,-3 10 0 0 0,5-14 0 0 0,1 0 0 0 0,0 0 0 0 0,-1 0 0 0 0,1 0 0 0 0,0 0 0 0 0,0 0 0 0 0,0 0 0 0 0,0 0 0 0 0,0 0 0 0 0,0 0 0 0 0,0 0 0 0 0,0 1 0 0 0,1-1 0 0 0,0 1 0 0 0,0-1 0 0 0,0 0 0 0 0,0 0 0 0 0,0 1 0 0 0,0-1 0 0 0,1 0 0 0 0,-1 0 0 0 0,0 0 0 0 0,1 0 0 0 0,-1 0 0 0 0,1-1 0 0 0,-1 1 0 0 0,1 0 0 0 0,-1-1 0 0 0,1 1 0 0 0,-1-1 0 0 0,1 0 0 0 0,0 1 0 0 0,1-1 0 0 0,37 4 0 0 0,-18-5-15 0 0,0-1 0 0 0,0 0 1 0 0,0-2-1 0 0,0-1 0 0 0,30-10 0 0 0,101-49-192 0 0,-133 55 175 0 0,110-57-1632 0 0,-40 19-3082 0 0,-47 25-3516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43.3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18223 0 0,'0'0'1654'0'0,"1"2"-1364"0"0,5 22 750 0 0,-1 0 0 0 0,-2 0 0 0 0,2 36 1 0 0,-6 78 3420 0 0,-2-47-3780 0 0,2-28-331 0 0,0-26-317 0 0,1 1 0 0 0,2 0-1 0 0,6 37 1 0 0,-6-68-158 0 0,-1-1-1 0 0,1 1 1 0 0,0 0 0 0 0,5 8-1 0 0,-7-14 7 0 0,1 0-1 0 0,-1 1 0 0 0,1-1 0 0 0,0 0 0 0 0,0 0 0 0 0,0 1 0 0 0,0-1 1 0 0,0 0-1 0 0,0 0 0 0 0,0 0 0 0 0,0 0 0 0 0,0 0 0 0 0,0 0 0 0 0,1-1 1 0 0,-1 1-1 0 0,0 0 0 0 0,1 0 0 0 0,-1-1 0 0 0,0 1 0 0 0,1-1 1 0 0,-1 0-1 0 0,1 1 0 0 0,-1-1 0 0 0,0 0 0 0 0,1 0 0 0 0,1 0 0 0 0,9-3-1825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43.7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 96 17967 0 0,'0'0'1878'0'0,"-1"2"-1782"0"0,-8 12 696 0 0,0 1 0 0 0,1 0 0 0 0,1 0 0 0 0,1 0 0 0 0,0 1 0 0 0,1 0 0 0 0,1 1 0 0 0,0-1 1 0 0,1 1-1 0 0,-1 23 0 0 0,4-33-686 0 0,0 0 1 0 0,0 0-1 0 0,0 0 1 0 0,1 0-1 0 0,0-1 1 0 0,1 1-1 0 0,3 12 0 0 0,-4-16-94 0 0,0-1 0 0 0,0 1-1 0 0,1-1 1 0 0,-1 0-1 0 0,0 0 1 0 0,1 1-1 0 0,0-1 1 0 0,-1 0 0 0 0,1 0-1 0 0,0-1 1 0 0,0 1-1 0 0,0 0 1 0 0,0-1-1 0 0,0 1 1 0 0,1-1 0 0 0,-1 1-1 0 0,0-1 1 0 0,1 0-1 0 0,-1 0 1 0 0,1 0-1 0 0,-1-1 1 0 0,1 1-1 0 0,4 0 1 0 0,4 0-40 0 0,0-1-1 0 0,0-1 1 0 0,0 1 0 0 0,0-2-1 0 0,-1 0 1 0 0,1 0 0 0 0,-1-1 0 0 0,1 0-1 0 0,18-9 1 0 0,-17 7-158 0 0,0-2 1 0 0,0 1-1 0 0,-1-1 0 0 0,0-1 1 0 0,0 0-1 0 0,-1-1 1 0 0,16-16-1 0 0,-22 20 112 0 0,0 0 0 0 0,-1 0 1 0 0,0 0-1 0 0,0 0 0 0 0,0-1 0 0 0,0 1 0 0 0,-1-1 1 0 0,0 0-1 0 0,0 1 0 0 0,-1-1 0 0 0,1 0 0 0 0,-1 0 1 0 0,0 0-1 0 0,-1-1 0 0 0,0 1 0 0 0,0 0 0 0 0,0 0 1 0 0,-2-8-1 0 0,1 6 59 0 0,-1 0 1 0 0,0 0 0 0 0,-1 0-1 0 0,0 0 1 0 0,0 1 0 0 0,-1-1 0 0 0,0 1-1 0 0,0 0 1 0 0,-1 0 0 0 0,1 0-1 0 0,-2 1 1 0 0,1 0 0 0 0,-7-7-1 0 0,0 4 226 0 0,0-1-1 0 0,0 1 0 0 0,-1 1 0 0 0,0 0 0 0 0,0 1 0 0 0,-1 1 0 0 0,0 0 0 0 0,-20-6 0 0 0,27 10 1 0 0,6 2-271 0 0,13 6-1698 0 0,4 0 677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44.0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147 1 10591 0 0,'0'0'964'0'0,"-2"1"-794"0"0,-6 7 2274 0 0,-1 1-1 0 0,1 1 1 0 0,0 0 0 0 0,1 0 0 0 0,-11 20 0 0 0,8-14-2190 0 0,-3 5 424 0 0,1 2 1 0 0,1-1 0 0 0,1 1-1 0 0,1 1 1 0 0,-9 36 0 0 0,17-53-645 0 0,0-1 1 0 0,0 1 0 0 0,1-1 0 0 0,0 1 0 0 0,0 0-1 0 0,0-1 1 0 0,1 1 0 0 0,0 0 0 0 0,1-1-1 0 0,-1 1 1 0 0,1-1 0 0 0,0 0 0 0 0,5 11-1 0 0,-4-13-15 0 0,-1 1 0 0 0,1-1 0 0 0,0 0 0 0 0,0 0 0 0 0,0 0 0 0 0,1 0-1 0 0,0-1 1 0 0,-1 1 0 0 0,1-1 0 0 0,0 0 0 0 0,1 0 0 0 0,-1 0 0 0 0,0-1 0 0 0,1 1 0 0 0,0-1-1 0 0,-1 0 1 0 0,1 0 0 0 0,6 0 0 0 0,3 1-96 0 0,0-1 1 0 0,1 0-1 0 0,-1-2 0 0 0,1 1 1 0 0,-1-2-1 0 0,0 0 0 0 0,1-1 1 0 0,24-6-1 0 0,-21 3-42 0 0,1-1 1 0 0,-1-1-1 0 0,0 0 1 0 0,0-1-1 0 0,-1-1 1 0 0,17-12-1 0 0,-29 18 71 0 0,-1-1 1 0 0,0 1-1 0 0,0-1 0 0 0,0 1 0 0 0,0-1 1 0 0,0-1-1 0 0,-1 1 0 0 0,0 0 0 0 0,0-1 1 0 0,0 1-1 0 0,0-1 0 0 0,-1 0 1 0 0,1 0-1 0 0,-1 0 0 0 0,-1 0 0 0 0,1-1 1 0 0,-1 1-1 0 0,0 0 0 0 0,0-1 0 0 0,0 1 1 0 0,-1-1-1 0 0,0 1 0 0 0,0 0 0 0 0,0-1 1 0 0,-1 1-1 0 0,0-1 0 0 0,0 1 1 0 0,0 0-1 0 0,-3-7 0 0 0,2 3 47 0 0,-2 0 1 0 0,1 0-1 0 0,-1 0 1 0 0,0 1-1 0 0,-1-1 0 0 0,0 1 1 0 0,0 0-1 0 0,-1 0 1 0 0,0 1-1 0 0,0 0 0 0 0,-1 0 1 0 0,-10-8-1 0 0,4 6 62 0 0,0 0 0 0 0,0 1 0 0 0,-1 0 1 0 0,-1 2-1 0 0,1-1 0 0 0,-1 2 0 0 0,0 0 0 0 0,0 1 0 0 0,-1 0 0 0 0,1 1 0 0 0,-1 1 1 0 0,-29 0-1 0 0,43 2-128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44.5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258 1 15199 0 0,'0'0'1172'0'0,"1"2"-606"0"0,1 1-361 0 0,-1-1 1 0 0,0 1 0 0 0,0 0 0 0 0,0 0 0 0 0,0 0-1 0 0,0 0 1 0 0,-1 0 0 0 0,1 0 0 0 0,-1 0 0 0 0,0 0-1 0 0,0 0 1 0 0,0 0 0 0 0,0 1 0 0 0,0-1 0 0 0,-1 0 0 0 0,0 0-1 0 0,1 0 1 0 0,-1 0 0 0 0,-1 3 0 0 0,-4 9 692 0 0,-1-1 0 0 0,-12 23 0 0 0,8-18-62 0 0,-16 30 470 0 0,-81 166 2082 0 0,89-171-3197 0 0,2 0 1 0 0,2 0-1 0 0,-10 52 1 0 0,17-38-419 0 0,9-49-17 0 0,-1-3-4188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44.9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159 0 2759 0 0,'-1'1'207'0'0,"-1"-1"-219"0"0,0 1 0 0 0,0-1 1 0 0,0 1-1 0 0,0 0 0 0 0,0 0 0 0 0,0 0 0 0 0,0 0 0 0 0,-3 3 1 0 0,-12 14 3299 0 0,10-6-4 0 0,0-1 0 0 0,-5 15 0 0 0,-4 6 174 0 0,-2-3-1137 0 0,1 1 0 0 0,-20 52-1 0 0,33-63-1618 0 0,4-19-673 0 0,-1 1 1 0 0,1-1-1 0 0,0 1 1 0 0,0 0-1 0 0,0-1 0 0 0,0 1 1 0 0,0-1-1 0 0,0 1 1 0 0,0-1-1 0 0,0 1 1 0 0,0-1-1 0 0,0 1 0 0 0,0 0 1 0 0,0-1-1 0 0,0 1 1 0 0,1-1-1 0 0,-1 1 0 0 0,0-1 1 0 0,0 1-1 0 0,1-1 1 0 0,-1 1-1 0 0,0-1 0 0 0,1 1 1 0 0,-1-1-1 0 0,0 0 1 0 0,1 1-1 0 0,-1-1 0 0 0,0 1 1 0 0,1-1-1 0 0,-1 0 1 0 0,2 1-1 0 0,4-1-11 0 0,0 0 0 0 0,0 0 1 0 0,-1 0-1 0 0,1-1 0 0 0,0 0 0 0 0,0 0 1 0 0,0-1-1 0 0,0 1 0 0 0,-1-1 0 0 0,1-1 0 0 0,8-4 1 0 0,-2 1-119 0 0,1-2 0 0 0,-1 1 1 0 0,20-18-1 0 0,-28 21 14 0 0,0-1 0 0 0,0 1 0 0 0,0-1 0 0 0,-1 0 0 0 0,1 0 0 0 0,-1 0 0 0 0,-1 0 0 0 0,1-1 0 0 0,-1 1 0 0 0,1-1 1 0 0,1-11-1 0 0,-3 14 52 0 0,0 0 0 0 0,-1 0 0 0 0,1 0 0 0 0,-1-1 1 0 0,0 1-1 0 0,0 0 0 0 0,0 0 0 0 0,0 0 1 0 0,-1 0-1 0 0,1 0 0 0 0,-1 0 0 0 0,0 0 0 0 0,0 0 1 0 0,0 0-1 0 0,0 0 0 0 0,-1 0 0 0 0,1 1 1 0 0,-1-1-1 0 0,1 0 0 0 0,-1 1 0 0 0,0-1 0 0 0,0 1 1 0 0,0 0-1 0 0,-5-4 0 0 0,7 5 28 0 0,-1 1 0 0 0,1-1 0 0 0,-1 1 0 0 0,1-1 0 0 0,-1 1 0 0 0,0 0-1 0 0,1-1 1 0 0,-1 1 0 0 0,0 0 0 0 0,1-1 0 0 0,-1 1 0 0 0,0 0 0 0 0,1 0 0 0 0,-1 0 0 0 0,0-1 0 0 0,0 1 0 0 0,1 0-1 0 0,-1 0 1 0 0,0 0 0 0 0,0 0 0 0 0,1 0 0 0 0,-1 0 0 0 0,0 1 0 0 0,1-1 0 0 0,-1 0 0 0 0,0 0 0 0 0,0 1 0 0 0,1-1-1 0 0,-1 0 1 0 0,0 0 0 0 0,1 1 0 0 0,-1-1 0 0 0,1 1 0 0 0,-1-1 0 0 0,0 1 0 0 0,1-1 0 0 0,-1 1 0 0 0,1-1 0 0 0,-1 1-1 0 0,0 0 1 0 0,0 2-277 0 0,-1 0 0 0 0,1 0 0 0 0,0 0 0 0 0,-1 0 0 0 0,1 0 0 0 0,0 0 0 0 0,1 0 0 0 0,-2 5 0 0 0,0 7-1120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3:45:45.2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45 17967 0 0,'0'0'1878'0'0,"0"2"-1782"0"0,-1 5 321 0 0,0 1 1 0 0,0-1 0 0 0,0 1 0 0 0,-4 7-1 0 0,3-10 85 0 0,1 1-1 0 0,-1 0 0 0 0,1 0 0 0 0,0 0 1 0 0,0 0-1 0 0,1 0 0 0 0,0 0 0 0 0,0 0 1 0 0,1 7-1 0 0,0-10-397 0 0,-1 0 1 0 0,1-1-1 0 0,0 1 0 0 0,0 0 1 0 0,0-1-1 0 0,0 1 1 0 0,1-1-1 0 0,-1 1 1 0 0,1-1-1 0 0,-1 1 0 0 0,1-1 1 0 0,0 0-1 0 0,0 0 1 0 0,0 0-1 0 0,0 0 1 0 0,0 0-1 0 0,0 0 0 0 0,1-1 1 0 0,3 3-1 0 0,-2-2-79 0 0,0-1 0 0 0,0 0 1 0 0,0 0-1 0 0,-1 0 0 0 0,1 0 0 0 0,0-1 0 0 0,0 0 0 0 0,1 1 0 0 0,-1-1 0 0 0,0-1 0 0 0,0 1 1 0 0,0-1-1 0 0,5 0 0 0 0,-1-2-17 0 0,1 1 1 0 0,0-1 0 0 0,-1 0-1 0 0,0-1 1 0 0,0 0-1 0 0,11-7 1 0 0,-14 8-21 0 0,-1 0 0 0 0,0 0 1 0 0,0-1-1 0 0,-1 1 0 0 0,1-1 0 0 0,-1 0 0 0 0,1 0 0 0 0,-1 0 1 0 0,0 0-1 0 0,-1-1 0 0 0,1 1 0 0 0,3-9 0 0 0,-5 9 8 0 0,0 0-1 0 0,-1 1 1 0 0,1-1-1 0 0,-1 0 0 0 0,0 0 1 0 0,0 0-1 0 0,0 1 0 0 0,0-1 1 0 0,-1 0-1 0 0,1 0 1 0 0,-1 1-1 0 0,0-1 0 0 0,0 0 1 0 0,-1 1-1 0 0,1-1 1 0 0,-1 1-1 0 0,1-1 0 0 0,-1 1 1 0 0,0 0-1 0 0,-1 0 1 0 0,-2-4-1 0 0,2 3 5 0 0,0 1 1 0 0,0 0-1 0 0,-1 0 1 0 0,1 0-1 0 0,-1 0 1 0 0,1 0-1 0 0,-1 1 1 0 0,0 0-1 0 0,0 0 0 0 0,0 0 1 0 0,0 0-1 0 0,0 0 1 0 0,-1 1-1 0 0,1 0 1 0 0,0 0-1 0 0,-1 0 1 0 0,-6 0-1 0 0,4 1 60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4:09.7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34 6447 0 0,'0'0'15535'0'0,"2"0"-15222"0"0,28 3 293 0 0,-1-1-1 0 0,33-2 1 0 0,62-9 36 0 0,1-1-260 0 0,200 5 100 0 0,34-2-61 0 0,149 2 555 0 0,-391 5-644 0 0,13 1-24 0 0,-121 0-298 0 0,-2-1 3 0 0,0 0 1 0 0,0 0-1 0 0,11-1 1 0 0,-8-1-26 0 0,-4 2-138 0 0,-1-1 0 0 0,1 1-1 0 0,0 0 1 0 0,8 1 0 0 0,-9 0-584 0 0,0-1 0 0 0,0 0 0 0 0,0 0 0 0 0,1 0 0 0 0,4-1 0 0 0,-1-1-1059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4:10.7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1 1839 0 0,'0'0'4510'0'0,"-9"4"3514"0"0,7-2-7720 0 0,1-1 0 0 0,-1 0 0 0 0,1 0 0 0 0,0 0 0 0 0,-1 1 0 0 0,1-1 0 0 0,0 1 0 0 0,0-1 0 0 0,0 1 0 0 0,0-1 0 0 0,0 1 0 0 0,0 0 0 0 0,0-1 0 0 0,1 1 0 0 0,-1 0 0 0 0,1 0 0 0 0,-1 0 0 0 0,1 3 0 0 0,0-3-97 0 0,0 1 1 0 0,0-1-1 0 0,0 1 0 0 0,1-1 1 0 0,-1 1-1 0 0,1-1 1 0 0,0 1-1 0 0,0-1 1 0 0,0 1-1 0 0,0-1 0 0 0,0 0 1 0 0,2 3-1 0 0,3 2 15 0 0,-1 0-1 0 0,1 0 1 0 0,1 0-1 0 0,-1-1 1 0 0,1 0 0 0 0,0 0-1 0 0,8 4 1 0 0,4 1 3 0 0,1 0 1 0 0,-1-1-1 0 0,2-2 1 0 0,0 0-1 0 0,23 6 1 0 0,112 18 311 0 0,-10-2-350 0 0,-136-27-187 0 0,12 2 0 0 0,40 17 0 0 0,-51-15 0 0 0,-2 4 0 0 0,-9-10 15 0 0,1 0-1 0 0,0 1 1 0 0,-1-1 0 0 0,1 0 0 0 0,-1 1-1 0 0,1-1 1 0 0,-1 1 0 0 0,1-1-1 0 0,-1 1 1 0 0,0-1 0 0 0,0 1-1 0 0,0-1 1 0 0,0 1 0 0 0,0-1 0 0 0,0 1-1 0 0,-1-1 1 0 0,1 1 0 0 0,0-1-1 0 0,-1 0 1 0 0,1 1 0 0 0,-1-1-1 0 0,1 1 1 0 0,-1-1 0 0 0,0 0 0 0 0,-1 3-1 0 0,-2 1 77 0 0,0 0-1 0 0,-1 1 0 0 0,1-2 1 0 0,-8 7-1 0 0,11-11-79 0 0,-11 14 43 0 0,10-11-39 0 0,-1 0 0 0 0,1-1 0 0 0,-1 1 0 0 0,1-1 0 0 0,-1 0 0 0 0,-4 3 0 0 0,-5 2 0 0 0,-9 6 36 0 0,-1-1-1 0 0,0-1 0 0 0,-39 14 0 0 0,-75 23 273 0 0,59-19-95 0 0,45-19-136 0 0,30-10-303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44.7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30 11055 0 0,'-1'0'49'0'0,"1"-1"-1"0"0,-1 1 1 0 0,1 0-1 0 0,0 0 1 0 0,-1-1-1 0 0,1 1 0 0 0,-1 0 1 0 0,1 0-1 0 0,-1 0 1 0 0,1 0-1 0 0,-1 0 1 0 0,1 0-1 0 0,-1-1 1 0 0,1 1-1 0 0,-1 0 1 0 0,1 0-1 0 0,0 0 0 0 0,-1 1 1 0 0,1-1-1 0 0,-1 0 1 0 0,1 0-1 0 0,-1 0 1 0 0,1 0-1 0 0,-1 0 1 0 0,1 0-1 0 0,-1 1 1 0 0,1-1-1 0 0,-1 0 0 0 0,1 0 1 0 0,0 1-1 0 0,-1-1 1 0 0,1 0-1 0 0,0 1 1 0 0,-1-1-1 0 0,1 0 1 0 0,0 1-1 0 0,-1-1 0 0 0,1 1 1 0 0,0-1-1 0 0,0 0 1 0 0,-1 1-1 0 0,1-1 1 0 0,0 1-1 0 0,0-1 1 0 0,0 1-1 0 0,0-1 1 0 0,-1 1-1 0 0,1-1 0 0 0,0 1 1 0 0,0-1-1 0 0,0 1 1 0 0,0 0-1 0 0,-3 12 4087 0 0,-1-2-2416 0 0,2 18 652 0 0,3 33 0 0 0,0-19-1284 0 0,1 18 119 0 0,0-38-780 0 0,-1 0 0 0 0,-2 0-1 0 0,-3 26 1 0 0,2-20 38 0 0,2-28 56 0 0,0-3-448 0 0,8-65-9 0 0,10-57 130 0 0,-14 107-174 0 0,1 0-1 0 0,0 0 1 0 0,1 0 0 0 0,1 0-1 0 0,10-16 1 0 0,-13 24-19 0 0,2 0 0 0 0,-1 0 0 0 0,1 1 0 0 0,1 0 0 0 0,-1 0 0 0 0,1 0 0 0 0,1 1 0 0 0,14-12 0 0 0,-6 9 0 0 0,-12 10 0 0 0,-1 0 0 0 0,8 0 0 0 0,-8 1 0 0 0,-1 0 0 0 0,0-1 0 0 0,1 1 0 0 0,-1 1 0 0 0,0-1 0 0 0,0 0 0 0 0,0 0 0 0 0,0 1 0 0 0,0-1 0 0 0,0 1 0 0 0,0 0 0 0 0,-1 0 0 0 0,1-1 0 0 0,-1 1 0 0 0,1 0 0 0 0,1 3 0 0 0,1 3 0 0 0,0 0 0 0 0,0 0 0 0 0,2 10 0 0 0,0-2 0 0 0,-1 0 35 0 0,-1-1 0 0 0,0 1 0 0 0,1 18 0 0 0,3 11 49 0 0,-3-18-59 0 0,-1-8 50 0 0,0 0-1 0 0,10 26 0 0 0,-11-39-98 0 0,0 0-1 0 0,0 1 1 0 0,0-1 0 0 0,1 0-1 0 0,0-1 1 0 0,1 1 0 0 0,-1-1-1 0 0,1 1 1 0 0,0-2-1 0 0,8 8 1 0 0,-9-9-235 0 0,0 0 0 0 0,0 0-1 0 0,0-1 1 0 0,0 1 0 0 0,1-1-1 0 0,-1 0 1 0 0,1 0 0 0 0,0 0 0 0 0,-1-1-1 0 0,7 2 1 0 0,5-3-1757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45.3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258 65 6911 0 0,'0'0'528'0'0,"0"-2"-341"0"0,3-19 425 0 0,-2 19 116 0 0,0-1 0 0 0,-1 0 0 0 0,1 1 0 0 0,-1-1 0 0 0,0 0-1 0 0,0 1 1 0 0,0-1 0 0 0,0 0 0 0 0,0 1 0 0 0,0-1 0 0 0,-2-5 1314 0 0,-14 4 994 0 0,13 4-2856 0 0,1 0-1 0 0,-1 0 1 0 0,0 0-1 0 0,1 0 1 0 0,-1 0-1 0 0,0 1 1 0 0,1-1 0 0 0,-1 1-1 0 0,1 0 1 0 0,-1-1-1 0 0,1 1 1 0 0,-1 1-1 0 0,1-1 1 0 0,0 0-1 0 0,-1 0 1 0 0,1 1-1 0 0,-2 1 1 0 0,-7 6 498 0 0,-19 18 1 0 0,28-24-585 0 0,-13 12 225 0 0,1 2 0 0 0,1 0 1 0 0,1 0-1 0 0,0 2 0 0 0,-12 24 1 0 0,11-17-107 0 0,2 2 0 0 0,1-1 0 0 0,-9 41 0 0 0,14-45-151 0 0,2 1 0 0 0,0 0 0 0 0,2-1 1 0 0,1 1-1 0 0,0 0 0 0 0,2 0 0 0 0,5 27 0 0 0,-1-23-43 0 0,1 1 0 0 0,1-1-1 0 0,2 0 1 0 0,1-1-1 0 0,20 38 1 0 0,-18-43-13 0 0,1 0-1 0 0,1-1 0 0 0,0 0 1 0 0,27 25-1 0 0,-15-21-1123 0 0,1 0 0 0 0,45 30 0 0 0,-37-32-483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47.3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278 45 919 0 0,'1'-1'7634'0'0,"4"-12"-4389"0"0,-1-1 1862 0 0,-18 3-1877 0 0,11 10-3002 0 0,1 0 0 0 0,-1 0 0 0 0,0 0 0 0 0,1 1 0 0 0,-1-1 0 0 0,0 1 0 0 0,1 0 0 0 0,-1 0 0 0 0,0 0 0 0 0,0 0 0 0 0,1 0 0 0 0,-6 2 0 0 0,-1 0 301 0 0,0 0 0 0 0,-13 5 0 0 0,9-2-349 0 0,0 1-1 0 0,1 1 1 0 0,0 0 0 0 0,1 1 0 0 0,0 0 0 0 0,0 1-1 0 0,0 0 1 0 0,1 0 0 0 0,0 1 0 0 0,-14 21-1 0 0,17-22-53 0 0,0 1 0 0 0,1 0-1 0 0,1 0 1 0 0,0 0 0 0 0,0 1 0 0 0,1-1-1 0 0,0 1 1 0 0,1 0 0 0 0,0 1-1 0 0,1-1 1 0 0,0 0 0 0 0,1 1-1 0 0,0 16 1 0 0,1-20-304 0 0,1-1 0 0 0,1 1-1 0 0,-1-1 1 0 0,1 1 0 0 0,0-1 0 0 0,1 1-1 0 0,0-1 1 0 0,0 0 0 0 0,1 0 0 0 0,0-1-1 0 0,0 1 1 0 0,0-1 0 0 0,1 0 0 0 0,0 0-1 0 0,0 0 1 0 0,0-1 0 0 0,1 1 0 0 0,9 5-1 0 0,-6-4-410 0 0,1-1-1 0 0,0 0 1 0 0,1 0-1 0 0,-1-1 1 0 0,1-1-1 0 0,0 0 1 0 0,0 0-1 0 0,0-1 1 0 0,1-1-1 0 0,-1 0 0 0 0,19 1 1 0 0,-8-2-7166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47.7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186 1 4143 0 0,'0'0'6834'0'0,"-8"2"-4752"0"0,-2 2-505 0 0,1 0-1 0 0,-1 0 0 0 0,1 1 0 0 0,0 0 0 0 0,-14 11 1 0 0,14-9-866 0 0,0 1 0 0 0,1 0 0 0 0,0 1 0 0 0,-12 16 0 0 0,13-15-568 0 0,0 1-1 0 0,1 0 1 0 0,0 0-1 0 0,1 0 0 0 0,1 1 1 0 0,-1 0-1 0 0,2 0 1 0 0,0 0-1 0 0,0 0 1 0 0,-1 22-1 0 0,4-26-130 0 0,0 0 0 0 0,0 0 1 0 0,1 0-1 0 0,0 0 0 0 0,0 0 0 0 0,1 0 0 0 0,0 0 0 0 0,1-1 1 0 0,0 1-1 0 0,0-1 0 0 0,4 8 0 0 0,-4-10-6 0 0,0 0 1 0 0,1 0-1 0 0,0 0 0 0 0,0 0 0 0 0,0 0 1 0 0,0-1-1 0 0,1 0 0 0 0,0 0 0 0 0,0 0 1 0 0,0-1-1 0 0,0 1 0 0 0,0-1 1 0 0,1 0-1 0 0,9 3 0 0 0,-1-1-81 0 0,0-2 0 0 0,0 1 0 0 0,1-2 1 0 0,-1 0-1 0 0,28 1 0 0 0,-34-3 35 0 0,0-1 1 0 0,0 1-1 0 0,0-2 1 0 0,0 1-1 0 0,0-1 1 0 0,-1 0-1 0 0,1 0 1 0 0,-1-1-1 0 0,1 0 1 0 0,-1 0-1 0 0,0-1 1 0 0,8-5-1 0 0,-14 8-76 0 0,1-12-120 0 0,-2 12 230 0 0,0 0 0 0 0,0-1 0 0 0,1 1 0 0 0,-1 0 0 0 0,0 0 0 0 0,0-1 0 0 0,0 1 0 0 0,0 0 0 0 0,0 0 0 0 0,0-1 1 0 0,-1 1-1 0 0,1 0 0 0 0,0 0 0 0 0,-1-1 0 0 0,1 1 0 0 0,-1 0 0 0 0,1 0 0 0 0,-1 0 0 0 0,1 0 0 0 0,-1 0 0 0 0,0 0 0 0 0,-1-2 0 0 0,-2-1-3 0 0,-1 0 0 0 0,0 0 1 0 0,0 0-1 0 0,-1 0 0 0 0,1 1 0 0 0,-1 0 0 0 0,0 0 0 0 0,0 0 1 0 0,0 1-1 0 0,0 0 0 0 0,0 0 0 0 0,0 0 0 0 0,-10 0 0 0 0,-10-1 2 0 0,0 1 0 0 0,-26 1 0 0 0,34 1 12 0 0,-11 0-11 0 0,16 0-5216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48.0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1 11975 0 0,'0'0'4570'0'0,"-1"1"-3414"0"0,-1 3-774 0 0,0 0 0 0 0,0 0 0 0 0,1 0 1 0 0,0 0-1 0 0,0 0 0 0 0,0 1 0 0 0,0-1 0 0 0,1 0 1 0 0,-1 0-1 0 0,1 1 0 0 0,1 6 0 0 0,1 7 553 0 0,6 27-1 0 0,-2-14-255 0 0,0 10-6 0 0,20 169 887 0 0,-9-60-1430 0 0,-13-119-142 0 0,-3-28-156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48.4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11975 0 0,'0'0'923'0'0,"1"2"-390"0"0,5 10 825 0 0,-1 1-1 0 0,-1 0 1 0 0,0 0-1 0 0,3 15 1 0 0,5 59 1153 0 0,-3-19-1419 0 0,41 215-2335 0 0,-46-261-441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48.8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10 114 14279 0 0,'-10'-16'1528'0'0,"14"6"-1528"0"0,2 0 0 0 0,2 0 792 0 0,2 0 104 0 0,4 0 32 0 0,4 0 0 0 0,2 0-672 0 0,2 0-128 0 0,0 0-24 0 0,2 4-8 0 0,0 4-728 0 0,0 2-144 0 0,0 0-32 0 0</inkml:trace>
  <inkml:trace contextRef="#ctx0" brushRef="#br0" timeOffset="1">406 102 11519 0 0,'0'2'887'0'0,"8"79"2399"0"0,-6-53-1125 0 0,1 0-1 0 0,8 34 1 0 0,-6-41-1601 0 0,-1-3-322 0 0,1 0-1 0 0,0-1 0 0 0,2 1 0 0 0,12 24 0 0 0,-16-37-61 0 0,-1-1-1420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49.1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13823 0 0,'0'0'1247'0'0,"2"0"-1023"0"0,7 2 661 0 0,0-1-1 0 0,0 2 1 0 0,0-1 0 0 0,-1 1 0 0 0,1 0-1 0 0,-1 1 1 0 0,12 7 0 0 0,-15-8-628 0 0,-1 1 0 0 0,1-1 0 0 0,-1 1 0 0 0,0 0 0 0 0,0 0 0 0 0,0 1 1 0 0,-1-1-1 0 0,1 1 0 0 0,-1 0 0 0 0,0 0 0 0 0,-1 0 0 0 0,1 0 0 0 0,2 8 0 0 0,-3-5-202 0 0,1-1 0 0 0,-1 1 0 0 0,-1 0 1 0 0,0 0-1 0 0,0 0 0 0 0,0 0 0 0 0,-1 0 0 0 0,0 0 0 0 0,-1 0 0 0 0,0-1 0 0 0,-3 14 0 0 0,0-7-39 0 0,0-1 0 0 0,-2 1 0 0 0,1-1 0 0 0,-2 0-1 0 0,-12 18 1 0 0,17-28-16 0 0,1-3 1 0 0,1 1 0 0 0,-1 0 0 0 0,1 0-1 0 0,-1 0 1 0 0,1 0 0 0 0,-1 0-1 0 0,1 0 1 0 0,-1 0 0 0 0,1 0-1 0 0,0 0 1 0 0,0 0 0 0 0,0 0-1 0 0,-1 0 1 0 0,1 2 0 0 0,1-3 1 0 0,-1 1 0 0 0,0-1 1 0 0,0 0-1 0 0,1 1 1 0 0,-1-1-1 0 0,0 1 0 0 0,1-1 1 0 0,-1 1-1 0 0,1-1 0 0 0,-1 0 1 0 0,1 1-1 0 0,-1-1 1 0 0,1 0-1 0 0,-1 0 0 0 0,0 1 1 0 0,1-1-1 0 0,0 0 0 0 0,-1 0 1 0 0,1 0-1 0 0,0 1 1 0 0,-1-1 0 0 0,5 2-8 0 0,-1-1 1 0 0,0 0-1 0 0,1 0 0 0 0,0 0 1 0 0,-1 0-1 0 0,1-1 0 0 0,-1 0 1 0 0,8 0-1 0 0,39-6-101 0 0,-32 3 91 0 0,192-25-1487 0 0,-197 26 166 0 0,-2 0-375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49.5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248 58 14167 0 0,'1'-2'647'0'0,"1"1"-531"0"0,-1-1 0 0 0,1 0 0 0 0,-1 0 0 0 0,0 0 0 0 0,0 0 0 0 0,0-1 0 0 0,0 1 0 0 0,0 0 0 0 0,0 0 0 0 0,-1-1 0 0 0,1 1 0 0 0,-1 0 0 0 0,0-1 0 0 0,1 1 0 0 0,-1 0 0 0 0,-1-4 0 0 0,1 5-3 0 0,0 0-1 0 0,0 0 0 0 0,0 1 0 0 0,0-1 1 0 0,0 0-1 0 0,-1 1 0 0 0,1-1 1 0 0,0 0-1 0 0,0 1 0 0 0,-1-1 0 0 0,1 0 1 0 0,-1 1-1 0 0,1-1 0 0 0,0 1 0 0 0,-1-1 1 0 0,1 0-1 0 0,-1 1 0 0 0,1-1 0 0 0,-1 1 1 0 0,0 0-1 0 0,1-1 0 0 0,-2 0 0 0 0,1 1 39 0 0,0 0 0 0 0,0 0-1 0 0,0 0 1 0 0,-1-1-1 0 0,1 1 1 0 0,0 1-1 0 0,0-1 1 0 0,-1 0-1 0 0,1 0 1 0 0,0 0-1 0 0,0 0 1 0 0,0 1-1 0 0,0-1 1 0 0,-1 1-1 0 0,1-1 1 0 0,0 1-1 0 0,0-1 1 0 0,-1 2 0 0 0,-6 2 372 0 0,-74 45 2623 0 0,71-42-2937 0 0,1 1 0 0 0,1 0 0 0 0,0 0 0 0 0,0 1-1 0 0,-12 16 1 0 0,11-12-61 0 0,1 0 0 0 0,0 1 0 0 0,2 0 0 0 0,-1 0 0 0 0,2 0 1 0 0,-9 27-1 0 0,13-34-132 0 0,1-1 1 0 0,0 1-1 0 0,0-1 0 0 0,0 1 1 0 0,1 0-1 0 0,0-1 1 0 0,0 1-1 0 0,1 0 1 0 0,0-1-1 0 0,0 1 1 0 0,0 0-1 0 0,1-1 1 0 0,0 0-1 0 0,0 1 1 0 0,1-1-1 0 0,0 0 0 0 0,0 0 1 0 0,6 9-1 0 0,-3-8-11 0 0,1 1 0 0 0,0-1 0 0 0,0 0 0 0 0,1 0 0 0 0,0-1 0 0 0,0 0 0 0 0,0 0 0 0 0,1-1 0 0 0,0 0 0 0 0,0-1 0 0 0,13 5 0 0 0,-4-2-2 0 0,1-2 0 0 0,-1 0 0 0 0,2-1 0 0 0,36 3 0 0 0,-41-6-14 0 0,0-1 0 0 0,1-1-1 0 0,-1-1 1 0 0,0 0 0 0 0,0 0 0 0 0,0-2-1 0 0,17-6 1 0 0,-25 8-23 0 0,1-1-1 0 0,-1 0 1 0 0,1-1 0 0 0,-1 0-1 0 0,0 0 1 0 0,-1 0-1 0 0,1-1 1 0 0,-1 0 0 0 0,0-1-1 0 0,0 1 1 0 0,0-1 0 0 0,-1 0-1 0 0,0 0 1 0 0,0-1-1 0 0,4-8 1 0 0,-7 12 21 0 0,-1-1 0 0 0,0 1 1 0 0,0 0-1 0 0,0-1 0 0 0,-1 1 0 0 0,1-1 0 0 0,-1 0 0 0 0,0 1 0 0 0,0-1 1 0 0,0 1-1 0 0,0-1 0 0 0,-1 0 0 0 0,1 1 0 0 0,-1-1 0 0 0,0 1 1 0 0,0-1-1 0 0,-3-5 0 0 0,-2-4-48 0 0,-1-1-1 0 0,-17-23 1 0 0,15 23 12 0 0,1 1 7 0 0,-1 0-1 0 0,0 1 0 0 0,-1 0 1 0 0,0 1-1 0 0,0 0 1 0 0,-2 0-1 0 0,1 1 1 0 0,-1 1-1 0 0,-1 0 0 0 0,0 0 1 0 0,0 2-1 0 0,-15-8 1 0 0,24 14-184 0 0,-1-1 0 0 0,0 1 0 0 0,0-1 0 0 0,1 2 0 0 0,-1-1 0 0 0,0 0 0 0 0,0 1 0 0 0,-7 0 0 0 0,2 2-1675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50.1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262 0 13903 0 0,'0'0'1262'0'0,"-16"3"1242"0"0,7 1-1846 0 0,0 0 0 0 0,1 1 1 0 0,-1 0-1 0 0,1 1 1 0 0,0 0-1 0 0,1 0 1 0 0,0 1-1 0 0,0 0 1 0 0,0 0-1 0 0,-10 15 1 0 0,-3 7 236 0 0,-26 51 1 0 0,27-43-487 0 0,-16 45 1 0 0,28-63-325 0 0,1 1 1 0 0,1-1 0 0 0,1 1-1 0 0,-3 29 1 0 0,6-42-81 0 0,1-1 1 0 0,1 1 0 0 0,-1 0 0 0 0,1-1-1 0 0,0 1 1 0 0,0 0 0 0 0,1-1-1 0 0,0 1 1 0 0,0-1 0 0 0,0 0-1 0 0,1 0 1 0 0,0 0 0 0 0,0 0 0 0 0,7 9-1 0 0,-6-11-5 0 0,-1 0 0 0 0,1 0 0 0 0,0 0-1 0 0,0-1 1 0 0,0 0 0 0 0,0 0 0 0 0,0 0 0 0 0,1 0-1 0 0,-1-1 1 0 0,1 1 0 0 0,0-1 0 0 0,0 0 0 0 0,0-1-1 0 0,0 1 1 0 0,0-1 0 0 0,0 0 0 0 0,0 0-1 0 0,0-1 1 0 0,7 1 0 0 0,6-1-37 0 0,0-1-1 0 0,0-1 1 0 0,0 0 0 0 0,0-1-1 0 0,-1-1 1 0 0,1-1 0 0 0,-1-1-1 0 0,26-11 1 0 0,-39 15 15 0 0,-1 0 0 0 0,0 0-1 0 0,1-1 1 0 0,-1 1 0 0 0,0-1 0 0 0,0 0 0 0 0,0 0 0 0 0,0 0-1 0 0,-1 0 1 0 0,1 0 0 0 0,-1-1 0 0 0,0 1 0 0 0,0-1-1 0 0,0 0 1 0 0,-1 1 0 0 0,1-1 0 0 0,1-5 0 0 0,-3 6 5 0 0,0 1 1 0 0,1-1 0 0 0,-1 0 0 0 0,0 1-1 0 0,0-1 1 0 0,0 0 0 0 0,-1 0-1 0 0,1 1 1 0 0,-1-1 0 0 0,1 0 0 0 0,-1 1-1 0 0,0-1 1 0 0,0 0 0 0 0,0 1 0 0 0,0 0-1 0 0,-1-1 1 0 0,1 1 0 0 0,-1 0 0 0 0,1-1-1 0 0,-1 1 1 0 0,0 0 0 0 0,0 0-1 0 0,0 0 1 0 0,0 1 0 0 0,0-1 0 0 0,-4-2-1 0 0,-2-1-10 0 0,-1 0 0 0 0,1 1-1 0 0,-1 0 1 0 0,0 0-1 0 0,0 1 1 0 0,-1 0 0 0 0,1 0-1 0 0,-12 0 1 0 0,-6-1-174 0 0,-45 2-1 0 0,30 7-1337 0 0,40-4 142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50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8751 0 0,'0'0'674'0'0,"3"0"-438"0"0,13 5 718 0 0,-1 1 1 0 0,0 0-1 0 0,0 1 1 0 0,0 1-1 0 0,-1 0 0 0 0,0 1 1 0 0,0 0-1 0 0,-1 1 1 0 0,22 22-1 0 0,-3 2 287 0 0,-1 1 0 0 0,33 49-1 0 0,-35-40-894 0 0,-2 2 1 0 0,-2 0-1 0 0,-2 1 0 0 0,-2 1 0 0 0,-2 2 0 0 0,-2 0 1 0 0,-2 0-1 0 0,12 84 0 0 0,-20-70-315 0 0,-3 0 0 0 0,-3 0 0 0 0,-13 117 0 0 0,9-156-26 0 0,-1 1 1 0 0,-2-1-1 0 0,-15 45 0 0 0,14-53-109 0 0,-1 0-1 0 0,0-1 1 0 0,-1 0 0 0 0,-1 0-1 0 0,0-1 1 0 0,-15 16 0 0 0,18-24-460 0 0,1 1-1 0 0,-2-1 1 0 0,1-1 0 0 0,-1 1 0 0 0,-16 9-1 0 0,10-9-1332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50.9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28 4607 0 0,'0'0'354'0'0,"2"-1"-233"0"0,36-11 9285 0 0,1 4-3388 0 0,9 2-2245 0 0,-30 6-3366 0 0,0 0 1 0 0,20 3 0 0 0,-22-2-405 0 0,-9 0-205 0 0,0-1 0 0 0,1 1 0 0 0,-1 0 0 0 0,0 1 0 0 0,0 0 0 0 0,0 0 0 0 0,9 5-1 0 0,-14-6-838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51.2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 17047 0 0,'0'0'1512'0'0,"12"0"-1208"0"0,2-2-240 0 0,2 0-64 0 0,-2 0 888 0 0,2 0 168 0 0,2 0 32 0 0,2-2 0 0 0,0 0-384 0 0,2 0-72 0 0,0 0-24 0 0,2-2 0 0 0,2 2-456 0 0,0 2-152 0 0,2 0 80 0 0,-4 2-6960 0 0,0 2-1384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51.7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8751 0 0,'0'0'10915'0'0,"1"3"-9630"0"0,8 21-36 0 0,-2 0 0 0 0,-1 1 0 0 0,4 34 0 0 0,-7-38-997 0 0,1 7 15 0 0,-1 29 0 0 0,-3-38-396 0 0,1 0 0 0 0,0-1 0 0 0,2 1 0 0 0,8 30 0 0 0,-10-45-512 0 0,0 0 0 0 0,1-1 0 0 0,0 1 0 0 0,4 6 0 0 0,1 0-7707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52.1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152 14 14279 0 0,'-10'-6'1416'0'0,"9"5"-1320"0"0,0 0 0 0 0,0 1-1 0 0,1-1 1 0 0,-1 0 0 0 0,0 1 0 0 0,0-1 0 0 0,0 1-1 0 0,0-1 1 0 0,0 1 0 0 0,0-1 0 0 0,0 1 0 0 0,-2-1 0 0 0,1 2 196 0 0,1-1 0 0 0,-1 1 1 0 0,0-1-1 0 0,0 1 1 0 0,0-1-1 0 0,0 1 0 0 0,1 0 1 0 0,-1 0-1 0 0,0 0 1 0 0,1 0-1 0 0,-1 0 0 0 0,1 0 1 0 0,-1 0-1 0 0,1 1 1 0 0,-1-1-1 0 0,1 0 1 0 0,-2 4-1 0 0,-21 31 1743 0 0,15-22-1579 0 0,6-7-356 0 0,0 0 0 0 0,0 0 0 0 0,0 0 0 0 0,1 1 0 0 0,0-1 0 0 0,0 1 0 0 0,1-1-1 0 0,0 1 1 0 0,0 11 0 0 0,-2 6 68 0 0,3-19-151 0 0,-1-1-1 0 0,1 1 1 0 0,0-1 0 0 0,1 1 0 0 0,-1 0 0 0 0,1-1-1 0 0,0 1 1 0 0,1-1 0 0 0,-1 0 0 0 0,1 1 0 0 0,0-1-1 0 0,1 0 1 0 0,-1 0 0 0 0,1 0 0 0 0,0 0 0 0 0,0-1-1 0 0,0 1 1 0 0,1-1 0 0 0,0 0 0 0 0,-1 0 0 0 0,2 0-1 0 0,-1 0 1 0 0,0-1 0 0 0,1 0 0 0 0,-1 1 0 0 0,1-2-1 0 0,0 1 1 0 0,0-1 0 0 0,0 1 0 0 0,1-1 0 0 0,-1-1-1 0 0,0 1 1 0 0,1-1 0 0 0,9 2 0 0 0,-4-3-22 0 0,-1 1 1 0 0,0-1 0 0 0,1-1-1 0 0,-1 0 1 0 0,0 0 0 0 0,1-1-1 0 0,-1 0 1 0 0,0-1-1 0 0,16-7 1 0 0,-18 7-60 0 0,0-1 0 0 0,0 0 0 0 0,0-1 0 0 0,-1 0 1 0 0,0 0-1 0 0,0-1 0 0 0,0 0 0 0 0,0 0 0 0 0,-1 0 0 0 0,0-1 0 0 0,8-11 0 0 0,-13 15 56 0 0,0 0 0 0 0,1 0-1 0 0,-1 0 1 0 0,0 0 0 0 0,0 0 0 0 0,-1 0-1 0 0,1 0 1 0 0,-1-1 0 0 0,1 1 0 0 0,-1 0-1 0 0,0 0 1 0 0,0 0 0 0 0,-1-1-1 0 0,1 1 1 0 0,-1 0 0 0 0,1 0 0 0 0,-1 0-1 0 0,0 0 1 0 0,0-1 0 0 0,0 1 0 0 0,-1 1-1 0 0,-2-6 1 0 0,1 3-4 0 0,0-1 0 0 0,-1 1 1 0 0,1 0-1 0 0,-1 0 0 0 0,-1 1 0 0 0,1-1 0 0 0,0 1 1 0 0,-1 0-1 0 0,0 0 0 0 0,-10-6 0 0 0,2 4-237 0 0,0 1 0 0 0,1 0 0 0 0,-2 1 0 0 0,1 0 1 0 0,0 1-1 0 0,-1 1 0 0 0,1 0 0 0 0,-25 1 0 0 0,17 1-712 0 0,0 1 0 0 0,0 1 0 0 0,0 1 0 0 0,1 1 0 0 0,-23 7 0 0 0,24-5-6489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52.4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0 248 4607 0 0,'0'0'11363'0'0,"3"0"-9687"0"0,27 1-55 0 0,-1-1 1 0 0,55-8-1 0 0,-37 3-972 0 0,254-30 812 0 0,-80 8-1195 0 0,543-77 679 0 0,-602 74-777 0 0,-39 6-80 0 0,-63 9-200 0 0,-57 14-475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53.0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 1 10135 0 0,'0'0'1295'0'0,"0"2"5"0"0,0 9 428 0 0,0 0-174 0 0,0 1 0 0 0,-1 0 1 0 0,-2 13-1 0 0,-21 109 4023 0 0,12-56-4598 0 0,11-68-957 0 0,1 0 1 0 0,0 0-1 0 0,0 0 1 0 0,1 0-1 0 0,0 0 0 0 0,1-1 1 0 0,0 1-1 0 0,6 17 0 0 0,-7-25-139 0 0,1 0 0 0 0,-1 0 0 0 0,0 0 0 0 0,1-1 0 0 0,0 1 0 0 0,-1 0 0 0 0,1-1 0 0 0,0 1 0 0 0,0-1 0 0 0,0 0 0 0 0,0 0 0 0 0,0 1 0 0 0,0-1 0 0 0,3 0-1 0 0,7 3-1446 0 0,1-5-69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53.6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142 363 7831 0 0,'-8'2'706'0'0,"5"-1"-719"0"0,1 0 1 0 0,-1 1 0 0 0,1-1 0 0 0,0 0-1 0 0,0 1 1 0 0,0-1 0 0 0,0 1 0 0 0,0 0-1 0 0,0-1 1 0 0,-2 4 0 0 0,-10 14 12067 0 0,14-16-11856 0 0,0-1 1 0 0,0 1 0 0 0,1 0-1 0 0,-1-1 1 0 0,1 1 0 0 0,-1-1 0 0 0,1 1-1 0 0,0-1 1 0 0,0 1 0 0 0,0-1 0 0 0,0 0-1 0 0,0 1 1 0 0,1-1 0 0 0,-1 0 0 0 0,1 0-1 0 0,2 3 1 0 0,-1-2-73 0 0,0-1 0 0 0,1 1 0 0 0,-1-1 1 0 0,1 1-1 0 0,-1-1 0 0 0,1 0 0 0 0,0-1 0 0 0,0 1 0 0 0,6 1 0 0 0,5 1-22 0 0,1-1 0 0 0,-1-1 0 0 0,1-1-1 0 0,23 0 1 0 0,-10-1-72 0 0,29-5 0 0 0,-49 4-30 0 0,0 0 0 0 0,1-1-1 0 0,-1-1 1 0 0,0 1 0 0 0,0-2 0 0 0,-1 1-1 0 0,11-6 1 0 0,-12 2-3 0 0,-7 5 0 0 0,1 1 0 0 0,-1-1 0 0 0,0 1 0 0 0,0-1 0 0 0,0 1 0 0 0,0-1 0 0 0,0 1 0 0 0,0-1 0 0 0,0 1 0 0 0,-1-1 0 0 0,1 0 0 0 0,-1 1 0 0 0,1 0 0 0 0,-1-1 0 0 0,1 1 0 0 0,-1-1 0 0 0,0 1 0 0 0,0 0 0 0 0,1-1 0 0 0,-1 1 0 0 0,0 0 0 0 0,0 0 0 0 0,-2-1 0 0 0,-2-5 0 0 0,-1 2 0 0 0,-13-11 0 0 0,-4-1 0 0 0,-1 1 0 0 0,-1 1 0 0 0,-1 2 0 0 0,-49-20 0 0 0,66 30 3 0 0,-93-40 300 0 0,90 37-259 0 0,1 0 0 0 0,0-1 1 0 0,0 0-1 0 0,0-1 0 0 0,1 0 1 0 0,-12-14-1 0 0,20 21-52 0 0,0-1 0 0 0,1 0 0 0 0,-1 0 0 0 0,1 0 0 0 0,0 0 0 0 0,-1-1 0 0 0,1 1 1 0 0,0 0-1 0 0,0-1 0 0 0,1 1 0 0 0,-1 0 0 0 0,0-1 0 0 0,1 1 0 0 0,0-1 0 0 0,-1 1 0 0 0,1-1 0 0 0,0 1 0 0 0,0-1 0 0 0,1 1 0 0 0,-1-1 0 0 0,0 1 0 0 0,1 0 0 0 0,-1-1 0 0 0,1 1 0 0 0,0-1 1 0 0,0 1-1 0 0,0 0 0 0 0,0 0 0 0 0,0 0 0 0 0,3-5 0 0 0,1 2-162 0 0,-1-1 0 0 0,1 1 0 0 0,0 0 0 0 0,0 0 0 0 0,0 1 0 0 0,1-1 1 0 0,-1 1-1 0 0,1 1 0 0 0,12-7 0 0 0,-10 6-46 0 0,72-29-1218 0 0,-71 30 1345 0 0,0 0 0 0 0,0 1 1 0 0,0 0-1 0 0,1 1 0 0 0,-1 0 1 0 0,19 0-1 0 0,-10 3 90 0 0,-14 1 3 0 0,-1 0 3 0 0,-1-2 20 0 0,0 0 0 0 0,0 1 0 0 0,0-1 0 0 0,0 1 0 0 0,0 0 0 0 0,-1-1 0 0 0,1 1 0 0 0,0 0 0 0 0,-1 0 0 0 0,1 0 0 0 0,-1 0 0 0 0,0 0 0 0 0,0 1 0 0 0,0-1 0 0 0,0 0 0 0 0,0 1 0 0 0,0-1 0 0 0,0 0 1 0 0,-1 1-1 0 0,1-1 0 0 0,-1 1 0 0 0,0-1 0 0 0,0 1 0 0 0,0-1 0 0 0,0 1 0 0 0,0-1 0 0 0,-1 4 0 0 0,0 1 105 0 0,-1 1 0 0 0,0 0 0 0 0,0 0 0 0 0,0-1 0 0 0,-1 1 0 0 0,0-1 0 0 0,-7 12 0 0 0,4-11 19 0 0,0 1 0 0 0,-1 0 0 0 0,0-1 0 0 0,0-1 0 0 0,-10 9 0 0 0,-44 31 558 0 0,-7 6-29 0 0,35-24-371 0 0,31-26-234 0 0,0 3-75 0 0,2-5-53 0 0,0-1-1 0 0,1 1 1 0 0,-1-1-1 0 0,0 1 1 0 0,1-1-1 0 0,-1 1 1 0 0,0-1-1 0 0,1 0 1 0 0,-1 1-1 0 0,0-1 1 0 0,1 0 0 0 0,-1 1-1 0 0,1-1 1 0 0,-1 0-1 0 0,1 0 1 0 0,-1 1-1 0 0,1-1 1 0 0,-1 0-1 0 0,1 0 1 0 0,0 0-1 0 0,-1 0-19 0 0,13 3-1160 0 0,2-3-50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53.9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28 13823 0 0,'-7'5'1431'0'0,"-2"2"-447"0"0,0 0 0 0 0,0 1 0 0 0,1 0 0 0 0,0 0 0 0 0,0 1 0 0 0,1 0 0 0 0,0 0 0 0 0,-8 14 0 0 0,13-19-796 0 0,-1 1 0 0 0,1 0 0 0 0,0-1 0 0 0,1 1 1 0 0,-1 0-1 0 0,1 0 0 0 0,0 0 0 0 0,0 0 0 0 0,0 0 1 0 0,1 0-1 0 0,0 0 0 0 0,0 0 0 0 0,0 0 0 0 0,1 0 0 0 0,-1 0 1 0 0,1 0-1 0 0,0 0 0 0 0,1 0 0 0 0,-1 0 0 0 0,1 0 1 0 0,3 6-1 0 0,-3-8-178 0 0,0 1 1 0 0,1 0 0 0 0,-1-1-1 0 0,1 0 1 0 0,0 0-1 0 0,0 0 1 0 0,0 0 0 0 0,0 0-1 0 0,1-1 1 0 0,-1 1 0 0 0,1-1-1 0 0,3 2 1 0 0,0-1 17 0 0,0 0-1 0 0,-1 0 1 0 0,1-1 0 0 0,0-1 0 0 0,0 1 0 0 0,11 0-1 0 0,-1-1 15 0 0,0-1-1 0 0,0 0 1 0 0,-1-2-1 0 0,1 0 1 0 0,21-6-1 0 0,-23 5-65 0 0,0-1-1 0 0,0-1 1 0 0,0 0 0 0 0,0-1 0 0 0,-1 0-1 0 0,0-2 1 0 0,-1 1 0 0 0,15-12-1 0 0,-22 15-28 0 0,0-1 0 0 0,0-1 0 0 0,0 1 0 0 0,-1-1 0 0 0,8-10 0 0 0,-11 13 40 0 0,0 1 0 0 0,-1-1 0 0 0,0 0 0 0 0,0 1 0 0 0,0-1-1 0 0,0 0 1 0 0,0 0 0 0 0,0 0 0 0 0,-1 0 0 0 0,1 0 0 0 0,-1 0 0 0 0,0 0-1 0 0,0 0 1 0 0,0 0 0 0 0,-1 0 0 0 0,1 0 0 0 0,-2-6 0 0 0,0 3 12 0 0,0 0 1 0 0,0 0 0 0 0,0 0 0 0 0,-1 0-1 0 0,0 0 1 0 0,0 1 0 0 0,-1-1 0 0 0,0 1-1 0 0,0 0 1 0 0,0 0 0 0 0,0 0 0 0 0,-1 1-1 0 0,0-1 1 0 0,0 1 0 0 0,0 0 0 0 0,0 1-1 0 0,0-1 1 0 0,-1 1 0 0 0,0 0 0 0 0,0 1-1 0 0,0-1 1 0 0,0 1 0 0 0,-10-3 0 0 0,2 3-224 0 0,0 0-1 0 0,1 0 1 0 0,-1 1 0 0 0,0 1 0 0 0,0 0 0 0 0,0 1-1 0 0,0 1 1 0 0,1 0 0 0 0,-28 8 0 0 0,23-4-859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57.8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118 1 10591 0 0,'-1'2'5694'0'0,"-28"71"1865"0"0,-1 0-6084 0 0,9-16-1021 0 0,-11 31-236 0 0,28-66-1207 0 0,3 0-5194 0 0,1-4-1901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58.6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432 7 16063 0 0,'0'0'1460'0'0,"-1"0"-1026"0"0,-4-2 2 0 0,1 1 1 0 0,-1 0-1 0 0,0 0 1 0 0,1 0-1 0 0,-1 1 1 0 0,0 0 0 0 0,1 0-1 0 0,-1 0 1 0 0,0 0-1 0 0,-5 2 1 0 0,-8 2 566 0 0,-23 7 0 0 0,30-7-745 0 0,-15 4 49 0 0,0 2-1 0 0,0 1 1 0 0,1 0 0 0 0,1 2-1 0 0,0 1 1 0 0,1 1 0 0 0,0 2-1 0 0,1 0 1 0 0,-30 30 0 0 0,47-42-298 0 0,1 1 0 0 0,-1 0-1 0 0,1 0 1 0 0,0 0 0 0 0,-3 7 0 0 0,3-1-9 0 0,4-10-2 0 0,1-1 0 0 0,-1 1 1 0 0,0-1-1 0 0,1 1 0 0 0,-1-1 0 0 0,1 1 0 0 0,-1-1 0 0 0,1 1 1 0 0,0-1-1 0 0,-1 1 0 0 0,1-1 0 0 0,0 0 0 0 0,0 1 0 0 0,0-1 0 0 0,0 0 1 0 0,0 0-1 0 0,0 0 0 0 0,1 1 0 0 0,-1-1 0 0 0,0-1 0 0 0,1 1 1 0 0,-1 0-1 0 0,0 0 0 0 0,1 0 0 0 0,-1-1 0 0 0,1 1 0 0 0,-1-1 1 0 0,1 1-1 0 0,1 0 0 0 0,6 1-94 0 0,0-1-1 0 0,1 1 1 0 0,15-1 0 0 0,-22 0 56 0 0,86-4-784 0 0,-66 2 496 0 0,0 0 0 0 0,0 1 0 0 0,0 1 0 0 0,37 7 0 0 0,-52-6 266 0 0,1 0 0 0 0,-1 1 0 0 0,0 0 0 0 0,0 0 0 0 0,0 1 0 0 0,0 0 0 0 0,0 0 0 0 0,11 10 0 0 0,-16-12 41 0 0,0 1 0 0 0,0 0-1 0 0,0 0 1 0 0,0 0 0 0 0,-1 1-1 0 0,1-1 1 0 0,-1 1 0 0 0,0-1-1 0 0,0 1 1 0 0,0 0 0 0 0,-1 0 0 0 0,1 0-1 0 0,-1 0 1 0 0,0 0 0 0 0,0 0-1 0 0,0 0 1 0 0,-1 0 0 0 0,1 0-1 0 0,-1 9 1 0 0,-1-6 98 0 0,1 0-1 0 0,-1 1 1 0 0,-1-1-1 0 0,0 0 1 0 0,0 1-1 0 0,0-1 1 0 0,-1 0-1 0 0,0-1 1 0 0,0 1-1 0 0,0 0 1 0 0,-1-1-1 0 0,0 0 1 0 0,-1 0-1 0 0,1 0 1 0 0,-7 6-1 0 0,-1-1 147 0 0,-1 0-1 0 0,0-2 1 0 0,0 1-1 0 0,-1-2 0 0 0,-28 14 1 0 0,5-5 311 0 0,-58 20 0 0 0,92-36-524 0 0,2 0-8 0 0,1-1-1 0 0,-1 0 0 0 0,0 1 1 0 0,0-1-1 0 0,0 0 0 0 0,0 0 1 0 0,0 0-1 0 0,0 0 0 0 0,0 0 1 0 0,1 0-1 0 0,-1 0 0 0 0,0 0 1 0 0,0 0-1 0 0,0 0 0 0 0,0 0 1 0 0,0 0-1 0 0,-1-1 0 0 0,2 1-44 0 0,-1 0-1 0 0,1 0 1 0 0,-1 0-1 0 0,1-1 1 0 0,-1 1-1 0 0,1 0 1 0 0,-1 0 0 0 0,1 0-1 0 0,-1-1 1 0 0,1 1-1 0 0,-1 0 1 0 0,1 0-1 0 0,0-1 1 0 0,-1 1-1 0 0,1 0 1 0 0,-1-1-1 0 0,1 1 1 0 0,0-1-1 0 0,-1 1 1 0 0,1 0-1 0 0,0-1 1 0 0,0 1-1 0 0,-1-1 1 0 0,1 1-1 0 0,0-1 1 0 0,0 1-1 0 0,0-1 1 0 0,0 1-1 0 0,-1-1 1 0 0,1 1-1 0 0,0-1 1 0 0,0 1-1 0 0,0-1 1 0 0,0 1-1 0 0,0-1 1 0 0,0 0-1 0 0,5-19-3891 0 0,-1 8-4318 0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59.0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 28 16759 0 0,'0'0'1514'0'0,"-1"1"-1242"0"0,-12 29-263 0 0,9-22 694 0 0,0 0-1 0 0,0 1 1 0 0,1 0 0 0 0,0 0 0 0 0,1 0 0 0 0,0 0 0 0 0,0 0-1 0 0,0 14 1 0 0,2-19-565 0 0,0 1 0 0 0,0-1 0 0 0,1 1 0 0 0,0 0 0 0 0,0-1 0 0 0,0 1 0 0 0,1-1 0 0 0,-1 0 0 0 0,1 1-1 0 0,0-1 1 0 0,0 0 0 0 0,0 0 0 0 0,1 0 0 0 0,0 0 0 0 0,-1-1 0 0 0,1 1 0 0 0,1-1 0 0 0,-1 0 0 0 0,0 0 0 0 0,1 0 0 0 0,0 0 0 0 0,-1 0 0 0 0,1-1 0 0 0,6 3-1 0 0,-2-1-104 0 0,0 0-1 0 0,1-1 0 0 0,-1-1 0 0 0,1 0 0 0 0,0 0 1 0 0,0 0-1 0 0,-1-1 0 0 0,1-1 0 0 0,0 1 0 0 0,0-1 1 0 0,17-3-1 0 0,-6 0-15 0 0,1-1 1 0 0,-1-1 0 0 0,21-8-1 0 0,-35 11-13 0 0,0 0 0 0 0,0-1 0 0 0,0 0 0 0 0,0 0 0 0 0,-1-1 0 0 0,1 1 0 0 0,-1-1 0 0 0,0 0 0 0 0,0-1-1 0 0,0 1 1 0 0,-1-1 0 0 0,0 0 0 0 0,8-11 0 0 0,-11 14-4 0 0,0 0 0 0 0,0-1 0 0 0,0 1 0 0 0,0-1 0 0 0,-1 1 0 0 0,1-1 0 0 0,-1 1 0 0 0,1-1 0 0 0,-1 1 0 0 0,0-1 0 0 0,0 1 0 0 0,0-1 0 0 0,0 1 0 0 0,0-1 0 0 0,-2-4 0 0 0,1 3 0 0 0,-1 0 0 0 0,0 0 0 0 0,1 0 0 0 0,-2 0 0 0 0,1 0 0 0 0,0 0 0 0 0,-1 0 0 0 0,-4-4 0 0 0,0 0 0 0 0,-2 0 0 0 0,1 0 0 0 0,-1 1 0 0 0,-1 0 0 0 0,1 0 0 0 0,-13-5 0 0 0,9 5-65 0 0,-1 1 0 0 0,0 1 0 0 0,0 0 0 0 0,-1 1 0 0 0,1 1-1 0 0,-1 0 1 0 0,0 1 0 0 0,0 0 0 0 0,0 1 0 0 0,0 1 0 0 0,-29 4 0 0 0,42-4-939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19:59.6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 53 5063 0 0,'0'3'6111'0'0,"1"5"-4310"0"0,0 0 0 0 0,-1 0 0 0 0,0 0 1 0 0,-3 16-1 0 0,0-9-491 0 0,-1 0 0 0 0,-5 15 0 0 0,-2-2-291 0 0,-1-2 1 0 0,-17 30-1 0 0,16-33-132 0 0,10-17-463 0 0,8-15-415 0 0,9-14 23 0 0,1 1-1 0 0,22-26 0 0 0,-3 6-30 0 0,-4-1 3 0 0,19-24-164 0 0,-43 60 142 0 0,0 0 0 0 0,1 0-1 0 0,0 1 1 0 0,1 0 0 0 0,0 0-1 0 0,11-7 1 0 0,-17 12 22 0 0,0 1-1 0 0,1-1 0 0 0,-1 0 1 0 0,0 0-1 0 0,0 1 1 0 0,1 0-1 0 0,-1-1 0 0 0,0 1 1 0 0,0 0-1 0 0,1 0 1 0 0,-1 0-1 0 0,0 0 1 0 0,1 1-1 0 0,-1-1 0 0 0,0 1 1 0 0,0-1-1 0 0,1 1 1 0 0,-1 0-1 0 0,0 0 0 0 0,0 0 1 0 0,0 0-1 0 0,0 0 1 0 0,0 0-1 0 0,0 1 1 0 0,0-1-1 0 0,-1 1 0 0 0,3 1 1 0 0,2 3 72 0 0,-1-1-1 0 0,0 1 1 0 0,0 0 0 0 0,0 0-1 0 0,-1 1 1 0 0,0 0 0 0 0,4 7-1 0 0,22 60 560 0 0,-21-50-594 0 0,0 0 0 0 0,2-1 0 0 0,1-1 0 0 0,15 23 0 0 0,-26-42-203 0 0,1-1-1 0 0,0 0 0 0 0,0 0 0 0 0,0 0 0 0 0,0-1 0 0 0,0 1 0 0 0,0 0 0 0 0,4 2 1 0 0,12 0-7450 0 0,-4-3-1328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0.2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308 44 14367 0 0,'-7'-13'662'0'0,"6"10"-18"0"0,1 1-415 0 0,0-24 1818 0 0,-10 29 170 0 0,7-2-1999 0 0,0 1 1 0 0,1-1-1 0 0,-1 1 0 0 0,1-1 0 0 0,-1 1 1 0 0,1 0-1 0 0,0 0 0 0 0,-1 0 1 0 0,-2 4-1 0 0,-17 25 1036 0 0,15-20-923 0 0,-27 43 243 0 0,1 2 0 0 0,3 1 0 0 0,3 1 0 0 0,2 2 1 0 0,3 0-1 0 0,3 2 0 0 0,-15 78 0 0 0,30-116-537 0 0,2 0 0 0 0,0 0 1 0 0,1 0-1 0 0,2 0 0 0 0,0 0 0 0 0,2 0 0 0 0,1 0 1 0 0,12 44-1 0 0,-11-54-99 0 0,0 0-1 0 0,1 0 1 0 0,1-1 0 0 0,0 1 0 0 0,1-1-1 0 0,15 19 1 0 0,-16-24-125 0 0,1 0 0 0 0,0 0-1 0 0,1 0 1 0 0,-1-1 0 0 0,1 0 0 0 0,1-1 0 0 0,0 0-1 0 0,-1 0 1 0 0,17 6 0 0 0,11-1-1922 0 0,0-5-3919 0 0,1-2-1918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0.7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346 51 2759 0 0,'0'-8'248'0'0,"1"7"16"0"0,-1 0 0 0 0,0 0-1 0 0,1-1 1 0 0,-1 1 0 0 0,0 0-1 0 0,0 0 1 0 0,0 0-1 0 0,0 0 1 0 0,0 0 0 0 0,0 0-1 0 0,0 0 1 0 0,0 0-1 0 0,-1-1 1 0 0,1 1 0 0 0,0 0-1 0 0,-1 0 1 0 0,1 0-1 0 0,-1 0 1 0 0,1 0 0 0 0,-1 0-1 0 0,1 0 1 0 0,-1 1-1 0 0,0-1 1 0 0,0-1 0 0 0,-1 0 735 0 0,0 1 1 0 0,0 0 0 0 0,0 0 0 0 0,0 0-1 0 0,0 0 1 0 0,0 0 0 0 0,0 0-1 0 0,-3 0 1 0 0,0-1-280 0 0,0 1-346 0 0,0 0 0 0 0,0 1 0 0 0,-1-1 0 0 0,1 1 0 0 0,0 0 0 0 0,-1 0 0 0 0,1 0 0 0 0,0 1 0 0 0,-1 0 0 0 0,1 0 0 0 0,-6 2 0 0 0,-8 3 447 0 0,-28 14 1 0 0,33-14-572 0 0,1 2 1 0 0,0 0 0 0 0,1 0-1 0 0,-1 1 1 0 0,2 1 0 0 0,-1 0-1 0 0,-12 15 1 0 0,16-17-148 0 0,1 1 1 0 0,0 0-1 0 0,1 0 0 0 0,0 1 0 0 0,0 0 1 0 0,1 0-1 0 0,0 1 0 0 0,1-1 1 0 0,0 1-1 0 0,-3 15 0 0 0,6-18-83 0 0,0 0 0 0 0,0 0 1 0 0,1 0-1 0 0,0 0 0 0 0,1-1 0 0 0,0 1 0 0 0,0 0 0 0 0,1 0 1 0 0,-1-1-1 0 0,2 1 0 0 0,-1-1 0 0 0,1 1 0 0 0,0-1 0 0 0,1 0 0 0 0,-1 0 1 0 0,2 0-1 0 0,-1-1 0 0 0,1 1 0 0 0,5 5 0 0 0,-3-4-227 0 0,1-1 1 0 0,-1 0-1 0 0,2 0 0 0 0,-1-1 0 0 0,0 0 1 0 0,1-1-1 0 0,0 0 0 0 0,1 0 0 0 0,-1-1 0 0 0,1 0 1 0 0,0 0-1 0 0,0-1 0 0 0,20 3 0 0 0,-2-3-1145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1.1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72 14887 0 0,'0'0'680'0'0,"-8"0"230"0"0,6 0-627 0 0,1 0 0 0 0,-1 0 0 0 0,1 0 0 0 0,-1 0 0 0 0,1 0 0 0 0,0 0 1 0 0,-1-1-1 0 0,1 1 0 0 0,-1 0 0 0 0,1-1 0 0 0,0 1 0 0 0,-1-1 0 0 0,1 1 1 0 0,0-1-1 0 0,0 0 0 0 0,-2-1 0 0 0,3 2-197 0 0,-1-1-1 0 0,1 1 1 0 0,0-1-1 0 0,-1 1 1 0 0,1-1-1 0 0,0 1 1 0 0,0-1-1 0 0,0 1 1 0 0,0-1-1 0 0,0 0 1 0 0,-1 1-1 0 0,1-1 1 0 0,0 1-1 0 0,0-1 1 0 0,0 0-1 0 0,1 1 1 0 0,-1-1-1 0 0,0 1 1 0 0,0-1-1 0 0,0 1 1 0 0,0-1-1 0 0,0 1 1 0 0,1-1-1 0 0,-1 0 1 0 0,1 0 0 0 0,1-2 59 0 0,0 0 1 0 0,0 0-1 0 0,0-1 1 0 0,1 2-1 0 0,0-1 1 0 0,-1 0-1 0 0,7-4 1 0 0,-4 4-114 0 0,0 0 1 0 0,1 1 0 0 0,-1-1-1 0 0,1 1 1 0 0,0 0 0 0 0,0 0-1 0 0,0 1 1 0 0,0 0-1 0 0,0 0 1 0 0,0 0 0 0 0,0 1-1 0 0,0 0 1 0 0,0 0-1 0 0,8 1 1 0 0,0 4-22 0 0,-2 3 31 0 0,-10-6-38 0 0,0 0 0 0 0,0 0 0 0 0,-1 0 0 0 0,1 1 0 0 0,-1-1 1 0 0,1 1-1 0 0,-1-1 0 0 0,0 1 0 0 0,0-1 0 0 0,0 1 0 0 0,0-1 0 0 0,-1 1 0 0 0,1 0 0 0 0,0 5 0 0 0,-1-3 3 0 0,0 1 0 0 0,-1-1 0 0 0,1 0 0 0 0,-1 0 0 0 0,0 0 0 0 0,0 0 0 0 0,-4 8 0 0 0,-1 1 24 0 0,-1 1-1 0 0,-1-1 1 0 0,0 0-1 0 0,-13 15 1 0 0,-66 100 118 0 0,65-93-149 0 0,15-21 0 0 0,9-10 0 0 0,-1-3 0 0 0,3 8-12 0 0,3-2-36 0 0,-5-6 47 0 0,1-1-1 0 0,0 1 1 0 0,0 0 0 0 0,0-1 0 0 0,0 0-1 0 0,0 0 1 0 0,0 0 0 0 0,0 0-1 0 0,1-1 1 0 0,5 2 0 0 0,38-3 2 0 0,-23 0 0 0 0,1 0-545 0 0,0-2 0 0 0,0 0-1 0 0,-1-2 1 0 0,29-9 0 0 0,-21 2-1896 0 0,-16 4 721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1.5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32 13015 0 0,'-5'-15'596'0'0,"4"12"-13"0"0,1 1-376 0 0,7-10 9819 0 0,-4 18-10914 0 0,3 6 1356 0 0,1 0-1 0 0,-2 1 1 0 0,0-1-1 0 0,0 1 1 0 0,-1 0 0 0 0,3 17-1 0 0,6 81 654 0 0,-10-65-879 0 0,3 78 20 0 0,3 20-1593 0 0,-4-121-2459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1.8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214 10 12895 0 0,'-9'-10'2987'0'0,"9"11"-2946"0"0,0-1 0 0 0,0 0 0 0 0,0 0 0 0 0,0 0 0 0 0,0 0 0 0 0,0 0 1 0 0,0 0-1 0 0,0 0 0 0 0,0 0 0 0 0,0 0 0 0 0,3 18 5692 0 0,-1-6-5724 0 0,17 163 4421 0 0,-14-117-3973 0 0,3 221-632 0 0,-7-249-754 0 0,0-14-1108 0 0,-1 0-3471 0 0,-2 0-2383 0 0</inkml:trace>
  <inkml:trace contextRef="#ctx0" brushRef="#br0" timeOffset="1">1 511 17047 0 0,'0'0'1816'0'0,"8"-6"-1752"0"0,4 0-64 0 0,2 0 568 0 0,2 0 104 0 0,-1-2 16 0 0,5 2 8 0 0,2 2-504 0 0,2 2-96 0 0,2 0-16 0 0,0 0-5912 0 0,0-2-1184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2.2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 0 18167 0 0,'0'0'1646'0'0,"-1"2"-1356"0"0,-45 130 6257 0 0,25-88-5791 0 0,36-41-919 0 0,4 0-77 0 0,9-6-211 0 0,-16 1 251 0 0,0 1-1 0 0,0 0 0 0 0,0 1 0 0 0,0 1 1 0 0,0 0-1 0 0,23 4 0 0 0,-28-3 159 0 0,-1 0 0 0 0,0 0-1 0 0,0 1 1 0 0,0-1 0 0 0,-1 1-1 0 0,1 1 1 0 0,-1-1 0 0 0,1 1 0 0 0,6 5-1 0 0,-9-6 59 0 0,-1 0-1 0 0,1 1 0 0 0,0-1 1 0 0,-1 1-1 0 0,0-1 0 0 0,0 1 1 0 0,0-1-1 0 0,0 1 0 0 0,0 0 1 0 0,-1 0-1 0 0,0 0 0 0 0,0 0 1 0 0,0 0-1 0 0,0 0 0 0 0,0 7 1 0 0,-1-6 67 0 0,0 1-1 0 0,0 0 1 0 0,0 0 0 0 0,-1-1 0 0 0,0 1 0 0 0,0 0-1 0 0,0-1 1 0 0,-1 1 0 0 0,0-1 0 0 0,0 1 0 0 0,0-1-1 0 0,-5 8 1 0 0,3-8-1 0 0,-1 1 0 0 0,1-1 0 0 0,-1 1-1 0 0,0-1 1 0 0,0-1 0 0 0,0 1 0 0 0,-1-1-1 0 0,1 0 1 0 0,-1 0 0 0 0,-7 3 0 0 0,4-2-54 0 0,0-1-1 0 0,0-1 1 0 0,-1 1 0 0 0,1-2 0 0 0,-1 1-1 0 0,0-1 1 0 0,0-1 0 0 0,-15 1 0 0 0,14-2-557 0 0,0 0 1 0 0,0-1 0 0 0,1 0-1 0 0,-17-5 1 0 0,9 0-1763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2.6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70 11055 0 0,'0'0'984'0'0,"10"-8"-792"0"0,2-2-192 0 0,4 2 0 0 0,2 0 768 0 0,2 0 104 0 0,1 0 24 0 0,3 2 8 0 0,0 0-712 0 0,0 2-192 0 0,0 0 64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2.9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180 108 16871 0 0,'0'0'1528'0'0,"-1"1"-1254"0"0,-10 3 325 0 0,1 2 1 0 0,-1 0 0 0 0,1 0-1 0 0,1 0 1 0 0,-1 1 0 0 0,1 1 0 0 0,0 0-1 0 0,1 0 1 0 0,0 1 0 0 0,0 0 0 0 0,1 0-1 0 0,0 0 1 0 0,1 1 0 0 0,-7 14-1 0 0,6-11-423 0 0,0 1 0 0 0,1-1 0 0 0,1 1 0 0 0,0 1-1 0 0,1-1 1 0 0,-3 18 0 0 0,7-27-159 0 0,-1 0-1 0 0,1 0 1 0 0,0 0-1 0 0,0 0 1 0 0,0 1 0 0 0,1-1-1 0 0,0 0 1 0 0,0 0 0 0 0,0-1-1 0 0,0 1 1 0 0,1 0 0 0 0,0 0-1 0 0,0-1 1 0 0,0 1 0 0 0,0-1-1 0 0,1 1 1 0 0,0-1 0 0 0,0 0-1 0 0,0 0 1 0 0,0 0-1 0 0,1-1 1 0 0,4 5 0 0 0,-1-3-13 0 0,1-1 1 0 0,-1 1-1 0 0,1-1 1 0 0,-1-1-1 0 0,1 1 1 0 0,1-1-1 0 0,-1-1 1 0 0,0 0-1 0 0,0 0 1 0 0,1 0-1 0 0,-1-1 1 0 0,1 0-1 0 0,0-1 1 0 0,-1 0-1 0 0,9-1 1 0 0,8-2-58 0 0,0 0 0 0 0,-1-2 0 0 0,47-15 0 0 0,-68 19 48 0 0,16-5-100 0 0,0-1 1 0 0,0-1-1 0 0,18-11 0 0 0,-32 17 87 0 0,-1-1 0 0 0,0 0 0 0 0,1 0 0 0 0,-2 0 0 0 0,1 0 0 0 0,0-1 0 0 0,-1 1 0 0 0,1-1 0 0 0,-1 0 0 0 0,0 0 0 0 0,0 0 0 0 0,-1-1 0 0 0,1 1 0 0 0,-1-1 0 0 0,0 1 0 0 0,0-1 0 0 0,2-9 0 0 0,-3 5 14 0 0,0 0 1 0 0,-1-1 0 0 0,0 1-1 0 0,-1 0 1 0 0,0 0 0 0 0,0 0-1 0 0,-1 0 1 0 0,0 0 0 0 0,-1 1-1 0 0,0-1 1 0 0,0 0 0 0 0,-8-12-1 0 0,2 3 0 0 0,-2 1-1 0 0,0 0 0 0 0,0 1 1 0 0,-25-25-1 0 0,23 28-2 0 0,0 1 1 0 0,-1 1-1 0 0,-1 0 0 0 0,0 0 1 0 0,0 2-1 0 0,-1 0 0 0 0,0 1 1 0 0,-22-9-1 0 0,35 16-102 0 0,-1 0 0 0 0,1 1 0 0 0,-1-1 0 0 0,1 1 0 0 0,-1-1 0 0 0,-4 1 0 0 0,6 0-703 0 0</inkml:trace>
  <inkml:trace contextRef="#ctx0" brushRef="#br0" timeOffset="1">689 0 7367 0 0,'0'0'667'0'0,"0"3"-16"0"0,0 47 9102 0 0,-2 2-4398 0 0,-2 57-2312 0 0,4-90-2840 0 0,3 96 635 0 0,-1-95-780 0 0,0 0 0 0 0,2 0 1 0 0,9 31-1 0 0,-13-49-142 0 0,12-4-4535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3.3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532 0 6447 0 0,'0'0'499'0'0,"-1"2"-328"0"0,-5 9 2683 0 0,0 0 0 0 0,1 0-1 0 0,-6 22 1 0 0,6-15-283 0 0,-5 36-1 0 0,6 95-288 0 0,4-108-1239 0 0,2 43-581 0 0,-2 59-1984 0 0,-2-127-924 0 0,-2 0-6127 0 0</inkml:trace>
  <inkml:trace contextRef="#ctx0" brushRef="#br0" timeOffset="1">1 364 16127 0 0,'0'0'1432'0'0,"6"-8"-1144"0"0,8 0-288 0 0,4 0 0 0 0,4 0 216 0 0,2 0-16 0 0,0-2 0 0 0,4 2 0 0 0,2 2-200 0 0,1 0-72 0 0,3 0 0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3.6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12871 0 0,'0'0'588'0'0,"3"2"-12"0"0,23 19 328 0 0,-1 1-1 0 0,-2 1 0 0 0,27 33 1 0 0,-33-36-220 0 0,64 84 2787 0 0,-68-86-2986 0 0,-2 1 1 0 0,0 0-1 0 0,-1 1 1 0 0,8 22-1 0 0,-6-7-102 0 0,-2 1-1 0 0,-1 0 1 0 0,-2 0 0 0 0,-1 1-1 0 0,-2 0 1 0 0,-2 0 0 0 0,-1 0-1 0 0,-5 46 1 0 0,-2-50-267 0 0,0-1 0 0 0,-2 1 0 0 0,-2-1 0 0 0,-1-1 0 0 0,-1 0 0 0 0,-2-1 0 0 0,-1 0 0 0 0,-24 36 0 0 0,39-65-124 0 0,-84 123 238 0 0,65-100-986 0 0,0 0 0 0 0,-42 38 1 0 0,36-42-400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4.5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52 15031 0 0,'0'0'1624'0'0,"14"-3"-1624"0"0,4-1 0 0 0,-4 0 0 0 0,-4 0 2224 0 0,0-2-992 0 0,2 2 8 0 0,0 0-560 0 0,2 0-104 0 0,0-2-32 0 0,2 2 0 0 0,-4 2-704 0 0,4 0-136 0 0,0 0-32 0 0,0 0-8872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5.0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29 16439 0 0,'0'0'1608'0'0,"10"-4"-1432"0"0,4 0-176 0 0,4 0 0 0 0,2 0 0 0 0,0 2 392 0 0,4 0 48 0 0,0 0 8 0 0,2 0 0 0 0,-2 0-320 0 0,0 2-56 0 0,0-2-8 0 0,0 2-5448 0 0,-2 2-1088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5.3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 11975 0 0,'0'0'1280'0'0,"22"2"128"0"0,2 0 248 0 0,2 0 40 0 0,4 0 16 0 0,2-2-1176 0 0,4 0-240 0 0,2 0-40 0 0,3 0-16 0 0,-3-6-1392 0 0,2-2-272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5.7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10623 0 0,'0'0'3848'0'0,"1"2"-2352"0"0,9 14-277 0 0,-1 0 0 0 0,0 1 0 0 0,-2-1 0 0 0,0 1-1 0 0,0 1 1 0 0,5 28 0 0 0,44 183 1177 0 0,-54-220-2831 0 0,13 42 1230 0 0,-3-27-2675 0 0,3-5-4949 0 0,-3-12-1150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6.0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66 11519 0 0,'0'0'528'0'0,"2"-1"-16"0"0,7-6-259 0 0,0 1-1 0 0,0 1 1 0 0,1 0-1 0 0,0 0 0 0 0,0 1 1 0 0,0 0-1 0 0,0 1 1 0 0,13-3-1 0 0,12-1 1783 0 0,42-3 0 0 0,-64 8-1738 0 0,0 2 1 0 0,0-1 0 0 0,0 2 0 0 0,0 0 0 0 0,0 0 0 0 0,0 1 0 0 0,-1 1 0 0 0,23 7 0 0 0,-29-8-216 0 0,0 1 0 0 0,-1 0 0 0 0,1 0 0 0 0,0 0 0 0 0,-1 1-1 0 0,0 0 1 0 0,0 0 0 0 0,0 0 0 0 0,0 0 0 0 0,-1 1 0 0 0,0 0 0 0 0,0 0 0 0 0,0 0 0 0 0,0 1 0 0 0,-1-1 0 0 0,0 1 0 0 0,0 0 0 0 0,-1-1 0 0 0,4 12-1 0 0,-2 0 26 0 0,-1 0 0 0 0,0 1 0 0 0,-1-1 0 0 0,-1 1 0 0 0,-1-1 0 0 0,0 1 0 0 0,-2-1 0 0 0,0 1 0 0 0,0-1 0 0 0,-10 29 0 0 0,6-26-61 0 0,-1 0 0 0 0,0-1-1 0 0,-2 0 1 0 0,0 0 0 0 0,-2-1 0 0 0,0 0 0 0 0,0-1 0 0 0,-25 27 0 0 0,29-38-38 0 0,0 0 1 0 0,0 0 0 0 0,0-1-1 0 0,-1 1 1 0 0,0-2 0 0 0,0 1-1 0 0,0-1 1 0 0,0-1-1 0 0,-1 0 1 0 0,0 0 0 0 0,1 0-1 0 0,-1-1 1 0 0,-11 1 0 0 0,6-1-35 0 0,0-1 0 0 0,0 0 1 0 0,0-1-1 0 0,-1-1 1 0 0,1 0-1 0 0,0-1 0 0 0,-25-7 1 0 0,36 8-26 0 0,0 0 1 0 0,0 0-1 0 0,-1-1 0 0 0,1 1 1 0 0,-4-4-1 0 0,6 5-77 0 0,0-1 0 0 0,0 0 0 0 0,0 1 0 0 0,0-1 0 0 0,1 0 0 0 0,-1 0 1 0 0,0 0-1 0 0,0 1 0 0 0,1-1 0 0 0,-1 0 0 0 0,1 0 0 0 0,-1 0 0 0 0,1 0 0 0 0,-1 0 0 0 0,1-1 0 0 0,0 1 0 0 0,-1 0 0 0 0,1 0 0 0 0,0 0 0 0 0,0-2 0 0 0,1-9-1392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6.4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290 0 10135 0 0,'0'0'778'0'0,"-2"1"-506"0"0,-11 5 1472 0 0,1 1 1 0 0,-23 16 0 0 0,6-4 1057 0 0,0 0-995 0 0,1 0-1 0 0,-33 29 1 0 0,53-40-1580 0 0,0-1 1 0 0,1 1-1 0 0,0 0 0 0 0,0 0 0 0 0,1 1 0 0 0,0 0 0 0 0,0 0 0 0 0,1 1 0 0 0,0 0 0 0 0,1-1 0 0 0,-5 17 0 0 0,8-23-216 0 0,1-1 1 0 0,-1 0 0 0 0,1 0-1 0 0,-1 1 1 0 0,1-1-1 0 0,0 1 1 0 0,0-1 0 0 0,0 0-1 0 0,1 1 1 0 0,-1-1 0 0 0,0 0-1 0 0,1 1 1 0 0,0-1-1 0 0,-1 0 1 0 0,1 0 0 0 0,0 0-1 0 0,0 1 1 0 0,0-1 0 0 0,0 0-1 0 0,1 0 1 0 0,2 3-1 0 0,-1-2-1 0 0,0-1 0 0 0,0 1 0 0 0,0-1 0 0 0,1 0 0 0 0,-1 0 0 0 0,1 0 0 0 0,0-1 0 0 0,-1 1 0 0 0,1-1 0 0 0,0 0 0 0 0,0 0 0 0 0,5 1 0 0 0,4-1-52 0 0,1 0 0 0 0,-1 0-1 0 0,1-1 1 0 0,-1-1 0 0 0,1 0 0 0 0,14-4-1 0 0,6-2-161 0 0,39-14-1 0 0,-65 18 102 0 0,0 0 0 0 0,-1 0 1 0 0,1-1-1 0 0,-1 0 0 0 0,0 0 1 0 0,0 0-1 0 0,-1-1 0 0 0,8-7 0 0 0,-11 10 58 0 0,-1 0 0 0 0,0 0 0 0 0,0-1 0 0 0,0 1-1 0 0,-1-1 1 0 0,1 1 0 0 0,-1-1 0 0 0,1 0 0 0 0,-1 1-1 0 0,0-1 1 0 0,0 0 0 0 0,0 0 0 0 0,0 0-1 0 0,0 0 1 0 0,-1 0 0 0 0,0 0 0 0 0,1 0 0 0 0,-1 0-1 0 0,0 0 1 0 0,0 0 0 0 0,-1 0 0 0 0,1 0 0 0 0,-1 0-1 0 0,-1-5 1 0 0,0 1 42 0 0,-1 0-1 0 0,0 0 0 0 0,-1 0 1 0 0,0 0-1 0 0,0 1 1 0 0,0 0-1 0 0,-1-1 1 0 0,1 2-1 0 0,-2-1 1 0 0,1 1-1 0 0,0-1 0 0 0,-1 1 1 0 0,0 1-1 0 0,0-1 1 0 0,-1 1-1 0 0,-8-4 1 0 0,-7-2 337 0 0,0 0 1 0 0,-1 2 0 0 0,-41-10 0 0 0,63 18-190 0 0,14-8-8369 0 0,2 2 400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6.7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0 12439 0 0,'0'0'1508'0'0,"0"2"-348"0"0,-17 57 6470 0 0,14-47-6683 0 0,1 0-1 0 0,0 1 1 0 0,0 15-1 0 0,2-22-798 0 0,0-1 0 0 0,1 1-1 0 0,0-1 1 0 0,0 0 0 0 0,0 1 0 0 0,0-1 0 0 0,1 0 0 0 0,0 0 0 0 0,3 7-1 0 0,-3-8-99 0 0,0-1-1 0 0,0 0 0 0 0,1 0 0 0 0,-1 0 1 0 0,1 0-1 0 0,0 0 0 0 0,0 0 0 0 0,0-1 0 0 0,0 1 1 0 0,1-1-1 0 0,-1 0 0 0 0,1 0 0 0 0,-1 0 1 0 0,6 1-1 0 0,2 1-95 0 0,1 0 0 0 0,0-1 1 0 0,0 0-1 0 0,0-1 0 0 0,1-1 1 0 0,-1 0-1 0 0,0-1 0 0 0,1 0 1 0 0,-1-1-1 0 0,0 0 0 0 0,0-1 1 0 0,0 0-1 0 0,0-1 0 0 0,0 0 0 0 0,0-1 1 0 0,11-6-1 0 0,-19 9-41 0 0,-1-1 1 0 0,0 0-1 0 0,0 0 0 0 0,0 0 1 0 0,0 0-1 0 0,0-1 0 0 0,0 1 1 0 0,-1-1-1 0 0,1 0 0 0 0,-1 1 1 0 0,0-1-1 0 0,0 0 0 0 0,0-1 1 0 0,0 1-1 0 0,0 0 0 0 0,-1 0 1 0 0,1-1-1 0 0,-1 1 0 0 0,0-1 1 0 0,0 1-1 0 0,0-7 0 0 0,0-2-71 0 0,0 1-1 0 0,-1-1 0 0 0,-1 1 1 0 0,0-1-1 0 0,-4-18 0 0 0,3 19 211 0 0,-1 1-1 0 0,0-1 0 0 0,-8-15 2222 0 0,12 29-2007 0 0,28 47 486 0 0,31 79 0 0 0,-58-124-766 0 0,0 0 0 0 0,0 0 0 0 0,1-1 0 0 0,0 1 0 0 0,0-1 0 0 0,0 1 0 0 0,1-1 0 0 0,4 4 0 0 0,-6-6-185 0 0,0 0 1 0 0,1-1-1 0 0,-1 1 0 0 0,1 0 0 0 0,-1-1 0 0 0,1 0 1 0 0,-1 0-1 0 0,1 0 0 0 0,0 0 0 0 0,0 0 0 0 0,0-1 0 0 0,0 1 1 0 0,-1-1-1 0 0,1 1 0 0 0,0-1 0 0 0,0 0 0 0 0,3-1 0 0 0,6 0-1928 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7.3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78 146 10135 0 0,'0'0'3863'0'0,"0"3"-2331"0"0,-7 129 6322 0 0,6-85-6291 0 0,-11 77 0 0 0,7-100-1336 0 0,2-13-11 0 0,1 1 0 0 0,-2 23 1 0 0,12-46-148 0 0,-4 4-96 0 0,0 1 1 0 0,-1-1-1 0 0,0 0 0 0 0,-1 0 0 0 0,1 0 1 0 0,-1-1-1 0 0,-1 1 0 0 0,2-15 0 0 0,-1-6-168 0 0,-2-31-1 0 0,-1 23 124 0 0,1 25 45 0 0,0-21-81 0 0,1-1 0 0 0,8-48 0 0 0,-8 72 86 0 0,1 0 0 0 0,1 1 0 0 0,-1-1 0 0 0,1 1 0 0 0,1-1 0 0 0,-1 1 0 0 0,2 0 0 0 0,-1 1 0 0 0,1-1 1 0 0,0 1-1 0 0,0 0 0 0 0,1 0 0 0 0,0 0 0 0 0,8-6 0 0 0,-9 8 13 0 0,1 1 0 0 0,-1 0 1 0 0,1 0-1 0 0,0 1 0 0 0,0 0 0 0 0,0 0 0 0 0,1 0 0 0 0,-1 0 1 0 0,1 1-1 0 0,0 0 0 0 0,-1 1 0 0 0,1 0 0 0 0,0 0 0 0 0,0 0 0 0 0,0 1 1 0 0,0 0-1 0 0,0 0 0 0 0,11 2 0 0 0,-6 3 9 0 0,-11-4 10 0 0,1 1 0 0 0,-1-1-1 0 0,0 1 1 0 0,0-1 0 0 0,0 1 0 0 0,0-1-1 0 0,0 1 1 0 0,-1 0 0 0 0,1 0 0 0 0,0-1 0 0 0,-1 1-1 0 0,1 0 1 0 0,-1 0 0 0 0,0 0 0 0 0,1 0-1 0 0,-1-1 1 0 0,0 1 0 0 0,0 0 0 0 0,0 0-1 0 0,0 0 1 0 0,-1 0 0 0 0,1 0 0 0 0,-1-1-1 0 0,1 1 1 0 0,-1 0 0 0 0,0 2 0 0 0,-2 5 56 0 0,-1-1 0 0 0,0 1 0 0 0,0-1 0 0 0,-6 8-1 0 0,-8 9 93 0 0,-2-1 0 0 0,0 0-1 0 0,-47 40 1 0 0,36-36 6 0 0,-33 40 0 0 0,44-39-92 0 0,20-28-72 0 0,-1-1 0 0 0,1 1 0 0 0,0-1 0 0 0,-1 1 0 0 0,1 0 0 0 0,0-1 0 0 0,0 1 0 0 0,0-1 0 0 0,0 1 0 0 0,-1 0 0 0 0,1-1 0 0 0,0 1 0 0 0,0-1 0 0 0,0 1 0 0 0,1 1 0 0 0,-1-1-5 0 0,1 0 0 0 0,0 0-1 0 0,0 0 1 0 0,-1 0 0 0 0,1 0 0 0 0,0 0-1 0 0,0-1 1 0 0,0 1 0 0 0,0 0 0 0 0,0 0-1 0 0,0-1 1 0 0,1 1 0 0 0,-1 0 0 0 0,0-1-1 0 0,0 1 1 0 0,0-1 0 0 0,1 0 0 0 0,-1 1-1 0 0,0-1 1 0 0,0 0 0 0 0,3 0 0 0 0,33 2-181 0 0,-31-2 144 0 0,9 0-106 0 0,97 4-1494 0 0,-99-2 1444 0 0,-1 0 0 0 0,0 0 0 0 0,0 1-1 0 0,0 1 1 0 0,0 0 0 0 0,-1 0 0 0 0,12 7-1 0 0,-21-10 198 0 0,1 0-1 0 0,-1 1 1 0 0,0-1-1 0 0,0 1 1 0 0,0-1-1 0 0,0 1 0 0 0,0-1 1 0 0,-1 1-1 0 0,1 0 1 0 0,0 0-1 0 0,-1 0 1 0 0,1 0-1 0 0,-1 0 0 0 0,0 0 1 0 0,1 1-1 0 0,-1-1 1 0 0,0 0-1 0 0,-1 1 1 0 0,1-1-1 0 0,0 1 0 0 0,-1-1 1 0 0,1 1-1 0 0,-1-1 1 0 0,0 1-1 0 0,0-1 1 0 0,0 1-1 0 0,0-1 1 0 0,0 1-1 0 0,0-1 0 0 0,-1 1 1 0 0,1-1-1 0 0,-1 1 1 0 0,0-1-1 0 0,-1 3 1 0 0,-1 1 117 0 0,0 0 0 0 0,0 0 0 0 0,0 0 0 0 0,-1 0 0 0 0,0-1 0 0 0,-1 1 0 0 0,1-1 1 0 0,-1-1-1 0 0,0 1 0 0 0,0 0 0 0 0,-10 5 0 0 0,6-4 97 0 0,-1-1 0 0 0,0 0 0 0 0,0 0 0 0 0,0-1 0 0 0,0-1 0 0 0,-1 0 0 0 0,0 0 0 0 0,1-1 0 0 0,-1 0 0 0 0,0-1 0 0 0,0 0 0 0 0,0-1-1 0 0,-19-1 1 0 0,22 0-371 0 0,0-1 0 0 0,0 1 0 0 0,0-1 0 0 0,0-1 0 0 0,0 1-1 0 0,1-2 1 0 0,-1 1 0 0 0,1-1 0 0 0,0 0 0 0 0,0 0 0 0 0,0-1-1 0 0,0 0 1 0 0,1 0 0 0 0,0 0 0 0 0,0-1 0 0 0,0 0-1 0 0,1 0 1 0 0,-9-14 0 0 0,8 7-6102 0 0,3 0-1876 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7.6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1 18655 0 0,'0'0'1692'0'0,"1"2"-1393"0"0,-1 10-35 0 0,1-1 1 0 0,-1 1-1 0 0,-1-1 0 0 0,0 1 1 0 0,-5 17-1 0 0,-19 61 3285 0 0,14-56-3007 0 0,1 0 72 0 0,1 1-1 0 0,2-1 1 0 0,-4 48 0 0 0,10-76-589 0 0,1-1 1 0 0,1 0-1 0 0,-1 0 1 0 0,1 0-1 0 0,0 0 1 0 0,0 0 0 0 0,0 0-1 0 0,4 9 1 0 0,-4-12-23 0 0,0 0 0 0 0,0 0 0 0 0,0 0 0 0 0,0 0 0 0 0,0-1 0 0 0,1 1 0 0 0,-1 0 0 0 0,0-1 0 0 0,1 1 0 0 0,0-1 0 0 0,-1 1 1 0 0,1-1-1 0 0,0 0 0 0 0,0 0 0 0 0,-1 0 0 0 0,1 0 0 0 0,0 0 0 0 0,0 0 0 0 0,0-1 0 0 0,0 1 0 0 0,0 0 0 0 0,1-1 0 0 0,-1 0 0 0 0,2 1 0 0 0,17-2-64 0 0,-1 0 0 0 0,0-2 0 0 0,0 0 0 0 0,32-10 0 0 0,-8 3-416 0 0,-35 8 57 0 0,57-14-1397 0 0,-24 2-6646 0 0,-23 6 860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8.0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112 133 1375 0 0,'-12'0'7895'0'0,"11"1"-7296"0"0,0-1 0 0 0,0 0-1 0 0,0 0 1 0 0,1 0 0 0 0,-1 0 0 0 0,0 1 0 0 0,0-1-1 0 0,0 0 1 0 0,0 1 0 0 0,0-1 0 0 0,1 1 0 0 0,-1-1 0 0 0,0 1-1 0 0,0-1 1 0 0,1 1 0 0 0,-2 0 0 0 0,-9 17 3336 0 0,6-8-3635 0 0,2 1-1 0 0,-4 12 1 0 0,5-13 932 0 0,-9 26-127 0 0,-28 119 1013 0 0,36-141-2002 0 0,1 1 0 0 0,1 0 0 0 0,0 0 0 0 0,1-1 0 0 0,2 16 0 0 0,-1-25-104 0 0,0 0 1 0 0,0 0-1 0 0,0 0 1 0 0,0 0-1 0 0,1-1 1 0 0,0 1-1 0 0,0 0 0 0 0,0-1 1 0 0,0 1-1 0 0,1-1 1 0 0,0 0-1 0 0,0 0 1 0 0,0 0-1 0 0,0 0 0 0 0,0-1 1 0 0,1 1-1 0 0,0-1 1 0 0,6 5-1 0 0,1-3-30 0 0,-1-1 0 0 0,1 0 0 0 0,1 0 0 0 0,-1-1-1 0 0,0 0 1 0 0,1-1 0 0 0,-1-1 0 0 0,1 0 0 0 0,16 0 0 0 0,-14-2-828 0 0,-1-1 0 0 0,0 0 1 0 0,1-1-1 0 0,-1-1 0 0 0,0 0 1 0 0,15-7-1 0 0,-16 7-821 0 0</inkml:trace>
  <inkml:trace contextRef="#ctx0" brushRef="#br0" timeOffset="1">132 108 13823 0 0,'0'-2'159'0'0,"-1"1"-1"0"0,0 0 0 0 0,1 0 1 0 0,-1-1-1 0 0,1 1 0 0 0,0 0 1 0 0,-1 0-1 0 0,1-1 0 0 0,0 1 1 0 0,0 0-1 0 0,0-1 0 0 0,0 1 1 0 0,0 0-1 0 0,0-1 0 0 0,0 1 1 0 0,0 0-1 0 0,0-1 0 0 0,1 1 1 0 0,-1 0-1 0 0,1-1 0 0 0,-1 1 1 0 0,1 0-1 0 0,-1 0 0 0 0,1-1 1 0 0,0 1-1 0 0,-1 0 0 0 0,1 0 0 0 0,0 0 1 0 0,0 0-1 0 0,0 0 0 0 0,0 0 1 0 0,0 0-1 0 0,1 0 0 0 0,3-4 680 0 0,0 1 0 0 0,1 0 0 0 0,-1 1 0 0 0,1-1 0 0 0,9-3 0 0 0,3 0-274 0 0,0 1 1 0 0,1 0-1 0 0,21-3 1 0 0,60-2-3126 0 0,-82 11-3337 0 0,-2 2-1864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8.4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 16583 0 0,'0'0'3224'0'0,"10"6"-1552"0"0,8 0 56 0 0,4-6 0 0 0,4-2-1184 0 0,3-2-232 0 0,3-2-56 0 0,0 0 0 0 0,0 0-608 0 0,2 0-112 0 0,0 0-24 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9.6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15 11975 0 0,'0'0'547'0'0,"-2"0"-11"0"0,-4 0 3947 0 0,38 0 576 0 0,13 0-1953 0 0,-12 0-2706 0 0,38-6 0 0 0,-64 5-841 0 0,35-5 23 0 0,-13 5-7031 0 0,-15 1-382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09.9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11975 0 0,'2'1'4971'0'0,"4"4"-3962"0"0,1 0 0 0 0,0 0 0 0 0,0-1-1 0 0,0 0 1 0 0,0-1 0 0 0,10 4 0 0 0,-5-3-416 0 0,0-1 0 0 0,0 0 0 0 0,19 1 0 0 0,-5-2-1308 0 0,1-2 0 0 0,0-1 0 0 0,31-4 0 0 0,-28 1-7774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11.4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32 144 6447 0 0,'0'0'499'0'0,"-8"-5"2190"0"0,7 4-1900 0 0,-1 0 0 0 0,0 0-1 0 0,1 0 1 0 0,-1-1 0 0 0,0 1-1 0 0,1-1 1 0 0,0 1-1 0 0,-1-1 1 0 0,1 1 0 0 0,0-1-1 0 0,0 0 1 0 0,0 1 0 0 0,-2-5-1 0 0,0-14 2195 0 0,4 18-2837 0 0,0 0 0 0 0,0 1 1 0 0,0-1-1 0 0,0 0 0 0 0,0 1 0 0 0,0-1 0 0 0,0 1 0 0 0,1-1 0 0 0,-1 1 0 0 0,1-1 1 0 0,-1 1-1 0 0,1 0 0 0 0,1-1 0 0 0,1-2 168 0 0,3-1-197 0 0,1-1-1 0 0,-1 1 1 0 0,1 0 0 0 0,0 1 0 0 0,17-7-1 0 0,47-12-7 0 0,-54 20-107 0 0,1 0 0 0 0,0 1 0 0 0,-1 1 0 0 0,1 0-1 0 0,21 3 1 0 0,-37-2-1 0 0,-1 0 1 0 0,0 0-1 0 0,0 1 0 0 0,0-1 1 0 0,0 0-1 0 0,0 1 0 0 0,0-1 1 0 0,0 1-1 0 0,0 0 0 0 0,0 0 1 0 0,0 0-1 0 0,-1 0 0 0 0,1 0 1 0 0,0 0-1 0 0,0 0 0 0 0,-1 1 1 0 0,1-1-1 0 0,-1 0 0 0 0,1 1 1 0 0,-1 0-1 0 0,0-1 0 0 0,0 1 1 0 0,2 2-1 0 0,-2-1 1 0 0,0 1 1 0 0,0-1-1 0 0,0 0 0 0 0,0 1 1 0 0,-1-1-1 0 0,1 0 0 0 0,-1 1 0 0 0,0-1 1 0 0,0 0-1 0 0,0 1 0 0 0,-1-1 1 0 0,1 1-1 0 0,-3 5 0 0 0,0 0 9 0 0,0 1-1 0 0,-1-1 0 0 0,0 0 1 0 0,0 0-1 0 0,-1 0 1 0 0,-1-1-1 0 0,1 0 1 0 0,-10 10-1 0 0,-60 58 137 0 0,36-39-116 0 0,-74 78 33 0 0,103-103-64 0 0,4-2 0 0 0,6-9 0 0 0,1 0 0 0 0,-1 0 0 0 0,0 0 0 0 0,1 0 0 0 0,0 0 0 0 0,-1 0 0 0 0,1 0 0 0 0,-1 0 0 0 0,1 0 0 0 0,0 0 0 0 0,0 0 0 0 0,-1 0 0 0 0,1 0 0 0 0,0-1 0 0 0,0 1 0 0 0,0 0 0 0 0,0-1 0 0 0,0 1 0 0 0,0-1 0 0 0,0 1 0 0 0,0-1 0 0 0,0 1 0 0 0,2-1 0 0 0,26 9 0 0 0,23-3-33 0 0,0-3 0 0 0,90-4 0 0 0,-119-1-624 0 0,0 0 1 0 0,1-1-1 0 0,-1-1 0 0 0,-1-2 0 0 0,1 0 0 0 0,22-10 0 0 0,-29 7-1124 0 0,0-3-61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11.8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175 33 8287 0 0,'0'0'756'0'0,"-14"-2"-221"0"0,9 3 1027 0 0,0 0-1 0 0,0 0 1 0 0,1 0 0 0 0,-8 4-1 0 0,-16 10 2676 0 0,13-3-2528 0 0,-19 19 0 0 0,22-21-879 0 0,8-6-687 0 0,1 0 0 0 0,-1 1 0 0 0,0-1 0 0 0,1 0-1 0 0,0 1 1 0 0,0 0 0 0 0,1 0 0 0 0,-1 0 0 0 0,1 0 0 0 0,0 0 0 0 0,0 0-1 0 0,1 1 1 0 0,-1-1 0 0 0,1 1 0 0 0,1-1 0 0 0,-1 10 0 0 0,1-11-114 0 0,0 0 0 0 0,0 0 0 0 0,1 0 0 0 0,0 0-1 0 0,0 0 1 0 0,0-1 0 0 0,0 1 0 0 0,0 0 0 0 0,1-1 0 0 0,0 1 0 0 0,-1-1 0 0 0,2 1 0 0 0,-1-1 0 0 0,0 0 0 0 0,0 0 0 0 0,1 0 0 0 0,0 0 0 0 0,0 0-1 0 0,0-1 1 0 0,0 1 0 0 0,0-1 0 0 0,0 0 0 0 0,0 0 0 0 0,6 3 0 0 0,2-1-18 0 0,0 0 0 0 0,1 0 0 0 0,-1-1 0 0 0,1-1 1 0 0,-1 0-1 0 0,1 0 0 0 0,0-2 0 0 0,0 1 0 0 0,0-1 0 0 0,-1-1 0 0 0,1 0 0 0 0,12-3 0 0 0,9-3-42 0 0,-2-1 0 0 0,1-2 0 0 0,33-15 0 0 0,-52 20-30 0 0,-1 0 0 0 0,1-1 0 0 0,-1-1-1 0 0,-1 0 1 0 0,1-1 0 0 0,12-11 0 0 0,-21 17 56 0 0,0-1 0 0 0,-1 1 0 0 0,0-1 0 0 0,0 1 0 0 0,0-1 0 0 0,0 0 0 0 0,0 0 0 0 0,0 0-1 0 0,-1 0 1 0 0,1 0 0 0 0,-1-1 0 0 0,0 1 0 0 0,0 0 0 0 0,0-1 0 0 0,0 1 0 0 0,-1 0 0 0 0,1-1 0 0 0,-1 1 0 0 0,0-1 0 0 0,0 1 0 0 0,0-1 0 0 0,-1 1 0 0 0,1-1-1 0 0,-1 1 1 0 0,0 0 0 0 0,0-1 0 0 0,0 1 0 0 0,0 0 0 0 0,-3-6 0 0 0,0 3 5 0 0,1 1 0 0 0,0 0 0 0 0,-1 0 0 0 0,0 1 0 0 0,0-1 0 0 0,-1 1 0 0 0,1 0 0 0 0,-1 0 0 0 0,0 0 0 0 0,0 1 0 0 0,0 0 0 0 0,-1 0 0 0 0,1 0 0 0 0,-1 0 0 0 0,-9-2 0 0 0,-8-2 0 0 0,-1 1 0 0 0,-37-4 0 0 0,55 9 0 0 0,-2 0-84 0 0,1 0 0 0 0,-1 1 0 0 0,0 0 0 0 0,0 0-1 0 0,1 1 1 0 0,-1 0 0 0 0,-8 2 0 0 0,-12 8-8109 0 0,16-5-237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12.1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27 242 10135 0 0,'-6'-1'159'0'0,"4"1"-51"0"0,1 0-1 0 0,-1 0 0 0 0,0 0 1 0 0,1 0-1 0 0,-1 0 1 0 0,0 0-1 0 0,1 1 0 0 0,-1-1 1 0 0,0 0-1 0 0,-2 2 0 0 0,26-16 4987 0 0,-1 5-3816 0 0,1 1 0 0 0,0 1 1 0 0,29-5-1 0 0,70-8 252 0 0,-108 18-1384 0 0,965-116 3200 0 0,-946 115-3251 0 0,339-37 970 0 0,-300 30-889 0 0,-69 10-238 0 0,-10 6-5296 0 0,-2 0-2975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12.5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1 10591 0 0,'0'0'1491'0'0,"0"2"384"0"0,-1 57 6247 0 0,-1 1-4224 0 0,-1-15-3218 0 0,-3-1-1 0 0,-10 48 0 0 0,11-74-634 0 0,-1 10-40 0 0,-1-1 0 0 0,-18 43 0 0 0,22-65-277 0 0,-2 11-151 0 0,5-4-3659 0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13.0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242 294 14279 0 0,'-8'3'374'0'0,"0"-1"0"0"0,0 1 0 0 0,0 1-1 0 0,0-1 1 0 0,1 1 0 0 0,-14 10 0 0 0,1-1 1632 0 0,10-7-806 0 0,-1 0 0 0 0,1 1 1 0 0,0 1-1 0 0,-12 11 0 0 0,20-17-1081 0 0,0 0 1 0 0,0 0-1 0 0,0 0 0 0 0,0 1 1 0 0,1-1-1 0 0,-1 1 0 0 0,1-1 1 0 0,-1 1-1 0 0,1 0 0 0 0,0 0 1 0 0,0-1-1 0 0,0 1 0 0 0,1 0 1 0 0,-1 0-1 0 0,1 0 0 0 0,-1 0 1 0 0,1 0-1 0 0,0 0 0 0 0,0 0 1 0 0,0 0-1 0 0,1 0 0 0 0,-1 0 1 0 0,1 3-1 0 0,1-4-96 0 0,-1-1 0 0 0,0 1 0 0 0,0 0 0 0 0,0-1 1 0 0,1 1-1 0 0,-1 0 0 0 0,1-1 0 0 0,0 0 0 0 0,-1 1 0 0 0,1-1 0 0 0,0 0 0 0 0,0 0 0 0 0,-1 0 0 0 0,1 0 0 0 0,4 1 0 0 0,-5-2-8 0 0,10 5 3 0 0,1-1 0 0 0,0-1 0 0 0,0 0 0 0 0,0-1 0 0 0,1 0-1 0 0,-1-1 1 0 0,0 0 0 0 0,1-1 0 0 0,16-2 0 0 0,0-1-254 0 0,0-2 0 0 0,51-15 0 0 0,-75 19 120 0 0,1-1-1 0 0,-1 0 1 0 0,0 0 0 0 0,0-1 0 0 0,0 1 0 0 0,0-1 0 0 0,6-4 0 0 0,-10 6 87 0 0,-1 0 0 0 0,1 0 0 0 0,0 1 0 0 0,0-1 1 0 0,-1 0-1 0 0,1 0 0 0 0,-1 0 0 0 0,1 0 0 0 0,0 0 1 0 0,-1 0-1 0 0,0 0 0 0 0,1 0 0 0 0,-1 0 0 0 0,0 0 1 0 0,1 0-1 0 0,-1 0 0 0 0,0-1 0 0 0,0 0 21 0 0,0 1-1 0 0,-1-1 1 0 0,1 1 0 0 0,0-1-1 0 0,-1 1 1 0 0,1-1-1 0 0,-1 1 1 0 0,0 0-1 0 0,1-1 1 0 0,-1 1 0 0 0,0 0-1 0 0,0 0 1 0 0,0 0-1 0 0,0-1 1 0 0,0 1 0 0 0,-1-1-1 0 0,-46-43-23 0 0,-72-51 0 0 0,87 72 67 0 0,-33-25 201 0 0,58 42-170 0 0,0-1 0 0 0,1 1 0 0 0,0-1 0 0 0,0-1 0 0 0,-9-13 0 0 0,15 20-66 0 0,0 0-1 0 0,0 0 1 0 0,0 0 0 0 0,1-1 0 0 0,-1 1 0 0 0,1 0-1 0 0,-1 0 1 0 0,1 0 0 0 0,0-1 0 0 0,0 1-1 0 0,-1 0 1 0 0,2 0 0 0 0,-1 0 0 0 0,0-1 0 0 0,0 1-1 0 0,1 0 1 0 0,-1 0 0 0 0,1 0 0 0 0,0 0 0 0 0,0-1-1 0 0,0 1 1 0 0,0 0 0 0 0,0 0 0 0 0,0 1 0 0 0,0-1-1 0 0,0 0 1 0 0,1 0 0 0 0,-1 1 0 0 0,4-4 0 0 0,0 1-62 0 0,-1-1 1 0 0,2 1 0 0 0,-1 1 0 0 0,0-1-1 0 0,1 1 1 0 0,-1-1 0 0 0,1 2 0 0 0,0-1-1 0 0,7-2 1 0 0,9-1-137 0 0,0 0 0 0 0,0 1 0 0 0,0 1 0 0 0,0 2 0 0 0,42-1 0 0 0,-64 3 233 0 0,1 0 1 0 0,0 0-1 0 0,-1 0 0 0 0,1 0 0 0 0,0 1 0 0 0,-1-1 0 0 0,1 0 1 0 0,0 0-1 0 0,-1 1 0 0 0,1-1 0 0 0,-1 0 0 0 0,1 1 1 0 0,0-1-1 0 0,-1 0 0 0 0,1 1 0 0 0,-1-1 0 0 0,1 1 1 0 0,-1-1-1 0 0,0 1 0 0 0,1-1 0 0 0,-1 1 0 0 0,1-1 1 0 0,-1 1-1 0 0,0 0 0 0 0,1-1 0 0 0,-1 1 0 0 0,0-1 1 0 0,0 1-1 0 0,0 0 0 0 0,1-1 0 0 0,-1 1 0 0 0,0 0 1 0 0,0-1-1 0 0,0 1 0 0 0,0 0 0 0 0,0-1 0 0 0,0 1 1 0 0,0 0-1 0 0,0-1 0 0 0,-1 2 0 0 0,1 2 41 0 0,-1 1-1 0 0,0-1 0 0 0,0 0 1 0 0,-3 7-1 0 0,-8 14 149 0 0,-2 0 0 0 0,-1-1 1 0 0,-1-1-1 0 0,-32 36 0 0 0,28-33-161 0 0,5-10-44 0 0,0 0 1 0 0,-1 0-1 0 0,-22 16 0 0 0,-56 34 71 0 0,83-59-89 0 0,-28 24-52 0 0,37-30-221 0 0,15-5-2777 0 0,2-2 1093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13.4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261 56 8287 0 0,'-2'1'639'0'0,"-8"3"314"0"0,0 2 0 0 0,1-1-1 0 0,-14 12 1 0 0,-3 2 3055 0 0,2-2-2092 0 0,2 0 0 0 0,0 2 0 0 0,1 0 1 0 0,-22 27-1 0 0,36-38-1482 0 0,0 0 1 0 0,1 1 0 0 0,0 0 0 0 0,-9 17-1 0 0,14-24-377 0 0,0 1 0 0 0,0-1-1 0 0,0 0 1 0 0,0 1 0 0 0,1-1-1 0 0,-1 0 1 0 0,1 1 0 0 0,-1-1-1 0 0,1 1 1 0 0,0-1 0 0 0,0 1-1 0 0,0-1 1 0 0,0 1 0 0 0,0-1-1 0 0,1 1 1 0 0,-1-1 0 0 0,1 1-1 0 0,0-1 1 0 0,-1 0-1 0 0,1 1 1 0 0,0-1 0 0 0,0 0-1 0 0,1 0 1 0 0,-1 0 0 0 0,0 0-1 0 0,1 0 1 0 0,1 2 0 0 0,3 1-39 0 0,0 0-1 0 0,0-1 1 0 0,1 0 0 0 0,-1 0 0 0 0,1-1 0 0 0,0 0 0 0 0,0 0-1 0 0,0 0 1 0 0,0-1 0 0 0,0 0 0 0 0,0-1 0 0 0,1 1 0 0 0,-1-1 0 0 0,9 0-1 0 0,9-1 36 0 0,1 0-1 0 0,46-7 1 0 0,-59 5-56 0 0,91-16-189 0 0,-91 14 157 0 0,1 0 1 0 0,-1 0-1 0 0,0-1 0 0 0,-1-1 1 0 0,20-11-1 0 0,-29 15 19 0 0,1-1-1 0 0,0 0 0 0 0,-1 0 0 0 0,0 0 0 0 0,0 0 1 0 0,0 0-1 0 0,0-1 0 0 0,-1 1 0 0 0,1-1 0 0 0,-1 0 0 0 0,0 0 1 0 0,0 1-1 0 0,3-8 0 0 0,-4 4 12 0 0,1 1-1 0 0,-1-1 1 0 0,0 1-1 0 0,0-1 1 0 0,-1 1-1 0 0,1-1 1 0 0,-2 0-1 0 0,0-9 1 0 0,-1 4 6 0 0,-1 0 1 0 0,0 0-1 0 0,-1 0 1 0 0,0 1-1 0 0,-1 0 1 0 0,0 0-1 0 0,0 0 1 0 0,-1 0 0 0 0,-12-15-1 0 0,13 20 3 0 0,-1 0-1 0 0,0 0 1 0 0,0 1-1 0 0,0 0 1 0 0,0 0-1 0 0,-1 0 1 0 0,0 1 0 0 0,0 0-1 0 0,0 0 1 0 0,-16-5-1 0 0,8 4-100 0 0,-1 1 0 0 0,0 1 0 0 0,0 0 0 0 0,-23-1-1 0 0,12 6-2692 0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15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0 455 0 0,'0'2'3342'0'0,"3"31"7901"0"0,-6 4-6852 0 0,-8 35-2891 0 0,8-54-154 0 0,-14 50 761 0 0,12-52-1772 0 0,0 0-1 0 0,1 1 1 0 0,1-1 0 0 0,-1 23 0 0 0,5-36-257 0 0,3 4-8 0 0,6-1-16 0 0,-8-6-53 0 0,0-1 0 0 0,0 1 0 0 0,0 0-1 0 0,0-1 1 0 0,0 1 0 0 0,0-1 0 0 0,0 1-1 0 0,0-1 1 0 0,0 0 0 0 0,0 0 0 0 0,0 0-1 0 0,0 0 1 0 0,0 0 0 0 0,0 0 0 0 0,-1-1-1 0 0,1 1 1 0 0,1-3 0 0 0,4-2-2 0 0,-1-1 0 0 0,10-12 0 0 0,33-57-260 0 0,-20 29 106 0 0,-1-10-37 0 0,-28 56 189 0 0,0 1 1 0 0,0 0-1 0 0,0-1 0 0 0,1 1 0 0 0,-1 0 0 0 0,0-1 1 0 0,0 1-1 0 0,0 0 0 0 0,1 0 0 0 0,-1-1 0 0 0,0 1 1 0 0,0 0-1 0 0,1 0 0 0 0,-1-1 0 0 0,0 1 1 0 0,1 0-1 0 0,-1 0 0 0 0,0 0 0 0 0,1-1 0 0 0,-1 1 1 0 0,0 0-1 0 0,1 0 0 0 0,2 2 1 0 0,0 1 0 0 0,0-1 1 0 0,0 1-1 0 0,0 0 0 0 0,-1 0 0 0 0,5 6 0 0 0,-2-3 10 0 0,4 6 43 0 0,-1 1 0 0 0,0-1 1 0 0,10 24-1 0 0,-8-15 29 0 0,3 11 75 0 0,-4-39-102 0 0,-1-3-103 0 0,0-1-1 0 0,-1-1 1 0 0,0 1-1 0 0,5-15 1 0 0,-5 12-48 0 0,1 1 0 0 0,9-16-1 0 0,-16 28 46 0 0,1 2 56 0 0,0 0-1 0 0,-1 0 1 0 0,1 0 0 0 0,0 0 0 0 0,-1 1-1 0 0,0-1 1 0 0,1 0 0 0 0,-1 1-1 0 0,2 1 1 0 0,-2-1 29 0 0,7 8 166 0 0,-1 0 0 0 0,10 17 1 0 0,3 6 183 0 0,-14-24-376 0 0,-1-2 3 0 0,7 3-37 0 0,-10-8-203 0 0,0-1 1 0 0,0 0 0 0 0,-1 0 0 0 0,1 0-1 0 0,1 0 1 0 0,-1-1 0 0 0,0 1-1 0 0,0 0 1 0 0,0-1 0 0 0,0 0-1 0 0,0 1 1 0 0,0-1 0 0 0,1 0 0 0 0,2 0-1 0 0,-4 0-4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15.8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0 733 11919 0 0,'0'0'8755'0'0,"0"2"-7971"0"0,3 35 1210 0 0,-3-28-1537 0 0,0-1 0 0 0,0 0-1 0 0,1 1 1 0 0,4 14 0 0 0,-4-20-391 0 0,1 0-1 0 0,-1 0 1 0 0,0 0 0 0 0,1-1 0 0 0,0 1 0 0 0,-1 0 0 0 0,1-1-1 0 0,0 1 1 0 0,0-1 0 0 0,1 0 0 0 0,-1 1 0 0 0,0-1 0 0 0,1 0 0 0 0,0-1-1 0 0,-1 1 1 0 0,7 3 0 0 0,2-1-41 0 0,0 0-1 0 0,0-1 1 0 0,0 0 0 0 0,1-1-1 0 0,0 0 1 0 0,-1 0-1 0 0,1-2 1 0 0,0 1 0 0 0,-1-1-1 0 0,1-1 1 0 0,0 0-1 0 0,17-5 1 0 0,-17 3-97 0 0,-1-1-1 0 0,1 0 0 0 0,-1-1 1 0 0,13-7-1 0 0,-22 11-117 0 0,-1-9-176 0 0,-1 8 363 0 0,-1 0-1 0 0,1-1 0 0 0,-1 1 0 0 0,1 0 0 0 0,-1 0 0 0 0,0 0 0 0 0,1 0 0 0 0,-1 0 0 0 0,0 1 0 0 0,0-1 0 0 0,-1 0 1 0 0,1 0-1 0 0,-2-2 0 0 0,-24-22-41 0 0,13 14 47 0 0,-105-93 190 0 0,62 69-181 0 0,57 34 31 0 0,4 0-35 0 0,-1-1-1 0 0,0 1 0 0 0,1 0 1 0 0,0 0-1 0 0,0 1 0 0 0,-1-1 1 0 0,1 1-1 0 0,0-1 0 0 0,5 0 0 0 0,6-1 6 0 0,13-6 1 0 0,-19 6-4 0 0,-1 1-1 0 0,1-1 1 0 0,-1-1-1 0 0,0 1 1 0 0,14-10-1 0 0,-7 3-27 0 0,0-1-1 0 0,0-1 0 0 0,-1-1 1 0 0,-1 0-1 0 0,0 0 1 0 0,-1-2-1 0 0,-1 1 1 0 0,12-20-1 0 0,-12 13-24 0 0,-1 0 0 0 0,-1 0 1 0 0,11-36-1 0 0,10-70 48 0 0,-24 96-9 0 0,24-131 406 0 0,-30 160 518 0 0,1 5-867 0 0,-1-1 1 0 0,1 1-1 0 0,-1-1 1 0 0,1 0-1 0 0,0 1 0 0 0,2 3 1 0 0,2 6 28 0 0,6 27 222 0 0,-2 0-1 0 0,5 44 1 0 0,-1 81 402 0 0,-10-37-452 0 0,-3-64-463 0 0,2-1 0 0 0,12 66 0 0 0,-11-114-217 0 0,1-1 0 0 0,4 15 0 0 0,-5-21-838 0 0,0 0 1 0 0,0-1-1 0 0,5 7 0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16.3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1 246 14311 0 0,'-1'-2'655'0'0,"2"0"-595"0"0,-1 0 0 0 0,0 0 0 0 0,0 0 0 0 0,1 0 0 0 0,-1 0 0 0 0,1 0 0 0 0,-1 0 0 0 0,1 0 0 0 0,0 0 0 0 0,0 0 0 0 0,0 0 0 0 0,0 0 0 0 0,0 1-1 0 0,3-4 1 0 0,22-26 672 0 0,-24 28-454 0 0,10-8 565 0 0,1 0 1 0 0,0 1-1 0 0,0 1 0 0 0,1 0 0 0 0,18-9 0 0 0,8-6 214 0 0,19-17-1057 0 0,-47 30 0 0 0,-11 6 0 0 0,-1 3 0 0 0,0 1 5 0 0,0 0-1 0 0,0 0 1 0 0,0 1-1 0 0,1-1 1 0 0,-1 0-1 0 0,0 0 1 0 0,0 0-1 0 0,0 0 1 0 0,-1 1-1 0 0,1-1 1 0 0,0 0-1 0 0,0 0 1 0 0,0 0-1 0 0,-1 0 1 0 0,1 1-1 0 0,0-1 1 0 0,-1 0-1 0 0,1 0 1 0 0,0 1-1 0 0,-1-1 1 0 0,1 0-1 0 0,-1 1 1 0 0,0-1-1 0 0,1 0 1 0 0,-1 1-1 0 0,-1-2 0 0 0,1 1 20 0 0,-1 1 0 0 0,0-1 0 0 0,0 0 0 0 0,1 1-1 0 0,-1-1 1 0 0,0 1 0 0 0,0 0 0 0 0,0-1-1 0 0,0 1 1 0 0,0 0 0 0 0,-3 0 0 0 0,-1 1 60 0 0,-1 0 1 0 0,0 0-1 0 0,1 0 0 0 0,-1 1 1 0 0,1 0-1 0 0,-7 3 0 0 0,3 1 109 0 0,0 0 0 0 0,1 1-1 0 0,0 0 1 0 0,0 1-1 0 0,1 0 1 0 0,0 0 0 0 0,1 0-1 0 0,-1 1 1 0 0,2 0 0 0 0,-1 1-1 0 0,1 0 1 0 0,1 0-1 0 0,0 0 1 0 0,0 0 0 0 0,1 1-1 0 0,0 0 1 0 0,1 0-1 0 0,0 0 1 0 0,1 0 0 0 0,0 0-1 0 0,0 16 1 0 0,2-22-172 0 0,0-1 0 0 0,0 0-1 0 0,1 0 1 0 0,0 0 0 0 0,-1 0 0 0 0,1 0 0 0 0,1 0 0 0 0,-1 0 0 0 0,1 0 0 0 0,-1-1 0 0 0,1 1-1 0 0,0 0 1 0 0,1-1 0 0 0,-1 0 0 0 0,0 1 0 0 0,1-1 0 0 0,0 0 0 0 0,0 0 0 0 0,0 0-1 0 0,4 3 1 0 0,-1-3 3 0 0,-1 0 0 0 0,0 0 0 0 0,1 0 0 0 0,-1-1 0 0 0,1 0 0 0 0,0 0 0 0 0,0 0 0 0 0,0-1 0 0 0,0 0-1 0 0,0 0 1 0 0,0 0 0 0 0,0-1 0 0 0,8 0 0 0 0,0-1-111 0 0,0-1 0 0 0,-1 0 0 0 0,1-1 0 0 0,-1 0 0 0 0,1-1 0 0 0,-1 0-1 0 0,0-2 1 0 0,0 1 0 0 0,-1-1 0 0 0,0-1 0 0 0,0 0 0 0 0,0-1 0 0 0,-1 0 0 0 0,0-1 0 0 0,11-12 0 0 0,4-5-252 0 0,45-43-546 0 0,-61 61 803 0 0,-1 1 0 0 0,0 0-1 0 0,1 1 1 0 0,1 0 0 0 0,-1 0 0 0 0,14-4 0 0 0,-16 7 100 0 0,1 1 0 0 0,-1 0 0 0 0,1 0-1 0 0,-1 1 1 0 0,1 1 0 0 0,0-1 0 0 0,-1 1 0 0 0,1 1-1 0 0,0-1 1 0 0,11 4 0 0 0,-16-4 32 0 0,0 1 1 0 0,-1 0-1 0 0,1 0 1 0 0,-1 0 0 0 0,0 1-1 0 0,1-1 1 0 0,-1 1-1 0 0,0 0 1 0 0,0 0-1 0 0,0 0 1 0 0,0 0-1 0 0,0 0 1 0 0,0 1-1 0 0,-1 0 1 0 0,1-1-1 0 0,-1 1 1 0 0,0 0-1 0 0,0 0 1 0 0,0 0-1 0 0,0 0 1 0 0,0 0-1 0 0,-1 1 1 0 0,1-1-1 0 0,-1 1 1 0 0,0-1 0 0 0,1 8-1 0 0,-1-3 50 0 0,0 1-1 0 0,-1 0 1 0 0,0 0 0 0 0,-1 0-1 0 0,0-1 1 0 0,0 1-1 0 0,-1 0 1 0 0,0-1 0 0 0,0 1-1 0 0,-1-1 1 0 0,0 0-1 0 0,-1 0 1 0 0,-6 12 0 0 0,1-7 39 0 0,0 0 1 0 0,-1 0 0 0 0,0-1 0 0 0,-1 0 0 0 0,0 0 0 0 0,-21 15-1 0 0,23-21-111 0 0,-1 1-1 0 0,0-1 0 0 0,0-1 0 0 0,-1 0 1 0 0,1 0-1 0 0,-1-1 0 0 0,0-1 1 0 0,-1 1-1 0 0,1-2 0 0 0,0 0 0 0 0,-1 0 1 0 0,0-1-1 0 0,-17 0 0 0 0,16-2-1787 0 0,1 0 0 0 0,-1 0 0 0 0,1-1 0 0 0,-14-5 0 0 0,2 0-7411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21.5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60 1839 0 0,'0'0'15000'0'0,"-1"2"-13766"0"0,-2 1-944 0 0,1 1 0 0 0,1-1 1 0 0,-1 0-1 0 0,0 1 1 0 0,1-1-1 0 0,0 1 1 0 0,0 0-1 0 0,0-1 1 0 0,0 1-1 0 0,0 4 0 0 0,-1 44 1197 0 0,1-30-921 0 0,2 34 614 0 0,12 81-1 0 0,-1-20-452 0 0,-7-59-415 0 0,-2-34-143 0 0,-1 0 0 0 0,-1 1 0 0 0,-4 46 0 0 0,3-69 92 0 0,1-3-164 0 0,12-41 3 0 0,-1 0-1 0 0,-2-1 0 0 0,5-53 0 0 0,6-22 31 0 0,12-20-127 0 0,-24 109-8 0 0,1 1 0 0 0,22-45 0 0 0,-25 60-9 0 0,0 1 0 0 0,1 0 0 0 0,1 1 0 0 0,12-14-1 0 0,-12 19-36 0 0,-6 5 49 0 0,9-2 2 0 0,-10 4 0 0 0,0-1 0 0 0,0 1 0 0 0,1 0 0 0 0,-1 0 0 0 0,0 0 0 0 0,0 0 0 0 0,0 0 0 0 0,0 0 0 0 0,0 1 0 0 0,0-1 0 0 0,-1 1 0 0 0,1-1 0 0 0,3 4 0 0 0,0 1 0 0 0,-1 0 0 0 0,1 0 0 0 0,4 8 0 0 0,8 21 37 0 0,-2 0-1 0 0,-1 1 1 0 0,-1 0-1 0 0,-3 1 1 0 0,-1 0-1 0 0,6 50 1 0 0,-9-12-143 0 0,0 6-157 0 0,-4-71 212 0 0,0-1 0 0 0,0 1 0 0 0,1 0 0 0 0,0-1 0 0 0,9 18 0 0 0,-10-24-301 0 0,0 0-1 0 0,0 0 1 0 0,0 0 0 0 0,1-1-1 0 0,-1 1 1 0 0,6 4-1 0 0,-7-6 39 0 0,7 6-1790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22.5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 3679 0 0,'0'0'16096'0'0,"3"0"-14970"0"0,37-1 538 0 0,1-2 1 0 0,73-14 0 0 0,-26 2-6189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22.9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58 4607 0 0,'0'0'6888'0'0,"14"0"-3296"0"0,4-2 24 0 0,4-2-2352 0 0,0-1-472 0 0,0-5-96 0 0,2 4-24 0 0,0 0-496 0 0,2 0-104 0 0,0 0-72 0 0,0-2-5928 0 0,0 4-1240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23.6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1 919 0 0,'0'2'9812'0'0,"-1"28"-2517"0"0,8 21-4137 0 0,-4-29-1383 0 0,6 19 147 0 0,-4-25-1166 0 0,4 29 1 0 0,-5-29-616 0 0,10-34-213 0 0,12-38-699 0 0,-17 35 297 0 0,13-21 1 0 0,-18 35 332 0 0,0 1 1 0 0,1-1 0 0 0,-1 1-1 0 0,1 0 1 0 0,1 1 0 0 0,-1-1-1 0 0,8-4 1 0 0,-10 8 34 0 0,-2 2 103 0 0,1-1-1 0 0,-1 0 0 0 0,0 1 0 0 0,1 0 0 0 0,-1-1 1 0 0,0 1-1 0 0,1 0 0 0 0,-1 0 0 0 0,0-1 0 0 0,1 1 1 0 0,-1 0-1 0 0,1 0 0 0 0,-1 1 0 0 0,0-1 0 0 0,1 0 1 0 0,-1 0-1 0 0,0 1 0 0 0,1-1 0 0 0,-1 1 0 0 0,0-1 1 0 0,3 2-1 0 0,0 0 5 0 0,6 4 149 0 0,0 0 0 0 0,-1 0 0 0 0,0 1 0 0 0,0 0 0 0 0,0 1 1 0 0,14 16-1 0 0,-8-8 185 0 0,-11-11-167 0 0,-3-4-152 0 0,0 0 1 0 0,-1 0-1 0 0,1 0 1 0 0,0 0-1 0 0,0-1 1 0 0,0 1-1 0 0,-1 0 1 0 0,1 0-1 0 0,0 0 0 0 0,0-1 1 0 0,0 1-1 0 0,1-1 1 0 0,-1 1-1 0 0,0-1 1 0 0,0 1-1 0 0,0-1 1 0 0,0 1-1 0 0,0-1 0 0 0,1 0 1 0 0,-1 0-1 0 0,0 0 1 0 0,0 0-1 0 0,0 0 1 0 0,1 0-1 0 0,-1 0 1 0 0,0 0-1 0 0,0 0 0 0 0,0 0 1 0 0,1 0-1 0 0,-1-1 1 0 0,0 1-1 0 0,0-1 1 0 0,2 0-1 0 0,-1 0-17 0 0,0 0-1 0 0,0-1 1 0 0,0 1 0 0 0,0-1 0 0 0,0 0-1 0 0,0 1 1 0 0,0-1 0 0 0,-1 0-1 0 0,1 0 1 0 0,-1 0 0 0 0,3-4-1 0 0,14-28-244 0 0,-12 21 120 0 0,15-29-195 0 0,-20 40 241 0 0,0 1 20 0 0,-1 0 85 0 0,1 0-1 0 0,0 0 1 0 0,0 0 0 0 0,0 0 0 0 0,-1 0 0 0 0,1 0 0 0 0,0 0-1 0 0,0 1 1 0 0,0-1 0 0 0,1 0 0 0 0,-1 1 0 0 0,0-1 0 0 0,0 1-1 0 0,0-1 1 0 0,0 1 0 0 0,0-1 0 0 0,1 1 0 0 0,-1 0 0 0 0,0 0-1 0 0,0 0 1 0 0,1 0 0 0 0,-1 0 0 0 0,0 0 0 0 0,0 0 0 0 0,1 0-1 0 0,-1 0 1 0 0,0 0 0 0 0,0 1 0 0 0,3 0 0 0 0,-2-1-40 0 0,12 5 429 0 0,0 0-1 0 0,25 13 1 0 0,-25-12-213 0 0,0 1-1 0 0,22 6 1 0 0,-12-7-191 0 0,-10-1-636 0 0,1-1-1 0 0,29 3 1 0 0,-31-5-1337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24.0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306 32 3223 0 0,'0'0'143'0'0,"-1"-1"-3"0"0,-3-2 963 0 0,1 0 1 0 0,0 0-1 0 0,-1 0 0 0 0,0 1 1 0 0,0 0-1 0 0,0-1 0 0 0,0 1 1 0 0,0 1-1 0 0,0-1 0 0 0,0 1 1 0 0,0-1-1 0 0,-1 1 1 0 0,1 0-1 0 0,-6 0 0 0 0,4 1-573 0 0,-1-1-1 0 0,1 2 0 0 0,-9 0 1 0 0,-2 2 110 0 0,0 0-1 0 0,0 1 1 0 0,0 1 0 0 0,1 0-1 0 0,0 2 1 0 0,0 0 0 0 0,0 0-1 0 0,-26 18 1 0 0,39-22-547 0 0,0-1 0 0 0,0 1-1 0 0,0 0 1 0 0,0 0 0 0 0,0 0 0 0 0,0 1 0 0 0,1-1-1 0 0,0 1 1 0 0,-4 6 0 0 0,5-8 22 0 0,1 0-10 0 0,1-1-101 0 0,-1 0 0 0 0,0 0 0 0 0,0 1 0 0 0,0-1 0 0 0,0 0 0 0 0,1 0 0 0 0,-1 0 0 0 0,0 1 0 0 0,1-1 0 0 0,0 0 0 0 0,-1 0 1 0 0,1 0-1 0 0,-1 0 0 0 0,1 0 0 0 0,0 0 0 0 0,0 0 0 0 0,-1 0 0 0 0,1 0 0 0 0,0-1 0 0 0,0 1 0 0 0,0 0 0 0 0,0 0 0 0 0,0-1 0 0 0,2 2 0 0 0,0-1-1 0 0,1 1-39 0 0,0 0 0 0 0,0 0 0 0 0,-1-1 0 0 0,1 0 0 0 0,0 0 0 0 0,0 0 0 0 0,0 0 0 0 0,0-1 0 0 0,0 1 0 0 0,0-1 0 0 0,0 0 0 0 0,0-1 0 0 0,0 1 0 0 0,0 0 0 0 0,0-1 0 0 0,6-2 0 0 0,7-2-288 0 0,0-1-1 0 0,23-10 1 0 0,-26 9 184 0 0,-7 5-194 0 0,-1-1 0 0 0,0 0 0 0 0,0-1 0 0 0,0 0-1 0 0,0 0 1 0 0,0 0 0 0 0,-1 0 0 0 0,0-1 0 0 0,0 0 0 0 0,7-8 0 0 0,-11 12 30 0 0,-1 0 225 0 0,5-5 3361 0 0,3 12-3175 0 0,0-1 0 0 0,0 0 0 0 0,0 0 0 0 0,0-1 0 0 0,1 0 1 0 0,-1 0-1 0 0,1-1 0 0 0,14 3 0 0 0,-10-4-1045 0 0,0 0 1 0 0,1 0-1 0 0,13-1 0 0 0,-9-1-7750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24.4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244 27 12439 0 0,'-1'-2'273'0'0,"0"1"1"0"0,0-1-1 0 0,0 0 0 0 0,0 1 0 0 0,0-1 0 0 0,-1 1 0 0 0,1-1 0 0 0,0 1 0 0 0,-1-1 0 0 0,1 1 1 0 0,-1 0-1 0 0,0 0 0 0 0,1 0 0 0 0,-1 0 0 0 0,0 0 0 0 0,0 0 0 0 0,1 0 0 0 0,-1 1 1 0 0,0-1-1 0 0,0 0 0 0 0,-3 1 0 0 0,1-1 166 0 0,1 1 0 0 0,-1 0 0 0 0,1 1 0 0 0,-1-1 0 0 0,1 1 0 0 0,0-1 0 0 0,-1 1 0 0 0,1 0 0 0 0,0 0 0 0 0,-1 1 0 0 0,-5 3 0 0 0,-6 3-100 0 0,1 1 0 0 0,1 0 0 0 0,-1 1 0 0 0,2 1 0 0 0,-1 0-1 0 0,1 1 1 0 0,1 0 0 0 0,-16 23 0 0 0,19-24-237 0 0,4-7-41 0 0,1 1-1 0 0,0-1 1 0 0,0 0-1 0 0,1 1 1 0 0,-4 8-1 0 0,5-9 0 0 0,5 6-48 0 0,-2-8-13 0 0,1 0 0 0 0,-1 0 0 0 0,0-1 0 0 0,1 1 0 0 0,0 0 0 0 0,-1-1 0 0 0,1 1 0 0 0,0-1 0 0 0,0 0 0 0 0,0 0 0 0 0,-1 0-1 0 0,6 1 1 0 0,2-1-25 0 0,-1 1-1 0 0,0-1 0 0 0,10 0 0 0 0,57-7-1004 0 0,-53 4 40 0 0,1 0 0 0 0,24 1 0 0 0,-11 8-1078 0 0,-35-6 1835 0 0,-1 1 105 0 0,0 0 184 0 0,0 0 1 0 0,0 1 0 0 0,0-1-1 0 0,0 1 1 0 0,0 0-1 0 0,0-1 1 0 0,-1 1 0 0 0,1 0-1 0 0,-1-1 1 0 0,0 1-1 0 0,1 0 1 0 0,-1 0 0 0 0,-1-1-1 0 0,1 1 1 0 0,0 0-1 0 0,-1-1 1 0 0,1 1 0 0 0,-1 0-1 0 0,0-1 1 0 0,0 1-1 0 0,0-1 1 0 0,0 1 0 0 0,0-1-1 0 0,-1 1 1 0 0,1-1-1 0 0,-1 0 1 0 0,-2 4-1 0 0,-5 4 511 0 0,-1 0 0 0 0,0-1 0 0 0,0 0 0 0 0,-15 10-1 0 0,18-14-321 0 0,-1 1-48 0 0,0 0 1 0 0,0-1-1 0 0,-1 0 0 0 0,1-1 1 0 0,-1 0-1 0 0,0 0 0 0 0,0-1 0 0 0,-16 4 1 0 0,25-7-197 0 0,0 0 0 0 0,0 0 0 0 0,-1 0 1 0 0,1 1-1 0 0,0-1 0 0 0,0 0 0 0 0,0 0 0 0 0,-1 0 1 0 0,1 0-1 0 0,0 0 0 0 0,0 0 0 0 0,0 0 1 0 0,-1 0-1 0 0,1-1 0 0 0,0 1 0 0 0,0 0 0 0 0,0 0 1 0 0,0 0-1 0 0,-1 0 0 0 0,1 0 0 0 0,0 0 0 0 0,0 0 1 0 0,0 0-1 0 0,-1 0 0 0 0,1-1 0 0 0,0 1 1 0 0,0 0-1 0 0,0 0 0 0 0,0 0 0 0 0,0 0 0 0 0,-4-2-1982 0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24.8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352 2 14279 0 0,'0'0'1103'0'0,"-9"-1"-678"0"0,-8 0 893 0 0,-1 2-1 0 0,0 0 1 0 0,0 1-1 0 0,0 1 1 0 0,1 0-1 0 0,-26 9 1 0 0,32-8-840 0 0,-1 0-1 0 0,1 0 1 0 0,-13 7 0 0 0,21-9-418 0 0,-1 0-1 0 0,1 0 1 0 0,0 0-1 0 0,0 0 1 0 0,0 1 0 0 0,0-1-1 0 0,0 1 1 0 0,1 0-1 0 0,-1 0 1 0 0,1 0-1 0 0,0 0 1 0 0,0 0-1 0 0,-3 6 1 0 0,5-9-57 0 0,0 0 1 0 0,-1 1-1 0 0,1-1 1 0 0,0 1-1 0 0,0-1 0 0 0,0 1 1 0 0,0-1-1 0 0,0 1 1 0 0,0-1-1 0 0,0 1 0 0 0,0-1 1 0 0,0 1-1 0 0,0-1 1 0 0,1 1-1 0 0,-1-1 0 0 0,0 0 1 0 0,0 1-1 0 0,0-1 0 0 0,1 1 1 0 0,0 1 0 0 0,-1-1-4 0 0,0 0-1 0 0,0 0 1 0 0,0 0 0 0 0,0 0 0 0 0,0 0-1 0 0,1 0 1 0 0,-1-1 0 0 0,0 1-1 0 0,1 0 1 0 0,-1 0 0 0 0,1 0 0 0 0,-1 0-1 0 0,1-1 1 0 0,-1 1 0 0 0,1 0 0 0 0,-1-1-1 0 0,1 1 1 0 0,0 0 0 0 0,-1-1-1 0 0,1 1 1 0 0,0-1 0 0 0,1 2 0 0 0,1-1-10 0 0,3 5-39 0 0,1-1 1 0 0,0 0-1 0 0,0-1 0 0 0,1 1 1 0 0,14 5-1 0 0,45 13-451 0 0,-2-1-148 0 0,-57-19 534 0 0,1 1 0 0 0,-1 0 0 0 0,0 0 0 0 0,0 1 0 0 0,-1 0 0 0 0,10 9-1 0 0,-15-13 108 0 0,0 1 0 0 0,-1 0 0 0 0,0-1-1 0 0,1 1 1 0 0,-1 0 0 0 0,0 0-1 0 0,0 0 1 0 0,0 0 0 0 0,0 0 0 0 0,0 0-1 0 0,0 0 1 0 0,0 1 0 0 0,-1-1-1 0 0,1 0 1 0 0,-1 0 0 0 0,0 0-1 0 0,1 1 1 0 0,-1-1 0 0 0,0 0 0 0 0,-1 1-1 0 0,1-1 1 0 0,0 0 0 0 0,0 0-1 0 0,-1 1 1 0 0,0-1 0 0 0,1 0 0 0 0,-1 0-1 0 0,0 0 1 0 0,0 0 0 0 0,0 0-1 0 0,-2 3 1 0 0,-1 0 56 0 0,1 1-1 0 0,-1-1 1 0 0,-1 0 0 0 0,1 0 0 0 0,-1 0-1 0 0,0-1 1 0 0,0 0 0 0 0,0 0-1 0 0,-1 0 1 0 0,1-1 0 0 0,-8 4-1 0 0,-8 3 312 0 0,-40 12 0 0 0,36-13-177 0 0,8-4-397 0 0,0 0-1 0 0,-1-2 1 0 0,0 0 0 0 0,1 0 0 0 0,-1-2-1 0 0,0 0 1 0 0,0-1 0 0 0,-24-3 0 0 0,23 1-1873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25.1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0 336 13823 0 0,'4'-1'1062'0'0,"290"-60"4696"0"0,76 3-2666 0 0,-265 42-2748 0 0,108-15 238 0 0,177-28 148 0 0,-232 35-652 0 0,162-33 20 0 0,-204 37-591 0 0,-57 12 209 0 0,-57 7 45 0 0,1 15-1850 0 0,-5-4 617 0 0,-1 0-367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25.8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135 58 8751 0 0,'0'0'1160'0'0,"0"2"167"0"0,-6 20 1360 0 0,2-1 1 0 0,-3 33-1 0 0,3 46 1446 0 0,-1 10-2069 0 0,3-89-1643 0 0,-1 0 0 0 0,-2 0 0 0 0,-7 24 1 0 0,3-26-63 0 0,9-19-351 0 0,-1 1 1 0 0,0 0 0 0 0,1 0 0 0 0,-1-1-1 0 0,1 1 1 0 0,-1-1 0 0 0,0 1-1 0 0,1-1 1 0 0,-1 1 0 0 0,0-1 0 0 0,0 1-1 0 0,1-1 1 0 0,-1 1 0 0 0,0-1 0 0 0,0 0-1 0 0,0 0 1 0 0,0 1 0 0 0,1-1 0 0 0,-1 0-1 0 0,0 0 1 0 0,0 0 0 0 0,0 0 0 0 0,0 0-1 0 0,-1 0 1 0 0,0 0-8 0 0,0-1 0 0 0,1 1 0 0 0,-1-1-1 0 0,1 1 1 0 0,-1-1 0 0 0,1 0 0 0 0,-1 1 0 0 0,1-1 0 0 0,-1 0-1 0 0,1 0 1 0 0,-1 0 0 0 0,1 0 0 0 0,0 0 0 0 0,0 0 0 0 0,0 0-1 0 0,-1-1 1 0 0,1 1 0 0 0,0 0 0 0 0,0-1 0 0 0,-1-2 0 0 0,0 0 8 0 0,-1-1-19 0 0,0 0 1 0 0,0 0-1 0 0,1-1 1 0 0,0 1 0 0 0,0 0-1 0 0,0-1 1 0 0,1 0-1 0 0,-1-7 1 0 0,-3-49-418 0 0,5 53 384 0 0,-1-24-247 0 0,2-1 1 0 0,1 0-1 0 0,1 0 0 0 0,2 1 0 0 0,13-47 0 0 0,-16 77 292 0 0,-1-1-1 0 0,0 1 1 0 0,1-1-1 0 0,-1 1 0 0 0,1 0 1 0 0,0 0-1 0 0,0 0 1 0 0,0 0-1 0 0,1 0 0 0 0,-1 0 1 0 0,1 1-1 0 0,-1-1 0 0 0,1 1 1 0 0,0-1-1 0 0,0 1 1 0 0,0 0-1 0 0,6-3 0 0 0,-4 3 85 0 0,0 1-1 0 0,-1 0 0 0 0,1-1 0 0 0,-1 1 1 0 0,1 1-1 0 0,0-1 0 0 0,0 1 1 0 0,0 0-1 0 0,-1 0 0 0 0,1 0 0 0 0,0 1 1 0 0,0 0-1 0 0,5 1 0 0 0,12 5 498 0 0,40 17 0 0 0,-8-1-244 0 0,-49-22-359 0 0,-1 1 0 0 0,1-1 0 0 0,0 0 0 0 0,0 0 0 0 0,0 0 0 0 0,0-1 0 0 0,0 0 0 0 0,0 0 0 0 0,0 0 0 0 0,0 0 0 0 0,0-1 0 0 0,0 0-1 0 0,0 0 1 0 0,0 0 0 0 0,0-1 0 0 0,-1 0 0 0 0,1 0 0 0 0,7-4 0 0 0,-2-1-262 0 0,1 0 1 0 0,-2-1-1 0 0,1 0 0 0 0,-1-1 1 0 0,0 0-1 0 0,9-12 0 0 0,-2 2-261 0 0,-14 18 663 0 0,-1 2-60 0 0,1 0 0 0 0,-1 0-1 0 0,0 1 1 0 0,1-1 0 0 0,-1 0-1 0 0,0 1 1 0 0,0-1 0 0 0,0 1-1 0 0,2 2 1 0 0,-1-2 66 0 0,5 11 138 0 0,0 0-1 0 0,-1 0 1 0 0,0 0 0 0 0,-1 0-1 0 0,-1 1 1 0 0,4 16 0 0 0,8 25 193 0 0,2 8-327 0 0,-13-42-218 0 0,12 31 0 0 0,-14-45-665 0 0,0 0 0 0 0,1 0-1 0 0,0 0 1 0 0,6 8 0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26.2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77 11519 0 0,'0'0'1040'0'0,"1"2"-853"0"0,7 9 26 0 0,10 22 1 0 0,-10-17 1436 0 0,-2 1-1 0 0,7 24 1 0 0,-7-13 729 0 0,0 0-1 0 0,1 47 1 0 0,-7-63-1701 0 0,0 1-1 0 0,-5 22 2060 0 0,3-49-2705 0 0,1 0-1 0 0,0-1 1 0 0,1 1 0 0 0,1 0 0 0 0,0 0 0 0 0,4-17 0 0 0,-4 23-30 0 0,2-10-18 0 0,0 0 0 0 0,1 0 0 0 0,1 0 0 0 0,1 1 0 0 0,0 0 0 0 0,16-30 0 0 0,-17 39 8 0 0,0 1-1 0 0,0-1 1 0 0,1 1-1 0 0,-1 0 0 0 0,1 1 1 0 0,1-1-1 0 0,0 1 1 0 0,-1 0-1 0 0,2 1 0 0 0,-1 0 1 0 0,1 0-1 0 0,-1 1 1 0 0,1-1-1 0 0,1 2 0 0 0,15-6 1 0 0,-5 5-657 0 0,1 0 0 0 0,-1 2 0 0 0,1 0-1 0 0,23 2 1 0 0,-27 0-704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30.5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76 116 10135 0 0,'0'0'778'0'0,"-2"0"-506"0"0,-3-1-102 0 0,3 1 61 0 0,0 1-1 0 0,0-1 1 0 0,0 1-1 0 0,0 0 0 0 0,0-1 1 0 0,0 1-1 0 0,0 0 1 0 0,0 0-1 0 0,0 1 0 0 0,1-1 1 0 0,-1 0-1 0 0,0 0 1 0 0,1 1-1 0 0,-1-1 1 0 0,-1 3-1 0 0,-1 2 151 0 0,-1 0 0 0 0,1 0 0 0 0,0 1 0 0 0,1 0 1 0 0,0-1-1 0 0,0 1 0 0 0,0 0 0 0 0,1 0 0 0 0,0 1 0 0 0,1-1 0 0 0,-1 0 1 0 0,1 1-1 0 0,1-1 0 0 0,-1 1 0 0 0,1-1 0 0 0,2 14 0 0 0,2 10 435 0 0,1-1 0 0 0,16 50 0 0 0,-19-74-682 0 0,7 25 139 0 0,1 0 0 0 0,2-2 0 0 0,1 1 0 0 0,1-2 0 0 0,2 0 0 0 0,22 31 0 0 0,-32-51-242 0 0,0-1 0 0 0,0 0 0 0 0,1-1 0 0 0,0 0 0 0 0,0 0 0 0 0,0 0 0 0 0,1-1 0 0 0,0 0 0 0 0,0 0 0 0 0,10 3 1 0 0,-14-6-16 0 0,1 0 0 0 0,-1-1 0 0 0,1 0 0 0 0,-1 1 0 0 0,1-2 1 0 0,0 1-1 0 0,0-1 0 0 0,0 1 0 0 0,-1-1 0 0 0,1 0 0 0 0,0-1 1 0 0,0 1-1 0 0,0-1 0 0 0,-1 0 0 0 0,1-1 0 0 0,0 1 0 0 0,-1-1 1 0 0,1 1-1 0 0,-1-1 0 0 0,8-5 0 0 0,-4 1 6 0 0,0 0 0 0 0,0 0 0 0 0,-1-1 0 0 0,0 0-1 0 0,0 0 1 0 0,-1-1 0 0 0,0 0 0 0 0,0 0 0 0 0,8-16 0 0 0,-8 11-10 0 0,-1 0 0 0 0,0 0 0 0 0,0-1 0 0 0,-2 1 0 0 0,0-1 1 0 0,2-17-1 0 0,-3 0 10 0 0,-2 0-1 0 0,0 0 1 0 0,-2-1 0 0 0,-2 2 0 0 0,-11-50 0 0 0,9 59 13 0 0,-1 0 1 0 0,0 0 0 0 0,-2 1-1 0 0,0-1 1 0 0,-14-20 0 0 0,-67-88-880 0 0,89 128 211 0 0,6 4-2444 0 0,-2-1 2308 0 0,-1 0-1 0 0,0 0 1 0 0,0 0 0 0 0,4 4 0 0 0,0 1-918 0 0,8 9-4923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30.9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291 15 10591 0 0,'0'0'819'0'0,"-14"-8"1070"0"0,9 7-1095 0 0,1 0-1 0 0,-1-1 0 0 0,0 1 1 0 0,1 1-1 0 0,-1-1 1 0 0,0 1-1 0 0,0 0 0 0 0,0 0 1 0 0,0 0-1 0 0,-8 2 1 0 0,5 0-338 0 0,0-1 1 0 0,0 2 0 0 0,0-1 0 0 0,1 1-1 0 0,-12 6 1 0 0,5-2-234 0 0,0 1-1 0 0,1 0 1 0 0,0 1 0 0 0,1 0-1 0 0,0 1 1 0 0,0 1 0 0 0,-16 19-1 0 0,22-23-207 0 0,1 0 0 0 0,0 1 0 0 0,1-1 0 0 0,0 1 0 0 0,0 0 0 0 0,-4 14-1 0 0,7-20-13 0 0,0 0-1 0 0,1 0 0 0 0,-1 0 0 0 0,1 0 0 0 0,0 0 0 0 0,-1 0 0 0 0,1 0 0 0 0,0 0 0 0 0,0 0 0 0 0,0 0 0 0 0,1 0 0 0 0,-1 0 0 0 0,0 0 0 0 0,1 0 1 0 0,0 0-1 0 0,-1 0 0 0 0,1 0 0 0 0,0 0 0 0 0,0 0 0 0 0,0 0 0 0 0,0 0 0 0 0,0-1 0 0 0,0 1 0 0 0,1 0 0 0 0,-1-1 0 0 0,1 1 0 0 0,-1-1 1 0 0,1 1-1 0 0,-1-1 0 0 0,1 0 0 0 0,0 0 0 0 0,0 0 0 0 0,-1 0 0 0 0,4 1 0 0 0,6 3-66 0 0,1-1 0 0 0,0-1 0 0 0,0 0-1 0 0,21 3 1 0 0,52-2-435 0 0,-56-3 199 0 0,0 1-1 0 0,28 5 0 0 0,-45-5 235 0 0,7 2-57 0 0,0 0 0 0 0,0 1 1 0 0,24 11-1 0 0,-38-14 123 0 0,0 0 0 0 0,0 1 1 0 0,-1 0-1 0 0,1 0 0 0 0,-1 0 1 0 0,0 0-1 0 0,0 1 0 0 0,0-1 1 0 0,0 1-1 0 0,-1 0 0 0 0,1 0 1 0 0,-1 1-1 0 0,0-1 0 0 0,0 1 1 0 0,-1-1-1 0 0,1 1 0 0 0,1 6 1 0 0,-3-8 39 0 0,-1-1 1 0 0,1 1-1 0 0,-1-1 0 0 0,1 1 1 0 0,-1-1-1 0 0,0 1 0 0 0,0-1 1 0 0,-1 1-1 0 0,1-1 0 0 0,0 1 1 0 0,-1-1-1 0 0,1 0 1 0 0,-1 1-1 0 0,0-1 0 0 0,0 0 1 0 0,0 1-1 0 0,0-1 0 0 0,0 0 1 0 0,-1 0-1 0 0,-1 3 1 0 0,0-1 83 0 0,0 0 0 0 0,-1 0 0 0 0,0 0 0 0 0,0-1 0 0 0,0 1 1 0 0,0-1-1 0 0,-1 0 0 0 0,-5 3 0 0 0,0-1 38 0 0,-1-1 0 0 0,1 0 0 0 0,-1-1 0 0 0,1 0 0 0 0,-1 0-1 0 0,0-1 1 0 0,0-1 0 0 0,0 0 0 0 0,-1 0 0 0 0,1-1 0 0 0,-22-3 0 0 0,25 1-80 0 0,0 0 1 0 0,0-1 0 0 0,0 0-1 0 0,0 0 1 0 0,-8-5 0 0 0,13 7-263 0 0,1 0 1 0 0,0 0 0 0 0,0-1-1 0 0,0 1 1 0 0,0-1 0 0 0,0 1-1 0 0,0-1 1 0 0,0 0 0 0 0,0 1-1 0 0,1-1 1 0 0,-1 0 0 0 0,1 0-1 0 0,-1 0 1 0 0,1 0 0 0 0,0-1-1 0 0,0 1 1 0 0,0 0 0 0 0,0-1-1 0 0,0 1 1 0 0,0 0 0 0 0,0-4-1 0 0,3-3-5983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31.3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13823 0 0,'0'0'1062'0'0,"1"2"-693"0"0,4 10 798 0 0,0 1 1 0 0,-1-1-1 0 0,0 1 1 0 0,0 0-1 0 0,1 21 1 0 0,2 69 2543 0 0,-4-40-3147 0 0,-4-59-542 0 0,1-3-15 0 0,0 1 0 0 0,0-1-1 0 0,0 0 1 0 0,0 1 0 0 0,1-1 0 0 0,-1 0 0 0 0,0 1 0 0 0,0-1 0 0 0,1 0 0 0 0,-1 0 0 0 0,1 1 0 0 0,-1-1 0 0 0,2 2-1 0 0,3 6-150 0 0,-4-8-656 0 0,11 0-2776 0 0,-1-4-4549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31.6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0 112 1375 0 0,'1'2'107'0'0,"14"20"2927"0"0,-12-16-997 0 0,1 1 0 0 0,-1-1 0 0 0,0 1 1 0 0,-1-1-1 0 0,0 1 0 0 0,3 11 0 0 0,-3 7-538 0 0,-2-1 238 0 0,0-22-1073 0 0,-2 9 582 0 0,0-2-802 0 0,2-7 941 0 0,0-4-1318 0 0,4-13-208 0 0,0 1 0 0 0,1 0 0 0 0,1 0 1 0 0,9-18-1 0 0,0 3-251 0 0,-2 3-456 0 0,1 2 0 0 0,29-38 0 0 0,-37 54 687 0 0,-3 5 60 0 0,-1 0 1 0 0,0 0-1 0 0,1 0 1 0 0,-1 0-1 0 0,7-4 1 0 0,1 3 93 0 0,-8 5 58 0 0,0 0 0 0 0,0-1-1 0 0,0 1 1 0 0,0 0 0 0 0,0 0-1 0 0,0 0 1 0 0,-1 0 0 0 0,1 0-1 0 0,0 1 1 0 0,-1-1 0 0 0,1 0-1 0 0,-1 1 1 0 0,1-1 0 0 0,-1 1-1 0 0,1 0 1 0 0,0 2 0 0 0,20 33 1101 0 0,-18-31-885 0 0,6 17 334 0 0,16 46-1 0 0,-22-52-370 0 0,2 0 1 0 0,0-1 0 0 0,1 0-1 0 0,1 0 1 0 0,0-1-1 0 0,11 15 1 0 0,-17-27-401 0 0,1 0 1 0 0,0 0-1 0 0,0-1 1 0 0,0 1-1 0 0,0-1 0 0 0,1 0 1 0 0,-1 0-1 0 0,1 0 0 0 0,-1 0 1 0 0,1 0-1 0 0,0-1 0 0 0,7 2 1 0 0,4 1-1042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32.0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 0 17791 0 0,'0'0'1618'0'0,"-1"0"-1332"0"0,-12 4 238 0 0,0 0-1 0 0,1 1 0 0 0,-1 0 1 0 0,1 1-1 0 0,0 1 0 0 0,1 0 0 0 0,-1 0 1 0 0,2 1-1 0 0,-1 0 0 0 0,1 1 1 0 0,-12 13-1 0 0,10-10-357 0 0,3-4 82 0 0,1 0 0 0 0,0 1 0 0 0,-13 18 0 0 0,19-24-220 0 0,1-1 0 0 0,-1 1 0 0 0,1-1 0 0 0,0 1 1 0 0,0 0-1 0 0,0 0 0 0 0,0 0 0 0 0,0-1 0 0 0,1 1 0 0 0,-1 0 0 0 0,1 0 0 0 0,0 0 0 0 0,0 0 0 0 0,0 0 0 0 0,0 0 1 0 0,1 0-1 0 0,-1 0 0 0 0,1 0 0 0 0,-1-1 0 0 0,1 1 0 0 0,2 3 0 0 0,-2-4-27 0 0,0-1-1 0 0,0 1 0 0 0,0-1 1 0 0,1 1-1 0 0,-1-1 1 0 0,0 0-1 0 0,1 0 1 0 0,0 0-1 0 0,-1 0 1 0 0,1 0-1 0 0,-1 0 0 0 0,1 0 1 0 0,0 0-1 0 0,0-1 1 0 0,0 1-1 0 0,-1-1 1 0 0,1 1-1 0 0,0-1 1 0 0,0 0-1 0 0,4 1 0 0 0,-1-1-6 0 0,0 0-1 0 0,0 0 0 0 0,1 0 1 0 0,-1 0-1 0 0,0-1 0 0 0,8-2 1 0 0,0-2-260 0 0,0 0 0 0 0,0-1 0 0 0,0-1 0 0 0,-1 0 1 0 0,1-1-1 0 0,-2 0 0 0 0,22-19 0 0 0,-31 25 136 0 0,0 0-1 0 0,0-1 1 0 0,0 1-1 0 0,0 0 1 0 0,0-1-1 0 0,-1 1 1 0 0,3-6-1 0 0,-2 2 124 0 0,0 0 0 0 0,-1 0 0 0 0,1-12 0 0 0,11 28 387 0 0,-2 0-260 0 0,0 0 0 0 0,-1 1 0 0 0,0 0 0 0 0,0 0 0 0 0,9 18 1 0 0,35 67 206 0 0,-33-54-140 0 0,31 89-1 0 0,-47-114-113 0 0,0-1 1 0 0,-2 1-1 0 0,0 0 0 0 0,-1 0 0 0 0,-1 0 0 0 0,0 1 1 0 0,-2-1-1 0 0,-4 33 0 0 0,1-30 64 0 0,0 0 1 0 0,-2 0-1 0 0,0 0 1 0 0,-2-1-1 0 0,0 1 1 0 0,-19 30-1 0 0,21-41-69 0 0,0 1 1 0 0,-1-1-1 0 0,-1 0 0 0 0,1-1 1 0 0,-1 1-1 0 0,-1-1 0 0 0,0-1 1 0 0,0 0-1 0 0,0 0 0 0 0,-1-1 1 0 0,0 0-1 0 0,0-1 0 0 0,-18 7 1 0 0,11-6-9 0 0,0-2 0 0 0,0 0 0 0 0,0 0 1 0 0,-1-2-1 0 0,-21 1 0 0 0,31-3-67 0 0,0 0-1 0 0,0 0 1 0 0,0-1 0 0 0,0 0-1 0 0,1 0 1 0 0,-1-1-1 0 0,0 0 1 0 0,1-1 0 0 0,-1 1-1 0 0,1-1 1 0 0,0-1 0 0 0,0 0-1 0 0,0 1 1 0 0,-6-7-1 0 0,9 7-169 0 0,0-1 0 0 0,1 0 0 0 0,0 0 0 0 0,0 0 0 0 0,0 0 0 0 0,0 0 0 0 0,1-1 0 0 0,-3-6 0 0 0,-6-16-1535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33.1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94 1 15199 0 0,'0'0'1488'0'0,"-2"12"-1328"0"0,0 4-160 0 0,0 6 0 0 0,0 2 0 0 0,-2 0 1184 0 0,0 1 192 0 0,-2 3 48 0 0,0 2 8 0 0,-2 0-984 0 0,2 0-200 0 0,-2 0-40 0 0,0-2-8 0 0,1 0-608 0 0,-3-2-120 0 0,2 0-24 0 0,-2-4-8256 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36.6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80 4607 0 0,'0'0'208'0'0,"-4"-8"32"0"0,4 7-169 0 0,-1 1 0 0 0,1-1 0 0 0,0 1 0 0 0,0-1 0 0 0,0 1 0 0 0,-1-1 0 0 0,1 1 0 0 0,0-1 0 0 0,0 1 1 0 0,0-1-1 0 0,0 1 0 0 0,0-1 0 0 0,0 1 0 0 0,0-1 0 0 0,0 1 0 0 0,0-1 0 0 0,0 1 0 0 0,0-1 0 0 0,0 1 0 0 0,0-1 0 0 0,0 1 0 0 0,1-1 0 0 0,-1 1 0 0 0,0-1 0 0 0,0 1 0 0 0,1-1 0 0 0,-1 1 0 0 0,0 0 0 0 0,0-1 0 0 0,1 1 0 0 0,-1-1 0 0 0,1 1 0 0 0,-1 0 0 0 0,0-1 0 0 0,1 1 0 0 0,0-1 423 0 0,1-2 973 0 0,1 0-1 0 0,-1 1 1 0 0,1-1 0 0 0,0 1-1 0 0,5-4 1 0 0,18-6 2557 0 0,-11 7-3360 0 0,29-3 0 0 0,-18 4 209 0 0,-17 2-739 0 0,1 0-1 0 0,0 1 1 0 0,0 1-1 0 0,0-1 1 0 0,-1 1-1 0 0,1 1 1 0 0,13 2-1 0 0,-12 2 0 0 0,-9-4-127 0 0,-1 1-1 0 0,1-1 0 0 0,-1 1 0 0 0,0 0 1 0 0,0-1-1 0 0,0 1 0 0 0,0 0 0 0 0,0 0 1 0 0,0 0-1 0 0,0 0 0 0 0,0 0 0 0 0,-1 0 1 0 0,1 0-1 0 0,-1 0 0 0 0,1 0 0 0 0,-1 0 0 0 0,0 0 1 0 0,0 0-1 0 0,0 0 0 0 0,0 0 0 0 0,0 1 1 0 0,-1-1-1 0 0,1 0 0 0 0,-1 0 0 0 0,1 0 1 0 0,-2 3-1 0 0,-2 5 16 0 0,0 0 0 0 0,0-1 1 0 0,-11 17-1 0 0,2-7-3 0 0,-1-2 0 0 0,-1 1-1 0 0,-1-2 1 0 0,0 0 0 0 0,-27 19 0 0 0,-11 12 11 0 0,37-32-29 0 0,9-7 0 0 0,-1-1 0 0 0,-9 13 0 0 0,18-20 0 0 0,-1 1 0 0 0,1-1 0 0 0,0 0 0 0 0,-1 1 0 0 0,1-1 0 0 0,0 0 0 0 0,0 1 0 0 0,-1-1 0 0 0,1 1 0 0 0,0-1 0 0 0,0 1 0 0 0,0-1 0 0 0,0 1 0 0 0,0-1 0 0 0,-1 1 0 0 0,1-1 0 0 0,0 1 0 0 0,0 0 0 0 0,1 0 0 0 0,0 0 0 0 0,0 1 0 0 0,0-1 0 0 0,0 0 0 0 0,0 1 0 0 0,0-1 0 0 0,0 0 0 0 0,0 0 0 0 0,1 0 0 0 0,-1 0-1 0 0,0 0 1 0 0,1 0 0 0 0,-1 0 0 0 0,1-1 0 0 0,-1 1 0 0 0,1 0 0 0 0,-1-1 0 0 0,1 1 0 0 0,-1-1 0 0 0,1 0 0 0 0,3 1 0 0 0,37 4 54 0 0,2-5-25 0 0,51-6 0 0 0,-17 0-12 0 0,-71 6-69 0 0,3 0-981 0 0,0-1 1 0 0,0 0 0 0 0,1 0 0 0 0,-1 0-1 0 0,0-2 1 0 0,0 1 0 0 0,16-7 0 0 0,-14 1-6082 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37.0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195 57 5063 0 0,'-8'-2'528'0'0,"2"0"-132"0"0,2 1 808 0 0,1 1-1 0 0,-1-1 0 0 0,0 1 0 0 0,1 0 0 0 0,-1 0 0 0 0,1 0 0 0 0,-1 1 1 0 0,-6 0-1 0 0,3 1-599 0 0,1 1 0 0 0,-1-1 1 0 0,1 1-1 0 0,-1 0 0 0 0,1 0 1 0 0,-6 5-1 0 0,4-2-126 0 0,-1 0-1 0 0,2 1 1 0 0,-1 0 0 0 0,1 0-1 0 0,0 1 1 0 0,-11 14 0 0 0,15-17-334 0 0,0 0 1 0 0,0 0-1 0 0,0 1 1 0 0,0-1-1 0 0,1 1 1 0 0,0 0-1 0 0,0 0 1 0 0,0 0-1 0 0,1 0 1 0 0,0 0-1 0 0,0 0 1 0 0,1 10-1 0 0,0-14-124 0 0,0 1-1 0 0,0-1 0 0 0,1 1 0 0 0,-1-1 0 0 0,1 0 0 0 0,0 0 0 0 0,-1 1 0 0 0,1-1 0 0 0,0 0 0 0 0,0 0 0 0 0,1 0 0 0 0,-1 0 0 0 0,0 0 0 0 0,1 0 0 0 0,-1 0 0 0 0,3 2 0 0 0,-1-2 0 0 0,0 0-1 0 0,0 0 0 0 0,0 0 0 0 0,1 0 0 0 0,-1 0 0 0 0,0 0 1 0 0,1-1-1 0 0,-1 0 0 0 0,7 2 0 0 0,-2-1 4 0 0,1-1 0 0 0,0 0 0 0 0,-1-1 0 0 0,1 1 0 0 0,0-2 0 0 0,0 1 0 0 0,-1-1 0 0 0,12-3 0 0 0,7-3 13 0 0,-1-2 1 0 0,0-1-1 0 0,0-1 0 0 0,-1-1 0 0 0,-1-2 0 0 0,32-22 0 0 0,-51 33-27 0 0,-1 0 0 0 0,0-1 1 0 0,1 0-1 0 0,-2 0 0 0 0,1 0 0 0 0,0 0 1 0 0,-1-1-1 0 0,0 1 0 0 0,0-1 0 0 0,0 0 1 0 0,3-9-1 0 0,-5 12-10 0 0,0-1-1 0 0,0 0 1 0 0,-1 1 0 0 0,1-1 0 0 0,-1 0-1 0 0,1 1 1 0 0,-1-1 0 0 0,0 0-1 0 0,0 0 1 0 0,-1 1 0 0 0,1-1 0 0 0,0 0-1 0 0,-1 1 1 0 0,1-1 0 0 0,-1 0 0 0 0,0 1-1 0 0,0-1 1 0 0,0 1 0 0 0,-1-1-1 0 0,1 1 1 0 0,0-1 0 0 0,-1 1 0 0 0,1 0-1 0 0,-1 0 1 0 0,-2-3 0 0 0,-2 0 4 0 0,0 1 1 0 0,-1-1-1 0 0,1 1 1 0 0,-1 0-1 0 0,0 0 1 0 0,0 1-1 0 0,0 0 1 0 0,0 0-1 0 0,0 1 1 0 0,-15-3-1 0 0,-4 1-32 0 0,-49-3 1 0 0,60 7 124 0 0,0 0 0 0 0,0 0 0 0 0,-28 6 0 0 0,33-4-682 0 0,1 1 0 0 0,-14 5 0 0 0,15-4-1990 0 0,-1 0 1 0 0,-13 11-1 0 0,8-5-5227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37.4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1 274 11055 0 0,'0'0'1352'0'0,"3"0"-244"0"0,126-26 5389 0 0,-36 4-4743 0 0,32-1-351 0 0,307-61 1086 0 0,-57 8-1837 0 0,-185 42-651 0 0,-116 26-89 0 0,-72 8 17 0 0,-26 25-4764 0 0,14-18 2885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37.7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 1 6911 0 0,'0'2'3244'0'0,"2"13"145"0"0,0 0-1 0 0,-2 21 1 0 0,-6 33 837 0 0,-24 67-2323 0 0,24-114-1186 0 0,2-6-632 0 0,-1 2 34 0 0,0 0 0 0 0,2 1 0 0 0,0 0 1 0 0,1-1-1 0 0,0 21 0 0 0,2-38-228 0 0,0 1-1 0 0,0-1 1 0 0,0 0 0 0 0,0 0-1 0 0,1 0 1 0 0,-1 0-1 0 0,0 0 1 0 0,0 0 0 0 0,1 0-1 0 0,-1 0 1 0 0,0 0 0 0 0,1 0-1 0 0,-1-1 1 0 0,1 1 0 0 0,-1 0-1 0 0,1 0 1 0 0,0 0-1 0 0,-1 0 1 0 0,1-1 0 0 0,0 1-1 0 0,0 0 1 0 0,-1 0 0 0 0,1-1-1 0 0,0 1 1 0 0,0-1-1 0 0,0 1 1 0 0,0-1 0 0 0,0 1-1 0 0,0-1 1 0 0,0 0 0 0 0,0 1-1 0 0,1-1 1 0 0,12 1-8730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38.2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261 301 11975 0 0,'0'0'923'0'0,"-1"2"-602"0"0,-3 2-419 0 0,-25 31 4943 0 0,-36 55 0 0 0,63-86-4581 0 0,-1 0 1 0 0,1 1-1 0 0,0-1 0 0 0,0 1 0 0 0,1-1 1 0 0,0 1-1 0 0,-1 0 0 0 0,1-1 0 0 0,1 1 0 0 0,-1 0 1 0 0,1 0-1 0 0,0 0 0 0 0,0-1 0 0 0,1 6 1 0 0,-1-7-224 0 0,1 0 0 0 0,0-1 0 0 0,0 1 0 0 0,0 0-1 0 0,0-1 1 0 0,0 1 0 0 0,1-1 0 0 0,-1 1 0 0 0,1-1 0 0 0,0 0 0 0 0,-1 1 0 0 0,1-1 0 0 0,0 0 0 0 0,0 0 0 0 0,1 0 0 0 0,-1-1 0 0 0,0 1 0 0 0,1 0 0 0 0,-1-1 0 0 0,0 0 0 0 0,1 1 0 0 0,0-1 0 0 0,-1 0 0 0 0,6 1 0 0 0,2 0-25 0 0,1 0 1 0 0,-1 0-1 0 0,1-1 1 0 0,-1-1-1 0 0,1 0 0 0 0,-1 0 1 0 0,1-1-1 0 0,-1 0 0 0 0,14-4 1 0 0,-9 2-181 0 0,1-2 1 0 0,-1 0 0 0 0,0 0 0 0 0,-1-2-1 0 0,22-12 1 0 0,-34 18 126 0 0,0 0 0 0 0,-1 0 0 0 0,1 0 0 0 0,0-1 0 0 0,0 1 0 0 0,-1-1-1 0 0,1 1 1 0 0,-1-1 0 0 0,1 0 0 0 0,-1 1 0 0 0,0-1 0 0 0,0 0 0 0 0,0 0 0 0 0,0 0 0 0 0,0 0 0 0 0,0 0 0 0 0,0 0-1 0 0,-1 0 1 0 0,1 0 0 0 0,0-4 0 0 0,-1 3 20 0 0,0 1 0 0 0,-1-1-1 0 0,1 0 1 0 0,-1 1 0 0 0,1-1-1 0 0,-1 0 1 0 0,0 1 0 0 0,0-1-1 0 0,0 1 1 0 0,0 0 0 0 0,0-1-1 0 0,-1 1 1 0 0,1 0 0 0 0,-1 0-1 0 0,0-1 1 0 0,-2-2 0 0 0,-13-10 3 0 0,0 0 1 0 0,-1 1-1 0 0,0 1 0 0 0,-24-13 1 0 0,-6-5 21 0 0,-35-15 383 0 0,19 11 15 0 0,55 29-342 0 0,-8-3 86 0 0,1-2 1 0 0,1 0-1 0 0,-17-14 1 0 0,29 22-142 0 0,0-1 0 0 0,-1 1 1 0 0,1 0-1 0 0,1-1 0 0 0,-1 1 1 0 0,0-1-1 0 0,1 0 0 0 0,0 0 1 0 0,0 0-1 0 0,0 0 0 0 0,0-1 1 0 0,1 1-1 0 0,0 0 0 0 0,0-1 0 0 0,0 1 1 0 0,0-1-1 0 0,0 1 0 0 0,1-9 1 0 0,1 10-64 0 0,-1 0 0 0 0,1 0 1 0 0,0-1-1 0 0,0 1 0 0 0,0 0 1 0 0,0 0-1 0 0,1 0 0 0 0,-1 1 0 0 0,1-1 1 0 0,0 0-1 0 0,0 1 0 0 0,0-1 1 0 0,0 1-1 0 0,0-1 0 0 0,1 1 0 0 0,-1 0 1 0 0,1 0-1 0 0,4-3 0 0 0,-1 1-83 0 0,1 1-1 0 0,-1-1 1 0 0,0 2-1 0 0,1-1 0 0 0,-1 1 1 0 0,1 0-1 0 0,12-2 0 0 0,-7 2-23 0 0,12-2-170 0 0,0 2 1 0 0,42 0 0 0 0,-60 2 352 0 0,0 0-1 0 0,0 1 1 0 0,1 0-1 0 0,-1 0 1 0 0,0 1 0 0 0,0-1-1 0 0,0 1 1 0 0,-1 1-1 0 0,1-1 1 0 0,0 1 0 0 0,-1 0-1 0 0,0 0 1 0 0,1 1-1 0 0,-1-1 1 0 0,-1 1 0 0 0,6 5-1 0 0,-8-7 36 0 0,0 0-1 0 0,-1 1 1 0 0,1-1 0 0 0,-1 0-1 0 0,1 1 1 0 0,-1-1 0 0 0,0 1-1 0 0,0-1 1 0 0,0 1 0 0 0,0 0-1 0 0,-1-1 1 0 0,1 1 0 0 0,-1 0-1 0 0,1 0 1 0 0,-1 3 0 0 0,0-1 43 0 0,-1 0 0 0 0,1 0 0 0 0,-1 0 0 0 0,0-1 0 0 0,-1 1 0 0 0,1 0 0 0 0,-5 8 0 0 0,-2 2 155 0 0,-1 0-1 0 0,0-1 1 0 0,-22 25-1 0 0,1-6-52 0 0,-2-1-1 0 0,-1-2 0 0 0,-38 28 1 0 0,70-57-485 0 0,9-13-4509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38.5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131 13 9671 0 0,'-2'1'440'0'0,"-8"8"238"0"0,1 1 0 0 0,0 0 0 0 0,0 0 0 0 0,-13 21 0 0 0,10-14 2444 0 0,-18 31 3507 0 0,25-38-5835 0 0,0 0 1 0 0,1 0-1 0 0,-5 18 0 0 0,8-24-678 0 0,0 1 1 0 0,0-1-1 0 0,0 0 0 0 0,1 1 0 0 0,0-1 0 0 0,0 0 0 0 0,0 1 0 0 0,1-1 0 0 0,-1 0 0 0 0,3 9 0 0 0,-2-10-61 0 0,1 0-1 0 0,-1 0 1 0 0,1 0 0 0 0,-1 0-1 0 0,1-1 1 0 0,0 1-1 0 0,0 0 1 0 0,0-1-1 0 0,1 1 1 0 0,-1-1-1 0 0,0 0 1 0 0,1 0 0 0 0,0 0-1 0 0,-1 0 1 0 0,1-1-1 0 0,4 3 1 0 0,3 0-35 0 0,0 0 1 0 0,0-1 0 0 0,0 0-1 0 0,0-1 1 0 0,0 0 0 0 0,1-1-1 0 0,-1 0 1 0 0,0-1 0 0 0,1 0-1 0 0,-1 0 1 0 0,1-1-1 0 0,11-2 1 0 0,-2-1-55 0 0,0-1-1 0 0,0-1 1 0 0,0-1-1 0 0,0 0 1 0 0,20-12-1 0 0,-31 14-8 0 0,1 0 0 0 0,-1-1 1 0 0,-1 0-1 0 0,1 0 0 0 0,-1-1 0 0 0,0 0 0 0 0,-1-1 1 0 0,1 1-1 0 0,7-12 0 0 0,-13 15 28 0 0,0 1 1 0 0,1-1-1 0 0,-2 0 1 0 0,1 0-1 0 0,0 0 0 0 0,-1 0 1 0 0,1 0-1 0 0,-1 0 1 0 0,0 0-1 0 0,-1-1 0 0 0,1 1 1 0 0,-1 0-1 0 0,0 0 0 0 0,0-1 1 0 0,0 1-1 0 0,0 0 1 0 0,-1 0-1 0 0,0-1 0 0 0,0 1 1 0 0,0 0-1 0 0,0 0 1 0 0,-1 0-1 0 0,1 0 0 0 0,-1 0 1 0 0,-4-5-1 0 0,2 2 21 0 0,0 1 0 0 0,-1 0 0 0 0,0 0-1 0 0,-1 1 1 0 0,1-1 0 0 0,-1 1 0 0 0,0 1 0 0 0,0-1 0 0 0,0 1-1 0 0,-1 0 1 0 0,0 0 0 0 0,0 1 0 0 0,0-1 0 0 0,0 2 0 0 0,0-1-1 0 0,0 1 1 0 0,-9-2 0 0 0,0 2 9 0 0,0 0 1 0 0,1 0-1 0 0,-1 2 1 0 0,0 0-1 0 0,0 1 0 0 0,1 0 1 0 0,-23 5-1 0 0,28-3-263 0 0,-1 0 0 0 0,1 1-1 0 0,0 0 1 0 0,0 0 0 0 0,-14 9 0 0 0,23-12-643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47.1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 8287 0 0,'0'0'12679'0'0,"2"0"-11710"0"0,203-2 1964 0 0,-181 6-3378 0 0,-22-4-518 0 0,7 2-2839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47.5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74 15607 0 0,'0'0'1688'0'0,"14"-2"-1688"0"0,2-2 0 0 0,2 0 0 0 0,2 0 704 0 0,2 0 96 0 0,2-2 32 0 0,2 0 0 0 0,2 0-448 0 0,-1-2-96 0 0,3 0-8 0 0,-2 2-8 0 0,0 1-272 0 0,-2 1-128 0 0,0 2 16 0 0,-4-2-8480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51.8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0 919 0 0,'0'0'19502'0'0,"0"2"-18756"0"0,-4 42 1486 0 0,2 47-1 0 0,2-82-2107 0 0,0 22 119 0 0,-6 134 439 0 0,5-158-723 0 0,-2 25 470 0 0,4-29-285 0 0,0-3-26 0 0,6-17-48 0 0,23-79 2 0 0,-25 80-63 0 0,0 0 0 0 0,1 0 1 0 0,1 0-1 0 0,1 1 0 0 0,0 0 0 0 0,20-28 0 0 0,-26 41-11 0 0,-1 0 0 0 0,1 0 0 0 0,0 0 0 0 0,0 0 0 0 0,0 1 0 0 0,1-1 0 0 0,-1 1 0 0 0,0-1-1 0 0,0 1 1 0 0,1-1 0 0 0,-1 1 0 0 0,1 0 0 0 0,-1 0 0 0 0,1 1 0 0 0,0-1 0 0 0,-1 0 0 0 0,1 1 0 0 0,0-1 0 0 0,-1 1 0 0 0,1 0 0 0 0,0 0-1 0 0,0 0 1 0 0,-1 1 0 0 0,1-1 0 0 0,0 0 0 0 0,-1 1 0 0 0,1 0 0 0 0,-1-1 0 0 0,5 3 0 0 0,-2 0-3 0 0,0-1 1 0 0,0 1-1 0 0,-1 0 0 0 0,1 0 0 0 0,-1 1 1 0 0,0-1-1 0 0,0 1 0 0 0,0 0 1 0 0,0 0-1 0 0,-1 1 0 0 0,1-1 1 0 0,-1 1-1 0 0,3 7 0 0 0,11 29 6 0 0,-2 2 126 0 0,-15-42-125 0 0,0-1 0 0 0,0 1 0 0 0,1-1 1 0 0,-1 1-1 0 0,0-1 0 0 0,0 1 0 0 0,1 0 0 0 0,-1-1 0 0 0,0 1 0 0 0,1-1 0 0 0,-1 1 0 0 0,0-1 1 0 0,1 0-1 0 0,-1 1 0 0 0,1-1 0 0 0,-1 1 0 0 0,1-1 0 0 0,-1 0 0 0 0,1 1 0 0 0,-1-1 0 0 0,1 0 1 0 0,-1 1-1 0 0,1-1 0 0 0,-1 0 0 0 0,1 0 0 0 0,0 0 0 0 0,-1 0 0 0 0,1 1 0 0 0,-1-1 0 0 0,1 0 1 0 0,0 0-1 0 0,-1 0 0 0 0,1 0 0 0 0,-1 0 0 0 0,1 0 0 0 0,0-1 0 0 0,-1 1 0 0 0,1 0 0 0 0,-1 0 1 0 0,1 0-1 0 0,0 0 0 0 0,-1-1 0 0 0,1 1 0 0 0,-1 0 0 0 0,1-1 0 0 0,-1 1 0 0 0,1 0 0 0 0,-1-1 1 0 0,1 0-1 0 0,3-2 16 0 0,0-1 0 0 0,0 0 1 0 0,-1 1-1 0 0,5-7 0 0 0,-6 7-15 0 0,35-52-82 0 0,-26 37 17 0 0,1 1 0 0 0,27-31 0 0 0,-20 28-25 0 0,-9 13 75 0 0,-8 6 0 0 0,7-2-25 0 0,-6 3 36 0 0,-1 1-1 0 0,0-1 1 0 0,0 1 0 0 0,1-1-1 0 0,-1 1 1 0 0,0 0-1 0 0,3 1 1 0 0,6 4 78 0 0,0 0 0 0 0,0 1 0 0 0,-1 0-1 0 0,0 0 1 0 0,0 2 0 0 0,-1-1 0 0 0,0 1 0 0 0,14 18-1 0 0,-11-11 69 0 0,-1 0 0 0 0,0 1 0 0 0,-2 1 0 0 0,15 33 0 0 0,-9-8-3922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52.2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0 354 10591 0 0,'0'0'964'0'0,"3"-1"-794"0"0,34-13 1651 0 0,1 3 1 0 0,45-9 0 0 0,-42 11-327 0 0,382-73 3780 0 0,-38 7-3116 0 0,142-35-671 0 0,-390 81-1588 0 0,-110 26-56 0 0,-25 3-32 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53.1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 0 3223 0 0,'-9'7'12164'0'0,"4"-1"-11343"0"0,1-1 0 0 0,0 0-1 0 0,0 1 1 0 0,0 0 0 0 0,1 0 0 0 0,0 0-1 0 0,-4 11 1 0 0,-13 53 1873 0 0,11-34-1641 0 0,2-10-563 0 0,-23 89 1156 0 0,26-95-1478 0 0,1-1 0 0 0,1 1 0 0 0,1 39 0 0 0,1-55-165 0 0,0 0-1 0 0,1-1 1 0 0,0 1-1 0 0,0 0 0 0 0,0-1 1 0 0,0 1-1 0 0,1-1 0 0 0,1 5 1 0 0,-2-8-1 0 0,-1 1 1 0 0,1-1 0 0 0,0 1-1 0 0,-1-1 1 0 0,1 0-1 0 0,0 1 1 0 0,-1-1 0 0 0,1 0-1 0 0,0 1 1 0 0,-1-1 0 0 0,1 0-1 0 0,0 0 1 0 0,0 1-1 0 0,0-1 1 0 0,-1 0 0 0 0,1 0-1 0 0,0 0 1 0 0,1 0 0 0 0,0 0 0 0 0,6 1-3 0 0,-1-1 0 0 0,0 0 0 0 0,0 0 0 0 0,0 0 0 0 0,0-1 0 0 0,0 0 0 0 0,0 0 0 0 0,9-3 0 0 0,56-23-1 0 0,-31 10-13 0 0,125-58-283 0 0,-155 69 276 0 0,82-36-714 0 0,-92 42 466 0 0,5-5 512 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53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1 16415 0 0,'0'0'1484'0'0,"1"2"-1221"0"0,4 7 330 0 0,0 0 0 0 0,-1 1 0 0 0,0 0 0 0 0,-1 0 0 0 0,0 0 0 0 0,0 0 0 0 0,-1 0 0 0 0,0 1 0 0 0,0 10 0 0 0,0 13 852 0 0,-4 52 1 0 0,-3-34-1174 0 0,-3 1 0 0 0,-1-2 0 0 0,-19 58 0 0 0,25-99-441 0 0,1-4-430 0 0,0 0 1 0 0,0 1-1 0 0,1-1 0 0 0,-1 11 0 0 0,12-13-2822 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0:53.8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 0 16239 0 0,'0'0'3494'0'0,"0"3"-2540"0"0,-2 17-13 0 0,-1 1 0 0 0,-1-1 0 0 0,0 0 1 0 0,-2 0-1 0 0,-10 27 0 0 0,2-7-432 0 0,-8 26 296 0 0,3 2-1 0 0,-14 98 0 0 0,31-154-782 0 0,1 0 0 0 0,1 0 0 0 0,0-1 0 0 0,1 1-1 0 0,1 0 1 0 0,-1-1 0 0 0,7 23 0 0 0,-6-30-18 0 0,-1 1 0 0 0,1-1 0 0 0,0 0 0 0 0,0 0 1 0 0,0 0-1 0 0,1 0 0 0 0,-1 0 0 0 0,1 0 0 0 0,0 0 1 0 0,0-1-1 0 0,1 1 0 0 0,-1-1 0 0 0,0 0 0 0 0,1 0 1 0 0,0-1-1 0 0,0 1 0 0 0,0-1 0 0 0,0 1 0 0 0,0-1 1 0 0,0-1-1 0 0,1 1 0 0 0,7 2 0 0 0,1-2-29 0 0,0-1-1 0 0,0 0 1 0 0,0 0-1 0 0,0-2 1 0 0,0 0-1 0 0,0 0 1 0 0,14-4-1 0 0,-8 1-24 0 0,-1-1-1 0 0,0-1 0 0 0,0 0 0 0 0,22-13 1 0 0,-33 16 15 0 0,-1-1 1 0 0,0 0 0 0 0,0 0 0 0 0,0-1 0 0 0,0 1-1 0 0,-1-1 1 0 0,1-1 0 0 0,-1 1 0 0 0,7-12-1 0 0,-10 14 28 0 0,0 0 0 0 0,0 0 0 0 0,-1-1 0 0 0,1 1 0 0 0,-1 0 1 0 0,0-1-1 0 0,0 1 0 0 0,0-1 0 0 0,0 1 0 0 0,-1-1 0 0 0,0 0 0 0 0,1 1 0 0 0,-1-1 0 0 0,0 0 0 0 0,-1 1 0 0 0,1-1 0 0 0,-1 1 0 0 0,0-1 0 0 0,0 1 0 0 0,0-1 0 0 0,0 1 0 0 0,-2-4 0 0 0,1 3 3 0 0,0 0-1 0 0,0 0 1 0 0,0 1 0 0 0,-1-1 0 0 0,1 1-1 0 0,-1 0 1 0 0,0-1 0 0 0,0 1-1 0 0,0 1 1 0 0,-1-1 0 0 0,1 0-1 0 0,0 1 1 0 0,-1-1 0 0 0,-6-2-1 0 0,4 3 3 0 0,0 0 0 0 0,0 0 0 0 0,0 1 0 0 0,0-1 0 0 0,-1 1 0 0 0,1 1 0 0 0,0-1 0 0 0,-13 1 0 0 0,0 3 13 0 0,-1 0 0 0 0,1 1-1 0 0,0 1 1 0 0,0 0 0 0 0,-24 12-1 0 0,24-10 364 0 0,-32 20 0 0 0,44-23-890 0 0,1 1-1 0 0,0-1 0 0 0,-12 12 0 0 0,15-13-809 0 0,0 1-1 0 0,1 0 1 0 0,-1-1-1 0 0,-3 7 1 0 0,0 4-7528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25.8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88 6 11975 0 0,'0'0'132'0'0,"0"0"0"0"0,0-1-1 0 0,0 1 1 0 0,-1 0-1 0 0,1-1 1 0 0,0 1 0 0 0,0 0-1 0 0,0-1 1 0 0,0 1-1 0 0,-1 0 1 0 0,1 0 0 0 0,0-1-1 0 0,0 1 1 0 0,-1 0-1 0 0,1 0 1 0 0,0-1 0 0 0,-1 1-1 0 0,1 0 1 0 0,0 0-1 0 0,-1 0 1 0 0,1 0 0 0 0,0-1-1 0 0,-1 1 1 0 0,1 0-1 0 0,0 0 1 0 0,-1 0 0 0 0,1 0-1 0 0,0 0 1 0 0,-1 0-1 0 0,1 0 1 0 0,-1 0 0 0 0,1 0-1 0 0,0 0 1 0 0,-1 0-1 0 0,1 0 1 0 0,0 0 0 0 0,-1 1-1 0 0,-4 13 7539 0 0,3-3-8493 0 0,-20 80 3716 0 0,11-40-2221 0 0,4-19-668 0 0,3-15-497 0 0,0 1 0 0 0,-10 25 1 0 0,6-25-1247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29.0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11951 0 0,'0'0'3254'0'0,"2"2"-2170"0"0,2 1-569 0 0,-1 1 1 0 0,1 1-1 0 0,-1-1 1 0 0,0 1 0 0 0,0-1-1 0 0,0 1 1 0 0,-1 0-1 0 0,0 0 1 0 0,0 0 0 0 0,0 0-1 0 0,0 0 1 0 0,-1 1-1 0 0,0-1 1 0 0,0 0-1 0 0,0 1 1 0 0,-1 9 0 0 0,0 7 92 0 0,-1 0 1 0 0,-7 39-1 0 0,7-57-512 0 0,-2 6-4 0 0,1 0-17 0 0,24-36-10 0 0,-14 13-66 0 0,11-19-29 0 0,17-42 1 0 0,-33 68 20 0 0,-1 1-1 0 0,1 0 1 0 0,-1-1-1 0 0,2 1 1 0 0,-1 0-1 0 0,0 1 1 0 0,6-6-1 0 0,-1 4 10 0 0,4 8 0 0 0,0 5 0 0 0,-7-2 0 0 0,1 0-1 0 0,-1 0 1 0 0,0 1 0 0 0,0 0-1 0 0,0 0 1 0 0,5 9 0 0 0,21 44 5 0 0,-22-40 3 0 0,-1 1 25 0 0,3-2-13 0 0,-11-18-20 0 0,0 1 0 0 0,1-1 0 0 0,-1 1 0 0 0,1-1 0 0 0,-1 1 0 0 0,0-1 0 0 0,1 1 0 0 0,-1-1 0 0 0,1 0 0 0 0,-1 1 0 0 0,1-1 0 0 0,-1 0 0 0 0,1 1 0 0 0,0-1 0 0 0,-1 0 0 0 0,1 0 0 0 0,1 0 2 0 0,0 0-1 0 0,0 0 0 0 0,0 0 1 0 0,0-1-1 0 0,0 1 1 0 0,0-1-1 0 0,-1 1 1 0 0,1-1-1 0 0,0 0 1 0 0,0 1-1 0 0,-1-1 1 0 0,1 0-1 0 0,0 0 0 0 0,-1-1 1 0 0,1 1-1 0 0,-1 0 1 0 0,1 0-1 0 0,-1-1 1 0 0,0 1-1 0 0,0-1 1 0 0,2-2-1 0 0,3-4 10 0 0,0 0-1 0 0,7-16 1 0 0,12-22-11 0 0,-12 23 0 0 0,11-28 0 0 0,-21 44 11 0 0,-1 7 11 0 0,0-1 1 0 0,-1 1-1 0 0,1 0 1 0 0,-1 0-1 0 0,1 0 1 0 0,0 0-1 0 0,-1 0 0 0 0,1 0 1 0 0,0 0-1 0 0,-1 0 1 0 0,1 1-1 0 0,1-1 1 0 0,1 2 15 0 0,1 0-1 0 0,-1-1 1 0 0,0 1 0 0 0,0 0 0 0 0,0 1 0 0 0,-1-1-1 0 0,1 1 1 0 0,0 0 0 0 0,3 3 0 0 0,-6-5-23 0 0,39 36 92 0 0,-2 2 0 0 0,34 44 0 0 0,-70-80-211 0 0,1-1 0 0 0,-1 1 0 0 0,1-1 0 0 0,-1 0 0 0 0,1 1 0 0 0,0-1-1 0 0,0 0 1 0 0,0-1 0 0 0,4 3 0 0 0,-5-3-820 0 0,0-1 0 0 0,1 1 1 0 0,-1 0-1 0 0,1-1 0 0 0,-1 1 0 0 0,1-1 0 0 0,-1 0 0 0 0,4 0 1 0 0,12-2-7203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29.4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219 16 7831 0 0,'0'0'2744'0'0,"-9"-7"3774"0"0,5 5-5955 0 0,0 1 1 0 0,1 0 0 0 0,-1-1 0 0 0,0 1 0 0 0,0 1-1 0 0,0-1 1 0 0,0 0 0 0 0,0 1 0 0 0,0 0 0 0 0,0 0 0 0 0,0 0-1 0 0,-6 2 1 0 0,4-1-209 0 0,-1 1 0 0 0,0 0 0 0 0,1 0 0 0 0,-1 0 1 0 0,1 1-1 0 0,-12 7 0 0 0,10-5-217 0 0,0 1 1 0 0,0 0-1 0 0,1 1 1 0 0,0-1-1 0 0,0 1 1 0 0,0 0-1 0 0,1 1 1 0 0,0 0-1 0 0,0 0 1 0 0,-7 14-1 0 0,11-16-77 0 0,0 1 1 0 0,0-1-1 0 0,0 1 0 0 0,1-1 1 0 0,0 1-1 0 0,-1 11 0 0 0,2-15-56 0 0,0 0 0 0 0,0 0 0 0 0,0 0 0 0 0,0 0-1 0 0,0 0 1 0 0,1 4 0 0 0,6 2 22 0 0,-3-4-21 0 0,-2-3-31 0 0,0 0 0 0 0,0 1 1 0 0,0-1-1 0 0,0 0 0 0 0,0 0 0 0 0,1-1 1 0 0,-1 1-1 0 0,1 0 0 0 0,-1-1 0 0 0,1 1 0 0 0,-1-1 1 0 0,1 0-1 0 0,0 0 0 0 0,0 0 0 0 0,-1 0 0 0 0,1-1 1 0 0,0 1-1 0 0,0-1 0 0 0,0 1 0 0 0,0-1 0 0 0,0 0 1 0 0,0 0-1 0 0,0-1 0 0 0,0 1 0 0 0,-1 0 1 0 0,5-2-1 0 0,-1 0-110 0 0,0 1-1 0 0,-1-1 1 0 0,1-1 0 0 0,-1 1 0 0 0,0-1 0 0 0,0 0 0 0 0,0 0-1 0 0,0-1 1 0 0,0 1 0 0 0,0-1 0 0 0,-1 0 0 0 0,0-1 0 0 0,0 1-1 0 0,0-1 1 0 0,-1 1 0 0 0,4-7 0 0 0,3-6-9 0 0,0-1 0 0 0,-2 0-1 0 0,10-27 1 0 0,-16 40 260 0 0,-1 2 108 0 0,0 0-1 0 0,0 0 1 0 0,0 1-1 0 0,0-1 0 0 0,-1 0 1 0 0,1-3-1 0 0,10 18 378 0 0,-6-8-457 0 0,13 18 112 0 0,-15-18-344 0 0,1 1 1 0 0,-1-1-1 0 0,1 1 1 0 0,0-1-1 0 0,0 0 1 0 0,1-1-1 0 0,-1 1 1 0 0,1-1-1 0 0,0 0 1 0 0,0 0-1 0 0,9 4 1 0 0,0-2-1109 0 0,0-1-47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29.8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218 50 12439 0 0,'0'0'958'0'0,"-1"-1"-625"0"0,-13-16 1987 0 0,-14-6 5572 0 0,26 22-7699 0 0,-1 0 0 0 0,0-1 0 0 0,0 1 0 0 0,0 1 0 0 0,0-1 0 0 0,1 0 0 0 0,-1 1 0 0 0,0-1 0 0 0,0 1 0 0 0,-1 0 0 0 0,1 0 0 0 0,0 0 0 0 0,0 0 1 0 0,0 1-1 0 0,0-1 0 0 0,0 1 0 0 0,1 0 0 0 0,-1 0 0 0 0,0 0 0 0 0,0 0 0 0 0,-3 2 0 0 0,-7 3-110 0 0,0 2 1 0 0,-23 16-1 0 0,32-21-63 0 0,-1 1 1 0 0,1-1-1 0 0,0 1 1 0 0,-1 0-1 0 0,2 0 0 0 0,-1 1 1 0 0,0-1-1 0 0,1 1 1 0 0,-4 7-1 0 0,4-1-8 0 0,9 0-23 0 0,-3-8-11 0 0,1 0-1 0 0,-1 0 0 0 0,1-1 0 0 0,0 1 1 0 0,0-1-1 0 0,0 0 0 0 0,0 0 0 0 0,0 0 1 0 0,0-1-1 0 0,1 1 0 0 0,4 0 0 0 0,11 2-239 0 0,25 2 0 0 0,-24-3 58 0 0,-8-1 81 0 0,-1 1 0 0 0,0 0 0 0 0,0 1 0 0 0,-1 0 0 0 0,1 1 0 0 0,-1 0 0 0 0,0 1 0 0 0,0 0 0 0 0,-1 1 0 0 0,15 12 0 0 0,-23-17 131 0 0,1 0-1 0 0,-1 1 1 0 0,0-1 0 0 0,0 1 0 0 0,0 0 0 0 0,0 0 0 0 0,0 0-1 0 0,-1 0 1 0 0,1 0 0 0 0,-1 0 0 0 0,0 0 0 0 0,0 0-1 0 0,0 0 1 0 0,0 1 0 0 0,0-1 0 0 0,-1 0 0 0 0,0 1 0 0 0,1-1-1 0 0,-1 1 1 0 0,-1-1 0 0 0,1 0 0 0 0,0 1 0 0 0,-1-1-1 0 0,0 0 1 0 0,1 1 0 0 0,-1-1 0 0 0,-1 0 0 0 0,1 0 0 0 0,0 0-1 0 0,-1 0 1 0 0,0 0 0 0 0,-1 3 0 0 0,-2 1 123 0 0,1-1 0 0 0,0 0 0 0 0,-1-1 0 0 0,0 1 0 0 0,-1-1 0 0 0,1 0 0 0 0,-1 0 0 0 0,0-1 0 0 0,0 1 0 0 0,-1-1 0 0 0,1-1 0 0 0,-1 1 0 0 0,-13 4 0 0 0,17-7-91 0 0,0-1-1 0 0,1 1 1 0 0,-1-1 0 0 0,-1 1 0 0 0,1-1 0 0 0,0 0 0 0 0,0 0-1 0 0,0 0 1 0 0,0-1 0 0 0,0 1 0 0 0,0-1 0 0 0,0 1 0 0 0,1-1-1 0 0,-4-1 1 0 0,5 1-69 0 0,0 0 0 0 0,0 1 0 0 0,0-1 0 0 0,0 1 0 0 0,0-1 0 0 0,0 0 0 0 0,0 0 0 0 0,0 0 0 0 0,0 1 0 0 0,1-1 0 0 0,-1 0 0 0 0,0 0 0 0 0,1 0 0 0 0,-1 0 0 0 0,0 0 0 0 0,1-1 0 0 0,0 1 0 0 0,-1 0 0 0 0,1 0 0 0 0,-1 0 0 0 0,1 0 0 0 0,0 0 1 0 0,0-1-1 0 0,0 1 0 0 0,0 0 0 0 0,0 0 0 0 0,0 0 0 0 0,0 0 0 0 0,0-1 0 0 0,0 1 0 0 0,1 0 0 0 0,-1 0 0 0 0,0 0 0 0 0,1 0 0 0 0,-1 0 0 0 0,1-1 0 0 0,0 0 0 0 0,1-2-543 0 0,0 0 0 0 0,0 0 0 0 0,0 0 0 0 0,5-5 1 0 0,6-6-5815 0 0,2-1-1648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30.2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155 1 17215 0 0,'0'0'1566'0'0,"-1"0"-1290"0"0,-10 3 831 0 0,0 1 0 0 0,1 0 0 0 0,-1 1 0 0 0,-17 10 0 0 0,-13 6 1411 0 0,38-19-2336 0 0,-1 0 1 0 0,1 0 0 0 0,-1 0-1 0 0,1 1 1 0 0,0-1 0 0 0,0 1 0 0 0,-5 5-1 0 0,2-2 38 0 0,5-4 5 0 0,-3 8-122 0 0,4-8-107 0 0,0-1 1 0 0,0 1-1 0 0,0-1 0 0 0,0 0 1 0 0,1 1-1 0 0,-1-1 0 0 0,0 1 1 0 0,1-1-1 0 0,-1 1 0 0 0,0-1 1 0 0,1 0-1 0 0,0 1 0 0 0,-1-1 0 0 0,1 0 1 0 0,0 1-1 0 0,0-1 0 0 0,0 0 1 0 0,0 0-1 0 0,0 0 0 0 0,0 0 1 0 0,0 0-1 0 0,0 0 0 0 0,0 0 1 0 0,0 0-1 0 0,0 0 0 0 0,1 0 1 0 0,-1-1-1 0 0,0 1 0 0 0,1-1 0 0 0,-1 1 1 0 0,2 0-1 0 0,6 2-53 0 0,1 0 0 0 0,0 0-1 0 0,14 1 1 0 0,-15-2 12 0 0,174 38-2242 0 0,-150-28 1993 0 0,-22-6 267 0 0,-2 4 40 0 0,-8-8 7 0 0,0 0-1 0 0,0-1 0 0 0,0 1 1 0 0,-1 0-1 0 0,1 0 0 0 0,-1-1 1 0 0,1 1-1 0 0,-1 0 0 0 0,1 0 1 0 0,-1 0-1 0 0,0 0 1 0 0,0 0-1 0 0,0 0 0 0 0,0 0 1 0 0,-1 0-1 0 0,1-1 0 0 0,0 1 1 0 0,-2 3-1 0 0,1-2 48 0 0,0 0-1 0 0,-1 1 1 0 0,0-1 0 0 0,0 0 0 0 0,0 0-1 0 0,0-1 1 0 0,0 1 0 0 0,-1 0 0 0 0,-3 2-1 0 0,-3 3 203 0 0,-1-1 0 0 0,0 0 0 0 0,0-1-1 0 0,-21 9 1 0 0,21-10-69 0 0,-1-1 1 0 0,0 0-1 0 0,0-1 1 0 0,-1-1-1 0 0,1 0 0 0 0,-18 1 1 0 0,21-2-536 0 0,0-1 0 0 0,0-1 0 0 0,-1 1 0 0 0,1-2-1 0 0,0 1 1 0 0,0-1 0 0 0,0 0 0 0 0,0-1 0 0 0,-12-5 0 0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32.6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123 351 3679 0 0,'0'0'14784'0'0,"-2"0"-13594"0"0,-6 1-535 0 0,0 1 0 0 0,0 0 0 0 0,0 0 0 0 0,-11 5 1 0 0,15-5-453 0 0,0 0 0 0 0,1 0 0 0 0,-1 1 0 0 0,1-1 0 0 0,0 1 0 0 0,0 0 0 0 0,0 0 0 0 0,0 0 1 0 0,0 0-1 0 0,0 0 0 0 0,-2 6 0 0 0,2-5-84 0 0,-1 2 80 0 0,1 0 0 0 0,-1 0 1 0 0,1 1-1 0 0,0-1 0 0 0,0 1 0 0 0,-2 9 0 0 0,5-14 1 0 0,1 0-109 0 0,1 1-86 0 0,0 1 1 0 0,1-1-1 0 0,-1 0 1 0 0,1 0-1 0 0,-1 0 1 0 0,1 0 0 0 0,0 0-1 0 0,0-1 1 0 0,1 1-1 0 0,-1-1 1 0 0,0 0-1 0 0,1 0 1 0 0,-1 0-1 0 0,1-1 1 0 0,7 3-1 0 0,-4-2 3 0 0,0-1 0 0 0,0 0-1 0 0,0 0 1 0 0,0 0 0 0 0,0-1-1 0 0,0 0 1 0 0,0-1-1 0 0,11-1 1 0 0,-4-1-157 0 0,0 1-1 0 0,17-7 1 0 0,-26 7 104 0 0,-1 1 1 0 0,0-1-1 0 0,0 0 0 0 0,0 0 1 0 0,0-1-1 0 0,0 1 0 0 0,-1-1 1 0 0,1 0-1 0 0,-1 0 0 0 0,0 0 1 0 0,5-5-1 0 0,-7 6 16 0 0,0-1-1 0 0,0 1 0 0 0,0 0 1 0 0,0 0-1 0 0,-1 0 1 0 0,1-1-1 0 0,0 1 1 0 0,-1 0-1 0 0,0-1 1 0 0,1 1-1 0 0,-1 0 1 0 0,0-1-1 0 0,0 1 1 0 0,-1 0-1 0 0,1-1 0 0 0,0 1 1 0 0,-1 0-1 0 0,1-1 1 0 0,-1 1-1 0 0,0 0 1 0 0,0 0-1 0 0,0-1 1 0 0,-2-2-1 0 0,-2-4-17 0 0,0 0 1 0 0,-1 0-1 0 0,-13-14 0 0 0,14 16 0 0 0,-1 0 0 0 0,-1 0 1 0 0,1 1-1 0 0,-1 0 0 0 0,0 0 0 0 0,0 1 0 0 0,-1 0 1 0 0,-10-5-1 0 0,9 7-20 0 0,18 4 47 0 0,-1 0 0 0 0,1-1 1 0 0,9-1-1 0 0,5 0 19 0 0,110-4-111 0 0,-118 5-129 0 0,0-1 1 0 0,0 0-1 0 0,-1-1 0 0 0,1-1 1 0 0,-1 0-1 0 0,0-1 1 0 0,27-11-1 0 0,-33 11 60 0 0,0 0 0 0 0,0-1 1 0 0,0 0-1 0 0,0 0 0 0 0,-1-1 0 0 0,0 0 1 0 0,0 0-1 0 0,-1-1 0 0 0,1 0 0 0 0,-1 0 0 0 0,-1 0 1 0 0,1-1-1 0 0,6-13 0 0 0,-1-2 351 0 0,-2 0-1 0 0,0 0 0 0 0,-1-1 1 0 0,6-39-1 0 0,-13 61 282 0 0,-3-1 2104 0 0,5 13-1796 0 0,-1 23-291 0 0,-1-1-1 0 0,-4 40 1 0 0,-1-10-219 0 0,2 11 26 0 0,1 168 474 0 0,1-236-735 0 0,11 174 330 0 0,-7-141-309 0 0,2 0 1 0 0,19 62-1 0 0,-22-90-38 0 0,0-1 1 0 0,1-1-1 0 0,0 1 0 0 0,0-1 1 0 0,1 1-1 0 0,0-1 0 0 0,8 8 1 0 0,-12-14-101 0 0,0-4-264 0 0,1-2 325 0 0,0 0 0 0 0,0 0 0 0 0,0 0-1 0 0,0 0 1 0 0,-1 0 0 0 0,1-1-1 0 0,-1 1 1 0 0,0 0 0 0 0,-1-1 0 0 0,1 1-1 0 0,-1-1 1 0 0,0 1 0 0 0,0 0-1 0 0,0-1 1 0 0,-1 1 0 0 0,1-1 0 0 0,-1 1-1 0 0,-1-5 1 0 0,-4-13-16 0 0,-1 1 0 0 0,-12-27 0 0 0,16 39 37 0 0,-25-61-61 0 0,6 14 10 0 0,-52-97 0 0 0,72 149 67 0 0,0 1-1 0 0,0-1 0 0 0,0 0 1 0 0,0 0-1 0 0,1 0 0 0 0,0 0 1 0 0,-1-1-1 0 0,1 1 0 0 0,1 0 0 0 0,-2-8 1 0 0,3 10 1 0 0,-1 0 1 0 0,0 0 0 0 0,1 0 0 0 0,-1 0-1 0 0,1 0 1 0 0,-1 0 0 0 0,1 0 0 0 0,0 0-1 0 0,0 0 1 0 0,0 0 0 0 0,0 1-1 0 0,0-1 1 0 0,0 0 0 0 0,1 0 0 0 0,-1 1-1 0 0,1-1 1 0 0,-1 1 0 0 0,1-1 0 0 0,-1 1-1 0 0,1 0 1 0 0,0 0 0 0 0,-1 0-1 0 0,5-2 1 0 0,11-5-282 0 0,0 1 0 0 0,1 1 0 0 0,0 1 0 0 0,0 0 0 0 0,0 1 0 0 0,1 1 0 0 0,26-1 0 0 0,-17 2-1523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33.3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10 177 9671 0 0,'-10'15'16693'0'0,"15"-13"-18137"0"0,-5-2 1295 0 0,7 2 282 0 0,-1 0-1 0 0,0-1 1 0 0,0 0-1 0 0,1-1 1 0 0,-1 0-1 0 0,1 1 1 0 0,-1-2-1 0 0,1 1 1 0 0,-1-1 0 0 0,0 0-1 0 0,1 0 1 0 0,9-5-1 0 0,10-3-70 0 0,38-19-1 0 0,-60 26-47 0 0,16-8-15 0 0,31-20 0 0 0,-43 24-56 0 0,1 0 0 0 0,-1-1 0 0 0,-1 0 0 0 0,1 0 0 0 0,10-15 0 0 0,-17 21 34 0 0,0 1-1 0 0,-1-1 1 0 0,1 0-1 0 0,0 0 1 0 0,-1 0-1 0 0,1 0 1 0 0,-1 0 0 0 0,1 0-1 0 0,-1-1 1 0 0,0 1-1 0 0,1 0 1 0 0,-1 0-1 0 0,0 0 1 0 0,0 0 0 0 0,0 0-1 0 0,0 0 1 0 0,0-1-1 0 0,0 1 1 0 0,0 0-1 0 0,0 0 1 0 0,0 0 0 0 0,-1-2-1 0 0,0 2 2 0 0,0-1 1 0 0,0 1-1 0 0,1 0 0 0 0,-1-1 1 0 0,-1 1-1 0 0,1 0 1 0 0,0 0-1 0 0,0 0 0 0 0,0 0 1 0 0,-1 0-1 0 0,1 0 0 0 0,0 0 1 0 0,-1 1-1 0 0,-1-2 0 0 0,-4-1-25 0 0,0 1-1 0 0,1 0 1 0 0,-1 0 0 0 0,0 1-1 0 0,-1 0 1 0 0,-6-1-1 0 0,3 2 40 0 0,1 0 1 0 0,0 0-1 0 0,0 1 1 0 0,0 1-1 0 0,0-1 0 0 0,0 2 1 0 0,0-1-1 0 0,0 1 0 0 0,-16 8 1 0 0,20-8 68 0 0,0 1 1 0 0,0 0 0 0 0,0 0-1 0 0,0 0 1 0 0,1 0-1 0 0,0 1 1 0 0,0 0 0 0 0,0 0-1 0 0,1 0 1 0 0,0 1-1 0 0,0 0 1 0 0,0 0 0 0 0,1 0-1 0 0,-1 0 1 0 0,-2 8-1 0 0,0 5 184 0 0,0 0 0 0 0,2 0 0 0 0,0 0-1 0 0,1 1 1 0 0,-1 32 0 0 0,5-15 59 0 0,0 0 1 0 0,8 40 0 0 0,-8-69-290 0 0,1-1 0 0 0,0 1-1 0 0,0-1 1 0 0,0 0 0 0 0,1 0 0 0 0,0 0 0 0 0,5 8-1 0 0,-6-12-10 0 0,0 1-1 0 0,1-1 0 0 0,-1 0 0 0 0,1 0 0 0 0,0 0 0 0 0,0 0 0 0 0,0-1 0 0 0,0 1 0 0 0,0-1 0 0 0,1 1 1 0 0,-1-1-1 0 0,1 0 0 0 0,-1-1 0 0 0,1 1 0 0 0,4 1 0 0 0,-2-2-122 0 0,0 1-1 0 0,0-1 1 0 0,0 0 0 0 0,-1-1-1 0 0,1 1 1 0 0,0-1 0 0 0,0 0-1 0 0,0-1 1 0 0,0 0 0 0 0,8-1-1 0 0,-5-1-510 0 0,-1 0-1 0 0,1 0 1 0 0,-1-1-1 0 0,0 0 1 0 0,0 0-1 0 0,9-7 0 0 0,1-3-1354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33.6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11519 0 0,'1'2'7578'0'0,"7"12"-6315"0"0,0 0 0 0 0,-1 0 0 0 0,0 1 0 0 0,9 30 1 0 0,-8-15-647 0 0,6 52 0 0 0,-2 63-7 0 0,-9-86-553 0 0,19 104 0 0 0,-10-88-567 0 0,-2-13-5400 0 0,-7-49-1914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34.0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14 420 7367 0 0,'-4'-10'163'0'0,"1"0"-1"0"0,1 0 0 0 0,-3-16 1 0 0,5 22 112 0 0,0-1 0 0 0,0 1 0 0 0,0 0 1 0 0,1-1-1 0 0,0 1 0 0 0,-1 0 0 0 0,1-1 0 0 0,1 1 1 0 0,-1 0-1 0 0,1 0 0 0 0,2-5 0 0 0,1 0 442 0 0,0 1-1 0 0,1 0 1 0 0,0 0-1 0 0,0 1 1 0 0,1 0 0 0 0,8-8-1 0 0,50-35 1054 0 0,-19 16-1310 0 0,-7 2-294 0 0,100-83-114 0 0,-121 100 1424 0 0,-8 46 680 0 0,-7 4-833 0 0,0 1 0 0 0,-4 46 1 0 0,0-23-638 0 0,1 2-111 0 0,5 198 770 0 0,-4-238-1293 0 0,8 33 0 0 0,-8-46-45 0 0,1-1 0 0 0,1 1 0 0 0,-1-1 0 0 0,1 0 0 0 0,0 0 0 0 0,1 0 0 0 0,7 11 0 0 0,-3-11-7 0 0,-6-6-12 0 0,-1-1 0 0 0,0 1 0 0 0,0-1 1 0 0,0 0-1 0 0,1 1 0 0 0,-1-1 0 0 0,0 0 0 0 0,0 0 0 0 0,1 0 0 0 0,-1 0 0 0 0,0 0 1 0 0,0 0-1 0 0,1 0 0 0 0,-1-1 0 0 0,0 1 0 0 0,0 0 0 0 0,2-1 0 0 0,0-1-58 0 0,0 1 0 0 0,0-1-1 0 0,0 1 1 0 0,-1-1 0 0 0,1 0-1 0 0,4-4 1 0 0,0-2-161 0 0,0 0-1 0 0,-1 0 1 0 0,8-12-1 0 0,3-7-451 0 0,41-70-2346 0 0,-58 96 2894 0 0,12 9 507 0 0,-6-3-303 0 0,-1 0 0 0 0,1 1 0 0 0,-2-1 0 0 0,1 1 0 0 0,0 0 0 0 0,-1 1 0 0 0,3 6 0 0 0,21 51 955 0 0,-24-52-878 0 0,0-1 0 0 0,1 1 1 0 0,1-1-1 0 0,-1 0 0 0 0,2 0 0 0 0,-1-1 0 0 0,2 0 0 0 0,11 14 0 0 0,-15-20-391 0 0,1-1 0 0 0,-1 1 0 0 0,1-1 0 0 0,0 1 0 0 0,0-1 0 0 0,0-1 0 0 0,0 1 0 0 0,0-1 0 0 0,1 0 0 0 0,-1 0 0 0 0,1-1 0 0 0,-1 1 0 0 0,1-1 0 0 0,-1 0 0 0 0,8 0 0 0 0,10-1-8147 0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34.3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235 73 12439 0 0,'-2'-8'1291'0'0,"-3"-11"-840"0"0,3 15 467 0 0,0 0-1 0 0,1 0 1 0 0,-2 0 0 0 0,1 0 0 0 0,0 0 0 0 0,-1 1-1 0 0,-6-7 1 0 0,8 9-698 0 0,0 0 1 0 0,0 0-1 0 0,-1 0 0 0 0,1 0 0 0 0,-1 1 1 0 0,1-1-1 0 0,-1 0 0 0 0,1 1 0 0 0,-1 0 1 0 0,1-1-1 0 0,-1 1 0 0 0,1 0 0 0 0,-1 0 1 0 0,0-1-1 0 0,1 1 0 0 0,-1 1 0 0 0,1-1 0 0 0,-1 0 1 0 0,-2 1-1 0 0,-28 9 948 0 0,24-7-1007 0 0,1 1-1 0 0,1 1 0 0 0,-1-1 1 0 0,0 1-1 0 0,1 0 0 0 0,0 0 0 0 0,-9 11 1 0 0,-1 3 229 0 0,-16 24 0 0 0,28-36-301 0 0,0-1-1 0 0,0 1 1 0 0,1 0 0 0 0,0 0 0 0 0,0 0-1 0 0,-3 14 1 0 0,6-18-77 0 0,-1 1 0 0 0,0-1 0 0 0,1 1 0 0 0,0 0 0 0 0,0-1 0 0 0,0 1 0 0 0,0 0 0 0 0,0-1-1 0 0,1 1 1 0 0,0-1 0 0 0,0 1 0 0 0,0-1 0 0 0,0 1 0 0 0,0-1 0 0 0,1 1 0 0 0,1 3 0 0 0,-1-5-13 0 0,0-1 0 0 0,0 1 1 0 0,0 0-1 0 0,0-1 0 0 0,0 1 0 0 0,0-1 0 0 0,0 0 0 0 0,0 1 0 0 0,0-1 1 0 0,1 0-1 0 0,-1-1 0 0 0,0 1 0 0 0,1 0 0 0 0,-1-1 0 0 0,0 1 1 0 0,1-1-1 0 0,-1 0 0 0 0,1 1 0 0 0,-1-1 0 0 0,1 0 0 0 0,4-1 1 0 0,1 0-72 0 0,1 0 0 0 0,-1-1 1 0 0,0 0-1 0 0,0 0 1 0 0,11-5-1 0 0,-10 2-150 0 0,0 0 0 0 0,-1-1 0 0 0,1 0 0 0 0,-1-1 0 0 0,0 1 0 0 0,-1-1 0 0 0,1-1 0 0 0,-1 0 0 0 0,-1 0 0 0 0,0 0 0 0 0,0-1 0 0 0,0 1 0 0 0,-1-1 0 0 0,0-1 0 0 0,-1 1-1 0 0,4-14 1 0 0,10-25-166 0 0,-18 46 1430 0 0,1 4-965 0 0,0 0 1 0 0,-1-1 0 0 0,1 1-1 0 0,0-1 1 0 0,0 1-1 0 0,0-1 1 0 0,0 1-1 0 0,0-1 1 0 0,1 2 0 0 0,4 5 158 0 0,1 8 185 0 0,0 1 0 0 0,-1-1 0 0 0,7 32 1 0 0,-5-18-262 0 0,-8-27-158 0 0,0 1-4 0 0,10 9 55 0 0,-9-12-97 0 0,0 0-1 0 0,0 0 0 0 0,0 0 0 0 0,0 0 0 0 0,0 0 1 0 0,0-1-1 0 0,1 1 0 0 0,-1 0 0 0 0,0-1 0 0 0,1 1 1 0 0,-1-1-1 0 0,0 1 0 0 0,1-1 0 0 0,-1 1 0 0 0,1-1 0 0 0,-1 0 1 0 0,1 0-1 0 0,-1 0 0 0 0,1 0 0 0 0,-1 0 0 0 0,1 0 1 0 0,-1 0-1 0 0,3-1 0 0 0,15-5-2662 0 0,-3-4-4420 0 0,-4-2-825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34.7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 6911 0 0,'0'0'623'0'0,"0"2"-30"0"0,4 19 6487 0 0,8 29-1 0 0,-5-31-4891 0 0,14 32 1 0 0,-10-32-1270 0 0,-10-18-381 0 0,0 0-459 0 0,2-1-78 0 0,0 0-1 0 0,0-1 1 0 0,0 1-1 0 0,0-1 1 0 0,0 1 0 0 0,0-1-1 0 0,0 0 1 0 0,0 0-1 0 0,0 0 1 0 0,0 0 0 0 0,-1-1-1 0 0,1 1 1 0 0,0-1-1 0 0,-1 0 1 0 0,0 1-1 0 0,1-1 1 0 0,-1 0 0 0 0,3-4-1 0 0,6-5-91 0 0,0 0-1 0 0,11-17 0 0 0,1-6-210 0 0,-15 21 99 0 0,0 1 0 0 0,0 1 0 0 0,1 0 0 0 0,1 0 0 0 0,14-13 0 0 0,-23 23 120 0 0,1 2 102 0 0,-1 0-1 0 0,1 0 1 0 0,-1 0-1 0 0,1 0 1 0 0,-1 0-1 0 0,0 1 1 0 0,0-1-1 0 0,0 0 1 0 0,1 1-1 0 0,-1-1 1 0 0,-1 1-1 0 0,1 0 1 0 0,1 1-1 0 0,5 15 297 0 0,0 0 0 0 0,-1 0-1 0 0,4 23 1 0 0,-2-6 130 0 0,-5-24-477 0 0,0 2 179 0 0,0-1 0 0 0,1 0 0 0 0,0-1 0 0 0,1 1 0 0 0,6 11 0 0 0,-9-20-282 0 0,0-1 1 0 0,0 1 0 0 0,0 0 0 0 0,0-1 0 0 0,0 0 0 0 0,1 1 0 0 0,-1-1-1 0 0,1 0 1 0 0,-1 0 0 0 0,1 0 0 0 0,0-1 0 0 0,0 1 0 0 0,0-1 0 0 0,0 1 0 0 0,0-1-1 0 0,0 0 1 0 0,0 0 0 0 0,0-1 0 0 0,0 1 0 0 0,0 0 0 0 0,1-1 0 0 0,-1 0-1 0 0,0 0 1 0 0,5 0 0 0 0,8-2-1490 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35.1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78 483 19319 0 0,'0'0'1751'0'0,"-2"2"-1440"0"0,-25 19 395 0 0,21-17-21 0 0,0 0-1 0 0,1 1 1 0 0,-1-1 0 0 0,-7 9 0 0 0,12-11-559 0 0,-1 0 1 0 0,1 0 0 0 0,0 0-1 0 0,0 0 1 0 0,0 0 0 0 0,0 0-1 0 0,0 1 1 0 0,0-1 0 0 0,1 0 0 0 0,-1 0-1 0 0,1 1 1 0 0,-1-1 0 0 0,1 0-1 0 0,0 1 1 0 0,0-1 0 0 0,0 1-1 0 0,0-1 1 0 0,1 3 0 0 0,-1-1-89 0 0,1 0 0 0 0,0-1 0 0 0,0 1 0 0 0,0-1 0 0 0,0 1 0 0 0,1-1 0 0 0,0 0 0 0 0,-1 0 0 0 0,1 1-1 0 0,0-1 1 0 0,0 0 0 0 0,1-1 0 0 0,-1 1 0 0 0,1 0 0 0 0,5 4 0 0 0,-4-4-23 0 0,0-1 1 0 0,1 1-1 0 0,0-1 0 0 0,0 0 0 0 0,-1 0 0 0 0,1 0 0 0 0,0 0 0 0 0,0-1 0 0 0,0 0 1 0 0,7 0-1 0 0,1 0-165 0 0,1-1 1 0 0,0 0-1 0 0,-1-1 0 0 0,1-1 1 0 0,-1 0-1 0 0,1-1 1 0 0,21-7-1 0 0,-30 8-30 0 0,0 0-1 0 0,0 0 1 0 0,0 0-1 0 0,0-1 1 0 0,0 0 0 0 0,-1 0-1 0 0,1 0 1 0 0,-1 0-1 0 0,0-1 1 0 0,0 1 0 0 0,5-7-1 0 0,-7 7 43 0 0,0 0 0 0 0,0 0 0 0 0,-1 1 0 0 0,0-1-1 0 0,1 0 1 0 0,-1 0 0 0 0,0 0 0 0 0,-1-1 0 0 0,1 1-1 0 0,0 0 1 0 0,-1 0 0 0 0,0 0 0 0 0,0 0 0 0 0,0-1 0 0 0,0 1-1 0 0,0 0 1 0 0,-1 0 0 0 0,1 0 0 0 0,-1-1 0 0 0,-1-4 0 0 0,-2-1 91 0 0,0 0 0 0 0,0 1 0 0 0,-1-1 0 0 0,0 1 0 0 0,-1 0 1 0 0,0 0-1 0 0,0 1 0 0 0,0-1 0 0 0,-1 1 0 0 0,0 1 1 0 0,-1-1-1 0 0,1 1 0 0 0,-1 1 0 0 0,0-1 0 0 0,-1 1 0 0 0,1 1 1 0 0,-19-7-1 0 0,27 11 127 0 0,0-1 0 0 0,-1 1 0 0 0,1 0 0 0 0,-1 0-1 0 0,1 0 1 0 0,0 0 0 0 0,-1 0 0 0 0,1-1 0 0 0,0 1 0 0 0,-1 0 0 0 0,1 0 0 0 0,0-1 0 0 0,-1 1 0 0 0,1 0 0 0 0,0 0 0 0 0,-1-1 0 0 0,1 1 0 0 0,0 0-1 0 0,0-1 1 0 0,0 1 0 0 0,-1-1 0 0 0,1 1 0 0 0,0 0 0 0 0,0-1 0 0 0,0 1 0 0 0,0 0 0 0 0,0-1 0 0 0,0 1 0 0 0,-1-1 0 0 0,1 1 0 0 0,0-1 0 0 0,1 0-11 0 0,-1 0 1 0 0,0 0 0 0 0,1 0 0 0 0,-1 0 0 0 0,1 0 0 0 0,-1 0 0 0 0,1 0 0 0 0,0 0 0 0 0,-1 0-1 0 0,1 0 1 0 0,1-1 0 0 0,24-19 219 0 0,82-39 123 0 0,-77 45-504 0 0,-1-1 0 0 0,46-33 0 0 0,-51 29-189 0 0,0-2-1 0 0,-2 0 1 0 0,0-2 0 0 0,20-27-1 0 0,-34 38 93 0 0,0 0 0 0 0,-1-1 0 0 0,10-21 0 0 0,-17 33 439 0 0,-3 3-162 0 0,0-1 1 0 0,0 0 0 0 0,-1 1-1 0 0,2-1 1 0 0,-1 1 0 0 0,0-1-1 0 0,0 1 1 0 0,0 0-1 0 0,0 0 1 0 0,0 0 0 0 0,0 0-1 0 0,1 0 1 0 0,-1 0 0 0 0,1 1-1 0 0,-1-1 1 0 0,1 1-1 0 0,-1-1 1 0 0,1 1 0 0 0,0-1-1 0 0,-3 4 1 0 0,-1 4 219 0 0,0 0 1 0 0,1 0-1 0 0,-4 10 0 0 0,2-6 58 0 0,-4 14-13 0 0,1 0 1 0 0,1 1 0 0 0,2 0-1 0 0,0 1 1 0 0,2-1 0 0 0,1 1-1 0 0,1 0 1 0 0,2 0 0 0 0,1 0-1 0 0,1 0 1 0 0,6 29 0 0 0,-5-43-351 0 0,1 1 1 0 0,0-1-1 0 0,1 0 0 0 0,0 0 1 0 0,2-1-1 0 0,-1 1 1 0 0,2-1-1 0 0,0-1 0 0 0,1 0 1 0 0,0 0-1 0 0,1 0 1 0 0,0-1-1 0 0,17 15 0 0 0,-16-18-1579 0 0,0-1-1 0 0,0 0 0 0 0,1 0 0 0 0,0-1 0 0 0,20 8 1 0 0,-3-4-7802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35.6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37 15199 0 0,'0'0'1792'0'0,"2"0"-648"0"0,31-10 2846 0 0,-22 7-3225 0 0,0 0 0 0 0,16-3 0 0 0,4 3 93 0 0,12-3-878 0 0,1 2 0 0 0,67 3 0 0 0,-87 3-815 0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35.9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14279 0 0,'0'0'1528'0'0,"8"8"-1528"0"0,2-4 0 0 0,0-2 1712 0 0,2 0 296 0 0,2 0 56 0 0,6-2 16 0 0,2 0-1280 0 0,3 0-256 0 0,5 0-56 0 0,2 2-8 0 0,0-4-640 0 0,0 0-128 0 0,0 0-24 0 0,-4 0-9808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38.1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 1 13359 0 0,'0'0'5890'0'0,"0"3"-4377"0"0,-5 24-221 0 0,-1 0 0 0 0,-1 0 0 0 0,-11 26 0 0 0,7-25-834 0 0,3 0-1 0 0,-10 51 1 0 0,17-78-448 0 0,-2 47 253 0 0,3-45-239 0 0,0 1 1 0 0,0 0-1 0 0,1-1 0 0 0,-1 1 1 0 0,1 0-1 0 0,0-1 0 0 0,0 1 1 0 0,1-1-1 0 0,2 7 0 0 0,-2-8 1 0 0,-1-1 0 0 0,1 0 0 0 0,-1 1-1 0 0,1-1 1 0 0,0 0 0 0 0,0 0 0 0 0,-1 0 0 0 0,1 0 0 0 0,0 0-1 0 0,0 0 1 0 0,0-1 0 0 0,3 1 0 0 0,-2 0 4 0 0,5 1-65 0 0,0-1-1 0 0,0 0 1 0 0,0-1-1 0 0,0 0 1 0 0,0 0-1 0 0,0-1 1 0 0,11-2-1 0 0,8 0 6 0 0,-2 1 13 0 0,11-1-147 0 0,68 3 0 0 0,-94 1 142 0 0,1 0 0 0 0,0 1 0 0 0,0 0 0 0 0,-1 1 0 0 0,1 0 0 0 0,-1 1 0 0 0,0 0 0 0 0,0 0 0 0 0,-1 1 0 0 0,16 11 0 0 0,-13-7 44 0 0,-1 0 1 0 0,0 1-1 0 0,0 0 0 0 0,-1 1 0 0 0,17 23 1 0 0,-23-29-13 0 0,-1 1 1 0 0,0-1-1 0 0,0 1 1 0 0,0 0-1 0 0,-1 0 1 0 0,0 0-1 0 0,0 0 1 0 0,0 1-1 0 0,-1-1 1 0 0,0 0-1 0 0,0 1 1 0 0,0-1-1 0 0,-1 0 1 0 0,0 1-1 0 0,0-1 1 0 0,-2 8-1 0 0,1-10 15 0 0,1 0-1 0 0,-1 1 0 0 0,0-1 1 0 0,-1 0-1 0 0,1 0 0 0 0,-1 0 0 0 0,1 0 1 0 0,-1 0-1 0 0,-1 0 0 0 0,1 0 1 0 0,0-1-1 0 0,-6 6 0 0 0,0 0 30 0 0,-2 0 0 0 0,1-1 0 0 0,-1-1 0 0 0,0 0 0 0 0,-1 0 0 0 0,1-1 0 0 0,-1 0 0 0 0,-16 6 0 0 0,26-12-52 0 0,-15 7 10 0 0,-1-1-1 0 0,1-1 1 0 0,-1-1-1 0 0,0 0 1 0 0,0-1 0 0 0,-23 1-1 0 0,18-4-7 0 0,13 1-7 0 0,0-1 0 0 0,1 0 0 0 0,-1 0 0 0 0,0-1 1 0 0,0-1-1 0 0,0 1 0 0 0,-9-4 0 0 0,12 2-101 0 0,0 1-1 0 0,-1-1 1 0 0,1 0-1 0 0,0-1 1 0 0,1 0-1 0 0,-1 0 1 0 0,1 0 0 0 0,-10-9-1 0 0,0-7-2809 0 0,2-2-3782 0 0,7 6-986 0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38.5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0 131 14999 0 0,'2'-2'687'0'0,"12"-21"249"0"0,-11 17-907 0 0,0 1 0 0 0,1-1 0 0 0,-1 1 0 0 0,1 0 1 0 0,5-5-1 0 0,0 2 458 0 0,1 1 0 0 0,-1 1 0 0 0,1-1 1 0 0,0 2-1 0 0,1-1 0 0 0,-1 1 0 0 0,1 1 1 0 0,0 0-1 0 0,0 1 0 0 0,0 0 0 0 0,1 0 1 0 0,17-1-1 0 0,11 2-275 0 0,1 0 0 0 0,48 6 0 0 0,-83-3-209 0 0,81 7-3798 0 0,-61-4-3533 0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38.8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1 469 17967 0 0,'0'0'9552'0'0,"10"-2"-9552"0"0</inkml:trace>
  <inkml:trace contextRef="#ctx0" brushRef="#br0" timeOffset="1">364 2 4143 0 0,'0'0'191'0'0,"2"-1"-11"0"0,16 1 1309 0 0,-13 3-397 0 0,-2-1-202 0 0,2 1 355 0 0,-1-1 0 0 0,1 1 0 0 0,-1 0 0 0 0,0 1 0 0 0,0-1 0 0 0,0 1 0 0 0,0 0 0 0 0,0 0 0 0 0,3 5 1 0 0,-2-1-425 0 0,0-1 1 0 0,-1 1 0 0 0,0 0 0 0 0,5 17 0 0 0,-2 1-191 0 0,-2-1 1 0 0,5 47-1 0 0,-3 1-217 0 0,-3-1 0 0 0,-3 1 0 0 0,-11 99 0 0 0,9-169-587 0 0,-1 18 512 0 0,-1 23 0 0 0,5-13-2169 0 0,8 0-6167 0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1:39.2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20095 0 0,'0'0'1826'0'0,"2"2"-1504"0"0,7 9-86 0 0,-1 1-1 0 0,-1-1 0 0 0,0 1 1 0 0,0 1-1 0 0,-2-1 1 0 0,1 1-1 0 0,-2 0 1 0 0,5 19-1 0 0,16 116 2300 0 0,-22-125-2506 0 0,19 240 1083 0 0,-18-190-1148 0 0,0-17-1364 0 0,-2-32-139 0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2.4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462 211 1839 0 0,'11'-40'366'0'0,"0"-3"5966"0"0,-9 35-4251 0 0,0-1-311 0 0,-1-1 0 0 0,1 0-1 0 0,-1 0 1 0 0,-1 0-1 0 0,-1-16 1 0 0,1 23-1646 0 0,-1 1 0 0 0,1 0 0 0 0,-1 0 0 0 0,1 0 0 0 0,-1 0 0 0 0,0 0 0 0 0,0 0 0 0 0,0 0 0 0 0,0 0 0 0 0,0 0 0 0 0,0 1 0 0 0,-1-1 0 0 0,1 0 0 0 0,-1 1 0 0 0,1-1 0 0 0,-1 1 0 0 0,1-1-1 0 0,-1 1 1 0 0,0 0 0 0 0,0-1 0 0 0,1 1 0 0 0,-1 0 0 0 0,0 0 0 0 0,0 1 0 0 0,0-1 0 0 0,0 0 0 0 0,-1 1 0 0 0,1-1 0 0 0,0 1 0 0 0,0-1 0 0 0,0 1 0 0 0,-4 0 0 0 0,-5 0 118 0 0,-1 0 0 0 0,0 1-1 0 0,1 1 1 0 0,-1 0 0 0 0,1 0 0 0 0,-21 7 0 0 0,7 1 131 0 0,-46 24 1 0 0,36-13-265 0 0,2 1 0 0 0,-50 41 0 0 0,72-53-125 0 0,0 0 0 0 0,0 1 0 0 0,1 0 0 0 0,-15 22 0 0 0,22-28 13 0 0,1-1-1 0 0,-1 0 1 0 0,1 1 0 0 0,-1 0 0 0 0,2-1-1 0 0,-1 1 1 0 0,0 0 0 0 0,1 0-1 0 0,0 0 1 0 0,0 0 0 0 0,0 0 0 0 0,1 0-1 0 0,0 0 1 0 0,0 1 0 0 0,0-1 0 0 0,1 0-1 0 0,1 8 1 0 0,-1-10-10 0 0,1 1-1 0 0,-1-1 1 0 0,1 0-1 0 0,0 1 1 0 0,0-1-1 0 0,1 0 1 0 0,-1 0 0 0 0,0-1-1 0 0,1 1 1 0 0,0 0-1 0 0,0-1 1 0 0,0 1-1 0 0,0-1 1 0 0,0 0 0 0 0,0 0-1 0 0,0 0 1 0 0,1-1-1 0 0,-1 1 1 0 0,5 0-1 0 0,9 4-93 0 0,-1-1 1 0 0,33 4-1 0 0,-36-7 36 0 0,30 5-105 0 0,12 2-82 0 0,0 2 0 0 0,60 20 1 0 0,-109-29 255 0 0,-1 1 0 0 0,1-1 1 0 0,-1 1-1 0 0,0 0 1 0 0,0 0-1 0 0,0 1 0 0 0,0 0 1 0 0,-1 0-1 0 0,1 0 0 0 0,-1 0 1 0 0,0 0-1 0 0,0 1 1 0 0,-1 0-1 0 0,1 0 0 0 0,-1 0 1 0 0,3 6-1 0 0,-4-7 19 0 0,0 1 0 0 0,-1-1 0 0 0,0 1 0 0 0,0-1 0 0 0,0 1 0 0 0,0-1 0 0 0,0 1 0 0 0,-1 0 0 0 0,0-1 0 0 0,0 1 0 0 0,0 0 0 0 0,-1-1 0 0 0,0 1 0 0 0,1 0 0 0 0,-2-1 0 0 0,1 1 0 0 0,0-1 0 0 0,-1 0 0 0 0,0 1 0 0 0,-4 7 0 0 0,-2-1 53 0 0,-1 1 1 0 0,0-1-1 0 0,0-1 1 0 0,-1 0-1 0 0,0 0 0 0 0,0-1 1 0 0,-1 0-1 0 0,-1-1 1 0 0,0 0-1 0 0,0-1 0 0 0,0 0 1 0 0,-15 5-1 0 0,9-5 22 0 0,0 0-1 0 0,-1-2 1 0 0,0 0 0 0 0,0-1-1 0 0,0-1 1 0 0,-1-1 0 0 0,1 0-1 0 0,-24-2 1 0 0,37 0-234 0 0,1-1 1 0 0,-1 0-1 0 0,1 0 0 0 0,-1-1 0 0 0,1 1 1 0 0,-1-1-1 0 0,1 0 0 0 0,-7-4 0 0 0,11 5 59 0 0,-1 0-1 0 0,0 0 0 0 0,0 0 0 0 0,0 0 1 0 0,1-1-1 0 0,-1 1 0 0 0,1 0 0 0 0,-1-1 1 0 0,1 0-1 0 0,-1 1 0 0 0,1-1 0 0 0,0 0 1 0 0,0 1-1 0 0,0-1 0 0 0,0 0 0 0 0,0 0 1 0 0,0 0-1 0 0,0 0 0 0 0,1 0 1 0 0,-1 0-1 0 0,1 0 0 0 0,-1 0 0 0 0,1 0 1 0 0,0-5-1 0 0,2-4-1571 0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2.8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12439 0 0,'0'0'958'0'0,"0"3"-360"0"0,14 265 9878 0 0,-11-253-10476 0 0,0-4-85 0 0,-3-8-369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3.2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79 1375 0 0,'2'2'575'0'0,"2"1"574"0"0,1 0 0 0 0,-2 1 0 0 0,1-1 0 0 0,0 1 0 0 0,-1 0 0 0 0,1 0 0 0 0,-1 0 0 0 0,0 1 0 0 0,-1-1 0 0 0,1 1 0 0 0,-1 0 0 0 0,2 5 0 0 0,6 24 1511 0 0,-8-23-1895 0 0,1-2 580 0 0,-1 1 1 0 0,1 18-1 0 0,9-35-1254 0 0,-8 3-91 0 0,1 0 1 0 0,-1 0-1 0 0,0 0 0 0 0,0-1 0 0 0,0 0 1 0 0,-1 0-1 0 0,5-7 0 0 0,10-14-14 0 0,5-5-109 0 0,31-56 1 0 0,-37 59 83 0 0,-11 20 58 0 0,-5 8-11 0 0,-1-1 0 0 0,1 1 0 0 0,0 0 0 0 0,0 0 1 0 0,-1 0-1 0 0,1 0 0 0 0,0 0 0 0 0,-1 0 0 0 0,1 0 0 0 0,0 0 1 0 0,0 0-1 0 0,-1 1 0 0 0,1-1 0 0 0,0 0 0 0 0,-1 0 0 0 0,1 0 0 0 0,0 1 1 0 0,-1-1-1 0 0,1 1 0 0 0,0-1 9 0 0,5 3 101 0 0,-1-1 0 0 0,1 1 0 0 0,-1 0 0 0 0,0 1 1 0 0,0-1-1 0 0,0 1 0 0 0,0 0 0 0 0,0 1 0 0 0,-1-1 0 0 0,0 1 1 0 0,0-1-1 0 0,3 7 0 0 0,17 16 275 0 0,-14-16-287 0 0,0 1 0 0 0,12 21 0 0 0,-17-25-296 0 0,0 1 0 0 0,1-1 0 0 0,0 0 0 0 0,0-1 0 0 0,1 1 0 0 0,0-1 0 0 0,0 0 0 0 0,10 6 0 0 0,-3-6-1570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3.5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183 237 14599 0 0,'0'0'664'0'0,"-1"-1"-8"0"0,-35-29 347 0 0,36 30-913 0 0,-1 0 0 0 0,1 0 1 0 0,0 0-1 0 0,-1-1 0 0 0,1 1 1 0 0,-1 0-1 0 0,1 0 0 0 0,0 0 0 0 0,-1 0 1 0 0,1 0-1 0 0,-1 0 0 0 0,1 0 0 0 0,-1-1 1 0 0,1 1-1 0 0,-1 1 0 0 0,1-1 1 0 0,0 0-1 0 0,-1 0 0 0 0,1 0 0 0 0,-1 0 1 0 0,1 0-1 0 0,-1 0 0 0 0,1 0 0 0 0,0 1 1 0 0,-1-1-1 0 0,1 0 0 0 0,-1 0 1 0 0,1 1-1 0 0,0-1 0 0 0,-1 0 0 0 0,1 0 1 0 0,0 1-1 0 0,-1-1 0 0 0,1 1 0 0 0,-12 13 1346 0 0,11-13-1474 0 0,-5 8 524 0 0,-7 8 667 0 0,-20 36 0 0 0,22-31-663 0 0,-1 1 204 0 0,1 0 0 0 0,-14 43 0 0 0,23-60-636 0 0,0 1 0 0 0,1-1 0 0 0,0 1 0 0 0,0 0 0 0 0,1 0 0 0 0,-1-1 0 0 0,1 1 0 0 0,1 0-1 0 0,-1-1 1 0 0,1 1 0 0 0,1 0 0 0 0,-1-1 0 0 0,1 1 0 0 0,0-1 0 0 0,5 10 0 0 0,-3-7-82 0 0,0-1 0 0 0,1-1 1 0 0,1 1-1 0 0,-1-1 0 0 0,1 0 0 0 0,12 12 1 0 0,-12-15-570 0 0,-1 0-1 0 0,1 0 1 0 0,0 0 0 0 0,0-1 0 0 0,12 5-1 0 0,0-1-8147 0 0</inkml:trace>
  <inkml:trace contextRef="#ctx0" brushRef="#br0" timeOffset="1">546 363 17047 0 0,'3'-7'185'0'0,"-1"0"0"0"0,1-1 0 0 0,0 1-1 0 0,0 1 1 0 0,1-1 0 0 0,0 0 0 0 0,0 1 0 0 0,1 0-1 0 0,9-11 1 0 0,30-27 717 0 0,1 2-1 0 0,101-71 0 0 0,-125 99-877 0 0,-1-1 0 0 0,28-26 0 0 0,-47 41-24 0 0,-1-1 0 0 0,1 1 0 0 0,-1 0 1 0 0,1-1-1 0 0,-1 1 0 0 0,1-1 0 0 0,-1 1 0 0 0,0-1 0 0 0,1 1 0 0 0,-1-1 0 0 0,0 1 0 0 0,1-1 1 0 0,-1 1-1 0 0,0-1 0 0 0,0 1 0 0 0,1-1 0 0 0,-1 1 0 0 0,0-1 0 0 0,0 1 0 0 0,0-1 0 0 0,0 0 0 0 0,0 1 1 0 0,1-1-1 0 0,-1 1 0 0 0,-1-2 0 0 0,-2 1 19 0 0,1 1 0 0 0,0-1 1 0 0,0 1 0 0 0,0 0 0 0 0,0 0 0 0 0,0 0 0 0 0,0 1 0 0 0,0-1 0 0 0,0 0 0 0 0,1 1 0 0 0,-1-1 0 0 0,0 1 0 0 0,0 0 0 0 0,-3 1 0 0 0,-4 1 23 0 0,-12 3 51 0 0,1 1 0 0 0,0 0-1 0 0,1 1 1 0 0,-1 2 0 0 0,2 0 0 0 0,-1 0 0 0 0,2 2-1 0 0,-27 21 1 0 0,36-25 194 0 0,0 0 0 0 0,0 0 0 0 0,1 1-1 0 0,0 0 1 0 0,1 0 0 0 0,-1 1 0 0 0,-7 16 0 0 0,11-18-61 0 0,0 0 0 0 0,1 0 1 0 0,-1 1-1 0 0,2-1 0 0 0,-1 1 1 0 0,1-1-1 0 0,0 1 0 0 0,1-1 1 0 0,0 1-1 0 0,0-1 0 0 0,2 10 1 0 0,0-10-193 0 0,0 1 0 0 0,1-1 0 0 0,-1 0 0 0 0,2 0 0 0 0,-1 0 0 0 0,1 0 0 0 0,1-1 0 0 0,-1 1 0 0 0,1-1 0 0 0,0 0 0 0 0,1 0-1 0 0,0-1 1 0 0,0 0 0 0 0,0 0 0 0 0,1 0 0 0 0,11 7 0 0 0,3 1 54 0 0,1-2-1 0 0,0 0 1 0 0,1-1 0 0 0,37 12-1 0 0,-26-12-1423 0 0,0-2 0 0 0,65 10 0 0 0,-57-14-7740 0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4.4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19 12239 0 0,'-10'-18'5322'0'0,"11"20"-3928"0"0,9 22 447 0 0,1 0 0 0 0,19 29-1 0 0,-21-38-1487 0 0,3 6-58 0 0,1 0 0 0 0,2 0 1 0 0,0-2-1 0 0,1 0 0 0 0,1 0 0 0 0,1-2 1 0 0,25 21-1 0 0,-34-32-393 0 0,0 0 1 0 0,1 0-1 0 0,0-1 0 0 0,0 0 1 0 0,0-1-1 0 0,0 0 1 0 0,1 0-1 0 0,11 1 0 0 0,-13-3-310 0 0,-1-1-1 0 0,1-1 0 0 0,-1 1 0 0 0,0-2 0 0 0,1 1 0 0 0,-1-1 0 0 0,1 0 0 0 0,-1-1 0 0 0,0 0 0 0 0,0 0 0 0 0,14-6 0 0 0,-1-2-7502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4.7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152 16 8287 0 0,'0'0'639'0'0,"0"-2"-415"0"0,-8-11 4998 0 0,6 26 3512 0 0,0 2-10202 0 0,-17 169 4547 0 0,-14 84-1581 0 0,-4-98-1184 0 0,-7 41-416 0 0,41-197-442 0 0,2-1-1 0 0,-1 19 1 0 0,5-9-6631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5.1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 11519 0 0,'0'0'887'0'0,"1"-1"-583"0"0,16-10 5865 0 0,-15 13-4871 0 0,2 3-926 0 0,0-1 0 0 0,-1 1 0 0 0,1 0 0 0 0,-1 0 0 0 0,0 0 0 0 0,0 1 0 0 0,-1-1 0 0 0,0 1 0 0 0,0 0 0 0 0,0-1 0 0 0,0 1 0 0 0,0 8 0 0 0,1 9 79 0 0,-2 0 1 0 0,0 23-1 0 0,0 13-78 0 0,1-12-336 0 0,-2-24-817 0 0,8 46 1 0 0,-4-49-128 0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5.5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0 668 14743 0 0,'1'-1'1136'0'0,"11"-9"-531"0"0,0 1 0 0 0,1 0 0 0 0,0 1 0 0 0,21-10 0 0 0,5-3 449 0 0,52-23-311 0 0,-53 26-709 0 0,-13 2-34 0 0,-10 4 0 0 0,-14 12 2 0 0,0-1-1 0 0,0 1 1 0 0,0-1-1 0 0,0 1 0 0 0,0-1 1 0 0,0 0-1 0 0,-1 0 1 0 0,1 1-1 0 0,0-1 1 0 0,0 0-1 0 0,-1 0 0 0 0,1 0 1 0 0,-1 0-1 0 0,1 0 1 0 0,0 0-1 0 0,-1 0 1 0 0,1-2-1 0 0,-4-9 34 0 0,2 10-32 0 0,-4-5 8 0 0,-4 1 104 0 0,1 1 1 0 0,-1 1-1 0 0,-1 0 0 0 0,1 0 1 0 0,-1 1-1 0 0,1 0 0 0 0,-1 1 1 0 0,0 0-1 0 0,0 0 0 0 0,0 1 1 0 0,-12 0-1 0 0,18 1 92 0 0,-1 1-1 0 0,0-1 1 0 0,1 1 0 0 0,-1 0 0 0 0,1 0 0 0 0,-1 0-1 0 0,1 1 1 0 0,0-1 0 0 0,0 1 0 0 0,-1 0 0 0 0,1 1-1 0 0,0-1 1 0 0,1 1 0 0 0,-1-1 0 0 0,0 1 0 0 0,1 0-1 0 0,0 0 1 0 0,-1 1 0 0 0,-3 5 0 0 0,2-2 11 0 0,1 0 1 0 0,-1 0-1 0 0,1 0 1 0 0,1 1-1 0 0,0 0 1 0 0,0 0-1 0 0,0 0 1 0 0,1 0 0 0 0,-3 16-1 0 0,5-21-185 0 0,-2 9 127 0 0,1 0 1 0 0,0 1 0 0 0,0-1 0 0 0,1 0 0 0 0,3 21-1 0 0,0-20-100 0 0,1 9-11 0 0,0-1 1 0 0,2 1-1 0 0,9 22 0 0 0,-12-38-49 0 0,0 1 0 0 0,0-1 0 0 0,1 0 0 0 0,-1 0 0 0 0,2-1-1 0 0,-1 1 1 0 0,1-1 0 0 0,-1 0 0 0 0,1 0 0 0 0,1 0 0 0 0,-1 0-1 0 0,1-1 1 0 0,0 0 0 0 0,6 3 0 0 0,-6-4-96 0 0,-1-1 0 0 0,1 1 0 0 0,0-1 0 0 0,0 0 1 0 0,-1-1-1 0 0,1 0 0 0 0,1 0 0 0 0,-1 0 0 0 0,0 0 0 0 0,0-1 0 0 0,12-1 0 0 0,-9-1-467 0 0,1 0-1 0 0,-1 0 1 0 0,1-1 0 0 0,-1 0-1 0 0,0-1 1 0 0,16-8-1 0 0,-1-1-1125 0 0</inkml:trace>
  <inkml:trace contextRef="#ctx0" brushRef="#br0" timeOffset="1">737 59 11975 0 0,'-3'-5'317'0'0,"1"-1"0"0"0,0 0 0 0 0,0 1 0 0 0,1-1 0 0 0,-1 0 0 0 0,1 0 0 0 0,1 0-1 0 0,0-6 6725 0 0,2 19-3597 0 0,10 49-2283 0 0,14 226 696 0 0,-22-208-1672 0 0,-2-49-130 0 0,-1-2-37 0 0,0 0-1 0 0,2 0 1 0 0,0 0 0 0 0,2-1-1 0 0,11 34 1 0 0,-10-42-163 0 0,0 0 0 0 0,1-1-1 0 0,8 13 1 0 0,8 2-2066 0 0,-17-23-91 0 0,0 0-1 0 0,12 8 0 0 0,2-2-5749 0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5.9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350 769 919 0 0,'-16'-32'2388'0'0,"13"26"-863"0"0,-1 0 0 0 0,0 1 0 0 0,0-1 0 0 0,-1 1-1 0 0,-7-7 1 0 0,8 9-359 0 0,0-1 0 0 0,0 1 0 0 0,-1 1 1 0 0,1-1-1 0 0,-1 1 0 0 0,0-1 0 0 0,-8-2 0 0 0,7 4-625 0 0,1 0 0 0 0,0 0 1 0 0,-1 0-1 0 0,-8 0 0 0 0,6 2-314 0 0,0 0 1 0 0,1 0-1 0 0,-1 0 0 0 0,1 1 0 0 0,-1 0 1 0 0,1 1-1 0 0,0 0 0 0 0,0 0 0 0 0,0 0 0 0 0,1 1 1 0 0,-1 0-1 0 0,1 0 0 0 0,-1 1 0 0 0,-9 9 1 0 0,4-2-96 0 0,0 1 1 0 0,1 0-1 0 0,0 0 1 0 0,1 1 0 0 0,-13 24-1 0 0,19-29-111 0 0,0-1 0 0 0,0 1 0 0 0,1 0 0 0 0,0 0 1 0 0,0 1-1 0 0,1-1 0 0 0,1 0 0 0 0,-1 1 0 0 0,2-1 0 0 0,0 20 0 0 0,0-25-15 0 0,0 0-1 0 0,1 0 1 0 0,0-1-1 0 0,-1 1 1 0 0,1 0 0 0 0,1 0-1 0 0,-1-1 1 0 0,0 1-1 0 0,1-1 1 0 0,0 1 0 0 0,0-1-1 0 0,0 0 1 0 0,0 0-1 0 0,0 0 1 0 0,1 0 0 0 0,-1 0-1 0 0,1 0 1 0 0,0-1-1 0 0,0 1 1 0 0,0-1 0 0 0,0 0-1 0 0,1 1 1 0 0,-1-2-1 0 0,0 1 1 0 0,1 0 0 0 0,-1-1-1 0 0,1 1 1 0 0,0-1-1 0 0,5 1 1 0 0,0-1-42 0 0,0 0 0 0 0,-1 0 0 0 0,1-1 0 0 0,0-1 1 0 0,0 1-1 0 0,0-1 0 0 0,-1-1 0 0 0,1 0 0 0 0,0 0 0 0 0,-1-1 0 0 0,0 1 0 0 0,0-2 0 0 0,0 1 1 0 0,0-1-1 0 0,0-1 0 0 0,-1 1 0 0 0,1-1 0 0 0,11-11 0 0 0,-7 5-41 0 0,-1 0 1 0 0,0-1-1 0 0,0 0 1 0 0,-1-1-1 0 0,0 0 0 0 0,-1-1 1 0 0,-1 0-1 0 0,0 0 1 0 0,7-21-1 0 0,-4 3-21 0 0,-1-1-1 0 0,-2 0 1 0 0,4-36-1 0 0,6-104-13 0 0,-12 97 69 0 0,4-33 157 0 0,-6-169 1 0 0,-4 257 469 0 0,0 20-68 0 0,0 3-312 0 0,-2 159 661 0 0,0 82-489 0 0,20-2-437 0 0,-12-209-1181 0 0,18 57-1 0 0,-21-77 224 0 0,9 26-8513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6.8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46 3223 0 0,'6'-17'7934'0'0,"-1"14"-6170"0"0,1 0 1 0 0,-1 0 0 0 0,0 1 0 0 0,12-4 0 0 0,26-2 1304 0 0,47 5-2571 0 0,-79 3-50 0 0,19-1-322 0 0,65 4-3162 0 0,-74-1-4627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7.1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70 18167 0 0,'0'0'1968'0'0,"16"0"-1968"0"0,2-2 0 0 0,2-2 752 0 0,4 0 112 0 0,4-2 16 0 0,6 0 8 0 0,2-2-600 0 0,2-2-112 0 0,2 0-24 0 0,2 0-6568 0 0,2 0-1312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7.6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90 1839 0 0,'-6'-6'160'0'0,"1"-2"1034"0"0,7 5 1481 0 0,1-1 51 0 0,-3 3-2199 0 0,0 1 0 0 0,0-1 0 0 0,0 0 0 0 0,0 0 0 0 0,0 0 0 0 0,1 1-1 0 0,-1-1 1 0 0,0 0 0 0 0,1 0 0 0 0,-1 1 0 0 0,0-1 0 0 0,4-3 3161 0 0,-3 3-3161 0 0,18-9 3043 0 0,-8 8-3393 0 0,-1-1-1 0 0,13 0 1 0 0,-18 3 714 0 0,227-27 2166 0 0,-55 17-3143 0 0,-171 10 41 0 0,21 2-333 0 0,-24 13 243 0 0,-3-12 130 0 0,0 1-1 0 0,-1 0 0 0 0,1 0 1 0 0,-1 0-1 0 0,0-1 1 0 0,0 1-1 0 0,0 0 0 0 0,0-1 1 0 0,-1 1-1 0 0,-3 6 0 0 0,-3 3-30 0 0,-14 17 0 0 0,4-5 17 0 0,6-4 128 0 0,1-1-1 0 0,0 2 1 0 0,2-1 0 0 0,0 2-1 0 0,2-1 1 0 0,0 1 0 0 0,-4 31-1 0 0,2 15 335 0 0,-1 83 0 0 0,17-26-328 0 0,-6-114-113 0 0,-1-4-26 0 0,0-6-91 0 0,10 2-4138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8.0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0 170 11975 0 0,'0'-3'155'0'0,"1"0"0"0"0,-1-1 0 0 0,1 1 0 0 0,0 0 1 0 0,0 0-1 0 0,0 0 0 0 0,0 0 0 0 0,0 0 0 0 0,1 0 0 0 0,-1 0 0 0 0,1 0 0 0 0,0 1 0 0 0,0-1 0 0 0,0 1 0 0 0,0-1 0 0 0,0 1 0 0 0,1 0 0 0 0,-1-1 0 0 0,1 1 0 0 0,3-2 0 0 0,41-26 5942 0 0,2 4-3549 0 0,-34 19-2084 0 0,10-5 390 0 0,41-14 1 0 0,-59 24-749 0 0,1 0 0 0 0,-1 1 0 0 0,0-1 0 0 0,1 1 0 0 0,-1 1 0 0 0,1-1 0 0 0,0 1 0 0 0,-1 1 0 0 0,1-1 0 0 0,12 4 0 0 0,-18-4-78 0 0,0 1 1 0 0,0 0-1 0 0,0-1 0 0 0,1 1 0 0 0,-1 0 1 0 0,0 0-1 0 0,-1 1 0 0 0,1-1 0 0 0,0 0 0 0 0,0 1 1 0 0,0-1-1 0 0,-1 1 0 0 0,1-1 0 0 0,-1 1 1 0 0,1 0-1 0 0,-1 0 0 0 0,3 3 0 0 0,-3-2-13 0 0,0 0-1 0 0,0 1 1 0 0,0-1 0 0 0,0 0-1 0 0,-1 0 1 0 0,1 1-1 0 0,-1-1 1 0 0,0 0-1 0 0,0 1 1 0 0,-1 5 0 0 0,-1 4-2 0 0,-1-1 1 0 0,0 0-1 0 0,-1-1 0 0 0,0 1 1 0 0,-8 15-1 0 0,-12 16 56 0 0,-1-2-1 0 0,-55 67 0 0 0,10-15 202 0 0,63-82-221 0 0,0 0 0 0 0,-8 17 1 0 0,13-23-35 0 0,0 0 1 0 0,1-1 0 0 0,-1 1-1 0 0,1 0 1 0 0,0 0 0 0 0,0 0-1 0 0,1 0 1 0 0,-1 0-1 0 0,1 7 1 0 0,3 0-16 0 0,-1-9 0 0 0,0 0 0 0 0,1 0 0 0 0,-1 0 0 0 0,1-1 0 0 0,0 1 0 0 0,-1-1 1 0 0,1 1-1 0 0,0-1 0 0 0,0 0 0 0 0,1 0 0 0 0,-1 0 0 0 0,0-1 0 0 0,6 3 0 0 0,6 1-4 0 0,27 6 0 0 0,-30-8-4 0 0,8 1-152 0 0,-1 0 0 0 0,1-2 0 0 0,-1 0 0 0 0,1-1 0 0 0,29-3 0 0 0,-33 0-736 0 0,0 0 0 0 0,0-1 0 0 0,31-11 0 0 0,-29 6-761 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8.3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 1 14279 0 0,'0'0'3456'0'0,"-10"6"-1184"0"0,0 0 64 0 0,2 2 8 0 0,2 0-656 0 0,2 4-392 0 0,2 2-1200 0 0,2-2-96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8.7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 0 18655 0 0,'0'0'1692'0'0,"-1"2"-1216"0"0,-4 5 395 0 0,0 0-1 0 0,1 1 1 0 0,0-1-1 0 0,1 1 1 0 0,-4 9-1 0 0,4-8-627 0 0,0 1 0 0 0,1-1 0 0 0,1 0 0 0 0,-1 1 0 0 0,1-1 0 0 0,1 1 0 0 0,1 18 0 0 0,0-11-175 0 0,-1-13-65 0 0,0-1 0 0 0,0 1-1 0 0,1 0 1 0 0,-1 0-1 0 0,1 0 1 0 0,0 0 0 0 0,0 0-1 0 0,2 4 1 0 0,6 2 39 0 0,-6-7-48 0 0,0-1-1 0 0,1 0 0 0 0,-1 0 0 0 0,1 0 1 0 0,0 0-1 0 0,-1 0 0 0 0,1-1 0 0 0,0 1 1 0 0,0-1-1 0 0,0 0 0 0 0,0 0 0 0 0,6 0 0 0 0,7 0-211 0 0,30-2-1 0 0,-4-1-153 0 0,-27 3 162 0 0,0 0 0 0 0,0 1 0 0 0,0 1 1 0 0,30 8-1 0 0,-41-9 197 0 0,1 0 1 0 0,-1 1 0 0 0,0-1-1 0 0,0 1 1 0 0,0 0-1 0 0,0 0 1 0 0,0 0 0 0 0,-1 1-1 0 0,1 0 1 0 0,-1 0-1 0 0,0 0 1 0 0,0 0 0 0 0,0 1-1 0 0,-1-1 1 0 0,1 1 0 0 0,4 10-1 0 0,-4-6 68 0 0,-1 0 0 0 0,0 0 0 0 0,-1 1 1 0 0,0 0-1 0 0,0-1 0 0 0,-1 1 0 0 0,0 0 0 0 0,0-1 0 0 0,-1 1 0 0 0,-1 0 0 0 0,0 0 1 0 0,0-1-1 0 0,-1 1 0 0 0,0 0 0 0 0,-1-1 0 0 0,0 0 0 0 0,-7 17 0 0 0,4-15 19 0 0,1 0 0 0 0,-2-1 0 0 0,1 0 0 0 0,-2 0 0 0 0,1-1-1 0 0,-1 0 1 0 0,0 0 0 0 0,-1 0 0 0 0,0-2 0 0 0,-1 1 0 0 0,1-1 0 0 0,-1 0-1 0 0,-1-1 1 0 0,-12 6 0 0 0,9-6-6 0 0,-1 0 0 0 0,0-1 1 0 0,-28 5-1 0 0,35-8-111 0 0,-1-1 0 0 0,0 0 1 0 0,0-1-1 0 0,0 0 0 0 0,1-1 0 0 0,-1 0 1 0 0,0 0-1 0 0,-11-3 0 0 0,13 1-387 0 0,0 0-1 0 0,0 0 0 0 0,1-1 1 0 0,-1 0-1 0 0,1 0 1 0 0,0 0-1 0 0,0-1 1 0 0,1 0-1 0 0,-8-8 1 0 0,1-1-1117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9.0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1 152 8751 0 0,'0'0'776'0'0,"2"-10"-616"0"0,4 0-160 0 0,2 0 0 0 0,2 0 2024 0 0,2 0 376 0 0,0-1 80 0 0,4 1 16 0 0,2-2-1280 0 0,10 2-248 0 0,2 0-48 0 0,2 0-16 0 0,2 0-672 0 0,-1 2-136 0 0,1 0-24 0 0,2 4-8 0 0,-2 0-1064 0 0,2 0-216 0 0</inkml:trace>
  <inkml:trace contextRef="#ctx0" brushRef="#br0" timeOffset="1">1205 39 13535 0 0,'0'0'1224'0'0,"0"2"-1008"0"0,1 3 66 0 0,0 0-1 0 0,-1 1 0 0 0,0-1 1 0 0,0 0-1 0 0,0 0 1 0 0,-1 1-1 0 0,1-1 0 0 0,-1 0 1 0 0,-1 0-1 0 0,1 0 1 0 0,-1 0-1 0 0,0 0 0 0 0,-4 9 1 0 0,-4 5 1057 0 0,-1-1 1 0 0,-14 19 0 0 0,-130 201 3258 0 0,102-151-4143 0 0,-65 117-67 0 0,103-176-471 0 0,-42 90-835 0 0,57-116 374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9.4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184 2 10591 0 0,'0'0'819'0'0,"-9"-1"-502"0"0,5 1-27 0 0,0 0 0 0 0,0 0 0 0 0,0 1-1 0 0,0-1 1 0 0,0 1 0 0 0,0 0 0 0 0,0 1 0 0 0,0-1-1 0 0,1 1 1 0 0,-1-1 0 0 0,0 1 0 0 0,1 0-1 0 0,0 0 1 0 0,-1 1 0 0 0,1-1 0 0 0,-4 4 0 0 0,-3 4 1096 0 0,0-1 0 0 0,0 2 0 0 0,-10 14 0 0 0,12-13-833 0 0,1-1 1 0 0,0 1 0 0 0,1 1-1 0 0,0-1 1 0 0,1 1 0 0 0,-5 19-1 0 0,8-24-406 0 0,0 0 0 0 0,1 0 0 0 0,-1 0 0 0 0,2 0 0 0 0,-1 1 0 0 0,1-1 0 0 0,0 0 0 0 0,1 0-1 0 0,0 0 1 0 0,0 0 0 0 0,1 0 0 0 0,3 9 0 0 0,-4-13-135 0 0,1 0-1 0 0,0 0 1 0 0,0-1-1 0 0,0 1 1 0 0,1-1-1 0 0,0 1 1 0 0,-1-1-1 0 0,1 0 0 0 0,0 0 1 0 0,0 0-1 0 0,1 0 1 0 0,-1-1-1 0 0,4 3 1 0 0,-1-2 0 0 0,1 0 1 0 0,-1 0-1 0 0,0 0 0 0 0,1-1 0 0 0,0 0 1 0 0,-1 0-1 0 0,11 0 0 0 0,-1 0-90 0 0,-1-2 0 0 0,1 0-1 0 0,-1 0 1 0 0,1-2 0 0 0,-1 0-1 0 0,22-6 1 0 0,-27 5-136 0 0,0 0 0 0 0,-1 0 0 0 0,1-1-1 0 0,-1-1 1 0 0,0 0 0 0 0,0 0 0 0 0,0-1 0 0 0,11-9 0 0 0,-18 13 104 0 0,1-1 1 0 0,-1 1-1 0 0,0-1 0 0 0,1 1 0 0 0,-1-1 1 0 0,-1 0-1 0 0,1 0 0 0 0,0 0 0 0 0,-1 0 0 0 0,1 0 1 0 0,-1-1-1 0 0,1-4 0 0 0,-1 6 58 0 0,-1-1 0 0 0,0 0-1 0 0,0 0 1 0 0,0 1 0 0 0,0-1-1 0 0,-1 0 1 0 0,1 0 0 0 0,-1 1 0 0 0,0-1-1 0 0,1 0 1 0 0,-1 1 0 0 0,0-1 0 0 0,-1 1-1 0 0,1-1 1 0 0,0 1 0 0 0,-1 0-1 0 0,-2-4 1 0 0,1 3 44 0 0,0 0-1 0 0,1 0 1 0 0,-1 0-1 0 0,-1 0 1 0 0,1 0 0 0 0,0 1-1 0 0,-1 0 1 0 0,1 0-1 0 0,-1 0 1 0 0,0 0 0 0 0,1 0-1 0 0,-1 1 1 0 0,0-1-1 0 0,0 1 1 0 0,-5-1 0 0 0,6 2 13 0 0,0-1 0 0 0,0 1 1 0 0,0 0-1 0 0,0 0 1 0 0,-1 0-1 0 0,1 0 1 0 0,0 1-1 0 0,0-1 1 0 0,1 1-1 0 0,-1 0 1 0 0,0 0-1 0 0,0 0 0 0 0,0 0 1 0 0,0 0-1 0 0,1 1 1 0 0,-1-1-1 0 0,1 1 1 0 0,-1 0-1 0 0,1-1 1 0 0,-1 1-1 0 0,-2 4 0 0 0,4-5-81 0 0,0 0 0 0 0,0 0-1 0 0,0 1 1 0 0,1-1-1 0 0,-1 0 1 0 0,0 1-1 0 0,1-1 1 0 0,-1 0-1 0 0,1 1 1 0 0,-1-1 0 0 0,0 3-1 0 0,-1 8-503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19.7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142 0 19151 0 0,'-2'2'878'0'0,"-1"-1"-765"0"0,-8 7 248 0 0,0 0-1 0 0,-15 13 0 0 0,-7 5 1313 0 0,-2 1 1588 0 0,33-25-3097 0 0,0 1-1 0 0,0-1 0 0 0,0 0 1 0 0,0 0-1 0 0,0 1 0 0 0,1-1 1 0 0,-1 1-1 0 0,1 0 1 0 0,0-1-1 0 0,0 1 0 0 0,-2 5 1 0 0,3-7-126 0 0,0 0 1 0 0,0 0 0 0 0,0 1 0 0 0,0-1-1 0 0,1 0 1 0 0,-1 0 0 0 0,0 0-1 0 0,0 0 1 0 0,1 0 0 0 0,-1 0 0 0 0,1 0-1 0 0,-1 0 1 0 0,1-1 0 0 0,-1 1-1 0 0,1 0 1 0 0,-1 0 0 0 0,1 0-1 0 0,0 0 1 0 0,0 0 0 0 0,16 13 28 0 0,-12-12-58 0 0,0 1 1 0 0,0 0-1 0 0,1-1 0 0 0,-1 0 0 0 0,1-1 1 0 0,-1 1-1 0 0,1-1 0 0 0,9 1 0 0 0,48-1 17 0 0,-41-1-18 0 0,-5-1-126 0 0,0 0-1 0 0,0-2 1 0 0,1 0-1 0 0,-1-1 1 0 0,-1 0 0 0 0,31-13-1 0 0,-44 15 86 0 0,1 1 1 0 0,-1-1-1 0 0,0 0 1 0 0,1 0-1 0 0,-1-1 0 0 0,0 1 1 0 0,0-1-1 0 0,0 1 1 0 0,2-4-1 0 0,-4 5 26 0 0,-1 0-1 0 0,1 0 1 0 0,0 0 0 0 0,-1 0 0 0 0,1 0-1 0 0,-1 0 1 0 0,1 0 0 0 0,-1-1-1 0 0,1 1 1 0 0,-1 0 0 0 0,0 0 0 0 0,0 0-1 0 0,1-1 1 0 0,-1 1 0 0 0,0 0-1 0 0,0 0 1 0 0,0-1 0 0 0,0 1 0 0 0,-1 0-1 0 0,1 0 1 0 0,0-1 0 0 0,0 1-1 0 0,-1 0 1 0 0,1 0 0 0 0,-1 0 0 0 0,1 0-1 0 0,-1 0 1 0 0,0 0 0 0 0,1 0-1 0 0,-2-2 1 0 0,-2-1 5 0 0,0 0 0 0 0,0 0 0 0 0,0 0 0 0 0,-1 0-1 0 0,1 1 1 0 0,-1 0 0 0 0,0 0 0 0 0,0 0 0 0 0,0 0 0 0 0,0 1 0 0 0,-1 0-1 0 0,1 0 1 0 0,0 0 0 0 0,-11-1 0 0 0,-2 0-6 0 0,-1 1 0 0 0,1 1 0 0 0,-24 1 0 0 0,15 2-392 0 0,1 2 0 0 0,-39 8 0 0 0,41-6-928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20.6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196 85 5983 0 0,'-21'-19'2240'0'0,"15"16"-327"0"0,0-1 1 0 0,1 0-1 0 0,-1 0 0 0 0,-6-8 0 0 0,7 8-831 0 0,0-1-1 0 0,0 1 1 0 0,-1 0 0 0 0,-8-5 0 0 0,10 7-769 0 0,1 0 1 0 0,-1 1-1 0 0,0-1 1 0 0,0 1-1 0 0,-1 0 1 0 0,1 0-1 0 0,0 0 1 0 0,0 1 0 0 0,-7-1-1 0 0,7 1-537 0 0,0 1 0 0 0,-1 0 1 0 0,1-1-1 0 0,0 2 0 0 0,0-1 0 0 0,-1 0 1 0 0,1 1-1 0 0,0 0 0 0 0,-4 2 0 0 0,-3 2-936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26.5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334 48 15719 0 0,'-4'-7'29'0'0,"1"0"520"0"0,-1 0 0 0 0,-9-13 0 0 0,12 19-547 0 0,1 1 0 0 0,-1-1-1 0 0,1 1 1 0 0,-1-1 0 0 0,1 1 0 0 0,-1-1-1 0 0,1 1 1 0 0,-1 0 0 0 0,0-1 0 0 0,1 1-1 0 0,-1 0 1 0 0,0-1 0 0 0,1 1 0 0 0,-1 0-1 0 0,-1 0 1 0 0,0 0 30 0 0,0 0 0 0 0,0 1 0 0 0,0-1 0 0 0,0 1 0 0 0,0-1 0 0 0,0 1 0 0 0,0 0 0 0 0,0 0 0 0 0,0 0 0 0 0,0 0 0 0 0,0 0 0 0 0,1 1 0 0 0,-1-1 0 0 0,0 0 0 0 0,1 1 0 0 0,-1-1 0 0 0,1 1 0 0 0,-2 2 0 0 0,-4 4 256 0 0,0 1 1 0 0,-6 12 0 0 0,-46 86 1356 0 0,-16 64 337 0 0,51-102-1622 0 0,3 0-1 0 0,3 1 0 0 0,-11 89 1 0 0,24-111-166 0 0,2 0 0 0 0,2 1 0 0 0,2-1 1 0 0,2 1-1 0 0,17 86 0 0 0,-16-117-377 0 0,1 0 0 0 0,1 0 1 0 0,0 0-1 0 0,2-1 0 0 0,0 1 0 0 0,11 16 0 0 0,-13-25 19 0 0,1 0 0 0 0,0 0 0 0 0,0 0 0 0 0,1-1 0 0 0,0 0 0 0 0,0 0 0 0 0,1-1-1 0 0,0 0 1 0 0,0-1 0 0 0,1 0 0 0 0,14 7 0 0 0,5-1-1660 0 0,1-2-367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26.9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 1 10135 0 0,'0'0'778'0'0,"-1"1"-346"0"0,-2 1-82 0 0,0 0-1 0 0,0 1 1 0 0,1-1 0 0 0,-1 1 0 0 0,1 0 0 0 0,0 0 0 0 0,0 0 0 0 0,0 0 0 0 0,0 0 0 0 0,0 0 0 0 0,1 0 0 0 0,-1 1 0 0 0,1-1-1 0 0,0 0 1 0 0,0 1 0 0 0,0-1 0 0 0,0 1 0 0 0,1 0 0 0 0,-1 6 0 0 0,0 9 491 0 0,2 0 0 0 0,3 30 1 0 0,-2-27-143 0 0,18 124 1888 0 0,-4-29-1622 0 0,-12-82-973 0 0,0 0 0 0 0,3-1 1 0 0,20 66-1 0 0,-27-98-152 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27.2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0 291 1375 0 0,'0'-9'-80'0'0,"0"0"-1"0"0,0 1 0 0 0,1-1 0 0 0,0 0 1 0 0,4-11-1 0 0,-2 8 1044 0 0,1 1 0 0 0,0-1 0 0 0,1 1 0 0 0,1 0 0 0 0,0 0 0 0 0,7-10 0 0 0,-2 7 1061 0 0,0 0 1 0 0,1 0 0 0 0,21-18 0 0 0,-18 19-1060 0 0,21-12 1 0 0,-30 21-672 0 0,0 1 0 0 0,0 0 0 0 0,0 0 0 0 0,0 0 0 0 0,1 1 0 0 0,-1 0-1 0 0,1 0 1 0 0,-1 1 0 0 0,1 0 0 0 0,8 0 0 0 0,-13 1-224 0 0,0 0-1 0 0,0 0 0 0 0,0 1 1 0 0,0-1-1 0 0,0 1 1 0 0,0-1-1 0 0,0 1 1 0 0,0 0-1 0 0,0 0 1 0 0,0 0-1 0 0,-1 0 0 0 0,1 0 1 0 0,0 0-1 0 0,-1 0 1 0 0,1 1-1 0 0,-1-1 1 0 0,1 1-1 0 0,-1-1 0 0 0,1 1 1 0 0,-1-1-1 0 0,0 1 1 0 0,0 0-1 0 0,0 0 1 0 0,0 0-1 0 0,0-1 0 0 0,-1 1 1 0 0,2 4-1 0 0,0 1 26 0 0,0-1 0 0 0,-1 1 0 0 0,0 0 0 0 0,0-1 0 0 0,0 1 0 0 0,-1 0 0 0 0,-1 9 0 0 0,-1 2-40 0 0,-2-1-1 0 0,0 1 0 0 0,-1-1 1 0 0,0 0-1 0 0,-2 0 1 0 0,0 0-1 0 0,-1-1 1 0 0,0 0-1 0 0,-1 0 1 0 0,-1-1-1 0 0,-12 14 0 0 0,11-16 38 0 0,0-1 0 0 0,-1 0-1 0 0,0-1 1 0 0,-23 17-1 0 0,30-25-354 0 0,0 0-1 0 0,0 0 0 0 0,0 0 0 0 0,0 0 0 0 0,0-1 1 0 0,0 0-1 0 0,-1 0 0 0 0,1 0 0 0 0,-1-1 0 0 0,0 0 1 0 0,1 0-1 0 0,-1 0 0 0 0,0-1 0 0 0,0 1 0 0 0,1-1 1 0 0,-12-2-1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27.8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1 162 7367 0 0,'0'-1'568'0'0,"1"-1"-109"0"0,0 0 0 0 0,0 0-1 0 0,0 0 1 0 0,0 1 0 0 0,0-1-1 0 0,0 0 1 0 0,0 0 0 0 0,1 1-1 0 0,-1-1 1 0 0,1 1 0 0 0,-1-1-1 0 0,1 1 1 0 0,-1 0 0 0 0,1 0-1 0 0,0-1 1 0 0,0 1 0 0 0,2-1-1 0 0,2 0 32 0 0,1 0-1 0 0,-1 0 1 0 0,12-2 0 0 0,0 0-113 0 0,8-4-412 0 0,0-1-1 0 0,-1-1 0 0 0,32-18 1 0 0,-55 27 6 0 0,-1 0 1 0 0,1-1-1 0 0,-1 1 1 0 0,1-1 0 0 0,-1 1-1 0 0,0-1 1 0 0,1 1-1 0 0,-1-1 1 0 0,0 0 0 0 0,0 0-1 0 0,0 1 1 0 0,0-3-1 0 0,1 1 4 0 0,-2 1 16 0 0,0 1 0 0 0,-1 0 1 0 0,1 0-1 0 0,0 0 0 0 0,-1 0 0 0 0,1 0 1 0 0,-1 0-1 0 0,1 0 0 0 0,-1 0 0 0 0,1 0 1 0 0,-1 1-1 0 0,0-1 0 0 0,1 0 0 0 0,-1 0 1 0 0,0 0-1 0 0,-1-1 0 0 0,2 2 7 0 0,-2-1 11 0 0,0-1-1 0 0,1 0 1 0 0,-1 1-1 0 0,0-1 0 0 0,0 1 1 0 0,0 0-1 0 0,-1 0 1 0 0,1 0-1 0 0,0 0 1 0 0,0 0-1 0 0,-1 0 1 0 0,1 1-1 0 0,0-1 0 0 0,-1 1 1 0 0,1-1-1 0 0,-4 1 1 0 0,3 0 86 0 0,-1 1 1 0 0,0-1 0 0 0,0 1-1 0 0,1-1 1 0 0,-1 1-1 0 0,0 1 1 0 0,1-1-1 0 0,-1 0 1 0 0,-5 4 0 0 0,2-1 162 0 0,1 1 1 0 0,-1-1 0 0 0,1 1 0 0 0,0 0 0 0 0,0 1 0 0 0,1 0 0 0 0,0 0-1 0 0,0 0 1 0 0,-7 10 0 0 0,6-4 11 0 0,1-1 0 0 0,0 0 0 0 0,1 1 0 0 0,0 0 1 0 0,0 0-1 0 0,2 0 0 0 0,-1 0 0 0 0,0 19 0 0 0,2-22-212 0 0,1 0 1 0 0,0-1-1 0 0,1 1 0 0 0,0 0 1 0 0,0-1-1 0 0,1 1 0 0 0,0-1 1 0 0,0 0-1 0 0,1 1 0 0 0,0-1 1 0 0,1 0-1 0 0,8 14 0 0 0,-10-19-54 0 0,0-1-1 0 0,0 1 0 0 0,0-1 1 0 0,0 0-1 0 0,0 0 0 0 0,0 0 0 0 0,1 0 1 0 0,-1-1-1 0 0,1 1 0 0 0,-1 0 1 0 0,1-1-1 0 0,0 0 0 0 0,-1 0 0 0 0,1 0 1 0 0,3 1-1 0 0,-1-1-26 0 0,0 0 0 0 0,0-1-1 0 0,-1 1 1 0 0,1-1 0 0 0,0 0 0 0 0,0-1 0 0 0,0 1-1 0 0,7-3 1 0 0,5-2-238 0 0,1-1 1 0 0,-1-1-1 0 0,30-16 0 0 0,-39 19 111 0 0,81-51-1119 0 0,-70 42 1178 0 0,-16 10 75 0 0,-2 2 14 0 0,0 1 0 0 0,0-1-1 0 0,-1 0 1 0 0,1 1 0 0 0,0-1 0 0 0,0 1 0 0 0,0-1 0 0 0,0 1-1 0 0,0 0 1 0 0,0-1 0 0 0,0 1 0 0 0,0 0 0 0 0,0 0-1 0 0,0-1 1 0 0,0 1 0 0 0,2 0 0 0 0,-2 0 131 0 0,1 1-80 0 0,0 1 0 0 0,0-1 0 0 0,0 1 1 0 0,0-1-1 0 0,-1 1 0 0 0,1 0 0 0 0,0 0 0 0 0,0 2 0 0 0,1-1 61 0 0,28 44 943 0 0,-3-6-511 0 0,-27-39-37 0 0,11-4-303 0 0,-11 2-198 0 0,0 0-1 0 0,-1 0 1 0 0,1 0 0 0 0,0 0-1 0 0,-1 0 1 0 0,1 0 0 0 0,0 0 0 0 0,-1 0-1 0 0,1-1 1 0 0,-1 1 0 0 0,1 0-1 0 0,0 0 1 0 0,-1 0 0 0 0,1-1-1 0 0,0 1 1 0 0,-1 0 0 0 0,1-1 0 0 0,-1 1-1 0 0,1 0 1 0 0,-1-1 0 0 0,1 1-1 0 0,-1-1 1 0 0,1 1 0 0 0,-1-1 0 0 0,0 1-1 0 0,1-1 1 0 0,-1 1 0 0 0,1-2-1 0 0,1-5 9 0 0,0-1-1 0 0,0 1 0 0 0,0 0 0 0 0,-1-1 0 0 0,0 0 0 0 0,-1 1 0 0 0,0-1 0 0 0,-1-8 0 0 0,1 1-4 0 0,0-13-23 0 0,-1 12-31 0 0,1 0 1 0 0,0 1 0 0 0,2-1 0 0 0,3-18 0 0 0,-4 30 31 0 0,0 0 0 0 0,0-1-1 0 0,1 1 1 0 0,0 0 0 0 0,-1 0 0 0 0,2 1 0 0 0,-1-1 0 0 0,0 0-1 0 0,1 1 1 0 0,-1-1 0 0 0,1 1 0 0 0,0 0 0 0 0,0 0-1 0 0,1 0 1 0 0,-1 0 0 0 0,1 1 0 0 0,-1-1 0 0 0,1 1 0 0 0,7-4-1 0 0,3 0-568 0 0,1 1-1 0 0,0 1 0 0 0,1 0 0 0 0,19-3 0 0 0,64-1-5548 0 0,-78 7 4607 0 0,51-6 323 0 0,-73 7 1580 0 0,0-1 0 0 0,0 1 0 0 0,-1 0 0 0 0,1 0 0 0 0,0-1-1 0 0,0 1 1 0 0,-1 0 0 0 0,1 0 0 0 0,0 0 0 0 0,-1 0 0 0 0,1 0 0 0 0,-2 1 0 0 0,-4 2 86 0 0,-1 0 1 0 0,1 1-1 0 0,-1 0 1 0 0,1 0-1 0 0,0 1 0 0 0,1 0 1 0 0,-1 0-1 0 0,1 0 1 0 0,0 1-1 0 0,0 0 0 0 0,1 0 1 0 0,-1 0-1 0 0,1 1 1 0 0,1 0-1 0 0,0 0 1 0 0,-7 14-1 0 0,8-15-377 0 0,1 1 1 0 0,-1-1-1 0 0,1 1 0 0 0,1 0 1 0 0,-1-1-1 0 0,1 1 0 0 0,1 0 0 0 0,-1 0 1 0 0,1 0-1 0 0,0 0 0 0 0,0 0 1 0 0,1-1-1 0 0,0 1 0 0 0,0 0 1 0 0,1 0-1 0 0,0-1 0 0 0,0 1 1 0 0,1-1-1 0 0,-1 1 0 0 0,8 10 0 0 0,-6-11-114 0 0,0 1-1 0 0,0-2 1 0 0,1 1-1 0 0,0 0 1 0 0,0-1-1 0 0,0 0 0 0 0,1 0 1 0 0,-1-1-1 0 0,1 1 1 0 0,1-1-1 0 0,-1 0 0 0 0,0-1 1 0 0,8 4-1 0 0,-7-5-506 0 0,0 0-1 0 0,0 0 0 0 0,0-1 0 0 0,0 0 1 0 0,7 0-1 0 0,4 0-1279 0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28.7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8 587 16039 0 0,'0'0'731'0'0,"-1"-1"-10"0"0,-6-16 2093 0 0,18 15-1613 0 0,7 0-1043 0 0,1 1-1 0 0,-1 1 1 0 0,35 4 0 0 0,-29-2-288 0 0,39-1 1 0 0,-57-2 18 0 0,0 0 0 0 0,1 0-1 0 0,-1 0 1 0 0,0-1 0 0 0,0 0 0 0 0,0 0 0 0 0,0-1 0 0 0,0 0 0 0 0,-1 0-1 0 0,1 0 1 0 0,-1-1 0 0 0,0 1 0 0 0,8-8 0 0 0,-12 9 111 0 0,1 1 1 0 0,-1-1-1 0 0,0 0 1 0 0,0 1-1 0 0,0-1 1 0 0,0 0-1 0 0,0 0 1 0 0,-1 0-1 0 0,1 0 1 0 0,0 0-1 0 0,-1 0 0 0 0,1 0 1 0 0,-1 0-1 0 0,0 0 1 0 0,0 0-1 0 0,0 0 1 0 0,0 0-1 0 0,0 0 1 0 0,0 0-1 0 0,0 0 1 0 0,-1 0-1 0 0,1 0 1 0 0,-1 0-1 0 0,1 1 0 0 0,-1-1 1 0 0,0 0-1 0 0,-2-4 1 0 0,2 4 67 0 0,0 0 1 0 0,-1-1 0 0 0,1 1-1 0 0,-1 0 1 0 0,0 0-1 0 0,1 0 1 0 0,-1 0 0 0 0,0 0-1 0 0,0 0 1 0 0,-1 1-1 0 0,1-1 1 0 0,0 1-1 0 0,0-1 1 0 0,-1 1 0 0 0,1 0-1 0 0,-1 0 1 0 0,1 0-1 0 0,-1 0 1 0 0,0 0 0 0 0,-3 0-1 0 0,3 1 6 0 0,0 0 1 0 0,0 0-1 0 0,0 0 0 0 0,0 0 1 0 0,0 1-1 0 0,0 0 0 0 0,0-1 0 0 0,0 1 1 0 0,0 0-1 0 0,0 1 0 0 0,0-1 1 0 0,0 0-1 0 0,-3 3 0 0 0,1 0 21 0 0,0-1 0 0 0,1 1 0 0 0,-1 1 0 0 0,1-1 0 0 0,0 0 0 0 0,-5 8 0 0 0,-1 4 140 0 0,0 2 0 0 0,1-1 0 0 0,-8 22 0 0 0,8-16 139 0 0,1 0-1 0 0,-9 43 0 0 0,14-51-209 0 0,1-1 0 0 0,1 1 0 0 0,0 0 0 0 0,1 0 0 0 0,3 27 0 0 0,-2-37-137 0 0,0-1-1 0 0,0 0 0 0 0,0 1 0 0 0,1-1 1 0 0,-1 0-1 0 0,1 0 0 0 0,0 0 0 0 0,0 0 1 0 0,1 0-1 0 0,-1-1 0 0 0,6 7 0 0 0,-6-9-20 0 0,-1 1 0 0 0,1 0-1 0 0,0-1 1 0 0,0 1 0 0 0,0-1-1 0 0,1 1 1 0 0,-1-1 0 0 0,0 0-1 0 0,0 0 1 0 0,1 0 0 0 0,-1 0 0 0 0,1-1-1 0 0,-1 1 1 0 0,0 0 0 0 0,1-1-1 0 0,-1 0 1 0 0,1 0 0 0 0,-1 0-1 0 0,1 0 1 0 0,0 0 0 0 0,3-1-1 0 0,3-1-5 0 0,-1 0-1 0 0,1-1 0 0 0,-1 0 1 0 0,1-1-1 0 0,-1 0 0 0 0,0 0 1 0 0,-1-1-1 0 0,1 0 0 0 0,-1 0 1 0 0,0-1-1 0 0,0 0 0 0 0,7-8 1 0 0,7-9-164 0 0,-1-2 1 0 0,18-30-1 0 0,-21 30-46 0 0,-7 9 128 0 0,-8 12 64 0 0,0 0 0 0 0,1 0 0 0 0,-1 0 0 0 0,1 1 0 0 0,0-1 0 0 0,0 1 0 0 0,0 0 0 0 0,0 0 0 0 0,1 0 0 0 0,-1 0 0 0 0,1 0 0 0 0,0 1 0 0 0,0 0 0 0 0,4-2 0 0 0,3 0 18 0 0,5 1 0 0 0,-10 6 0 0 0,-4-1 0 0 0,12 4 89 0 0,0 0 0 0 0,0 2 0 0 0,-1 0 0 0 0,24 19 0 0 0,15 10 77 0 0,-51-37-164 0 0,0 1 1 0 0,1 0-1 0 0,-1-1 1 0 0,0 1-1 0 0,0-1 1 0 0,1 1-1 0 0,-1-1 1 0 0,0 0-1 0 0,1 1 1 0 0,-1-1 0 0 0,0 0-1 0 0,1 0 1 0 0,-1 0-1 0 0,1 0 1 0 0,-1 0-1 0 0,0 0 1 0 0,1-1-1 0 0,-1 1 1 0 0,0 0-1 0 0,1-1 1 0 0,-1 1-1 0 0,0-1 1 0 0,0 1-1 0 0,2-2 1 0 0,0 1-11 0 0,-1-1 1 0 0,1 0-1 0 0,-1 0 0 0 0,0 0 1 0 0,0 0-1 0 0,0 0 0 0 0,0 0 1 0 0,0 0-1 0 0,2-4 0 0 0,10-24-233 0 0,-11 20 71 0 0,2 1 0 0 0,8-16 1 0 0,-12 25 165 0 0,-1 0 0 0 0,1-1-1 0 0,0 1 1 0 0,0 0 0 0 0,-1 0 0 0 0,1 0 0 0 0,0 0 0 0 0,0 0 0 0 0,0 0 0 0 0,-1 1-1 0 0,1-1 1 0 0,0 0 0 0 0,0 0 0 0 0,-1 1 0 0 0,1-1 0 0 0,1 1 0 0 0,-1-1 3 0 0,5 2 15 0 0,-1 1-1 0 0,1-1 1 0 0,-1 1 0 0 0,1 1-1 0 0,-1-1 1 0 0,0 0-1 0 0,7 7 1 0 0,-6-4 8 0 0,1-1 0 0 0,0 0-1 0 0,9 5 1 0 0,0-2-67 0 0,1-1 1 0 0,0 0-1 0 0,0-1 0 0 0,0-1 0 0 0,0-1 0 0 0,1 0 1 0 0,0-2-1 0 0,-1 0 0 0 0,1 0 0 0 0,0-2 0 0 0,0 0 1 0 0,0-1-1 0 0,0-1 0 0 0,26-6 0 0 0,-40 6-174 0 0,1 1 0 0 0,-1-1 0 0 0,0 1 0 0 0,0-1 0 0 0,-1 0 0 0 0,1-1 0 0 0,0 1 0 0 0,-1-1 1 0 0,1 0-1 0 0,-1 1 0 0 0,0-2 0 0 0,0 1 0 0 0,0 0 0 0 0,0 0 0 0 0,0-1 0 0 0,-1 0 0 0 0,0 1 0 0 0,1-1 0 0 0,-1 0 0 0 0,-1 0 0 0 0,3-7 0 0 0,1-6-980 0 0,-1-1-1 0 0,-1 0 1 0 0,0 1-1 0 0,-1-20 1 0 0,1 8 244 0 0,1-21-2148 0 0,-2 1 0 0 0,-4-55-1 0 0,-10 18 2657 0 0,5 47 1257 0 0,2 9 1203 0 0,-10-34 1 0 0,13 56-1346 0 0,-1 0 1 0 0,0 0 0 0 0,0 1 0 0 0,-1-1-1 0 0,0 1 1 0 0,0 0 0 0 0,-1 0-1 0 0,0 1 1 0 0,-7-9 1278 0 0,2 24 568 0 0,7-6-2291 0 0,1 1 0 0 0,-1-1 0 0 0,1 1-1 0 0,0 0 1 0 0,0 0 0 0 0,0-1 0 0 0,0 1 0 0 0,1 1 0 0 0,-1-1 0 0 0,1 0 0 0 0,0 0 0 0 0,0 6 0 0 0,-1 8 499 0 0,1 29 0 0 0,1-36-492 0 0,1 27 532 0 0,2 1 1 0 0,16 73-1 0 0,30 73-82 0 0,-38-149-635 0 0,5 18-8 0 0,39 84 1 0 0,-14-61-2443 0 0,-30-58-217 0 0,0-5-5367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29.2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69 1839 0 0,'-1'-2'160'0'0,"1"1"1"0"0,0-1-1 0 0,-1 0 0 0 0,1 0 0 0 0,0 0 0 0 0,0 0 0 0 0,0 0 0 0 0,1 0 0 0 0,-1 0 0 0 0,0 0 0 0 0,1 0 0 0 0,-1 0 0 0 0,1 0 0 0 0,0 1 0 0 0,0-1 0 0 0,-1 0 0 0 0,1 0 0 0 0,0 1 0 0 0,2-3 0 0 0,-1 2 531 0 0,1 0-1 0 0,-1-1 1 0 0,0 1 0 0 0,1 1-1 0 0,0-1 1 0 0,-1 0 0 0 0,1 1 0 0 0,0-1-1 0 0,0 1 1 0 0,6-2 0 0 0,-1 1 660 0 0,1 0 0 0 0,-1 0 0 0 0,1 1 0 0 0,11 0 0 0 0,11 1-2919 0 0,-3 4 1659 0 0,0 1 0 0 0,0 1 1 0 0,0 2-1 0 0,49 19 1 0 0,-51-17-247 0 0,-24-10 99 0 0,-4-1 127 0 0,-1 0 0 0 0,1 0 0 0 0,0 1 0 0 0,-1-1 0 0 0,1 0 0 0 0,-5 1 0 0 0,6-1-13 0 0,-5 1 203 0 0,0-1 1 0 0,0 1-1 0 0,0 0 0 0 0,0 1 0 0 0,0-1 1 0 0,0 1-1 0 0,0 0 0 0 0,0 1 1 0 0,0 0-1 0 0,-8 3 0 0 0,0 1 580 0 0,1 1-1 0 0,-26 15 1 0 0,32-16-608 0 0,-1-1 0 0 0,1 2 0 0 0,0-1 0 0 0,0 1 0 0 0,1 0 0 0 0,0 0 0 0 0,0 0 0 0 0,0 1 0 0 0,1 0 0 0 0,1 0 0 0 0,-1 1 1 0 0,1-1-1 0 0,-3 13 0 0 0,5-16-214 0 0,0 0-1 0 0,1 0 1 0 0,0 0 0 0 0,1 1 0 0 0,-1-1 0 0 0,1 0 0 0 0,0 1 0 0 0,0-1 0 0 0,0 0-1 0 0,1 1 1 0 0,0-1 0 0 0,0 0 0 0 0,1 0 0 0 0,-1 1 0 0 0,1-1 0 0 0,0 0-1 0 0,0-1 1 0 0,1 1 0 0 0,-1 0 0 0 0,1-1 0 0 0,0 1 0 0 0,0-1 0 0 0,1 0 0 0 0,7 7-1 0 0,-7-8-153 0 0,-1 0 0 0 0,1 0 0 0 0,1 0 0 0 0,-1-1 0 0 0,0 0 0 0 0,1 0 0 0 0,-1 0 0 0 0,1 0 0 0 0,0-1 0 0 0,-1 0 0 0 0,1 0 0 0 0,0 0 0 0 0,0 0 0 0 0,0-1 0 0 0,-1 0 0 0 0,1 0-1 0 0,0 0 1 0 0,0-1 0 0 0,0 1 0 0 0,0-1 0 0 0,-1 0 0 0 0,1-1 0 0 0,0 1 0 0 0,8-5 0 0 0,-6 3-138 0 0,-1 0 0 0 0,1-1 1 0 0,-1 1-1 0 0,0-1 0 0 0,0-1 0 0 0,0 1 0 0 0,0-1 1 0 0,-1 0-1 0 0,0-1 0 0 0,0 1 0 0 0,0-1 0 0 0,-1 0 1 0 0,1 0-1 0 0,-1 0 0 0 0,5-13 0 0 0,-7 13 203 0 0,0 0 0 0 0,0 0 0 0 0,-1 0 0 0 0,1-1-1 0 0,-1 1 1 0 0,-1 0 0 0 0,1-1 0 0 0,-1 1 0 0 0,0-1 0 0 0,-1 1 0 0 0,0 0-1 0 0,-2-11 5473 0 0,3 22-5318 0 0,1-1 0 0 0,0 0 0 0 0,0 1 1 0 0,0-1-1 0 0,1 0 0 0 0,-1 0 0 0 0,1 0 0 0 0,0 0 0 0 0,0 0 0 0 0,0 0 0 0 0,1 0 1 0 0,0-1-1 0 0,-1 1 0 0 0,1-1 0 0 0,0 0 0 0 0,5 4 0 0 0,1 1 102 0 0,-1-2-1 0 0,1 1 1 0 0,0-1 0 0 0,1 0-1 0 0,14 6 1 0 0,-10-6-790 0 0,-1-1-1 0 0,22 4 1 0 0,-18-6-1232 0 0,0 0-1 0 0,0-1 1 0 0,30-1 0 0 0,-20-3-5910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29.6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210 18 15807 0 0,'0'0'727'0'0,"-1"-1"-22"0"0,-3-1-519 0 0,0 0 1 0 0,1 0-1 0 0,-1 0 0 0 0,0 0 0 0 0,0 1 1 0 0,0-1-1 0 0,0 1 0 0 0,0 0 0 0 0,-1 1 0 0 0,1-1 1 0 0,0 1-1 0 0,0-1 0 0 0,-1 1 0 0 0,1 0 0 0 0,0 1 1 0 0,0-1-1 0 0,0 1 0 0 0,-1 0 0 0 0,1 0 0 0 0,0 0 1 0 0,-4 2-1 0 0,-1 1 152 0 0,0 0-1 0 0,1 0 1 0 0,-1 1 0 0 0,1 0-1 0 0,0 0 1 0 0,1 1 0 0 0,-1 0-1 0 0,-10 12 1 0 0,15-15-321 0 0,-1 1 1 0 0,1 1-1 0 0,0-1 0 0 0,1 0 0 0 0,-1 1 1 0 0,1-1-1 0 0,0 1 0 0 0,0 0 0 0 0,1 0 1 0 0,-1 0-1 0 0,1 0 0 0 0,0 0 0 0 0,0 0 1 0 0,1 0-1 0 0,0 10 0 0 0,0-11-10 0 0,0-1-1 0 0,0 1 0 0 0,1-1 1 0 0,0 1-1 0 0,0-1 1 0 0,0 1-1 0 0,0-1 1 0 0,0 1-1 0 0,1-1 0 0 0,0 0 1 0 0,-1 0-1 0 0,1 0 1 0 0,0 0-1 0 0,1 0 1 0 0,-1 0-1 0 0,0 0 1 0 0,1-1-1 0 0,0 1 0 0 0,-1-1 1 0 0,1 0-1 0 0,0 0 1 0 0,6 4-1 0 0,-4-4-101 0 0,-1-1 1 0 0,0 1-1 0 0,1-1 0 0 0,0 0 0 0 0,-1 0 0 0 0,1 0 1 0 0,0-1-1 0 0,-1 1 0 0 0,1-1 0 0 0,0 0 0 0 0,0-1 1 0 0,-1 1-1 0 0,1-1 0 0 0,0 0 0 0 0,-1 0 0 0 0,1 0 1 0 0,-1-1-1 0 0,1 0 0 0 0,-1 1 0 0 0,0-2 0 0 0,1 1 1 0 0,4-4-1 0 0,-1 1-133 0 0,0-1 1 0 0,-1-1 0 0 0,1 1-1 0 0,-1-1 1 0 0,-1 0-1 0 0,1-1 1 0 0,-1 0-1 0 0,0 0 1 0 0,9-17 0 0 0,-14 22 193 0 0,0-1 0 0 0,0 1 0 0 0,0-1 0 0 0,0 1 0 0 0,-1-1 0 0 0,0 0 0 0 0,1 1 0 0 0,-1-1 0 0 0,0 0 1 0 0,-1-5-1 0 0,0-6 53 0 0,1 13 861 0 0,-2 15-682 0 0,2 6-101 0 0,1 1 1 0 0,1 0 0 0 0,0-1 0 0 0,7 26 0 0 0,-1-3 66 0 0,18 86 338 0 0,6 41 35 0 0,-27-136-286 0 0,-2 1-1 0 0,-2-1 1 0 0,-2 37-1 0 0,0-63-115 0 0,0 1-1 0 0,0-1 1 0 0,0 1 0 0 0,-1-1-1 0 0,0 0 1 0 0,0 1 0 0 0,-1-1-1 0 0,0 0 1 0 0,-5 7 0 0 0,6-11-86 0 0,0 0 1 0 0,0-1-1 0 0,0 1 1 0 0,0-1-1 0 0,0 0 0 0 0,0 0 1 0 0,-1 0-1 0 0,1 0 1 0 0,-1 0-1 0 0,0-1 1 0 0,0 1-1 0 0,1-1 0 0 0,-1 1 1 0 0,0-1-1 0 0,0 0 1 0 0,0 0-1 0 0,0-1 1 0 0,0 1-1 0 0,-1 0 1 0 0,1-1-1 0 0,0 0 0 0 0,0 0 1 0 0,0 0-1 0 0,-5-1 1 0 0,2 1-42 0 0,0-2 1 0 0,0 1-1 0 0,-1-1 1 0 0,1 0-1 0 0,1 0 1 0 0,-1-1-1 0 0,-6-3 1 0 0,-36-25-1667 0 0,46 29 1440 0 0,0 1 0 0 0,0-1 0 0 0,0 0 0 0 0,0 1 0 0 0,1-1 0 0 0,-1 0 0 0 0,1 0 0 0 0,-1-1 0 0 0,1 1 0 0 0,-1 0-1 0 0,1 0 1 0 0,0-1 0 0 0,-1-3 0 0 0,-1-8-1374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0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1 158 13359 0 0,'68'-22'3570'0'0,"94"-18"0"0"0,-113 31-2624 0 0,60-20 0 0 0,-105 29-946 0 0,-3-1 0 0 0,0 1 0 0 0,0 0 0 0 0,1 0 0 0 0,-1-1 0 0 0,0 1 0 0 0,0-1 0 0 0,0 1 0 0 0,0-1 0 0 0,0 1 0 0 0,0-1 0 0 0,0 0 0 0 0,0 0 0 0 0,0 1 0 0 0,-1-1 0 0 0,1 0 0 0 0,0 0 0 0 0,1-1 0 0 0,4-7 0 0 0,-5 8-4 0 0,-1 0 1 0 0,0 0-1 0 0,1 1 0 0 0,-1-1 0 0 0,0 0 0 0 0,0 0 1 0 0,0 1-1 0 0,0-1 0 0 0,0 0 0 0 0,0 0 1 0 0,0 0-1 0 0,0 1 0 0 0,0-1 0 0 0,0 0 0 0 0,0 0 1 0 0,0 1-1 0 0,-1-1 0 0 0,1 0 0 0 0,0 0 0 0 0,0 1 1 0 0,-1-1-1 0 0,1 0 0 0 0,-1 1 0 0 0,0-2 0 0 0,0 1-6 0 0,0-1-1 0 0,-1 1 0 0 0,1 0 0 0 0,-1 0 0 0 0,1 0 0 0 0,-1 0 0 0 0,1 1 0 0 0,-1-1 0 0 0,0 0 0 0 0,-2 0 0 0 0,-2-1-5 0 0,1 1 0 0 0,-1 0 0 0 0,1 1-1 0 0,-1-1 1 0 0,0 1 0 0 0,-5 0 0 0 0,2 2 39 0 0,1 0 0 0 0,-1 0 0 0 0,1 0-1 0 0,0 1 1 0 0,0 1 0 0 0,0-1 0 0 0,0 1 0 0 0,1 1 0 0 0,-9 5-1 0 0,10-6 130 0 0,1 0 0 0 0,0 0 0 0 0,0 1 0 0 0,0 0-1 0 0,0 0 1 0 0,1 0 0 0 0,0 0 0 0 0,0 1-1 0 0,0-1 1 0 0,1 1 0 0 0,0 0 0 0 0,-4 8-1 0 0,6-10-61 0 0,1 0-1 0 0,-1 0 1 0 0,1 0-1 0 0,-1 1 1 0 0,1-1-1 0 0,1 0 0 0 0,-1 0 1 0 0,0 0-1 0 0,1 0 1 0 0,0 0-1 0 0,0 0 0 0 0,0 0 1 0 0,1-1-1 0 0,-1 1 1 0 0,1 0-1 0 0,0-1 1 0 0,0 1-1 0 0,0-1 0 0 0,0 1 1 0 0,1-1-1 0 0,-1 0 1 0 0,6 5-1 0 0,2 2-30 0 0,1 0-1 0 0,1 0 1 0 0,-1-2-1 0 0,1 1 1 0 0,14 6-1 0 0,-7-5-256 0 0,0-1 0 0 0,1 0 0 0 0,31 8 0 0 0,27 0-7531 0 0,-36-11-95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0.5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236 23 1375 0 0,'-2'-1'107'0'0,"1"0"-14"0"0,-3-2 1493 0 0,0 0 0 0 0,0 0-1 0 0,0 0 1 0 0,-9-3 0 0 0,11 5-1228 0 0,0 1 0 0 0,0-1 0 0 0,0 1 1 0 0,0-1-1 0 0,0 1 0 0 0,0 0 0 0 0,0 0 0 0 0,0 0 0 0 0,0 0 0 0 0,0 1 0 0 0,0-1 0 0 0,0 0 0 0 0,0 1 0 0 0,0-1 0 0 0,0 1 0 0 0,-3 1 0 0 0,-5 2 463 0 0,1 1 1 0 0,-1 0-1 0 0,1 1 0 0 0,-1 0 0 0 0,2 1 0 0 0,-15 12 0 0 0,14-9-509 0 0,0 1 1 0 0,0 0-1 0 0,1 1 0 0 0,1 0 0 0 0,0 0 1 0 0,1 0-1 0 0,0 1 0 0 0,0 0 1 0 0,2 0-1 0 0,0 1 0 0 0,0-1 0 0 0,1 1 1 0 0,1 0-1 0 0,-1 19 0 0 0,3-28-299 0 0,0-1-1 0 0,0 0 1 0 0,1 1 0 0 0,0-1 0 0 0,0 1-1 0 0,0-1 1 0 0,0 0 0 0 0,0 0-1 0 0,1 0 1 0 0,0 0 0 0 0,0 0-1 0 0,0 0 1 0 0,1 0 0 0 0,-1-1-1 0 0,1 1 1 0 0,0-1 0 0 0,0 1-1 0 0,4 2 1 0 0,-3-2-58 0 0,1-1 0 0 0,0 1-1 0 0,0-2 1 0 0,0 1 0 0 0,0 0 0 0 0,1-1 0 0 0,-1 0-1 0 0,1 0 1 0 0,-1-1 0 0 0,1 1 0 0 0,0-1 0 0 0,0 0-1 0 0,7 0 1 0 0,3-1-1064 0 0,-1 0-1 0 0,22-4 1 0 0,6-6-5821 0 0,-16 0 268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1.0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118 62 13247 0 0,'0'0'1195'0'0,"-5"-8"2844"0"0,3 8-3817 0 0,0-1 1 0 0,1 1 0 0 0,-1 0-1 0 0,1 0 1 0 0,-1 0-1 0 0,0 0 1 0 0,1 0 0 0 0,-1 1-1 0 0,0-1 1 0 0,1 0 0 0 0,-1 1-1 0 0,0-1 1 0 0,1 1 0 0 0,-1 0-1 0 0,-2 1 1 0 0,1 0 59 0 0,-1 0-1 0 0,1 1 1 0 0,0 0 0 0 0,0-1 0 0 0,0 1-1 0 0,-3 4 1 0 0,-1 3 120 0 0,0 0-1 0 0,0 1 1 0 0,-6 16 0 0 0,7-16-236 0 0,1 2 1 0 0,-3 13-1 0 0,6-21-139 0 0,1 0 0 0 0,0 0 0 0 0,1 0 0 0 0,-1 0 0 0 0,1 0 0 0 0,0 0 0 0 0,0 0 0 0 0,2 8 0 0 0,3 6 15 0 0,-1-15-26 0 0,-1-1-3 0 0,-2-1-11 0 0,1 0-1 0 0,0 0 1 0 0,0 0-1 0 0,1-1 1 0 0,-1 1-1 0 0,0 0 1 0 0,4 1-1 0 0,-4-2-4 0 0,0 1-1 0 0,1-1 0 0 0,-1 0 1 0 0,1 0-1 0 0,-1 0 1 0 0,1-1-1 0 0,2 2 0 0 0,7-5-80 0 0,-7 1 14 0 0,-1 1-41 0 0,0 0 0 0 0,1 0 0 0 0,-1 0 0 0 0,0-1 0 0 0,0 0 0 0 0,0 0 0 0 0,0 0-1 0 0,4-3 1 0 0,-6 3 68 0 0,-1 1-1 0 0,1 0 0 0 0,-1-1 1 0 0,0 0-1 0 0,0 1 0 0 0,1-1 1 0 0,-1 0-1 0 0,0 1 0 0 0,0-1 1 0 0,-1 0-1 0 0,1 0 0 0 0,0 0 1 0 0,-1 0-1 0 0,1 0 0 0 0,-1 0 1 0 0,1 0-1 0 0,-1 0 0 0 0,0 0 1 0 0,0-3-1 0 0,-1-14-68 0 0,-2 0 0 0 0,0 0 1 0 0,-11-34-1 0 0,9 34 87 0 0,3 13 37 0 0,1 0 1 0 0,-1-1-1 0 0,1 1 0 0 0,0 0 1 0 0,1 0-1 0 0,0-12 0 0 0,0 16-7 0 0,0 0-1 0 0,1 1 1 0 0,0-1-1 0 0,-1 0 1 0 0,1 0-1 0 0,0 0 1 0 0,0 1-1 0 0,0-1 1 0 0,0 0-1 0 0,0 1 1 0 0,0-1-1 0 0,0 1 1 0 0,0-1-1 0 0,1 1 1 0 0,-1 0-1 0 0,1-1 1 0 0,-1 1-1 0 0,1 0 1 0 0,-1 0-1 0 0,1 0 1 0 0,0 0 0 0 0,0 0-1 0 0,-1 0 1 0 0,1 1-1 0 0,0-1 1 0 0,2 0-1 0 0,7-2 20 0 0,0 1 1 0 0,1 0-1 0 0,-1 0 0 0 0,0 1 1 0 0,1 1-1 0 0,21 1 0 0 0,-26 0 28 0 0,1 0 0 0 0,-1 0-1 0 0,1 1 1 0 0,-1 0 0 0 0,1 0-1 0 0,-1 0 1 0 0,0 1 0 0 0,0 1-1 0 0,-1-1 1 0 0,13 9 0 0 0,-13-7 63 0 0,-1 0 0 0 0,1 1 1 0 0,5 7-1 0 0,-11-12-102 0 0,2 0 198 0 0,2 11-7 0 0,-4-8-173 0 0,9 14 238 0 0,-8-17-265 0 0,0 0 0 0 0,0-1-1 0 0,0 1 1 0 0,0-1 0 0 0,1 0 0 0 0,-1 1 0 0 0,0-1-1 0 0,0 0 1 0 0,1 1 0 0 0,-1-1 0 0 0,0 0 0 0 0,0 0-1 0 0,1 0 1 0 0,-1 0 0 0 0,0 0 0 0 0,0-1 0 0 0,1 1-1 0 0,1-1 1 0 0,19-8 0 0 0,-14 5-30 0 0,1 1 0 0 0,13-5-1 0 0,-11 6-15 0 0,0 2 31 0 0,-1 4 11 0 0,-6-1 43 0 0,-1 0 1 0 0,0-1-1 0 0,-1 1 0 0 0,1 0 1 0 0,-1 1-1 0 0,1-1 0 0 0,-1 0 0 0 0,3 7 1 0 0,14 34 677 0 0,-5-11-352 0 0,-9-23-320 0 0,-1-1 0 0 0,2 0 0 0 0,-1 0 0 0 0,1 0 0 0 0,0-1 0 0 0,11 11 0 0 0,-16-18-172 0 0,1 0-130 0 0,1 0 0 0 0,-1-1-1 0 0,1 1 1 0 0,-1-1 0 0 0,0 1-1 0 0,1-1 1 0 0,-1 0 0 0 0,1 0 0 0 0,-1 0-1 0 0,1 0 1 0 0,-1-1 0 0 0,1 1 0 0 0,-1-1-1 0 0,0 1 1 0 0,1-1 0 0 0,-1 0-1 0 0,0 0 1 0 0,1 0 0 0 0,-1 0 0 0 0,0 0-1 0 0,0 0 1 0 0,2-2 0 0 0,8-7-7862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1.4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81 5527 0 0,'0'0'9152'0'0,"2"1"-7818"0"0,10 5-494 0 0,0 0 0 0 0,-1 1 1 0 0,0 1-1 0 0,-1 0 0 0 0,1 0 1 0 0,-1 1-1 0 0,-1 0 0 0 0,0 1 1 0 0,0 0-1 0 0,13 21 0 0 0,-5-7 288 0 0,40 44-1 0 0,-57-67-1107 0 0,1-1-1 0 0,0 0 1 0 0,0 0 0 0 0,0 0-1 0 0,0 1 1 0 0,0-1 0 0 0,0 0-1 0 0,0 0 1 0 0,0 0-1 0 0,-1 0 1 0 0,1 0 0 0 0,0-1-1 0 0,0 1 1 0 0,0 0 0 0 0,0 0-1 0 0,0 0 1 0 0,0-1 0 0 0,-1 1-1 0 0,1-1 1 0 0,0 1-1 0 0,0-1 1 0 0,0 1 0 0 0,0-1-1 0 0,19-14 174 0 0,-16 10-176 0 0,0 0 1 0 0,0 0-1 0 0,-1 0 1 0 0,0-1-1 0 0,0 1 1 0 0,3-12-1 0 0,9-40 18 0 0,-2 8-63 0 0,-6 24-72 0 0,10-24-492 0 0,-15 44 206 0 0,0 0 1 0 0,0 1-1 0 0,1-1 1 0 0,-1 0 0 0 0,1 1-1 0 0,7-8 1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1.9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0 208 13823 0 0,'0'0'1588'0'0,"2"0"-736"0"0,10-6 455 0 0,0 0-1 0 0,0 0 1 0 0,-1-1-1 0 0,11-9 1 0 0,-1 1-459 0 0,-10 8-649 0 0,0-1 0 0 0,-1-1 0 0 0,16-15 0 0 0,-21 18-189 0 0,-1 1 0 0 0,0-1 1 0 0,1 0-1 0 0,-2 0 0 0 0,1 0 0 0 0,-1 0 1 0 0,0-1-1 0 0,3-10 0 0 0,-5 16-7 0 0,-1 0 0 0 0,1 0-1 0 0,-1 0 1 0 0,0-1 0 0 0,0 1-1 0 0,0 0 1 0 0,1 0-1 0 0,-1 0 1 0 0,0 0 0 0 0,0 0-1 0 0,-1-1 1 0 0,1 1 0 0 0,0 0-1 0 0,0 0 1 0 0,-1 0-1 0 0,1 0 1 0 0,0 0 0 0 0,-1 0-1 0 0,1 0 1 0 0,-1 0-1 0 0,1 0 1 0 0,-1 0 0 0 0,0 0-1 0 0,1 0 1 0 0,-1 0 0 0 0,0 0-1 0 0,0 0 1 0 0,0 1-1 0 0,0-1 1 0 0,1 0 0 0 0,-1 0-1 0 0,0 1 1 0 0,0-1 0 0 0,0 1-1 0 0,-1-1 1 0 0,1 1-1 0 0,-1-1 1 0 0,-1 0 24 0 0,0 1 0 0 0,-1-1 0 0 0,1 1 0 0 0,0-1 0 0 0,0 1 0 0 0,0 0 0 0 0,-1 0 0 0 0,1 1 0 0 0,0-1 0 0 0,0 1 0 0 0,0 0 0 0 0,-5 1 0 0 0,1 1 59 0 0,1 0-1 0 0,0 0 0 0 0,1 0 1 0 0,-1 1-1 0 0,0 0 1 0 0,1 0-1 0 0,0 1 0 0 0,0 0 1 0 0,0-1-1 0 0,1 1 1 0 0,0 1-1 0 0,0-1 0 0 0,0 1 1 0 0,0 0-1 0 0,1 0 1 0 0,0 0-1 0 0,0 0 1 0 0,1 0-1 0 0,-1 1 0 0 0,2-1 1 0 0,-3 13-1 0 0,3-13-64 0 0,0-1 1 0 0,1 0-1 0 0,-1 1 0 0 0,2-1 0 0 0,-1 1 0 0 0,0-1 0 0 0,1 1 1 0 0,0-1-1 0 0,0 1 0 0 0,1-1 0 0 0,0 0 0 0 0,0 0 0 0 0,0 0 1 0 0,0 0-1 0 0,1 0 0 0 0,-1 0 0 0 0,1-1 0 0 0,1 1 1 0 0,-1-1-1 0 0,1 0 0 0 0,-1 0 0 0 0,1 0 0 0 0,0 0 0 0 0,1-1 1 0 0,-1 1-1 0 0,1-1 0 0 0,5 3 0 0 0,-1-2-33 0 0,-1 0 0 0 0,1-1-1 0 0,0 0 1 0 0,0-1 0 0 0,0 0 0 0 0,12 2 0 0 0,56 0-588 0 0,-1 0-582 0 0,-75-4 1169 0 0,0 0 0 0 0,-1 0 0 0 0,1 0 0 0 0,0 0-1 0 0,-1 0 1 0 0,1 0 0 0 0,0 1 0 0 0,-1-1-1 0 0,1 0 1 0 0,0 0 0 0 0,-1 1 0 0 0,1-1 0 0 0,0 0-1 0 0,-1 1 1 0 0,1-1 0 0 0,-1 1 0 0 0,1-1-1 0 0,-1 0 1 0 0,1 1 0 0 0,-1-1 0 0 0,1 1-1 0 0,-1 0 1 0 0,0-1 0 0 0,1 2 0 0 0,2 7 15 0 0,-2 2 215 0 0,-1-8-167 0 0,0-1 1886 0 0,-4-9-1296 0 0,2 0-547 0 0,0-1 0 0 0,1 1 0 0 0,0-1 1 0 0,1 0-1 0 0,-1 1 0 0 0,1-1 0 0 0,1 0 0 0 0,0 1 0 0 0,0-1 0 0 0,0 1 0 0 0,5-14 0 0 0,-1 6-143 0 0,1-1 0 0 0,0 1-1 0 0,1 0 1 0 0,14-20-1 0 0,-19 30-213 0 0,1 1 0 0 0,0 0 0 0 0,0 0-1 0 0,1 0 1 0 0,-1 0 0 0 0,1 0 0 0 0,0 1-1 0 0,0-1 1 0 0,0 1 0 0 0,0 0 0 0 0,1 0-1 0 0,-1 1 1 0 0,1 0 0 0 0,0-1-1 0 0,-1 1 1 0 0,1 1 0 0 0,0-1 0 0 0,0 1-1 0 0,6-1 1 0 0,7 0-1628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2.2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278 21 11519 0 0,'0'0'528'0'0,"-13"-10"192"0"0,9 8-290 0 0,0 0-1 0 0,-1 1 1 0 0,1-1-1 0 0,-1 1 0 0 0,0 0 1 0 0,1 0-1 0 0,-1 1 1 0 0,-8 0-1 0 0,-40 2 3944 0 0,39 1-3947 0 0,-1 0 0 0 0,1 1 0 0 0,0 1 1 0 0,0 0-1 0 0,1 1 0 0 0,-1 0 1 0 0,1 1-1 0 0,1 1 0 0 0,-1 0 0 0 0,-12 11 1 0 0,25-18-431 0 0,-1-1 1 0 0,1 0 0 0 0,0 1-1 0 0,0-1 1 0 0,0 1 0 0 0,0-1-1 0 0,-1 0 1 0 0,1 1 0 0 0,0-1-1 0 0,0 1 1 0 0,0-1 0 0 0,0 0-1 0 0,0 1 1 0 0,0-1 0 0 0,0 1-1 0 0,0-1 1 0 0,1 0-1 0 0,-1 1 1 0 0,0-1 0 0 0,0 1-1 0 0,0-1 1 0 0,0 0 0 0 0,0 1-1 0 0,1-1 1 0 0,-1 1 0 0 0,0-1-1 0 0,0 0 1 0 0,1 1 0 0 0,-1-1-1 0 0,0 0 1 0 0,0 0 0 0 0,1 1-1 0 0,-1-1 1 0 0,0 0 0 0 0,1 0-1 0 0,-1 1 1 0 0,0-1-1 0 0,1 0 1 0 0,12 9-257 0 0,1-2-161 0 0,2 0 0 0 0,-1-2 1 0 0,20 6-1 0 0,24 8-1379 0 0,-53-16 1600 0 0,0-1-1 0 0,0 2 1 0 0,0-1-1 0 0,0 0 1 0 0,-1 1-1 0 0,10 9 1 0 0,-14-11 186 0 0,0 0 0 0 0,1 1 0 0 0,-1-1 0 0 0,-1 1 0 0 0,1-1 0 0 0,0 1 0 0 0,-1 0 0 0 0,1-1 0 0 0,-1 1 0 0 0,0 0 0 0 0,0-1 0 0 0,0 1 0 0 0,0 0 0 0 0,-1 4 0 0 0,0-2 101 0 0,0-1 0 0 0,-1 0 0 0 0,1 1 0 0 0,-1-1 0 0 0,0 0 0 0 0,0 0 0 0 0,0 0 0 0 0,-1 0 0 0 0,1-1 0 0 0,-1 1 0 0 0,0-1 0 0 0,-5 6 0 0 0,1-2 386 0 0,-1-1 0 0 0,0 1-1 0 0,-1-2 1 0 0,-13 9 0 0 0,17-11-240 0 0,-1-1 1 0 0,0 1-1 0 0,1-1 1 0 0,-1 0-1 0 0,-1 0 0 0 0,1-1 1 0 0,0 0-1 0 0,0 0 1 0 0,0 0-1 0 0,-1-1 0 0 0,1 0 1 0 0,0 0-1 0 0,-10-2 1 0 0,15 2-226 0 0,0 0 1 0 0,1 0-1 0 0,-1-1 0 0 0,0 1 1 0 0,0-1-1 0 0,0 1 1 0 0,0-1-1 0 0,0 1 0 0 0,1-1 1 0 0,-1 0-1 0 0,0 1 1 0 0,1-1-1 0 0,-1 0 0 0 0,0 1 1 0 0,1-1-1 0 0,-1 0 1 0 0,1 0-1 0 0,-1 0 0 0 0,1 0 1 0 0,-1 1-1 0 0,1-1 1 0 0,0 0-1 0 0,-1 0 0 0 0,1 0 1 0 0,0 0-1 0 0,0 0 1 0 0,0 0-1 0 0,0 0 1 0 0,-1 0-1 0 0,1 0 0 0 0,1 0 1 0 0,-1 0-1 0 0,0 0 1 0 0,0 0-1 0 0,0 0 0 0 0,0 0 1 0 0,1 0-1 0 0,0-1 1 0 0,0-2-288 0 0,0-1 1 0 0,1 0 0 0 0,0 1 0 0 0,0 0 0 0 0,5-8-1 0 0,3-1-1295 0 0,2-1-81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2.6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1375 0 0,'1'2'13878'0'0,"11"34"-7227"0"0,2 22-3701 0 0,3 10-2180 0 0,-1 7-2664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3.0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62 11519 0 0,'0'0'3374'0'0,"0"2"-2194"0"0,-1 4-908 0 0,1-1 1 0 0,0 0-1 0 0,0 0 1 0 0,0 1-1 0 0,1-1 1 0 0,-1 0-1 0 0,1 0 1 0 0,1 0-1 0 0,-1 0 1 0 0,1 0-1 0 0,0 0 1 0 0,0 0-1 0 0,0 0 1 0 0,1 0-1 0 0,3 4 1 0 0,-2-3-237 0 0,1 0 0 0 0,-1 0 1 0 0,2 0-1 0 0,-1-1 0 0 0,0 0 0 0 0,1 0 0 0 0,0-1 1 0 0,0 1-1 0 0,0-1 0 0 0,10 4 0 0 0,-8-3-37 0 0,-5-4-2 0 0,1 1 0 0 0,-1 0 0 0 0,0-1-1 0 0,1 0 1 0 0,0 0 0 0 0,-1 0 0 0 0,7 1 0 0 0,-10-2-6 0 0,1 1 1 0 0,0-1 0 0 0,0 0 0 0 0,0 0 0 0 0,0 0 0 0 0,0 1 0 0 0,0-1 0 0 0,0 0 0 0 0,0 0 0 0 0,0 0 0 0 0,0 0 0 0 0,0-1 0 0 0,0 1 0 0 0,0 0 0 0 0,-1 0 0 0 0,1 0 0 0 0,0-1 0 0 0,0 1 0 0 0,0-1 0 0 0,1 1 0 0 0,-2-1-5 0 0,0 1 0 0 0,1-1-1 0 0,-1 0 1 0 0,0 1 0 0 0,0-1 0 0 0,0 1-1 0 0,0-1 1 0 0,1 1 0 0 0,-1-1 0 0 0,0 0-1 0 0,0 1 1 0 0,0-1 0 0 0,0 1 0 0 0,0-1-1 0 0,0 1 1 0 0,0-1 0 0 0,-1 0-1 0 0,1 1 1 0 0,0-1 0 0 0,0 1 0 0 0,0-1-1 0 0,-1 1 1 0 0,1-1 0 0 0,-3-5-76 0 0,0 0-1 0 0,0 1 1 0 0,-1 0 0 0 0,-5-7-1 0 0,-23-21 200 0 0,20 23 34 0 0,-15-20 1 0 0,24 26-124 0 0,1 0 1 0 0,-1 0 0 0 0,1 0 0 0 0,-1 0-1 0 0,1 0 1 0 0,1 0 0 0 0,-1-1 0 0 0,1 1-1 0 0,-2-8 1 0 0,2 10-8 0 0,1 1-1 0 0,0-1 0 0 0,0 1 1 0 0,0-1-1 0 0,0 0 1 0 0,0 1-1 0 0,0-1 1 0 0,1 1-1 0 0,-1-1 0 0 0,0 1 1 0 0,1-1-1 0 0,-1 1 1 0 0,1-1-1 0 0,0 1 1 0 0,-1 0-1 0 0,1-1 0 0 0,0 1 1 0 0,1-2-1 0 0,0 1-9 0 0,0 0 0 0 0,0 1-1 0 0,0-1 1 0 0,0 0 0 0 0,0 1-1 0 0,0 0 1 0 0,0 0 0 0 0,1-1-1 0 0,-1 1 1 0 0,4 0 0 0 0,3-2-9 0 0,0 1 0 0 0,1 1 1 0 0,-1 0-1 0 0,18 0 0 0 0,-13 1 4 0 0,-1 1 0 0 0,-1 0 0 0 0,1 1 0 0 0,0 1 0 0 0,0 0 0 0 0,-1 1 0 0 0,20 7 0 0 0,-25-7 8 0 0,0-1 0 0 0,0 1 1 0 0,0 0-1 0 0,0 1 0 0 0,-1-1 0 0 0,0 1 0 0 0,0 1 0 0 0,0-1 0 0 0,0 1 1 0 0,-1 0-1 0 0,0 0 0 0 0,0 1 0 0 0,5 10 0 0 0,-9-15 63 0 0,0-1 0 0 0,0 0 0 0 0,-1 1 0 0 0,1-1 0 0 0,-1 0 0 0 0,1 1 0 0 0,-1-1 0 0 0,0 1 0 0 0,1-1 0 0 0,-1 1 0 0 0,0-1 0 0 0,0 1 0 0 0,0-1 0 0 0,0 0 0 0 0,0 1 0 0 0,-1-1 0 0 0,1 1 0 0 0,0-1 0 0 0,-1 1 0 0 0,1-1 0 0 0,-1 0 0 0 0,1 1 0 0 0,-1-1 0 0 0,0 0 0 0 0,1 1 0 0 0,-1-1 0 0 0,-3 3 2004 0 0,45-15-2249 0 0,-22 5-160 0 0,0 1 0 0 0,20-3 0 0 0,-33 8 275 0 0,1-1 0 0 0,-1 1 0 0 0,1 0 0 0 0,-1 0 0 0 0,1 1 0 0 0,-1 0 0 0 0,1 0 0 0 0,-1 1 0 0 0,0-1 0 0 0,8 4 0 0 0,-1 2 424 0 0,0 0 1 0 0,0 1-1 0 0,16 14 0 0 0,-16-13 43 0 0,0 0 1 0 0,15 8-1 0 0,-25-15-552 0 0,1 0 1 0 0,-1-1-1 0 0,1 0 0 0 0,-1 1 1 0 0,1-1-1 0 0,-1 0 1 0 0,1-1-1 0 0,4 1 0 0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3.4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38 309 20615 0 0,'-20'-13'2016'0'0,"14"7"-1792"0"0,0 0-224 0 0,0 0 384 0 0,22 8-2256 0 0</inkml:trace>
  <inkml:trace contextRef="#ctx0" brushRef="#br0" timeOffset="1">981 0 11975 0 0,'3'1'547'0'0,"13"5"-396"0"0,-1 1 1 0 0,1 1-1 0 0,-1 1 0 0 0,26 18 1 0 0,-16-8 681 0 0,41 41 0 0 0,-47-39 51 0 0,-1 2 1 0 0,-1 0-1 0 0,0 1 1 0 0,-2 0-1 0 0,-1 2 1 0 0,-1-1-1 0 0,19 55 1 0 0,-15-25-22 0 0,-2 2 0 0 0,15 113 0 0 0,-25-117-556 0 0,-2 1 1 0 0,-2 0-1 0 0,-11 93 1 0 0,4-108-396 0 0,-1-1 1 0 0,-2 0-1 0 0,-2 0 1 0 0,-1-1 0 0 0,-32 66-1 0 0,15-52-1947 0 0,-3-4-6366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4.5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13 14311 0 0,'0'0'655'0'0,"0"-1"-12"0"0,-2-4-414 0 0,0-1 3596 0 0,2 9-2899 0 0,-8 177 3622 0 0,6-81-3607 0 0,-3 32-313 0 0,18 196 1 0 0,-8-279-734 0 0,9 66 231 0 0,-10-96-687 0 0,0 1 1 0 0,1-1-1 0 0,15 34 1 0 0,-12-38-1244 0 0,2-3-83 0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5.4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3 394 11055 0 0,'-1'-3'54'0'0,"1"0"-1"0"0,-1 1 0 0 0,1-1 0 0 0,0 0 0 0 0,0 0 1 0 0,0 0-1 0 0,0 1 0 0 0,0-1 0 0 0,1 0 1 0 0,-1 1-1 0 0,1-1 0 0 0,0 0 0 0 0,0 1 0 0 0,0-1 1 0 0,0 0-1 0 0,0 1 0 0 0,1 0 0 0 0,-1-1 1 0 0,1 1-1 0 0,-1 0 0 0 0,1 0 0 0 0,0 0 0 0 0,4-4 1 0 0,15-11 547 0 0,0 1 0 0 0,2 1 0 0 0,0 0 0 0 0,30-12 0 0 0,10-8-149 0 0,-17 9-281 0 0,75-48-91 0 0,-103 61-99 0 0,0 0-1 0 0,-1-1 0 0 0,-1-1 1 0 0,20-23-1 0 0,-29 29 35 0 0,-6 7 402 0 0,-11 11 490 0 0,5-2-515 0 0,0 0 1 0 0,0 0-1 0 0,1 0 0 0 0,0 0 1 0 0,0 1-1 0 0,0 0 0 0 0,1 0 0 0 0,-3 12 1 0 0,-1 9 628 0 0,-3 32 0 0 0,3-19-188 0 0,0 6 183 0 0,-1 67-1 0 0,8 48-209 0 0,1-66-580 0 0,3 61 113 0 0,-4-154-297 0 0,2 2-63 0 0,6-13-314 0 0,0-4 192 0 0,-1-1 0 0 0,-1-1-1 0 0,0 1 1 0 0,0-1 0 0 0,-1 0-1 0 0,-1 0 1 0 0,4-17-1 0 0,-3 12-78 0 0,0-1-1 0 0,17-33 1 0 0,-19 45 200 0 0,13-17-34 0 0,-16 23 66 0 0,1 1-1 0 0,-1 0 1 0 0,1 0-1 0 0,0 0 0 0 0,-1 0 1 0 0,1 0-1 0 0,-1 0 0 0 0,1 0 1 0 0,-1 0-1 0 0,1 0 0 0 0,-1 0 1 0 0,1 0-1 0 0,0 0 0 0 0,-1 0 1 0 0,1 0-1 0 0,-1 0 1 0 0,1 1-1 0 0,-1-1 0 0 0,1 0 1 0 0,0 1-1 0 0,0-1 13 0 0,5 3 78 0 0,0 1 1 0 0,0-1-1 0 0,0 1 0 0 0,0 0 1 0 0,-1 1-1 0 0,0 0 0 0 0,1 0 0 0 0,-2 0 1 0 0,1 0-1 0 0,4 6 0 0 0,13 15 173 0 0,-19-23-262 0 0,0 1 1 0 0,1-1-1 0 0,-1 0 0 0 0,1 0 0 0 0,-1 0 1 0 0,1-1-1 0 0,0 1 0 0 0,0-1 1 0 0,0 0-1 0 0,1 0 0 0 0,-1 0 0 0 0,0 0 1 0 0,1-1-1 0 0,-1 0 0 0 0,1 0 0 0 0,0 0 1 0 0,-1 0-1 0 0,1-1 0 0 0,0 0 1 0 0,-1 0-1 0 0,6-1 0 0 0,1 0-32 0 0,1-2 0 0 0,-1 1-1 0 0,0-2 1 0 0,0 1 0 0 0,0-2 0 0 0,0 1-1 0 0,17-11 1 0 0,-15 7-117 0 0,-1-1 0 0 0,0 0 0 0 0,0 0 0 0 0,-1-1 0 0 0,16-19-1 0 0,-23 24 112 0 0,0 0 0 0 0,-1 0 0 0 0,0-1 0 0 0,0 0 0 0 0,0 0 1 0 0,0 0-1 0 0,-1 0 0 0 0,0 0 0 0 0,0 0 0 0 0,-1 0 0 0 0,0-1 0 0 0,0 1 0 0 0,0-11 0 0 0,-1 14 36 0 0,0 0 0 0 0,0 0 0 0 0,0 0 0 0 0,-1 0 0 0 0,0 0 0 0 0,1 0 0 0 0,-1 0 0 0 0,0 0 0 0 0,0 0 0 0 0,-1 0 0 0 0,1 0 0 0 0,-1 1 0 0 0,1-1 0 0 0,-1 0 0 0 0,0 1 0 0 0,0-1 0 0 0,0 1 0 0 0,0 0 1 0 0,0 0-1 0 0,-1 0 0 0 0,1 0 0 0 0,-1 0 0 0 0,1 0 0 0 0,-1 1 0 0 0,0-1 0 0 0,1 1 0 0 0,-1 0 0 0 0,0 0 0 0 0,0 0 0 0 0,-4-1 0 0 0,4 1 44 0 0,-1 1 1 0 0,1-1-1 0 0,-1 1 0 0 0,1 0 0 0 0,-1 0 0 0 0,1 0 1 0 0,-1 1-1 0 0,1-1 0 0 0,-1 1 0 0 0,1 0 1 0 0,-1 0-1 0 0,1 0 0 0 0,0 0 0 0 0,-1 1 1 0 0,1-1-1 0 0,0 1 0 0 0,0 0 0 0 0,0 0 0 0 0,0 0 1 0 0,1 0-1 0 0,-1 1 0 0 0,0-1 0 0 0,1 1 1 0 0,0-1-1 0 0,-4 6 0 0 0,0 0 51 0 0,0 1-1 0 0,1 1 1 0 0,0-1 0 0 0,0 1-1 0 0,1-1 1 0 0,0 1 0 0 0,-3 16-1 0 0,2-3 46 0 0,1 0 0 0 0,1 1 0 0 0,1-1 0 0 0,1 1 0 0 0,3 34 0 0 0,0-40-102 0 0,1 0 0 0 0,0-1 0 0 0,1 1 0 0 0,1-1 0 0 0,1 0 0 0 0,0 0 0 0 0,16 28 0 0 0,-20-40-45 0 0,1 0 0 0 0,0-1 1 0 0,0 0-1 0 0,1 0 0 0 0,-1 0 0 0 0,1 0 1 0 0,0-1-1 0 0,0 1 0 0 0,0-1 0 0 0,1 0 1 0 0,-1 0-1 0 0,1 0 0 0 0,-1-1 0 0 0,1 0 1 0 0,7 3-1 0 0,-8-4-20 0 0,1 0 0 0 0,0 0 0 0 0,-1-1 0 0 0,1 1 0 0 0,0-1 0 0 0,-1 0 0 0 0,1 0 0 0 0,0-1 0 0 0,-1 1 1 0 0,1-1-1 0 0,-1 0 0 0 0,1 0 0 0 0,-1-1 0 0 0,1 1 0 0 0,-1-1 0 0 0,0 0 0 0 0,7-5 0 0 0,4-2-177 0 0,-1-2 0 0 0,0 0 0 0 0,-1-1 0 0 0,-1 0 0 0 0,1 0 0 0 0,-2-2 0 0 0,0 1 0 0 0,10-18 0 0 0,7-16-495 0 0,27-63 1 0 0,-43 84 622 0 0,-8 17 53 0 0,1 1 1 0 0,8-12 0 0 0,-12 18 274 0 0,11 12 59 0 0,-6-4-266 0 0,0 0 0 0 0,0 1 0 0 0,0-1 0 0 0,-1 1 0 0 0,0 0 0 0 0,7 14 0 0 0,19 49 563 0 0,-23-51-464 0 0,0 0 1 0 0,18 32 0 0 0,-24-46-146 0 0,1 0 16 0 0,13 7 4 0 0,-15-11-26 0 0,0 0-1 0 0,1 0 1 0 0,-1 0-1 0 0,1-1 1 0 0,-1 1-1 0 0,1 0 1 0 0,-1-1-1 0 0,1 1 1 0 0,-1-1-1 0 0,1 0 1 0 0,-1 1-1 0 0,1-1 1 0 0,0 0-1 0 0,-1 0 1 0 0,1 0-1 0 0,-1 0 1 0 0,4-1-1 0 0,-2 0-5 0 0,-1 1-1 0 0,1-1 1 0 0,0-1-1 0 0,0 1 1 0 0,-1 0-1 0 0,1-1 1 0 0,-1 1-1 0 0,1-1 1 0 0,2-2 0 0 0,2-3-42 0 0,-1 1 0 0 0,1-1 0 0 0,-1-1 0 0 0,10-15 0 0 0,-1-1-31 0 0,-2 0-1 0 0,0-1 1 0 0,-1 0-1 0 0,11-38 0 0 0,-20 54 173 0 0,-2 7 388 0 0,0 5-226 0 0,3 14 145 0 0,-1-5-271 0 0,1 0-1 0 0,0 0 1 0 0,0 0-1 0 0,1-1 1 0 0,0 1-1 0 0,11 15 1 0 0,-10-18-280 0 0,1 0 0 0 0,0-1 0 0 0,0 1 1 0 0,1-2-1 0 0,0 1 0 0 0,1-1 0 0 0,-1 0 0 0 0,16 8 0 0 0,-4-6-1351 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8.0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0 107 11599 0 0,'0'0'531'0'0,"3"1"-8"0"0,9 0-201 0 0,-9-1 1314 0 0,-2 3-670 0 0,1 17 940 0 0,-1 0 0 0 0,-2 36 0 0 0,0-13 258 0 0,1-30-1527 0 0,-1 0 1 0 0,-1 15-1 0 0,0-18-387 0 0,1 0 0 0 0,0 1 0 0 0,1-1 0 0 0,0 0 0 0 0,1 1 1 0 0,0-1-1 0 0,0 0 0 0 0,5 14 0 0 0,-6-22-86 0 0,2-1-139 0 0,0 0 0 0 0,-1 0 0 0 0,1 0 0 0 0,0 0 0 0 0,0 0 0 0 0,-1-1 1 0 0,1 1-1 0 0,0-1 0 0 0,0 1 0 0 0,0-1 0 0 0,2 1 0 0 0,0-1-35 0 0,-1-1 0 0 0,1 1 1 0 0,-1-1-1 0 0,1 0 0 0 0,-1 0 0 0 0,0 0 0 0 0,1 0 1 0 0,-1 0-1 0 0,0-1 0 0 0,0 0 0 0 0,0 1 1 0 0,0-1-1 0 0,0 0 0 0 0,4-4 0 0 0,4-4-272 0 0,19-21 0 0 0,-16 14-170 0 0,-2 0-1 0 0,0 0 0 0 0,-1-1 0 0 0,14-32 0 0 0,-24 49 451 0 0,-1 1 0 0 0,0-1 0 0 0,0 1-1 0 0,0-1 1 0 0,0 1 0 0 0,1 0 0 0 0,-1-1 0 0 0,0 1-1 0 0,0 0 1 0 0,1-1 0 0 0,-1 1 0 0 0,0 0-1 0 0,1-1 1 0 0,-1 1 0 0 0,0 0 0 0 0,1-1-1 0 0,-1 1 1 0 0,1 0 0 0 0,-1 0 0 0 0,0 0-1 0 0,1-1 1 0 0,1 1 6 0 0,-1 1-1 0 0,1-1 1 0 0,-1 0 0 0 0,0 0-1 0 0,1 1 1 0 0,-1-1-1 0 0,0 1 1 0 0,1 0 0 0 0,-1-1-1 0 0,0 1 1 0 0,0 0-1 0 0,1 0 1 0 0,-1-1 0 0 0,0 1-1 0 0,1 2 1 0 0,20 19 113 0 0,-11-10-49 0 0,0-2 42 0 0,1 0 1 0 0,0-1-1 0 0,0 0 1 0 0,1-1-1 0 0,25 13 1 0 0,-28-17-94 0 0,0-1 1 0 0,-1 0-1 0 0,1 0 0 0 0,0-1 1 0 0,1 0-1 0 0,-1-1 1 0 0,0 0-1 0 0,0 0 1 0 0,16-2-1 0 0,-18 0-6 0 0,0 0 0 0 0,0 0 0 0 0,0-1 1 0 0,0 0-1 0 0,0 0 0 0 0,0-1 0 0 0,0 0 0 0 0,-1-1 0 0 0,0 1 0 0 0,8-6 0 0 0,-11 6 6 0 0,-1 1 0 0 0,1-1-1 0 0,-1 0 1 0 0,0 0 0 0 0,0-1-1 0 0,-1 1 1 0 0,1-1 0 0 0,0 1-1 0 0,-1-1 1 0 0,0 0 0 0 0,0 1-1 0 0,0-1 1 0 0,-1-1 0 0 0,1 1-1 0 0,-1 0 1 0 0,0 0 0 0 0,0 0-1 0 0,0-1 1 0 0,-1 1-1 0 0,1-8 1 0 0,-2 1 66 0 0,0 0 0 0 0,-1 0-1 0 0,0 0 1 0 0,0 1 0 0 0,-1-1-1 0 0,-1 1 1 0 0,0-1 0 0 0,-9-16 0 0 0,5 11 61 0 0,-1 2 0 0 0,-1-1 0 0 0,0 1 0 0 0,-22-23 0 0 0,25 31-80 0 0,1 1 0 0 0,-1-1 0 0 0,-11-6 0 0 0,5 3 10 0 0,10 23-1174 0 0,5-1-40 0 0,2 0-47 0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8.3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37 238 6911 0 0,'-5'-19'6312'0'0,"33"-8"2301"0"0,17-15-6803 0 0,-39 36-1760 0 0,0-1 0 0 0,0 0 0 0 0,0-1 0 0 0,-1 1 0 0 0,0-1 0 0 0,-1 0 0 0 0,0 0 0 0 0,0-1 0 0 0,3-10 0 0 0,-6 17-40 0 0,-1 0 0 0 0,1 1-1 0 0,-1-1 1 0 0,1 0 0 0 0,-1 0 0 0 0,0 0 0 0 0,0 0 0 0 0,0 0 0 0 0,0 0 0 0 0,0 0-1 0 0,0 1 1 0 0,-1-1 0 0 0,1 0 0 0 0,-1 0 0 0 0,1 0 0 0 0,-1 0 0 0 0,0 1 0 0 0,0-1-1 0 0,1 0 1 0 0,-1 1 0 0 0,0-1 0 0 0,-1 0 0 0 0,1 1 0 0 0,0-1 0 0 0,0 1-1 0 0,-1 0 1 0 0,1-1 0 0 0,0 1 0 0 0,-1 0 0 0 0,0 0 0 0 0,1 0 0 0 0,-1 0 0 0 0,0 0-1 0 0,-3-1 1 0 0,2 1 69 0 0,-1 0-1 0 0,1 0 1 0 0,-1 0-1 0 0,1 1 0 0 0,-1-1 1 0 0,0 1-1 0 0,1 0 1 0 0,-1 0-1 0 0,1 0 1 0 0,-1 1-1 0 0,0-1 0 0 0,1 1 1 0 0,-1 0-1 0 0,1 0 1 0 0,-1 0-1 0 0,1 0 1 0 0,-5 3-1 0 0,3-1-42 0 0,1-1 1 0 0,0 1-1 0 0,0 0 0 0 0,0 1 1 0 0,0-1-1 0 0,0 1 0 0 0,1 0 1 0 0,-1 0-1 0 0,1 0 0 0 0,0 0 1 0 0,0 0-1 0 0,1 1 0 0 0,-1-1 1 0 0,1 1-1 0 0,-3 9 0 0 0,3-7 62 0 0,1 0-1 0 0,0 1 0 0 0,0-1 1 0 0,1 0-1 0 0,0 0 0 0 0,0 1 1 0 0,0-1-1 0 0,1 0 0 0 0,1 0 1 0 0,2 10-1 0 0,0-3 39 0 0,1 1-1 0 0,1-2 1 0 0,0 1 0 0 0,1 0-1 0 0,1-1 1 0 0,0-1 0 0 0,1 1-1 0 0,0-1 1 0 0,0-1-1 0 0,17 16 1 0 0,-15-18-348 0 0,1 0 1 0 0,0-1-1 0 0,0 0 0 0 0,0-1 0 0 0,1 0 0 0 0,0-1 1 0 0,1 0-1 0 0,0-1 0 0 0,-1-1 0 0 0,1 0 1 0 0,19 2-1 0 0,7-1-1127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9.0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4 132 16415 0 0,'0'0'1484'0'0,"0"3"-1040"0"0,1 8 1456 0 0,-1-1 0 0 0,-1 21-1 0 0,-1-23-1495 0 0,2-1-1 0 0,-1 0 0 0 0,1 1 0 0 0,0-1 0 0 0,1 1 1 0 0,-1-1-1 0 0,2 0 0 0 0,-1 1 0 0 0,1-1 1 0 0,3 8-1 0 0,-4-13-356 0 0,0 0 0 0 0,0 0 0 0 0,0 0 0 0 0,0 0 0 0 0,1-1 0 0 0,-1 1 0 0 0,1-1 0 0 0,-1 1 0 0 0,1-1 0 0 0,-1 1 0 0 0,4 1 0 0 0,-3-2-28 0 0,0 0 0 0 0,0-1 0 0 0,0 1 0 0 0,0 0 0 0 0,0-1-1 0 0,0 1 1 0 0,0-1 0 0 0,0 0 0 0 0,0 0 0 0 0,1 0 0 0 0,-1 0 0 0 0,0 0-1 0 0,0 0 1 0 0,0 0 0 0 0,0-1 0 0 0,0 1 0 0 0,4-2 0 0 0,9-4-193 0 0,-1-1 1 0 0,1 0-1 0 0,-1-2 0 0 0,0 1 1 0 0,-1-1-1 0 0,20-18 0 0 0,0 1-905 0 0,-30 23 833 0 0,-1 2 153 0 0,-1 0 1 0 0,0 0-1 0 0,0 0 0 0 0,0 0 1 0 0,1 0-1 0 0,-1 0 0 0 0,0 1 0 0 0,1-1 1 0 0,-1 0-1 0 0,1 1 0 0 0,-1-1 1 0 0,0 1-1 0 0,1-1 0 0 0,0 1 1 0 0,1 0-1 0 0,14 4-22 0 0,-12 1 135 0 0,-2-2-15 0 0,5 4 162 0 0,-1 1-1 0 0,9 11 1 0 0,-12-14-88 0 0,0 0 1 0 0,0-1-1 0 0,0 1 1 0 0,0-1 0 0 0,0 1-1 0 0,1-2 1 0 0,0 1 0 0 0,0 0-1 0 0,0-1 1 0 0,0 0-1 0 0,7 3 1 0 0,-5-4-59 0 0,0 0 0 0 0,1-1-1 0 0,-1 1 1 0 0,0-2 0 0 0,0 1-1 0 0,0-1 1 0 0,1 0 0 0 0,-1 0 0 0 0,0-1-1 0 0,0 0 1 0 0,0-1 0 0 0,0 1 0 0 0,0-1-1 0 0,0 0 1 0 0,0-1 0 0 0,0 0-1 0 0,-1 0 1 0 0,12-8 0 0 0,-13 8-1 0 0,-1 0-1 0 0,1 0 1 0 0,-1-1 0 0 0,0 1-1 0 0,0-1 1 0 0,-1 0 0 0 0,1-1-1 0 0,-1 1 1 0 0,0-1 0 0 0,0 1-1 0 0,0-1 1 0 0,0 0 0 0 0,-1 0-1 0 0,0 0 1 0 0,0 0 0 0 0,-1-1-1 0 0,1 1 1 0 0,-1 0 0 0 0,0-1-1 0 0,0 1 1 0 0,-1-1 0 0 0,0 1-1 0 0,0-1 1 0 0,0 1 0 0 0,-2-8-1 0 0,0 3-19 0 0,-1 1 0 0 0,-1 0-1 0 0,0-1 1 0 0,0 1 0 0 0,-1 1-1 0 0,0-1 1 0 0,0 1-1 0 0,-1-1 1 0 0,0 2 0 0 0,-1-1-1 0 0,0 1 1 0 0,0 0-1 0 0,-13-10 1 0 0,12 12 0 0 0,0 4-16 0 0,6 1-229 0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9.3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184 370 5527 0 0,'0'0'423'0'0,"0"2"-278"0"0,-1 42 4703 0 0,0 29 6142 0 0,2-63-10464 0 0,0-1-1 0 0,5 18 1 0 0,-1-13-37 0 0,-4-12-194 0 0,23 4-890 0 0,-22-6-182 0 0</inkml:trace>
  <inkml:trace contextRef="#ctx0" brushRef="#br0" timeOffset="1">43 16 14279 0 0,'-18'-8'1400'0'0,"6"4"-1248"0"0,2 0 5768 0 0,8 16-5640 0 0,6-2-280 0 0,4 0-5888 0 0,2-2-1160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39.7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13823 0 0,'0'0'1062'0'0,"0"2"-693"0"0,42 198 7731 0 0,-22-37-7183 0 0,36 198 1315 0 0,-54-350-2211 0 0,-1-4-60 0 0,1 0 1 0 0,0 0-1 0 0,1-1 1 0 0,3 10-1 0 0,-5-16-35 0 0,-1 0 1 0 0,1 0-1 0 0,-1 1 0 0 0,1-1 0 0 0,-1 0 1 0 0,1 0-1 0 0,-1 0 0 0 0,1 0 1 0 0,-1 0-1 0 0,1 0 0 0 0,-1 0 0 0 0,1 0 1 0 0,-1 0-1 0 0,1 0 0 0 0,-1-1 1 0 0,1 1-1 0 0,-1 0 0 0 0,1 0 0 0 0,-1 0 1 0 0,1-1-1 0 0,-1 1 0 0 0,1 0 1 0 0,-1 0-1 0 0,0-1 0 0 0,1 0 0 0 0,-1 1-57 0 0,12-9-1073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40.0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15663 0 0,'0'0'1207'0'0,"1"2"-788"0"0,8 25 1307 0 0,-1 0 0 0 0,-1 0 0 0 0,5 40 0 0 0,-1-3-600 0 0,-2-18-611 0 0,15 71-101 0 0,49 148 0 0 0,-59-231-1709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40.6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378 61 9215 0 0,'2'-2'707'0'0,"26"-27"-337"0"0,-12 14 5821 0 0,-26 9-3827 0 0,6 4-2007 0 0,1 1 0 0 0,-1 0 0 0 0,0 0 0 0 0,0 0 0 0 0,0 0-1 0 0,0 0 1 0 0,-1 1 0 0 0,-4 0 0 0 0,-35 3 1309 0 0,31-2-1127 0 0,-8 2 32 0 0,0 0 0 0 0,0 1 0 0 0,0 1 0 0 0,1 1 0 0 0,-39 16-1 0 0,48-16-475 0 0,0 0-1 0 0,0 0 0 0 0,0 1 0 0 0,0 1 1 0 0,1 0-1 0 0,1 0 0 0 0,-1 1 0 0 0,2 0 1 0 0,-1 0-1 0 0,1 1 0 0 0,-8 13 0 0 0,12-16-87 0 0,0 0-1 0 0,0 0 0 0 0,1 1 0 0 0,1-1 0 0 0,-1 1 0 0 0,1 0 0 0 0,0 0 0 0 0,1 0 1 0 0,-1 9-1 0 0,1-13-4 0 0,1-1 0 0 0,0 1 0 0 0,0 0 0 0 0,1 0 0 0 0,-1-1 0 0 0,1 1 0 0 0,0 0 0 0 0,-1 0 0 0 0,2-1 0 0 0,-1 1 0 0 0,0-1 0 0 0,1 1 1 0 0,0-1-1 0 0,0 0 0 0 0,0 1 0 0 0,0-1 0 0 0,0 0 0 0 0,0 0 0 0 0,1-1 0 0 0,0 1 0 0 0,3 3 0 0 0,-1-3-66 0 0,0 0 0 0 0,-1-1 1 0 0,1 1-1 0 0,1-1 0 0 0,-1 0 0 0 0,0 0 0 0 0,0-1 1 0 0,1 1-1 0 0,-1-1 0 0 0,1 0 0 0 0,-1-1 1 0 0,1 1-1 0 0,-1-1 0 0 0,1-1 0 0 0,-1 1 0 0 0,1-1 1 0 0,6-1-1 0 0,-2 0-103 0 0,1-1 1 0 0,-1 0 0 0 0,0-1 0 0 0,0-1-1 0 0,0 1 1 0 0,0-1 0 0 0,16-12-1 0 0,-21 13 94 0 0,1 0 0 0 0,-1-1 0 0 0,0 0 0 0 0,0 0 0 0 0,-1 0 0 0 0,1 0 0 0 0,-1-1 0 0 0,-1 0 0 0 0,1 1-1 0 0,-1-1 1 0 0,0-1 0 0 0,0 1 0 0 0,0 0 0 0 0,-1-1 0 0 0,0 1 0 0 0,0-1 0 0 0,-1 0 0 0 0,0 0 0 0 0,0 1-1 0 0,-1-1 1 0 0,0 0 0 0 0,-1-14 0 0 0,1 22 75 0 0,0-1-1 0 0,0 0 1 0 0,0 0 0 0 0,0 0-1 0 0,0 0 1 0 0,1 0 0 0 0,-1 0-1 0 0,0 0 1 0 0,0 0 0 0 0,0 0-1 0 0,0 0 1 0 0,0 0 0 0 0,0 0-1 0 0,0 0 1 0 0,0 0 0 0 0,0 0-1 0 0,1 0 1 0 0,-1 0 0 0 0,0 0-1 0 0,0 0 1 0 0,0 0 0 0 0,0 0-1 0 0,0 0 1 0 0,0 0 0 0 0,0 0-1 0 0,0 0 1 0 0,0 0 0 0 0,1 0-1 0 0,-1 0 1 0 0,0 0 0 0 0,0 0-1 0 0,0 0 1 0 0,0 0 0 0 0,0-1-1 0 0,0 1 1 0 0,0 0 0 0 0,0 0-1 0 0,0 0 1 0 0,0 0 0 0 0,0 0-1 0 0,0 0 1 0 0,0 0 0 0 0,1 0-1 0 0,-1 0 1 0 0,0 0 0 0 0,0 0-1 0 0,0-1 1 0 0,0 1 0 0 0,0 0-1 0 0,0 0 1 0 0,0 0 0 0 0,0 0-1 0 0,0 0 1 0 0,0 0 0 0 0,0 0-1 0 0,0 0 1 0 0,0 0 0 0 0,0-1-1 0 0,0 1 1 0 0,0 0 0 0 0,0 0-1 0 0,0 0 1 0 0,-1 0 0 0 0,1 0-1 0 0,0 0 1 0 0,0 0 0 0 0,9 10 245 0 0,11 19 127 0 0,6 17-281 0 0,-2 0-1 0 0,34 95 1 0 0,-44-95 174 0 0,16 83 0 0 0,-26-100-208 0 0,-1 0 0 0 0,-1 1 0 0 0,-2-1 0 0 0,-3 34 0 0 0,1-52-37 0 0,0 0 1 0 0,0-1-1 0 0,-1 1 0 0 0,-1-1 1 0 0,1 1-1 0 0,-2-1 0 0 0,0 0 0 0 0,0-1 1 0 0,0 1-1 0 0,-1-1 0 0 0,-1 0 1 0 0,1-1-1 0 0,-13 13 0 0 0,17-19-6 0 0,-1 0 0 0 0,0 0 0 0 0,0-1 0 0 0,0 1 0 0 0,0-1 0 0 0,0 1 1 0 0,0-1-1 0 0,0 0 0 0 0,-1 0 0 0 0,1-1 0 0 0,0 1 0 0 0,0-1 0 0 0,-1 1 0 0 0,1-1 0 0 0,0 0 0 0 0,-1 0 0 0 0,1-1 0 0 0,0 1 0 0 0,-1 0 0 0 0,1-1 1 0 0,0 0-1 0 0,0 0 0 0 0,-1 0 0 0 0,-4-3 0 0 0,-5-2-5 0 0,0-1 0 0 0,1 0-1 0 0,0-1 1 0 0,-16-12 0 0 0,21 14-195 0 0,0 0-1 0 0,0 0 0 0 0,0-1 1 0 0,1 0-1 0 0,0 0 1 0 0,1-1-1 0 0,-1 0 0 0 0,1 0 1 0 0,1 0-1 0 0,0 0 1 0 0,0-1-1 0 0,0 0 1 0 0,1 0-1 0 0,0 0 0 0 0,-2-14 1 0 0,3-3-1599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41.1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1 566 17159 0 0,'1'-2'787'0'0,"11"-11"232"0"0,10-9-806 0 0,-8 12 1603 0 0,1 0-1 0 0,27-10 1 0 0,-27 12-1539 0 0,0 0 0 0 0,23-15 0 0 0,10-14-209 0 0,-46 36-128 0 0,-2-1-20 0 0,0-16-24 0 0,-1 17 100 0 0,0 0-1 0 0,0 0 1 0 0,0 0-1 0 0,1 0 1 0 0,-1 0-1 0 0,0 0 1 0 0,0 0-1 0 0,0 0 1 0 0,0 1-1 0 0,0-1 1 0 0,0 0-1 0 0,-1 1 1 0 0,1-1-1 0 0,0 1 1 0 0,0-1-1 0 0,0 1 1 0 0,-2-1-1 0 0,0 1 15 0 0,0-1 0 0 0,1 0-1 0 0,-1 1 1 0 0,0 0 0 0 0,0-1-1 0 0,1 1 1 0 0,-1 0 0 0 0,0 1-1 0 0,1-1 1 0 0,-1 0 0 0 0,0 1 0 0 0,1-1-1 0 0,-1 1 1 0 0,0 0 0 0 0,-2 1-1 0 0,1 0 30 0 0,0 1 0 0 0,0-1 0 0 0,1 1 0 0 0,-1-1 0 0 0,1 1 0 0 0,0 0 0 0 0,0 0 0 0 0,-5 7 0 0 0,2-1 47 0 0,0 1-1 0 0,0 0 0 0 0,1 0 1 0 0,0 0-1 0 0,1 1 1 0 0,-4 15-1 0 0,5-14-11 0 0,1 0 0 0 0,1 1 0 0 0,0-1 0 0 0,0 0 0 0 0,1 1-1 0 0,1-1 1 0 0,0 1 0 0 0,1-1 0 0 0,0 0 0 0 0,1 0 0 0 0,1 0 0 0 0,-1 0 0 0 0,2 0 0 0 0,0-1 0 0 0,0 0-1 0 0,1 0 1 0 0,0 0 0 0 0,9 10 0 0 0,-12-16-77 0 0,1-1 0 0 0,-1 0 0 0 0,1 0 1 0 0,0-1-1 0 0,0 1 0 0 0,0-1 0 0 0,0 0 0 0 0,1 0 0 0 0,-1 0 0 0 0,1-1 0 0 0,0 1 0 0 0,-1-1 0 0 0,1 0 1 0 0,1-1-1 0 0,-1 1 0 0 0,0-1 0 0 0,0 0 0 0 0,0 0 0 0 0,1 0 0 0 0,-1-1 0 0 0,0 0 0 0 0,1 0 1 0 0,-1-1-1 0 0,0 1 0 0 0,0-1 0 0 0,1 0 0 0 0,-1 0 0 0 0,0-1 0 0 0,0 0 0 0 0,0 0 0 0 0,0 0 0 0 0,0 0 1 0 0,-1-1-1 0 0,6-3 0 0 0,3-3-262 0 0,-1 0 0 0 0,-1-1 1 0 0,0 0-1 0 0,0 0 0 0 0,9-14 1 0 0,0-2-1745 0 0,22-36 1 0 0,-26 32 894 0 0,0-1 0 0 0,-2 0 0 0 0,-1-1 0 0 0,-2 0 0 0 0,-1-1 0 0 0,6-40 0 0 0,-3-10 1041 0 0,2-113 0 0 0,-15 135 7975 0 0,0 63-6751 0 0,3 59 876 0 0,11 60 1 0 0,-1-10-1462 0 0,1 135 153 0 0,-6-89-2047 0 0,-5-127-48 0 0,0-2-59 0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41.4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1 178 14279 0 0,'2'-22'1272'0'0,"2"12"-1016"0"0,0-4-256 0 0,6 0 0 0 0,4 0 1216 0 0,4 0 192 0 0,2 2 32 0 0,0 0 16 0 0,1-2-936 0 0,5 2-184 0 0,2 2-40 0 0,4 2-8 0 0,4 0-800 0 0,-4 0-168 0 0,0 2-32 0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42.1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53 104 5983 0 0,'-3'-3'71'0'0,"0"1"0"0"0,0-1 0 0 0,-1 1 0 0 0,1 0-1 0 0,-1 0 1 0 0,1 1 0 0 0,-1-1 0 0 0,-6-1 0 0 0,-5-6 10591 0 0,23 8-7480 0 0,68 0 766 0 0,-35 2-3018 0 0,5-3-620 0 0,0-3 0 0 0,0-1 0 0 0,46-13 0 0 0,56-22-381 0 0,-166 62 6 0 0,10-8 126 0 0,0 0 1 0 0,0 1-1 0 0,1 0 0 0 0,1 0 1 0 0,0 0-1 0 0,1 1 0 0 0,1 0 1 0 0,-4 20-1 0 0,-3 30 124 0 0,-5 112 1 0 0,5-37-104 0 0,-1-74-69 0 0,2-22-15 0 0,9-36-412 0 0,-2 1 0 0 0,1-1 0 0 0,-7 15 0 0 0,11-24-1074 0 0,8-4-72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42.4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1 115 8287 0 0,'0'-3'78'0'0,"0"1"-1"0"0,0-1 0 0 0,0 1 0 0 0,0-1 0 0 0,0 0 0 0 0,1 1 0 0 0,-1-1 1 0 0,1 1-1 0 0,1-3 0 0 0,-1 1 714 0 0,1 0 1 0 0,0 0-1 0 0,0 1 1 0 0,1-1-1 0 0,-1 0 1 0 0,1 1-1 0 0,0 0 1 0 0,4-5-1 0 0,-2 4 623 0 0,1-1 0 0 0,0 1 0 0 0,0 0 1 0 0,10-5-1 0 0,10-2-736 0 0,-11 7-215 0 0,0 1-1 0 0,0 1 1 0 0,0 0-1 0 0,23 0 1 0 0,-30 2-390 0 0,-1 1-1 0 0,1 0 1 0 0,-1 0 0 0 0,1 0 0 0 0,-1 1 0 0 0,0 0-1 0 0,1 1 1 0 0,-1 0 0 0 0,0 0 0 0 0,12 8-1 0 0,-16-10-65 0 0,-1 1 0 0 0,0 0-1 0 0,1 0 1 0 0,-1 0-1 0 0,0 0 1 0 0,0 0-1 0 0,0 1 1 0 0,-1-1 0 0 0,1 1-1 0 0,0-1 1 0 0,-1 1-1 0 0,0 0 1 0 0,2 5-1 0 0,-1-3 0 0 0,-1-1 0 0 0,-1 1 0 0 0,1 0 0 0 0,-1 0-1 0 0,1 0 1 0 0,-1 0 0 0 0,-2 8 0 0 0,0 1-2 0 0,-1-1 1 0 0,-1-1-1 0 0,0 1 1 0 0,-1 0-1 0 0,-8 15 1 0 0,-4 4 19 0 0,-1-1 1 0 0,-2-1 0 0 0,-26 31-1 0 0,-79 74 59 0 0,87-95-83 0 0,38-40 0 0 0,-1 0 0 0 0,1 1 0 0 0,0-1 0 0 0,-1 0 0 0 0,1 1 0 0 0,0-1 0 0 0,-1 1 0 0 0,1-1 0 0 0,0 0 0 0 0,0 1 0 0 0,-1-1 0 0 0,1 1 0 0 0,0-1 0 0 0,0 1 0 0 0,0-1 0 0 0,0 1 0 0 0,0-1 0 0 0,-1 1 0 0 0,2 1 0 0 0,-1-1 0 0 0,1 0 0 0 0,0 0 0 0 0,-1 0 0 0 0,1 0 0 0 0,0 0 0 0 0,-1 0 0 0 0,1 0 0 0 0,0 0 0 0 0,0 0 0 0 0,0 0 0 0 0,0 0 0 0 0,0-1 0 0 0,0 1 0 0 0,0 0 0 0 0,0 0 0 0 0,0-1 0 0 0,0 1 0 0 0,1-1 0 0 0,-1 1 0 0 0,1-1 0 0 0,29 9 0 0 0,5-6-58 0 0,1-1 0 0 0,-1-2 0 0 0,0-2 1 0 0,50-7-1 0 0,-64 6-711 0 0,-1-1 0 0 0,26-8 0 0 0,-23 3-1003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42.8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 1 20215 0 0,'0'0'1976'0'0,"-10"2"-1760"0"0,0 4-216 0 0,0 0 0 0 0,2 2 2448 0 0,4 1-1576 0 0,0 1-632 0 0,4 0-128 0 0,0 0 56 0 0,12-6-2368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43.1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 92 12895 0 0,'0'0'10917'0'0,"-1"2"-9889"0"0,-8 29-498 0 0,2-7 55 0 0,0-1 0 0 0,1 1 0 0 0,2 1 0 0 0,-3 33 0 0 0,7-54-585 0 0,0 0 0 0 0,1-1 0 0 0,-1 1 0 0 0,1-1 0 0 0,0 1 0 0 0,2 4 0 0 0,3 4-15 0 0,-4-10-1 0 0,0-1-1 0 0,0 1 1 0 0,0-1-1 0 0,0 1 1 0 0,1-1-1 0 0,-1 0 0 0 0,0 0 1 0 0,1 0-1 0 0,-1 0 1 0 0,0 0-1 0 0,1 0 0 0 0,-1-1 1 0 0,1 1-1 0 0,4-1 1 0 0,5 1-256 0 0,24-2 0 0 0,-12 0-81 0 0,-7 0 13 0 0,1 2 1 0 0,-1 0-1 0 0,1 2 1 0 0,-1 0-1 0 0,0 0 0 0 0,22 9 1 0 0,-33-10 277 0 0,1 0 1 0 0,-1 1 0 0 0,0 0 0 0 0,0 0-1 0 0,-1 0 1 0 0,1 1 0 0 0,7 6-1 0 0,-10-7 62 0 0,0 0-1 0 0,-1 0 0 0 0,1 1 1 0 0,-1-1-1 0 0,0 1 0 0 0,0-1 1 0 0,0 1-1 0 0,0 0 0 0 0,-1-1 1 0 0,0 1-1 0 0,1 0 0 0 0,-1 0 0 0 0,0 5 1 0 0,0-1 70 0 0,0 0 0 0 0,-1-1 1 0 0,0 1-1 0 0,0 0 0 0 0,-1-1 1 0 0,0 1-1 0 0,-1 0 1 0 0,1-1-1 0 0,-5 10 0 0 0,1-3 127 0 0,-1-1-1 0 0,0 1 1 0 0,-16 22-1 0 0,16-27-149 0 0,-1 0-1 0 0,-1-1 1 0 0,1 0 0 0 0,-1 0-1 0 0,0-1 1 0 0,-1 0 0 0 0,0-1-1 0 0,-11 7 1 0 0,16-11-37 0 0,0-1 0 0 0,0 1 1 0 0,0 0-1 0 0,-1-1 0 0 0,1 0 0 0 0,0 0 0 0 0,-1 0 1 0 0,1-1-1 0 0,-1 1 0 0 0,-7-1 0 0 0,-5-3-96 0 0,13 0-186 0 0,1 1-42 0 0,-19-16-2683 0 0,10 6-5238 0 0</inkml:trace>
  <inkml:trace contextRef="#ctx0" brushRef="#br0" timeOffset="1">30 122 15663 0 0,'0'0'1392'0'0,"18"-4"-1112"0"0,6-4-280 0 0,4 0 0 0 0,4-2 1088 0 0,0 2 168 0 0,-2-2 32 0 0,6 0 8 0 0,4 0-816 0 0,0-2-168 0 0,0 0-32 0 0,-2 2-8 0 0,1 0-984 0 0,1 0-200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43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1 203 9439 0 0,'0'0'859'0'0,"10"-7"1384"0"0,1 4-1213 0 0,0 1-1 0 0,0 0 1 0 0,1 0 0 0 0,14 0 0 0 0,52 3 1224 0 0,-30 0-1523 0 0,374-15 1928 0 0,1-16-2357 0 0,-298 20-246 0 0,352-36-45 0 0,130-17-11 0 0,-578 59 0 0 0,223-16 0 0 0,-230 22-30 0 0,-13 0-21 0 0,1-1 0 0 0,16-1 0 0 0,-35 10-382 0 0,1-3-331 0 0,0 0 0 0 0,-1-1 0 0 0,-17 10 0 0 0,4-6-796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44.1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0 14279 0 0,'0'0'4724'0'0,"0"3"-3672"0"0,2 79 3597 0 0,1-35-3525 0 0,-6 67 0 0 0,-3-54-895 0 0,-6 48-179 0 0,12-106-427 0 0,12-1-7859 0 0,2-4 217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44.5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 74 6911 0 0,'-20'9'142'0'0,"14"-5"1005"0"0,0-1-1 0 0,1 2 1 0 0,-7 5 0 0 0,1 2 2915 0 0,-16 21 1 0 0,19-23-3123 0 0,1 1 0 0 0,1-1 0 0 0,-9 21 0 0 0,13-27-784 0 0,1 0 0 0 0,-1 0-1 0 0,1 0 1 0 0,0 0 0 0 0,0 0-1 0 0,1 0 1 0 0,-1 0 0 0 0,1 0-1 0 0,0 1 1 0 0,0-1 0 0 0,1 0-1 0 0,-1 0 1 0 0,1 0 0 0 0,1 5-1 0 0,-1-7-112 0 0,0 0-1 0 0,0 0 1 0 0,1-1 0 0 0,-1 1-1 0 0,1 0 1 0 0,0-1-1 0 0,-1 1 1 0 0,1-1-1 0 0,0 1 1 0 0,0-1-1 0 0,0 0 1 0 0,0 0-1 0 0,4 2 1 0 0,-6-3-41 0 0,5 2 6 0 0,0 0 0 0 0,1 0 1 0 0,-1-1-1 0 0,1 0 0 0 0,-1 0 1 0 0,1 0-1 0 0,-1-1 0 0 0,12 0 1 0 0,46-7-19 0 0,-59 7 6 0 0,41-9-598 0 0,0-2 1 0 0,50-19-1 0 0,-91 29 514 0 0,0-1-1 0 0,0 1 1 0 0,-1-1 0 0 0,1 0 0 0 0,-1 0-1 0 0,1 0 1 0 0,-1-1 0 0 0,0 1-1 0 0,4-5 1 0 0,-5 6 52 0 0,-2 0 0 0 0,1 0 0 0 0,0-1 0 0 0,0 1 0 0 0,0-1 1 0 0,0 1-1 0 0,-1-1 0 0 0,1 1 0 0 0,-1-1 0 0 0,1 1 0 0 0,-1-1 0 0 0,0 1 0 0 0,1-1 0 0 0,-1 1 0 0 0,0-1 0 0 0,0 0 0 0 0,0 1 0 0 0,0-1 0 0 0,-1 1 0 0 0,1-1 0 0 0,0 0 0 0 0,-1 1 0 0 0,1-1 0 0 0,-1 1 0 0 0,1-1 0 0 0,-2-1 0 0 0,-3-7 41 0 0,-1 0 0 0 0,0 0 0 0 0,0 1 0 0 0,-1 0 0 0 0,-1 0 0 0 0,1 0 0 0 0,-1 1 0 0 0,-1 1 0 0 0,1-1 0 0 0,-1 1 0 0 0,-12-7 0 0 0,-11-4 814 0 0,0 1-1 0 0,-39-13 1 0 0,62 26-612 0 0,-9-4 49 0 0,33 7-2199 0 0,3 1 734 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44.9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106 0 12959 0 0,'-1'3'595'0'0,"-54"100"1868"0"0,22-31 2922 0 0,32-70-5232 0 0,-13 36 2547 0 0,14-36-2537 0 0,-1 1 0 0 0,1 0 0 0 0,-1-1 0 0 0,1 1 0 0 0,0-1 0 0 0,0 1 0 0 0,0 0 0 0 0,1-1 0 0 0,-1 1 0 0 0,0 0 0 0 0,1-1 0 0 0,1 3 0 0 0,-2-4-118 0 0,1 1 1 0 0,0-1 0 0 0,-1 0-1 0 0,1 0 1 0 0,0 0-1 0 0,0 0 1 0 0,0-1 0 0 0,0 1-1 0 0,0 0 1 0 0,0 0-1 0 0,0 0 1 0 0,0-1-1 0 0,0 1 1 0 0,0-1 0 0 0,0 1-1 0 0,0-1 1 0 0,0 1-1 0 0,1-1 1 0 0,1 1 0 0 0,24 2 47 0 0,-24-2-36 0 0,11-2-109 0 0,0 0-1 0 0,0-1 1 0 0,0-1-1 0 0,0 0 1 0 0,0 0-1 0 0,-1-2 0 0 0,15-5 1 0 0,12-4-493 0 0,-35 12 406 0 0,1 0 0 0 0,0 0-1 0 0,-1 0 1 0 0,1-1 0 0 0,-1 0-1 0 0,0 0 1 0 0,0 0 0 0 0,0-1 0 0 0,5-4-1 0 0,-8 6 96 0 0,-1 0 0 0 0,0 0 0 0 0,1 1-1 0 0,-1-1 1 0 0,0 0 0 0 0,0 0 0 0 0,0 0 0 0 0,0 0-1 0 0,0-1 1 0 0,0 1 0 0 0,-1 0 0 0 0,1 0-1 0 0,-1-1 1 0 0,1 1 0 0 0,-1 0 0 0 0,0 0 0 0 0,0-1-1 0 0,0 1 1 0 0,0 0 0 0 0,0-1 0 0 0,-1 1 0 0 0,1 0-1 0 0,-1 0 1 0 0,1 0 0 0 0,-1-1 0 0 0,-2-3-1 0 0,0 0 44 0 0,-1-1-1 0 0,0 1 1 0 0,0 0-1 0 0,-1 0 0 0 0,1 1 1 0 0,-1-1-1 0 0,0 1 0 0 0,-1 0 1 0 0,1 1-1 0 0,-1-1 0 0 0,0 1 1 0 0,0 0-1 0 0,-1 0 1 0 0,-8-3-1 0 0,-4-1 238 0 0,1 1 0 0 0,-1 0-1 0 0,0 2 1 0 0,-22-4 0 0 0,28 7-124 0 0,6 0-72 0 0,1 1 1 0 0,-1 0-1 0 0,0 0 0 0 0,0 0 0 0 0,-8 1 0 0 0,28-4-3069 0 0,0-2-5119 0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55.7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464 11 11055 0 0,'6'-11'10935'0'0,"-169"154"-5735"0"0,135-116-4857 0 0,1 2 1 0 0,-24 33-1 0 0,-13 22-220 0 0,32-40-151 0 0,-57 62 0 0 0,88-105-725 0 0,-1-3-955 0 0,1 2 1541 0 0,1-1-1 0 0,-1 1 1 0 0,1-1 0 0 0,-1 1-1 0 0,1-1 1 0 0,-1 1 0 0 0,1-1-1 0 0,0 1 1 0 0,-1-1 0 0 0,1 0-1 0 0,0 1 1 0 0,0-1 0 0 0,-1 0-1 0 0,1 1 1 0 0,0-1 0 0 0,0-1-1 0 0,-4-13-2555 0 0,2 1 608 0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56.0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59 5983 0 0,'0'-4'147'0'0,"0"0"0"0"0,0 0 0 0 0,1 0 0 0 0,-1 0 0 0 0,1 0 0 0 0,0 0 1 0 0,0 0-1 0 0,3-6 0 0 0,7-5 4264 0 0,-6 13-603 0 0,3 3-2852 0 0,-6-1-227 0 0,5 1-181 0 0,0-1-1 0 0,0 1 0 0 0,0 1 1 0 0,0 0-1 0 0,0 0 0 0 0,0 0 1 0 0,0 1-1 0 0,-1 0 0 0 0,1 0 0 0 0,-1 0 1 0 0,7 5-1 0 0,9 9 475 0 0,32 27 0 0 0,-40-31-567 0 0,143 134 1091 0 0,31 27-5016 0 0,-162-154-5357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59.2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131 27 4143 0 0,'1'-1'35'0'0,"0"0"0"0"0,-1 0 0 0 0,1 0 0 0 0,-1 0 0 0 0,1 0 0 0 0,-1 0 0 0 0,0 0 0 0 0,1-1 0 0 0,-1 1-1 0 0,0 0 1 0 0,-1-13 12616 0 0,-16 35-8064 0 0,-21 48-1242 0 0,-8 42-1167 0 0,42-100-1956 0 0,-5 11-154 0 0,-10 42 1 0 0,19-63-69 0 0,-1 0 0 0 0,1 0 0 0 0,0-1 0 0 0,0 1 0 0 0,0 0 0 0 0,0 0 0 0 0,0 0 0 0 0,0 0 0 0 0,0-1 0 0 0,0 1 0 0 0,0 0 0 0 0,1 1 0 0 0,0-1-5 0 0,-1 0-1 0 0,1 0 1 0 0,-1 0-1 0 0,1-1 1 0 0,0 1-1 0 0,0 0 1 0 0,-1-1-1 0 0,1 1 1 0 0,0 0 0 0 0,0-1-1 0 0,0 1 1 0 0,0-1-1 0 0,0 0 1 0 0,-1 1-1 0 0,1-1 1 0 0,0 0-1 0 0,0 1 1 0 0,0-1 0 0 0,0 0-1 0 0,0 0 1 0 0,0 0-1 0 0,0 0 1 0 0,0 0-1 0 0,0 0 1 0 0,0 0-1 0 0,0 0 1 0 0,0 0 0 0 0,0-1-1 0 0,2 1 1 0 0,5-3-79 0 0,-1 1 0 0 0,14-7 0 0 0,-9 4 38 0 0,-7 3 41 0 0,20-8-92 0 0,1 1-1 0 0,0 1 1 0 0,36-6-1 0 0,-54 13 75 0 0,0 0 0 0 0,0 1-1 0 0,0 0 1 0 0,1 0 0 0 0,-1 0-1 0 0,0 1 1 0 0,0 1-1 0 0,-1-1 1 0 0,1 1 0 0 0,0 0-1 0 0,0 1 1 0 0,-1 0-1 0 0,0 0 1 0 0,1 1 0 0 0,-1 0-1 0 0,6 5 1 0 0,-4-2 25 0 0,-1 0 0 0 0,0 0 0 0 0,0 1 0 0 0,-1 0 0 0 0,0 0 0 0 0,0 1 0 0 0,-1 0 0 0 0,0 0 0 0 0,-1 1 0 0 0,0 0-1 0 0,0-1 1 0 0,-1 2 0 0 0,-1-1 0 0 0,1 0 0 0 0,-2 1 0 0 0,1 0 0 0 0,-2-1 0 0 0,1 1 0 0 0,-1 0 0 0 0,-1 0 0 0 0,0 0 0 0 0,-1 0 0 0 0,0 0 0 0 0,0-1 0 0 0,-1 1 0 0 0,-4 12 0 0 0,4-16 30 0 0,-1-1 1 0 0,0 0-1 0 0,0 1 0 0 0,0-1 0 0 0,-1 0 1 0 0,0-1-1 0 0,0 1 0 0 0,-1-1 0 0 0,-7 8 1 0 0,-1-1 102 0 0,-1-1 0 0 0,-23 15 0 0 0,31-23-113 0 0,0 0 0 0 0,0 0-1 0 0,0-1 1 0 0,-1 0 0 0 0,1 0 0 0 0,-1 0 0 0 0,1-1-1 0 0,-1 0 1 0 0,0 0 0 0 0,1-1 0 0 0,-1 0 0 0 0,0 0-1 0 0,1 0 1 0 0,-1-1 0 0 0,0 0 0 0 0,1 0-1 0 0,-9-3 1 0 0,4 0-249 0 0,0 0 0 0 0,0 0 0 0 0,1-1 0 0 0,0 0 1 0 0,0 0-1 0 0,0-1 0 0 0,1-1 0 0 0,-1 0 0 0 0,-10-11 0 0 0,9 6-2276 0 0,1-1-5845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59.6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70 11519 0 0,'5'-5'286'0'0,"-1"1"-1"0"0,1 0 1 0 0,-1 0-1 0 0,1 1 1 0 0,0-1-1 0 0,1 1 0 0 0,-1 0 1 0 0,0 0-1 0 0,1 1 1 0 0,7-3-1 0 0,14-6 2850 0 0,-20 8-2501 0 0,1 0 0 0 0,-1 0-1 0 0,1 1 1 0 0,-1 1 0 0 0,15-3 0 0 0,39 2 940 0 0,32 9-2070 0 0,-68-5-409 0 0,1 0-50 0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2:59.9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4 292 16959 0 0,'0'0'1996'0'0,"0"2"-1000"0"0,-4 34 5553 0 0</inkml:trace>
  <inkml:trace contextRef="#ctx0" brushRef="#br0" timeOffset="1">483 1 15663 0 0,'0'0'1418'0'0,"1"2"-1168"0"0,1 8 572 0 0,-1 0 0 0 0,0 0 1 0 0,0 0-1 0 0,-1 1 0 0 0,0-1 0 0 0,-1 0 0 0 0,-2 13 0 0 0,-1 14 297 0 0,-3 75 331 0 0,-8 197-739 0 0,15-258-720 0 0,-1-10-253 0 0,4 41 0 0 0,0-69-55 0 0,0 3-2810 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00.3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17047 0 0,'0'0'1776'0'0,"3"1"-1682"0"0,0 1 183 0 0,1 1 0 0 0,-1-1 1 0 0,0 1-1 0 0,0-1 1 0 0,0 1-1 0 0,0 0 1 0 0,0 0-1 0 0,-1 0 1 0 0,1 1-1 0 0,-1-1 1 0 0,0 1-1 0 0,0-1 1 0 0,0 1-1 0 0,0 0 1 0 0,-1 0-1 0 0,1 0 1 0 0,-1-1-1 0 0,0 1 0 0 0,0 0 1 0 0,0 9-1 0 0,-1 4 452 0 0,0 0 0 0 0,-1 1-1 0 0,-6 31 1 0 0,2-10-332 0 0,-6 83 134 0 0,6 137-1 0 0,9-198-1444 0 0,2-22-6591 0 0,1-10-1401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18.6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12295 0 0,'0'0'3832'0'0,"2"3"-2446"0"0,4 12-485 0 0,0 1 1 0 0,-1 0-1 0 0,-1 0 1 0 0,0 0-1 0 0,-1 0 1 0 0,0 19-1 0 0,1 61 510 0 0,-3-26-937 0 0,3-14-232 0 0,17 91-1 0 0,13-33-406 0 0,-33-111-183 0 0,1 0 1 0 0,-1 0 0 0 0,1 0-1 0 0,0 0 1 0 0,0-1-1 0 0,5 6 1 0 0,-2-2-4701 0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18.9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16727 0 0,'1'0'763'0'0,"5"-1"-526"0"0,0 2 1 0 0,0-1 0 0 0,0 1-1 0 0,-1 0 1 0 0,1 0-1 0 0,0 0 1 0 0,-1 1 0 0 0,1 0-1 0 0,-1 0 1 0 0,1 1-1 0 0,-1-1 1 0 0,0 1 0 0 0,0 0-1 0 0,0 1 1 0 0,-1-1-1 0 0,1 1 1 0 0,-1 0-1 0 0,0 0 1 0 0,0 0 0 0 0,0 1-1 0 0,0-1 1 0 0,-1 1-1 0 0,0 0 1 0 0,0 0 0 0 0,0 0-1 0 0,0 0 1 0 0,-1 1-1 0 0,0-1 1 0 0,0 1 0 0 0,1 9-1 0 0,4 21 414 0 0,-1 0 0 0 0,-3 1 0 0 0,0 37 0 0 0,-12 110 30 0 0,2-71-614 0 0,6-101-491 0 0,1-1 0 0 0,2 18 0 0 0,4-10-7782 0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19.3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17335 0 0,'0'0'795'0'0,"2"2"-18"0"0,8 9-535 0 0,0 1 0 0 0,-1 0 0 0 0,-1 0 0 0 0,0 1 0 0 0,0 0 0 0 0,-1 0 0 0 0,7 23 0 0 0,29 108 3088 0 0,-27-81-2712 0 0,-3-6 84 0 0,7 69 0 0 0,7 30-593 0 0,-15-92-3713 0 0,-8-48-4665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19.7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 20271 0 0,'10'-14'1560'0'0,"-9"14"-1537"0"0,-1 0 1 0 0,1-1-1 0 0,-1 1 0 0 0,1 0 1 0 0,-1 0-1 0 0,1-1 0 0 0,-1 1 0 0 0,1 0 1 0 0,-1 0-1 0 0,1 0 0 0 0,-1 0 1 0 0,1 0-1 0 0,0 0 0 0 0,-1 0 0 0 0,1 0 1 0 0,-1 0-1 0 0,1 0 0 0 0,-1 0 1 0 0,1 0-1 0 0,-1 0 0 0 0,1 0 0 0 0,0 0 1 0 0,-1 1-1 0 0,1-1 0 0 0,0 1 1 0 0,0-1 30 0 0,3 1 33 0 0,0 0 0 0 0,0 0 0 0 0,0 0 0 0 0,0 1-1 0 0,0-1 1 0 0,0 1 0 0 0,0 0 0 0 0,-1 0 0 0 0,1 1 0 0 0,-1-1 0 0 0,0 1-1 0 0,1-1 1 0 0,-1 1 0 0 0,0 0 0 0 0,3 5 0 0 0,-3-3 71 0 0,0 0 1 0 0,0 1-1 0 0,0-1 0 0 0,-1 1 1 0 0,0 0-1 0 0,0 0 1 0 0,-1-1-1 0 0,0 1 0 0 0,0 0 1 0 0,1 8-1 0 0,0 37 488 0 0,-4 54 1 0 0,0-41-336 0 0,-12 181-1239 0 0,14-200-372 0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22.3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406 32 12495 0 0,'0'0'1134'0'0,"-10"-9"96"0"0,4 6-549 0 0,0-1 0 0 0,-1 1 0 0 0,1 1 0 0 0,-1-1 0 0 0,0 1 0 0 0,1 1 0 0 0,-1-1 0 0 0,0 1 0 0 0,0 0 0 0 0,0 1 0 0 0,-12 0 0 0 0,-6 1 367 0 0,-46 9-1 0 0,57-7-757 0 0,-1 0 0 0 0,0 1-1 0 0,-19 8 1 0 0,30-10-238 0 0,-1 0 0 0 0,1 0 0 0 0,-1 1 0 0 0,1-1 0 0 0,0 1-1 0 0,0 0 1 0 0,0 1 0 0 0,1-1 0 0 0,-1 1 0 0 0,1-1 0 0 0,0 1 0 0 0,0 0-1 0 0,0 0 1 0 0,-3 5 0 0 0,2 3 35 0 0,4-10-85 0 0,0 0-1 0 0,0 0 1 0 0,0 1 0 0 0,0-1 0 0 0,0 0 0 0 0,0 0 0 0 0,0 0 0 0 0,1 0-1 0 0,-1 0 1 0 0,1 0 0 0 0,-1 0 0 0 0,1 0 0 0 0,0 0 0 0 0,0 0-1 0 0,0 0 1 0 0,0 0 0 0 0,0-1 0 0 0,0 1 0 0 0,1 0 0 0 0,-1-1 0 0 0,0 1-1 0 0,1-1 1 0 0,-1 1 0 0 0,1-1 0 0 0,0 0 0 0 0,-1 0 0 0 0,1 1 0 0 0,3 0-1 0 0,1 1 3 0 0,1 0 0 0 0,0-1 0 0 0,-1 1 0 0 0,1-2 0 0 0,0 1 0 0 0,15 1 0 0 0,-12-2-132 0 0,0-1 0 0 0,0 0 0 0 0,1-1 0 0 0,-1 0 0 0 0,0 0 0 0 0,13-4 0 0 0,-16 3 30 0 0,0-1 1 0 0,-1 1-1 0 0,1-1 1 0 0,-1 0 0 0 0,1 0-1 0 0,-1-1 1 0 0,0 0-1 0 0,0 0 1 0 0,8-8-1 0 0,-13 12 78 0 0,0-1-1 0 0,-1 0 0 0 0,1 0 0 0 0,0 1 0 0 0,0-1 0 0 0,-1 0 1 0 0,1 0-1 0 0,-1 0 0 0 0,1 0 0 0 0,-1 0 0 0 0,1 0 1 0 0,-1 0-1 0 0,1-2 0 0 0,5-12-86 0 0,-6 12 37 0 0,-1-4 73 0 0,0 5 72 0 0,9 13 61 0 0,17 22 117 0 0,-2 1 0 0 0,-2 1 1 0 0,30 66-1 0 0,54 220 883 0 0,-102-311-1024 0 0,0 0 0 0 0,-1 1 0 0 0,-1 0 0 0 0,0-1 0 0 0,0 1 0 0 0,-1 0 0 0 0,-1-1 0 0 0,-1 12 0 0 0,1-17-43 0 0,0 0 0 0 0,0 0 0 0 0,-1 0 0 0 0,0 0 0 0 0,0-1 0 0 0,0 1-1 0 0,0 0 1 0 0,-1-1 0 0 0,0 0 0 0 0,0 1 0 0 0,0-1 0 0 0,0 0 0 0 0,-1-1 0 0 0,1 1 0 0 0,-1 0 0 0 0,0-1 0 0 0,0 0-1 0 0,-6 4 1 0 0,-7 2 19 0 0,0-1-1 0 0,0-1 0 0 0,-1 0 1 0 0,0-2-1 0 0,0 0 0 0 0,-28 4 0 0 0,13-4-57 0 0,0-3-1 0 0,-62-2 0 0 0,-70-23-2370 0 0,133 17 778 0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23.8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 1 9215 0 0,'0'0'831'0'0,"1"2"-686"0"0,1 19 1980 0 0,-1-1-1 0 0,-1 1 0 0 0,-2 21 1 0 0,-11 65 1970 0 0,5-49-2817 0 0,0 3 151 0 0,2 123 0 0 0,9-155-1350 0 0,3 1-59 0 0,-2-23-219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24.1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10135 0 0,'0'0'778'0'0,"3"1"-176"0"0,2 2 147 0 0,-1 0 0 0 0,0 1 0 0 0,0-1 0 0 0,0 1 0 0 0,0 0 0 0 0,0 0-1 0 0,-1 0 1 0 0,0 1 0 0 0,5 7 0 0 0,-4-4-94 0 0,0 1 1 0 0,-1 0-1 0 0,0-1 0 0 0,0 1 0 0 0,2 10 0 0 0,-1 11 296 0 0,-1 0 0 0 0,-2 47-1 0 0,-1-62-635 0 0,-6 198 914 0 0,8-188-1936 0 0,8-23-2678 0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24.5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16127 0 0,'0'0'1432'0'0,"0"21"-1144"0"0,4 3-288 0 0,-2 8 0 0 0,-4 2 1216 0 0,4 2 192 0 0,4 4 40 0 0,-4 0 8 0 0,-4 0-712 0 0,0-2-136 0 0,-2-2-32 0 0,4 0-8 0 0,0-2-440 0 0,0-2-128 0 0,2-4 0 0 0,0-2 64 0 0,0-4-1376 0 0,0-2-280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40.0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 10135 0 0,'1'-1'9007'0'0,"1"-1"-8642"0"0,-1 0 1 0 0,1 0 0 0 0,0 0-1 0 0,0 0 1 0 0,0 0-1 0 0,1 1 1 0 0,-1-1 0 0 0,0 1-1 0 0,0-1 1 0 0,1 1 0 0 0,-1 0-1 0 0,1 0 1 0 0,-1 0-1 0 0,4 0 1 0 0,3-1 214 0 0,-1 1 1 0 0,1 0-1 0 0,9 0 1 0 0,-1 1-362 0 0,-4 0-26 0 0,1 1 0 0 0,0 1 0 0 0,-1 0-1 0 0,1 1 1 0 0,18 7 0 0 0,2-1-147 0 0,39 7-3465 0 0,-71-16 1683 0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40.4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13823 0 0,'0'0'2679'0'0,"2"2"-1343"0"0,5 4-771 0 0,1 0 0 0 0,0 0 1 0 0,0-1-1 0 0,0 0 0 0 0,1 0 1 0 0,0-1-1 0 0,0 0 0 0 0,0 0 0 0 0,0-1 1 0 0,1 0-1 0 0,0-1 0 0 0,-1 0 0 0 0,1-1 1 0 0,12 1-1 0 0,-1-1-598 0 0,-1-1 0 0 0,1-1-1 0 0,-1-1 1 0 0,1-1 0 0 0,38-10 0 0 0,-35 5-1037 0 0,0 2-59 0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42.5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106 71 7831 0 0,'0'0'603'0'0,"-2"-1"-148"0"0,1 1-678 0 0,-8-4 2884 0 0,8 4-2268 0 0,1 0 0 0 0,-1 0 0 0 0,1 0 0 0 0,-1-1 0 0 0,1 1 0 0 0,-1 0 1 0 0,1-1-1 0 0,-1 1 0 0 0,1 0 0 0 0,-2-2 786 0 0,2 2-786 0 0,-1-1 0 0 0,1 1 1 0 0,0-1-1 0 0,-1 1 0 0 0,1-1 0 0 0,0 1 0 0 0,-1-1 0 0 0,1 0 0 0 0,14-3 891 0 0,94-31 1314 0 0,-104 34-2528 0 0,11-3 105 0 0,0 0 0 0 0,0 1 0 0 0,0 1 0 0 0,0 0 0 0 0,0 1 0 0 0,1 1 0 0 0,23 2 0 0 0,-37-2-151 0 0,-1 1 0 0 0,1-1-1 0 0,-1 1 1 0 0,0-1 0 0 0,0 1-1 0 0,1 0 1 0 0,-1-1 0 0 0,0 1 0 0 0,0 0-1 0 0,0 0 1 0 0,0 0 0 0 0,0 0-1 0 0,0 0 1 0 0,0 0 0 0 0,0 0-1 0 0,0 0 1 0 0,-1 0 0 0 0,1 1 0 0 0,0-1-1 0 0,-1 0 1 0 0,1 1 0 0 0,-1-1-1 0 0,1 0 1 0 0,0 3 0 0 0,0-1 4 0 0,-1 1 0 0 0,1-1 1 0 0,-1 0-1 0 0,0 1 0 0 0,0-1 0 0 0,0 1 0 0 0,0-1 1 0 0,-1 7-1 0 0,-2-2 14 0 0,1 0 0 0 0,-2 0-1 0 0,1 0 1 0 0,-1 0 0 0 0,0 0 0 0 0,-9 11 0 0 0,-36 39 198 0 0,32-40-171 0 0,-19 28-1 0 0,12-14-23 0 0,15-21-37 0 0,0 1-1 0 0,1 1 1 0 0,-14 26-1 0 0,18-25-7 0 0,5-4 0 0 0,0-8 0 0 0,0 0 0 0 0,0 0 0 0 0,0-1 0 0 0,1 1 0 0 0,-1 0 0 0 0,0-1 0 0 0,1 1 0 0 0,-1-1 0 0 0,1 0 0 0 0,-1 1 0 0 0,1-1 0 0 0,0 0 0 0 0,0 0 0 0 0,0 0 0 0 0,-1 0 0 0 0,4 1 0 0 0,4 1 0 0 0,1 0 0 0 0,12 2 0 0 0,-3-1 0 0 0,6 3 44 0 0,-1 2-1 0 0,-1 0 0 0 0,0 1 1 0 0,35 21-1 0 0,-48-24-104 0 0,0-1 0 0 0,-1 1 0 0 0,0 1 0 0 0,0 0 0 0 0,0 0 0 0 0,-1 1-1 0 0,-1 0 1 0 0,1 0 0 0 0,-1 1 0 0 0,-1 0 0 0 0,0 0 0 0 0,5 11 0 0 0,-9-16 66 0 0,0 1 1 0 0,0-1-1 0 0,-1 0 1 0 0,0 1-1 0 0,0-1 0 0 0,0 1 1 0 0,-1-1-1 0 0,1 1 1 0 0,-1-1-1 0 0,-1 1 1 0 0,1-1-1 0 0,-1 1 0 0 0,0-1 1 0 0,-2 8-1 0 0,0-6 47 0 0,0 0-1 0 0,0 0 0 0 0,-1 0 1 0 0,1 0-1 0 0,-2-1 0 0 0,1 1 0 0 0,-1-1 1 0 0,0 0-1 0 0,-7 7 0 0 0,-3-1 142 0 0,-1 1-1 0 0,0-2 0 0 0,0 0 1 0 0,-1-1-1 0 0,0 0 0 0 0,-1-2 1 0 0,-22 8-1 0 0,18-8-60 0 0,0-1-1 0 0,-31 6 1 0 0,40-12-87 0 0,1 1-1 0 0,-1-2 1 0 0,1 0 0 0 0,0 0 0 0 0,-1-1-1 0 0,-13-3 1 0 0,17 3-365 0 0,-1-2-1 0 0,1 1 1 0 0,0-1 0 0 0,-1-1-1 0 0,2 0 1 0 0,-1 0 0 0 0,-15-10-1 0 0,21 12 45 0 0,1 0 0 0 0,-1 0-1 0 0,0-1 1 0 0,0 1-1 0 0,1-1 1 0 0,-1 1-1 0 0,1-1 1 0 0,0 0-1 0 0,0 0 1 0 0,0 0 0 0 0,0-1-1 0 0,1 1 1 0 0,-1 0-1 0 0,1-1 1 0 0,0 1-1 0 0,0-1 1 0 0,0 1-1 0 0,0-1 1 0 0,1 1 0 0 0,-1-1-1 0 0,1 0 1 0 0,0 1-1 0 0,1-7 1 0 0,2-6-8327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42.9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20527 0 0,'0'0'3696'0'0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43.3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86 10135 0 0,'-2'-2'688'0'0,"-4"-10"5874"0"0,6 11-6230 0 0,1 0 0 0 0,0 0 1 0 0,0 0-1 0 0,0-1 0 0 0,0 1 1 0 0,0 0-1 0 0,1 1 0 0 0,-1-1 1 0 0,0 0-1 0 0,0 0 1 0 0,1 0-1 0 0,-1 1 0 0 0,0-1 1 0 0,1 1-1 0 0,1-1 0 0 0,26-6 1115 0 0,-22 6-778 0 0,117-12 2371 0 0,-9 2-2096 0 0,-81 5-879 0 0,13-2-23 0 0,79-4 0 0 0,-123 12-117 0 0,-2 16-151 0 0,0-14 227 0 0,-1 0-1 0 0,1 0 1 0 0,-1 1-1 0 0,0-1 0 0 0,0 0 1 0 0,0 0-1 0 0,0 1 1 0 0,-1-1-1 0 0,1 0 1 0 0,-1 3-1 0 0,-5 20 84 0 0,1 1 0 0 0,2 0 0 0 0,0 0 0 0 0,1 30-1 0 0,-2 27 282 0 0,-10 133 180 0 0,-5 36-229 0 0,15-219-321 0 0,1-6-42 0 0,-1 41 1 0 0,4-66-516 0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43.7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2 24271 0 0,'4'0'553'0'0,"13"-1"75"0"0,-15 1-584 0 0,-1 0 0 0 0,0 0-1 0 0,0 0 1 0 0,1 1-1 0 0,-1-1 1 0 0,0 0 0 0 0,0 1-1 0 0,0-1 1 0 0,0 1 0 0 0,0-1-1 0 0,0 1 1 0 0,0 0-1 0 0,0 0 1 0 0,0-1 0 0 0,0 1-1 0 0,0 0 1 0 0,0 0-1 0 0,0 0 1 0 0,-1 0 0 0 0,1 0-1 0 0,0 0 1 0 0,-1 0-1 0 0,1 0 1 0 0,0 0 0 0 0,-1 0-1 0 0,0 0 1 0 0,1 0-1 0 0,-1 1 1 0 0,0-1 0 0 0,1 0-1 0 0,-1 0 1 0 0,0 0 0 0 0,0 2-1 0 0,3 13 217 0 0,-1 1 0 0 0,-1-1 0 0 0,0 1 0 0 0,-4 31 0 0 0,-15 70 1783 0 0,7-61-1614 0 0,-16 160 163 0 0,24-170-1986 0 0,2-1 1 0 0,9 80-1 0 0,-4-97-8437 0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44.4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321 81 12871 0 0,'0'-4'236'0'0,"0"0"-1"0"0,0 1 1 0 0,0-1 0 0 0,0 0-1 0 0,1-4 1 0 0,1-20 2087 0 0,-2 27-2102 0 0,0 0-1 0 0,-1 0 1 0 0,1 0-1 0 0,0 0 1 0 0,0 0-1 0 0,-1 0 0 0 0,1 0 1 0 0,-1 0-1 0 0,1 0 1 0 0,-1 0-1 0 0,1 0 1 0 0,-1 0-1 0 0,0 0 1 0 0,1 0-1 0 0,-1 0 1 0 0,0 0-1 0 0,0 0 0 0 0,0 1 1 0 0,0-1-1 0 0,-1 0 1 0 0,0 0-12 0 0,0 0 0 0 0,0 0 0 0 0,-1 0 1 0 0,1 1-1 0 0,0-1 0 0 0,-1 1 0 0 0,1-1 0 0 0,-1 1 0 0 0,1 0 1 0 0,-1 0-1 0 0,1 0 0 0 0,0 1 0 0 0,-1-1 0 0 0,1 0 0 0 0,-1 1 1 0 0,1 0-1 0 0,0-1 0 0 0,-5 3 0 0 0,-1 1 149 0 0,-1 0 1 0 0,1 1-1 0 0,-12 8 1 0 0,7-4-115 0 0,-15 11 194 0 0,1 0 0 0 0,1 2 1 0 0,-42 44-1 0 0,61-57-393 0 0,0 1-1 0 0,1-1 1 0 0,0 1-1 0 0,1 0 1 0 0,0 0 0 0 0,0 1-1 0 0,1 0 1 0 0,-4 18-1 0 0,7-25-43 0 0,1-1 0 0 0,0 1-1 0 0,-1-1 1 0 0,1 0 0 0 0,0 1-1 0 0,1-1 1 0 0,-1 0-1 0 0,1 1 1 0 0,-1-1 0 0 0,1 0-1 0 0,0 1 1 0 0,0-1 0 0 0,1 0-1 0 0,-1 0 1 0 0,1 0 0 0 0,-1 0-1 0 0,1 0 1 0 0,0 0-1 0 0,4 4 1 0 0,-3-4-2 0 0,1 0 0 0 0,-1 0 0 0 0,1-1 0 0 0,0 1 0 0 0,0-1 0 0 0,0 0 1 0 0,0 0-1 0 0,0 0 0 0 0,1-1 0 0 0,-1 1 0 0 0,0-1 0 0 0,1 0 0 0 0,-1 0 0 0 0,7 0 0 0 0,-3-1-55 0 0,0 0-1 0 0,0 0 1 0 0,0-1-1 0 0,0 0 1 0 0,0-1 0 0 0,0 1-1 0 0,0-2 1 0 0,-1 1 0 0 0,1-1-1 0 0,-1 0 1 0 0,1 0-1 0 0,11-9 1 0 0,-5 3-149 0 0,-1 0 0 0 0,-1-1 0 0 0,0-1 0 0 0,0 0 0 0 0,15-19 0 0 0,-23 24 118 0 0,0 0 0 0 0,0 0-1 0 0,0 0 1 0 0,-1 0 0 0 0,0-1 0 0 0,4-11-1 0 0,-6 14 52 0 0,0 0 1 0 0,0-1-1 0 0,0 1 0 0 0,0 0 0 0 0,-1-1 0 0 0,0 1 0 0 0,0-1 1 0 0,0 1-1 0 0,0 0 0 0 0,-1-1 0 0 0,-2-7 0 0 0,0 6 36 0 0,-2 6 11 0 0,4 2 0 0 0,-1-1 0 0 0,1 1 0 0 0,0-1 0 0 0,-1 1 0 0 0,1-1-1 0 0,0 1 1 0 0,0 0 0 0 0,0 0 0 0 0,0 0 0 0 0,1-1 0 0 0,-1 1 0 0 0,0 0 0 0 0,1 0 0 0 0,-1 0 0 0 0,1 0 0 0 0,0 0 0 0 0,0 0 0 0 0,0 3 0 0 0,-1 2 43 0 0,2 1 0 0 0,-1-1 0 0 0,3 13 0 0 0,4 13 137 0 0,1 0 0 0 0,17 43 0 0 0,-1-20 185 0 0,20 76 0 0 0,-41-119-325 0 0,0 0-1 0 0,0 1 1 0 0,-2 0-1 0 0,1 0 1 0 0,-2-1-1 0 0,0 1 1 0 0,-4 26-1 0 0,3-32-25 0 0,-1 0-1 0 0,0 0 0 0 0,-1 0 0 0 0,0-1 1 0 0,0 1-1 0 0,0-1 0 0 0,-1 0 0 0 0,0 0 1 0 0,-1 0-1 0 0,0-1 0 0 0,0 1 0 0 0,0-1 1 0 0,0 0-1 0 0,-13 10 0 0 0,1-3 69 0 0,-38 23-1 0 0,48-32-149 0 0,-1 0 0 0 0,0-1 0 0 0,-1 0 0 0 0,1 0 0 0 0,0-1-1 0 0,-1 0 1 0 0,-17 2 0 0 0,-33-4-1778 0 0,19-3-4900 0 0,3 0-1751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44.9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81 455 0 0,'4'-2'10691'0'0,"61"3"-4036"0"0,73-2-3647 0 0,47-10-844 0 0,119-6-642 0 0,99-2-278 0 0,94-2-289 0 0,477 11-362 0 0,-908 11-598 0 0,277 19-821 0 0,-335-19 627 0 0,0 0-1 0 0,-1 1 0 0 0,1 0 0 0 0,-1 0 1 0 0,9 4-1 0 0,-14-5-738 0 0,-13 5-2673 0 0,-4 0-4027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45.3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79 12439 0 0,'0'0'958'0'0,"2"0"-449"0"0,16-5 647 0 0,-1 0 0 0 0,1 2 0 0 0,23-2 1 0 0,59 1 455 0 0,-60 2-1133 0 0,202-8 1258 0 0,65-2-485 0 0,-193 9-931 0 0,1278-25 2170 0 0,-1292 27-2364 0 0,323 4 346 0 0,-410-3-470 0 0,19 1 41 0 0,0 2-1 0 0,48 9 0 0 0,-70-9-117 0 0,-8-2-377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46.0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362 41 12895 0 0,'3'-22'998'0'0,"-3"22"-985"0"0,1 0 0 0 0,-1-1 0 0 0,0 1 0 0 0,0-1 0 0 0,0 1 0 0 0,0-1 0 0 0,-1 1 0 0 0,1 0 1 0 0,0-1-1 0 0,0 1 0 0 0,0-1 0 0 0,0 1 0 0 0,0 0 0 0 0,0-1 0 0 0,-1 1 0 0 0,1-1 0 0 0,0 1 0 0 0,0 0 1 0 0,0-1-1 0 0,-1 1 0 0 0,1 0 0 0 0,0-1 0 0 0,-1 1 0 0 0,1 0 0 0 0,0 0 0 0 0,-1-1 0 0 0,1 1 0 0 0,0 0 1 0 0,-1 0-1 0 0,1 0 0 0 0,0-1 0 0 0,-1 1 0 0 0,0 0 0 0 0,0-1 82 0 0,0 1 5 0 0,-1-1 1 0 0,1 0 0 0 0,0 0-1 0 0,0 1 1 0 0,0-1 0 0 0,-1 1 0 0 0,1-1-1 0 0,0 1 1 0 0,-1 0 0 0 0,1-1 0 0 0,0 1-1 0 0,-1 0 1 0 0,1 0 0 0 0,0 0-1 0 0,-1 0 1 0 0,1 0 0 0 0,0 0 0 0 0,-1 0-1 0 0,1 1 1 0 0,0-1 0 0 0,-1 0-1 0 0,1 1 1 0 0,0-1 0 0 0,-1 1 0 0 0,1 0-1 0 0,0-1 1 0 0,0 1 0 0 0,0 0-1 0 0,0 0 1 0 0,0-1 0 0 0,0 1 0 0 0,0 0-1 0 0,0 0 1 0 0,0 0 0 0 0,0 0 0 0 0,0 0-1 0 0,-1 3 1 0 0,-2 3 464 0 0,0 2-1 0 0,0-1 1 0 0,1 0 0 0 0,-5 17-1 0 0,2-6-265 0 0,-109 304 3917 0 0,30-47-3065 0 0,25 6-782 0 0,50-202-336 0 0,0 87 1 0 0,10-126-47 0 0,2 0-1 0 0,1 0 1 0 0,3-1-1 0 0,11 43 1 0 0,-14-71-55 0 0,25 84-790 0 0,-22-81 82 0 0,0-1 1 0 0,0 0 0 0 0,1 0-1 0 0,13 18 1 0 0,7 1-7429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46.5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11055 0 0,'0'0'6130'0'0,"2"1"-5061"0"0,10 3-78 0 0,1 0-1 0 0,0-1 1 0 0,15 3 0 0 0,-18-4-692 0 0,9 1 344 0 0,-1 2-1 0 0,23 8 1 0 0,-34-11-553 0 0,-1 1 1 0 0,1 0-1 0 0,-1 0 1 0 0,0 1 0 0 0,0 0-1 0 0,0 0 1 0 0,-1 0 0 0 0,0 1-1 0 0,8 8 1 0 0,-11-11-83 0 0,-1 0 1 0 0,1 1-1 0 0,0-1 0 0 0,-1 1 1 0 0,0 0-1 0 0,0-1 1 0 0,1 1-1 0 0,-1 0 1 0 0,-1 0-1 0 0,1 0 0 0 0,0-1 1 0 0,-1 1-1 0 0,0 0 1 0 0,1 4-1 0 0,-2-2 2 0 0,1 0 0 0 0,-1 0-1 0 0,1 0 1 0 0,-2 0 0 0 0,1 0 0 0 0,0 0 0 0 0,-5 8-1 0 0,1-3 3 0 0,0 0-1 0 0,-2 0 0 0 0,1-1 1 0 0,-1 1-1 0 0,0-1 0 0 0,-14 12 1 0 0,-39 33 41 0 0,59-54-54 0 0,1 0 1 0 0,0 0-1 0 0,0 1 0 0 0,-1-1 0 0 0,1 0 0 0 0,0 0 1 0 0,0 0-1 0 0,-1 1 0 0 0,1-1 0 0 0,0 0 0 0 0,0 1 1 0 0,0-1-1 0 0,0 0 0 0 0,-1 0 0 0 0,1 1 0 0 0,0-1 1 0 0,0 0-1 0 0,0 1 0 0 0,0-1 0 0 0,0 0 1 0 0,0 1-1 0 0,0-1 0 0 0,0 0 0 0 0,0 1 0 0 0,0-1 1 0 0,0 1-1 0 0,2 0-26 0 0,0 1 1 0 0,0-1 0 0 0,0 1-1 0 0,0-1 1 0 0,1 0 0 0 0,-1 0-1 0 0,0 0 1 0 0,1 0 0 0 0,-1-1-1 0 0,5 2 1 0 0,7 2-119 0 0,15 7-562 0 0,55 30 0 0 0,-73-35 541 0 0,0 1 0 0 0,0 1-1 0 0,-1 0 1 0 0,0 0 0 0 0,0 1 0 0 0,-1 0-1 0 0,12 17 1 0 0,-19-24 215 0 0,0 1 0 0 0,-1-1 1 0 0,1 1-1 0 0,-1-1 0 0 0,0 1 0 0 0,0-1 0 0 0,0 1 0 0 0,0 0 0 0 0,0 0 0 0 0,-1-1 1 0 0,1 1-1 0 0,-1 0 0 0 0,0 0 0 0 0,0 0 0 0 0,0 0 0 0 0,0 0 0 0 0,0 0 1 0 0,-1-1-1 0 0,1 1 0 0 0,-1 0 0 0 0,0 0 0 0 0,1-1 0 0 0,-1 1 0 0 0,-1 0 0 0 0,1-1 1 0 0,0 1-1 0 0,-1-1 0 0 0,1 1 0 0 0,-3 2 0 0 0,-1 0 106 0 0,0 1 0 0 0,0-1-1 0 0,0 0 1 0 0,-1 0 0 0 0,0 0-1 0 0,0-1 1 0 0,0 0 0 0 0,-1 0 0 0 0,1-1-1 0 0,-9 4 1 0 0,-10 3 376 0 0,2 0-51 0 0,-1-1 1 0 0,-27 6-1 0 0,43-13-431 0 0,1-1 1 0 0,-1 0-1 0 0,1 0 1 0 0,-1-1-1 0 0,1 0 1 0 0,-1 0-1 0 0,1-1 1 0 0,-1 1-1 0 0,1-2 0 0 0,-1 1 1 0 0,-10-5-1 0 0,15 5-96 0 0,0 0 0 0 0,1 0 0 0 0,-1 0 0 0 0,0-1 0 0 0,1 1 0 0 0,0-1 0 0 0,-1 0 0 0 0,1 0 0 0 0,0 0 0 0 0,0 0 0 0 0,0 0 0 0 0,0 0 0 0 0,0 0 0 0 0,-2-4-1 0 0,3 4-131 0 0,0 0 0 0 0,0 0 0 0 0,1-1 0 0 0,-1 1 0 0 0,0 0 0 0 0,1-1 0 0 0,0 1 0 0 0,-1-1 0 0 0,1 1 0 0 0,0 0 0 0 0,0-1 0 0 0,1 1 0 0 0,-1-1 0 0 0,0 1 0 0 0,1 0 0 0 0,-1-1 0 0 0,2-2 0 0 0,4-10-1658 0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47.1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316 12 16239 0 0,'0'0'1470'0'0,"-1"-1"-1209"0"0,-3-1-92 0 0,0 0-1 0 0,1 1 1 0 0,-1-1 0 0 0,0 1-1 0 0,0 0 1 0 0,0 0 0 0 0,0 1-1 0 0,0-1 1 0 0,0 1 0 0 0,0 0-1 0 0,-1 0 1 0 0,1 0 0 0 0,-5 2-1 0 0,-8 1 1201 0 0,-30 9-1 0 0,45-11-1310 0 0,-21 6 1061 0 0,-30 14 0 0 0,46-18-967 0 0,0 0 1 0 0,0 1-1 0 0,1 0 1 0 0,-1 1-1 0 0,1-1 1 0 0,0 1-1 0 0,0 1 1 0 0,-6 7-1 0 0,-1 2-84 0 0,8-10-18 0 0,0 1 0 0 0,0 1-1 0 0,1-1 1 0 0,-7 12 0 0 0,10-16-44 0 0,1 0 1 0 0,-1 0-1 0 0,0 0 1 0 0,1 1 0 0 0,-1-1-1 0 0,1 0 1 0 0,-1 0-1 0 0,1 1 1 0 0,0-1 0 0 0,0 0-1 0 0,0 1 1 0 0,1-1-1 0 0,-1 0 1 0 0,0 0 0 0 0,1 1-1 0 0,0-1 1 0 0,-1 0-1 0 0,1 0 1 0 0,0 0-1 0 0,1 3 1 0 0,1-1-19 0 0,-1 0-1 0 0,1 0 1 0 0,0 0 0 0 0,1-1 0 0 0,-1 1-1 0 0,0-1 1 0 0,1 0 0 0 0,0 0-1 0 0,0 0 1 0 0,5 4 0 0 0,6 0-110 0 0,26 11 0 0 0,-15-7 40 0 0,8 4-337 0 0,44 27 0 0 0,-68-36 379 0 0,-1 0 1 0 0,0 1-1 0 0,0 0 0 0 0,-1 1 0 0 0,0 0 1 0 0,0 0-1 0 0,0 1 0 0 0,-1 0 1 0 0,6 10-1 0 0,-12-17 49 0 0,1 1 0 0 0,-1-1 0 0 0,1 1 0 0 0,-1 0 0 0 0,0 0 0 0 0,0-1 0 0 0,0 1 0 0 0,-1 0 0 0 0,1 0 0 0 0,-1 0 0 0 0,0 0 0 0 0,1 0 0 0 0,-1 0 0 0 0,0 0 0 0 0,-1 0 0 0 0,1 0 0 0 0,0 0 0 0 0,-1 0 0 0 0,0 0 1 0 0,0-1-1 0 0,0 1 0 0 0,0 0 0 0 0,0 0 0 0 0,0-1 0 0 0,-1 1 0 0 0,1-1 0 0 0,-1 1 0 0 0,0-1 0 0 0,0 1 0 0 0,0-1 0 0 0,0 0 0 0 0,0 0 0 0 0,0 0 0 0 0,0 0 0 0 0,-4 1 0 0 0,-4 4 159 0 0,0-1 1 0 0,-1 0-1 0 0,0-1 0 0 0,0 0 1 0 0,0-1-1 0 0,0 0 1 0 0,-16 3-1 0 0,14-6-8 0 0,1 1-1 0 0,-1-1 1 0 0,0-1 0 0 0,1 0-1 0 0,-1-1 1 0 0,-15-3-1 0 0,26 3-234 0 0,-1 1-1 0 0,1-1 0 0 0,0 0 0 0 0,-1 0 0 0 0,1 1 0 0 0,0-2 0 0 0,0 1 0 0 0,0 0 1 0 0,-1 0-1 0 0,1-1 0 0 0,1 1 0 0 0,-1-1 0 0 0,0 0 0 0 0,0 1 0 0 0,0-1 1 0 0,1 0-1 0 0,-1 0 0 0 0,1 0 0 0 0,0 0 0 0 0,0 0 0 0 0,-1-1 0 0 0,1 1 0 0 0,1 0 1 0 0,-1-1-1 0 0,0 1 0 0 0,0 0 0 0 0,1-1 0 0 0,0 1 0 0 0,-1-1 0 0 0,1 1 0 0 0,0-1 1 0 0,0 1-1 0 0,0 0 0 0 0,0-1 0 0 0,1 1 0 0 0,-1-1 0 0 0,1 1 0 0 0,0-1 1 0 0,-1 1-1 0 0,2-3 0 0 0,6-12-1555 0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47.4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510 140 15199 0 0,'0'-1'1172'0'0,"3"-3"-894"0"0,-1-1 0 0 0,0 1 0 0 0,0-1 0 0 0,-1 0-1 0 0,1 0 1 0 0,0-7 0 0 0,-2 10-50 0 0,0 0 0 0 0,0-1 0 0 0,0 1 0 0 0,0 0 0 0 0,-1 0 0 0 0,1 0 0 0 0,-1-1 0 0 0,1 1 0 0 0,-1 0 0 0 0,0 0 0 0 0,0 0 0 0 0,0 0 0 0 0,0 0 0 0 0,0 0 0 0 0,0 0 0 0 0,-1 1 0 0 0,-2-4 0 0 0,-1-1 115 0 0,0 1-1 0 0,-1 0 0 0 0,0 0 1 0 0,0 1-1 0 0,0-1 0 0 0,0 1 1 0 0,-1 1-1 0 0,1-1 0 0 0,-1 1 1 0 0,0 0-1 0 0,0 1 0 0 0,0-1 0 0 0,0 1 1 0 0,-1 1-1 0 0,1 0 0 0 0,-13-1 1 0 0,11 2-279 0 0,1 0 1 0 0,-1 1-1 0 0,1 0 1 0 0,-1 1-1 0 0,1 0 1 0 0,0 0-1 0 0,-1 1 1 0 0,1 0-1 0 0,0 0 1 0 0,1 1-1 0 0,-1 0 1 0 0,1 0-1 0 0,0 1 1 0 0,-10 7-1 0 0,1 2-25 0 0,1 1-1 0 0,1 1 1 0 0,0 0 0 0 0,1 0 0 0 0,0 2-1 0 0,-14 26 1 0 0,-50 119 142 0 0,73-152-169 0 0,-9 22 1 0 0,1 0-1 0 0,3 1 1 0 0,0 0-1 0 0,2 1 1 0 0,2 0-1 0 0,1 0 1 0 0,1 0-1 0 0,3 1 1 0 0,4 52-1 0 0,2-53-550 0 0,1 0 0 0 0,12 37 0 0 0,-4-20-2110 0 0,-11-33 785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47.8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1 138 19263 0 0,'4'-26'856'0'0,"6"18"168"0"0,8 2-816 0 0,4 0-208 0 0,0-2 0 0 0,3-4 0 0 0,3 2 160 0 0,2 0-16 0 0,0 0 0 0 0,2-2 0 0 0,0 4-144 0 0,0 0 0 0 0,0 0 0 0 0,0 2-8800 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3:48.1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0 14279 0 0,'0'0'1103'0'0,"2"4"-720"0"0,25 59 2441 0 0,27 90 0 0 0,-11-29-582 0 0,44 143 845 0 0,-74-214-2771 0 0,-2 0 0 0 0,-3 0 1 0 0,2 66-1 0 0,-9-67-264 0 0,-3 1 0 0 0,-2 0-1 0 0,-2-1 1 0 0,-2 0 0 0 0,-2 0-1 0 0,-3-1 1 0 0,-2 0 0 0 0,-3-2 0 0 0,-24 52-1 0 0,17-49-687 0 0,-2-2-1 0 0,-51 72 0 0 0,48-86-978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22.3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 29 1375 0 0,'-19'-29'18371'0'0,"20"38"-13807"0"0,2 19-6501 0 0,-2-19 4164 0 0,11 119 913 0 0,1 0-2260 0 0,-2-18-797 0 0,-8-96 205 0 0,-1-4-1180 0 0,-1-3-3145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22.9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560 156 12439 0 0,'-2'0'958'0'0,"-20"0"372"0"0,1 2 1 0 0,-1 0-1 0 0,0 1 1 0 0,1 1-1 0 0,-31 10 1 0 0,37-9-746 0 0,1 1 1 0 0,0 0-1 0 0,0 1 0 0 0,0 1 0 0 0,1 0 0 0 0,0 1 1 0 0,1 0-1 0 0,-18 18 0 0 0,14-10-277 0 0,0 1 0 0 0,2 1 0 0 0,0 0 0 0 0,-20 39-1 0 0,-32 91 327 0 0,44-85-510 0 0,2 0 0 0 0,3 2 0 0 0,3 0-1 0 0,-8 99 1 0 0,19-124-92 0 0,2 1-1 0 0,2-1 1 0 0,7 45 0 0 0,-5-60-17 0 0,2-1 0 0 0,1 0 0 0 0,1 0 0 0 0,1 0 0 0 0,2-1 0 0 0,12 26 0 0 0,-13-37-15 0 0,0 1 0 0 0,0-1 0 0 0,1-1 0 0 0,1 1 0 0 0,0-2 0 0 0,0 0 0 0 0,1 0 0 0 0,1-1 0 0 0,0 0 0 0 0,0-1 0 0 0,1-1 0 0 0,0 0 0 0 0,0-1 0 0 0,1 0 0 0 0,21 6 0 0 0,-11-6 0 0 0,1 0 0 0 0,-1-2 0 0 0,1-1 0 0 0,0-1 0 0 0,0-1 0 0 0,0-1 0 0 0,0-1 0 0 0,46-7 0 0 0,-24-3 0 0 0,-1-1 0 0 0,-1-2 0 0 0,0-3 0 0 0,-1-1 0 0 0,-1-2 0 0 0,-1-2 0 0 0,0-2 0 0 0,-2-2 0 0 0,-1-2 0 0 0,-1-1 0 0 0,69-66 0 0 0,-82 66 0 0 0,-2 0 0 0 0,0-2 0 0 0,-3-1 0 0 0,0-1 0 0 0,-2 0 0 0 0,-1-2 0 0 0,-2 0 0 0 0,-2-1 0 0 0,0 0 0 0 0,12-58 0 0 0,-21 66 28 0 0,-1 1 1 0 0,-1-1-1 0 0,-1 0 0 0 0,-2 0 1 0 0,0 0-1 0 0,-2 1 1 0 0,-1-1-1 0 0,-1 0 0 0 0,-1 1 1 0 0,-2 0-1 0 0,0 0 0 0 0,-2 1 1 0 0,-1-1-1 0 0,-1 2 0 0 0,-1 0 1 0 0,-1 0-1 0 0,-1 1 0 0 0,-31-38 1 0 0,20 30 76 0 0,-1 1 0 0 0,-2 2 1 0 0,-1 1-1 0 0,-1 1 0 0 0,-1 2 1 0 0,-1 1-1 0 0,-1 1 0 0 0,-1 2 1 0 0,-70-31-1 0 0,78 40-95 0 0,-1 2 0 0 0,0 1 0 0 0,0 1 1 0 0,-40-6-1 0 0,63 13-198 0 0,1-1 1 0 0,0 1 0 0 0,0 0 0 0 0,-1 1 0 0 0,1-1-1 0 0,0 0 1 0 0,0 1 0 0 0,0 0 0 0 0,-1 0-1 0 0,1 0 1 0 0,0 0 0 0 0,0 0 0 0 0,0 1-1 0 0,0-1 1 0 0,1 1 0 0 0,-1 0 0 0 0,0-1-1 0 0,1 1 1 0 0,-1 1 0 0 0,-2 2 0 0 0,-6 10-9740 0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24.6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24 174 5527 0 0,'0'0'423'0'0,"-9"-17"3365"0"0,7 13-2779 0 0,0 1-1 0 0,0-2 1 0 0,0 1 0 0 0,1 0-1 0 0,-1 0 1 0 0,1 0 0 0 0,0-1-1 0 0,0 1 1 0 0,0-9-1 0 0,1 10-810 0 0,0 1 0 0 0,1-1-1 0 0,-1 0 1 0 0,1 1-1 0 0,-1-1 1 0 0,1 1-1 0 0,0-1 1 0 0,0 1-1 0 0,0-1 1 0 0,0 1 0 0 0,0-1-1 0 0,1 1 1 0 0,-1 0-1 0 0,1 0 1 0 0,0 0-1 0 0,-1 0 1 0 0,5-4-1 0 0,2-1 3 0 0,1 1-1 0 0,0 0 0 0 0,0 0 0 0 0,1 0 0 0 0,0 2 0 0 0,0-1 1 0 0,0 1-1 0 0,0 0 0 0 0,1 1 0 0 0,-1 0 0 0 0,1 1 0 0 0,0 0 1 0 0,-1 1-1 0 0,1 0 0 0 0,22 2 0 0 0,-31-1-182 0 0,1 0 0 0 0,-1 0 0 0 0,0 1-1 0 0,1-1 1 0 0,-1 1 0 0 0,1 0 0 0 0,-1 0 0 0 0,0 0 0 0 0,0 0 0 0 0,1 0-1 0 0,-1 0 1 0 0,0 1 0 0 0,0-1 0 0 0,0 1 0 0 0,0-1 0 0 0,-1 1-1 0 0,1 0 1 0 0,2 2 0 0 0,-3-2-4 0 0,0 1 0 0 0,0-1 1 0 0,0 1-1 0 0,0-1 0 0 0,0 1 0 0 0,0 0 0 0 0,-1-1 1 0 0,1 1-1 0 0,-1 0 0 0 0,0-1 0 0 0,0 1 0 0 0,0 0 0 0 0,0-1 1 0 0,0 1-1 0 0,-1 0 0 0 0,0 4 0 0 0,-6 18 4 0 0,-1 0-1 0 0,-1-1 0 0 0,0-1 1 0 0,-20 34-1 0 0,-62 85 99 0 0,61-97-104 0 0,9-16 33 0 0,12-18 1 0 0,2-1 0 0 0,0 1 0 0 0,-10 20 0 0 0,16-29 2 0 0,15 2-725 0 0,-5-2 639 0 0,1-1 0 0 0,-1-1 0 0 0,1 1 0 0 0,-1-1 0 0 0,1-1 0 0 0,-1 0 0 0 0,0 0 0 0 0,1-1 0 0 0,11-3 0 0 0,31-5-76 0 0,-23 8 84 0 0,1 1 0 0 0,56 6 0 0 0,-76-5-1335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25.1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819 24 5527 0 0,'-10'-5'203'0'0,"0"1"0"0"0,-1 1 0 0 0,1 0 0 0 0,-1 0-1 0 0,0 1 1 0 0,0 1 0 0 0,0 0 0 0 0,-13 0 0 0 0,3 2 1975 0 0,0 1 0 0 0,0 1 1 0 0,-29 8-1 0 0,11-1-947 0 0,-1 2 1 0 0,2 2-1 0 0,0 1 0 0 0,-61 35 0 0 0,77-37-970 0 0,1 2-1 0 0,0 0 0 0 0,1 1 0 0 0,0 1 1 0 0,2 1-1 0 0,0 1 0 0 0,1 0 0 0 0,-24 36 0 0 0,20-20-9 0 0,1 1 0 0 0,1 0 0 0 0,3 2 0 0 0,1 0-1 0 0,-12 45 1 0 0,19-52-99 0 0,2 1 1 0 0,0 0-1 0 0,3 1 0 0 0,0-1 1 0 0,2 1-1 0 0,7 64 0 0 0,-4-82-124 0 0,1 0 0 0 0,0-1 0 0 0,1 1-1 0 0,0-1 1 0 0,1 0 0 0 0,1 0 0 0 0,0-1 0 0 0,1 0 0 0 0,1 0-1 0 0,0 0 1 0 0,0-1 0 0 0,2 0 0 0 0,-1-1 0 0 0,1 0 0 0 0,22 19-1 0 0,-12-15-26 0 0,0-1 0 0 0,0-1 0 0 0,1-1 0 0 0,1-1 0 0 0,0-1 0 0 0,0-1 0 0 0,1-1 0 0 0,0 0 0 0 0,0-2 0 0 0,1-1 0 0 0,0-1 0 0 0,0-1 0 0 0,43 0 0 0 0,-38-3-1 0 0,0-2-1 0 0,0-1 1 0 0,-1-2 0 0 0,1 0 0 0 0,-1-2-1 0 0,0-2 1 0 0,-1 0 0 0 0,0-1 0 0 0,0-2 0 0 0,-1-1-1 0 0,28-18 1 0 0,-30 15-14 0 0,0-1-1 0 0,-1-1 1 0 0,-1-1-1 0 0,22-26 1 0 0,-32 32 5 0 0,-1-2 0 0 0,0 0 0 0 0,-1 0 0 0 0,-1-1 0 0 0,0 0 0 0 0,-1 0 0 0 0,10-32 0 0 0,-8 13 14 0 0,-2 1-1 0 0,-2-2 0 0 0,-1 1 1 0 0,-1-1-1 0 0,-2 1 1 0 0,-2-1-1 0 0,-1 0 1 0 0,-2 1-1 0 0,-1-1 1 0 0,-2 1-1 0 0,-19-63 0 0 0,19 79 45 0 0,-1-1-1 0 0,-1 2 0 0 0,-1-1 0 0 0,-1 1 0 0 0,0 1 0 0 0,-1 0 0 0 0,-1 0 1 0 0,0 1-1 0 0,-2 0 0 0 0,0 1 0 0 0,0 1 0 0 0,-1 0 0 0 0,-1 1 0 0 0,-1 1 1 0 0,1 1-1 0 0,-2 0 0 0 0,1 1 0 0 0,-27-11 0 0 0,24 14 71 0 0,1 0 0 0 0,-1 1 0 0 0,-1 1 0 0 0,1 1-1 0 0,-39-2 1 0 0,50 5-301 0 0,0 1-1 0 0,0 1 0 0 0,1-1 0 0 0,-1 2 1 0 0,0-1-1 0 0,0 1 0 0 0,1 0 0 0 0,-1 1 1 0 0,1 0-1 0 0,0 0 0 0 0,0 1 0 0 0,0 0 1 0 0,0 1-1 0 0,0 0 0 0 0,1 0 1 0 0,-8 7-1 0 0,-1 3-1336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43.3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2 143 5063 0 0,'0'0'5874'0'0,"-2"-7"-1777"0"0,5 2-3642 0 0,0 0-1 0 0,1 0 1 0 0,0 0 0 0 0,-1 1 0 0 0,1 0-1 0 0,1 0 1 0 0,-1 0 0 0 0,1 0-1 0 0,7-5 1 0 0,9-3 424 0 0,22-11 0 0 0,-30 17-451 0 0,8-4 384 0 0,41-14-1 0 0,-53 21-597 0 0,0 1 0 0 0,1 0 1 0 0,-1 0-1 0 0,1 1 0 0 0,-1 0 0 0 0,1 1 0 0 0,9 0 0 0 0,-16 0 145 0 0,-2 2-139 0 0,1 1-208 0 0,-1-1 1 0 0,0 1-1 0 0,0-1 1 0 0,0 1 0 0 0,0-1-1 0 0,0 1 1 0 0,0 0-1 0 0,-1 0 1 0 0,1-1 0 0 0,-1 1-1 0 0,0 0 1 0 0,0 0-1 0 0,0-1 1 0 0,0 1-1 0 0,0 0 1 0 0,-1 0 0 0 0,1-1-1 0 0,-1 1 1 0 0,0 0-1 0 0,0-1 1 0 0,0 1-1 0 0,0-1 1 0 0,0 1 0 0 0,0-1-1 0 0,-4 5 1 0 0,-4 5 80 0 0,0 0 1 0 0,-1 0-1 0 0,-20 17 1 0 0,6-5-38 0 0,-2 5-45 0 0,26-29-8 0 0,0 1 0 0 0,0 0 0 0 0,0-1-1 0 0,0 1 1 0 0,0 0 0 0 0,1-1 0 0 0,-1 1 0 0 0,0-1 0 0 0,1 1 0 0 0,-1 0 0 0 0,0-1 0 0 0,1 1 0 0 0,-1-1 0 0 0,1 1 0 0 0,-1-1-1 0 0,1 1 1 0 0,0 0 0 0 0,0-1-2 0 0,2 3-6 0 0,0 1-1 0 0,1-1 1 0 0,0-1 0 0 0,0 1 0 0 0,0 0-1 0 0,0-1 1 0 0,0 0 0 0 0,9 3-1 0 0,39 10-71 0 0,-34-11 61 0 0,-1 0-12 0 0,-7-2 3 0 0,0 1 0 0 0,-1 0 0 0 0,13 5 0 0 0,-13-4 8 0 0,-1 0 0 0 0,1 1 0 0 0,-1-1 0 0 0,14 13-1 0 0,-10-7-18 0 0,-9-7 35 0 0,1-1 0 0 0,-1 1 0 0 0,1 0 0 0 0,-1 1 0 0 0,0-1 0 0 0,0 0 0 0 0,-1 1 0 0 0,1 0 0 0 0,-1-1 0 0 0,1 1 0 0 0,-1 0 0 0 0,0 0 0 0 0,-1 0 0 0 0,1 1 0 0 0,-1-1 0 0 0,2 7 0 0 0,-2-6 12 0 0,-1 1-1 0 0,1 0 1 0 0,-1 0-1 0 0,0-1 1 0 0,-1 1 0 0 0,1 0-1 0 0,-1-1 1 0 0,0 1-1 0 0,-1 0 1 0 0,1-1 0 0 0,-1 1-1 0 0,0-1 1 0 0,0 0-1 0 0,-1 0 1 0 0,0 0 0 0 0,0 0-1 0 0,0 0 1 0 0,0 0-1 0 0,-1-1 1 0 0,0 0-1 0 0,0 1 1 0 0,0-1 0 0 0,0-1-1 0 0,0 1 1 0 0,-1-1-1 0 0,0 1 1 0 0,0-1 0 0 0,0-1-1 0 0,0 1 1 0 0,0-1-1 0 0,0 0 1 0 0,-1 0 0 0 0,-6 1-1 0 0,0 0 15 0 0,-1-2 0 0 0,1 1 1 0 0,0-2-1 0 0,0 0 0 0 0,0 0 0 0 0,-1-1 0 0 0,-21-5 1 0 0,7 0-30 0 0,0-2 1 0 0,-34-15 0 0 0,56 21-154 0 0,1 0-1 0 0,-1 0 0 0 0,1 0 1 0 0,0-1-1 0 0,-1 1 1 0 0,1-1-1 0 0,1 0 1 0 0,-1 0-1 0 0,0-1 1 0 0,1 1-1 0 0,-4-5 0 0 0,0-4-815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43.8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895 68 3223 0 0,'-2'-1'240'0'0,"-7"-6"1508"0"0,-1 1-1 0 0,-1 0 0 0 0,1 0 0 0 0,-14-4 0 0 0,8 4-11 0 0,0 1-1 0 0,-24-4 1 0 0,4 4-179 0 0,0 1 1 0 0,-42 2-1 0 0,60 3-1262 0 0,-1 1 1 0 0,0 0-1 0 0,1 1 1 0 0,0 1-1 0 0,0 1 0 0 0,0 1 1 0 0,0 0-1 0 0,1 2 1 0 0,-19 10-1 0 0,3 1-22 0 0,1 1 0 0 0,1 2-1 0 0,-43 39 1 0 0,53-41-184 0 0,2 1-1 0 0,0 1 1 0 0,1 0-1 0 0,1 1 0 0 0,2 1 1 0 0,-16 30-1 0 0,14-18-22 0 0,1 0-1 0 0,2 1 1 0 0,-18 74-1 0 0,25-79-44 0 0,2 0 0 0 0,2 1-1 0 0,0-1 1 0 0,3 1-1 0 0,0 0 1 0 0,3-1-1 0 0,0 1 1 0 0,2-1-1 0 0,16 58 1 0 0,-13-69-11 0 0,0 0 0 0 0,1 0 0 0 0,1 0 0 0 0,0-1 0 0 0,2-1 0 0 0,20 26 0 0 0,-21-32-3 0 0,1 0 0 0 0,0 0 0 0 0,1-1 0 0 0,0-1 0 0 0,1 0 0 0 0,1-1 0 0 0,-1-1 0 0 0,33 16 0 0 0,-22-15 4 0 0,0-1 1 0 0,1-1-1 0 0,0-1 0 0 0,34 4 0 0 0,-17-6-7 0 0,82-1 0 0 0,-81-7-15 0 0,0-2-1 0 0,-1-2 1 0 0,0-2-1 0 0,0-1 1 0 0,-1-2-1 0 0,-1-3 1 0 0,0-1-1 0 0,0-1 1 0 0,-2-3-1 0 0,-1-1 1 0 0,0-2-1 0 0,55-44 1 0 0,-66 44-6 0 0,-1 0 0 0 0,-1-2 0 0 0,-1-1 0 0 0,21-29 0 0 0,-34 40 33 0 0,-1 0 1 0 0,-1-1-1 0 0,-1 1 0 0 0,0-2 1 0 0,-1 1-1 0 0,-1-1 0 0 0,0 0 1 0 0,-1 0-1 0 0,4-31 0 0 0,-7 23 40 0 0,-1 1-1 0 0,-1 0 0 0 0,-1-1 1 0 0,-1 1-1 0 0,-8-37 0 0 0,2 26 27 0 0,-3 0-1 0 0,-1 1 0 0 0,-16-34 1 0 0,12 35-16 0 0,0 1 0 0 0,-3 0 0 0 0,-27-37 0 0 0,32 52-2 0 0,-1 0-1 0 0,-1 0 1 0 0,0 2-1 0 0,-1 0 1 0 0,-1 0 0 0 0,-29-17-1 0 0,30 22-188 0 0,-1 1 0 0 0,0 0-1 0 0,-1 1 1 0 0,0 1 0 0 0,0 1-1 0 0,-1 1 1 0 0,1 0 0 0 0,-1 1 0 0 0,0 2-1 0 0,0 0 1 0 0,0 1 0 0 0,-1 0 0 0 0,1 2-1 0 0,0 1 1 0 0,0 0 0 0 0,0 2 0 0 0,0 0-1 0 0,-35 13 1 0 0,19-4-1487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49.0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 1 10591 0 0,'0'0'6179'0'0,"-1"2"-4454"0"0,-1 6-1159 0 0,0 1 0 0 0,0 0 0 0 0,1 0 0 0 0,0 1 0 0 0,1-1 0 0 0,0 0 0 0 0,0 0 0 0 0,1 0 0 0 0,0 0 0 0 0,1 0 0 0 0,0 0 0 0 0,4 10 0 0 0,4 11-63 0 0,2-1 0 0 0,19 34 0 0 0,-22-47-453 0 0,0 0 1 0 0,2-1 0 0 0,16 21-1 0 0,-20-28-126 0 0,0-1-1 0 0,0-1 1 0 0,0 1 0 0 0,0-1-1 0 0,1 0 1 0 0,0-1-1 0 0,1 0 1 0 0,11 6-1 0 0,-18-10-281 0 0,1 0 0 0 0,0 0-1 0 0,0-1 1 0 0,-1 1-1 0 0,7 0 1 0 0,6-2-5991 0 0,-3-3-1573 0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49.5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77 1 20239 0 0,'0'0'1540'0'0,"2"6"-875"0"0,-4 12-443 0 0,0 0 0 0 0,-6 23 0 0 0,2-12 864 0 0,-12 99 1699 0 0,3-13-2207 0 0,5-34-575 0 0,0 91-1 0 0,3-28-588 0 0,6-123-1502 0 0,2 23 1 0 0,-1-29-6261 0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49.8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19439 0 0,'0'0'1759'0'0,"1"2"-1448"0"0,4 9 306 0 0,-1 1 1 0 0,0-1 0 0 0,-1 1 0 0 0,3 16-1 0 0,5 52 1395 0 0,-7-42-1542 0 0,35 190 373 0 0,-27-180-4004 0 0,2-1-3375 0 0,-11-35-1330 0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50.2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1 851 17503 0 0,'0'0'1352'0'0,"0"-2"-873"0"0,3-3-249 0 0,0-1 0 0 0,0 0 0 0 0,1 1 0 0 0,0 0 0 0 0,-1-1 0 0 0,2 1 0 0 0,-1 1 0 0 0,10-9 0 0 0,6-3 744 0 0,22-12 0 0 0,-3 1-592 0 0,94-76 315 0 0,-125 97-963 0 0,-1 0 0 0 0,1 0 0 0 0,-1-1 0 0 0,0 1 0 0 0,-1-1 0 0 0,0-1 0 0 0,0 0 0 0 0,0 1 0 0 0,-1-2 0 0 0,0 1 0 0 0,5-14 0 0 0,-10 21 228 0 0,0 1 0 0 0,0-1 0 0 0,0 0 0 0 0,0 1 0 0 0,0-1 0 0 0,0 1 1 0 0,0-1-1 0 0,0 0 0 0 0,0 1 0 0 0,0-1 0 0 0,-1 1 0 0 0,1-1 0 0 0,0 1 0 0 0,0-1 0 0 0,-1 1 0 0 0,1-1 0 0 0,0 1 0 0 0,-1-1 0 0 0,1 1 0 0 0,0-1 0 0 0,-1 1 0 0 0,1-1 0 0 0,-1 1 0 0 0,1 0 0 0 0,-2-1 1 0 0,-10-7-297 0 0,9 7 326 0 0,-1 1 0 0 0,1-1-1 0 0,-1 0 1 0 0,1 1 0 0 0,0 0 0 0 0,-1 0-1 0 0,1 0 1 0 0,-1 0 0 0 0,1 0 0 0 0,-1 1-1 0 0,1 0 1 0 0,0-1 0 0 0,-1 1-1 0 0,-3 2 1 0 0,0 0 230 0 0,0 0 0 0 0,0 0 0 0 0,0 1 0 0 0,0 0 0 0 0,-7 6 0 0 0,8-5 44 0 0,0 1 0 0 0,0-1 0 0 0,0 1 0 0 0,1 1 1 0 0,0-1-1 0 0,0 1 0 0 0,0 0 0 0 0,1 0 0 0 0,0 0 0 0 0,0 1 0 0 0,1-1 0 0 0,0 1 0 0 0,1 0 0 0 0,-1 0 0 0 0,1 0 0 0 0,1 0 0 0 0,-1 12 0 0 0,1-5-5 0 0,1 1 0 0 0,1 0 0 0 0,1 0-1 0 0,0-1 1 0 0,1 1 0 0 0,0-1 0 0 0,2 0-1 0 0,6 18 1 0 0,-1-9-164 0 0,0 0 0 0 0,14 24 1 0 0,-19-40-115 0 0,1 0 0 0 0,0 0 0 0 0,0 0 0 0 0,1-1 0 0 0,-1 1 1 0 0,2-2-1 0 0,-1 1 0 0 0,14 9 0 0 0,-18-15-58 0 0,0 1 0 0 0,0 0 0 0 0,0-1 1 0 0,0 0-1 0 0,0 0 0 0 0,0 0 0 0 0,0 0 0 0 0,1 0 0 0 0,-1 0 0 0 0,0-1 0 0 0,0 0 1 0 0,1 1-1 0 0,-1-1 0 0 0,4-1 0 0 0,-4 1-647 0 0,0-1-1 0 0,-1 0 1 0 0,1 1-1 0 0,0-1 1 0 0,-1 0 0 0 0,1 0-1 0 0,-1-1 1 0 0,0 1-1 0 0,1 0 1 0 0,-1-1 0 0 0,3-2-1 0 0,9-9-7297 0 0</inkml:trace>
  <inkml:trace contextRef="#ctx0" brushRef="#br0" timeOffset="1">592 35 3679 0 0,'-34'-35'12343'0'0,"31"41"-7830"0"0,0 3-2592 0 0,1 5-1308 0 0,1 0 0 0 0,0 0 0 0 0,1 0 0 0 0,0 0-1 0 0,4 18 1 0 0,-2-6-260 0 0,40 326 1553 0 0,-36-317-1937 0 0,1-1 0 0 0,19 50-1 0 0,-19-64-587 0 0,2-1 0 0 0,0 0 0 0 0,1-1 0 0 0,1 0-1 0 0,19 25 1 0 0,-12-23-1341 0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50.6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325 756 12439 0 0,'-5'-7'-6'0'0,"-1"-2"975"0"0,0 1 0 0 0,-1 0-1 0 0,0 0 1 0 0,-1 0 0 0 0,-10-8-1 0 0,15 14-716 0 0,1 1-1 0 0,0-1 1 0 0,-1 1 0 0 0,0 0-1 0 0,1 0 1 0 0,-1 0 0 0 0,1 0-1 0 0,-1 0 1 0 0,0 1-1 0 0,0-1 1 0 0,0 1 0 0 0,1-1-1 0 0,-1 1 1 0 0,0 0-1 0 0,0 0 1 0 0,0 1 0 0 0,0-1-1 0 0,1 0 1 0 0,-1 1-1 0 0,0 0 1 0 0,0 0 0 0 0,1 0-1 0 0,-1 0 1 0 0,1 0 0 0 0,-4 2-1 0 0,-2 2-19 0 0,-1 1 0 0 0,1 0 0 0 0,0 0 0 0 0,0 1 0 0 0,1 0 0 0 0,0 0 0 0 0,1 1 0 0 0,-1 0 0 0 0,1 0 0 0 0,-5 10 0 0 0,-3 8 30 0 0,0 0 1 0 0,-10 33-1 0 0,23-56-258 0 0,-13 31 179 0 0,1 2 1 0 0,-11 56 0 0 0,22-82-155 0 0,0 0 1 0 0,1 0 0 0 0,0 1 0 0 0,1-1-1 0 0,0 0 1 0 0,1 0 0 0 0,0 1 0 0 0,1-1-1 0 0,0 0 1 0 0,0 0 0 0 0,1 0 0 0 0,0-1 0 0 0,1 1-1 0 0,6 12 1 0 0,-8-19-35 0 0,0-1 1 0 0,-1 0-1 0 0,1 1 1 0 0,0-1-1 0 0,0 0 1 0 0,0 0-1 0 0,0 0 1 0 0,0 0-1 0 0,1-1 0 0 0,-1 1 1 0 0,1-1-1 0 0,-1 1 1 0 0,1-1-1 0 0,-1 0 1 0 0,1 0-1 0 0,0 0 0 0 0,-1 0 1 0 0,1 0-1 0 0,0-1 1 0 0,0 1-1 0 0,0-1 1 0 0,0 0-1 0 0,0 0 0 0 0,-1 0 1 0 0,1 0-1 0 0,6-1 1 0 0,-3 0-12 0 0,0-1 0 0 0,0 0 0 0 0,0 0 0 0 0,0 0 0 0 0,-1 0 0 0 0,1-1 0 0 0,-1 0 0 0 0,1 0 0 0 0,-1-1 0 0 0,0 1 0 0 0,7-7 0 0 0,2-4-87 0 0,0-1-1 0 0,-1-1 1 0 0,-1 0-1 0 0,0-1 0 0 0,-1 0 1 0 0,0 0-1 0 0,-2-1 1 0 0,0-1-1 0 0,-1 1 1 0 0,-1-1-1 0 0,-1-1 0 0 0,7-36 1 0 0,16-238-1340 0 0,-26 235 1299 0 0,2-186-36 0 0,-7 189 30 0 0,-3 1-1 0 0,-17-76 0 0 0,7 79 123 0 0,13 47 109 0 0,-1-1-1 0 0,1 1 1 0 0,-1 0 0 0 0,0 0-1 0 0,0 1 1 0 0,0-1 0 0 0,-5-5-1 0 0,7 10-49 0 0,1-1 0 0 0,-1 0 0 0 0,0 0 0 0 0,1 1 0 0 0,-1-1-1 0 0,0 0 1 0 0,0 1 0 0 0,0-1 0 0 0,0 1 0 0 0,0-1 0 0 0,1 1 0 0 0,-1-1-1 0 0,0 1 1 0 0,0 0 0 0 0,0-1 0 0 0,0 1 0 0 0,0 0 0 0 0,0 0-1 0 0,0 0 1 0 0,0 0 0 0 0,0 0 0 0 0,0 0 0 0 0,-2 0 0 0 0,2 0 12 0 0,0 1 1 0 0,0-1-1 0 0,0 1 1 0 0,0 0-1 0 0,0 0 1 0 0,0-1 0 0 0,0 1-1 0 0,0 0 1 0 0,0 0-1 0 0,1 0 1 0 0,-1 0-1 0 0,0 0 1 0 0,0 0 0 0 0,1 0-1 0 0,-1 0 1 0 0,0 2-1 0 0,-2 5 132 0 0,0 1-1 0 0,0-1 1 0 0,1 1-1 0 0,-2 10 0 0 0,3-15-168 0 0,-3 23 168 0 0,1 1 0 0 0,2-1 1 0 0,2 41-1 0 0,15 84 100 0 0,-13-123-226 0 0,10 57-106 0 0,4-1 1 0 0,3-1 0 0 0,3-1-1 0 0,64 145 1 0 0,-68-191-1468 0 0,27 42 1 0 0,-33-59 241 0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50.9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92 39 9215 0 0,'-32'-16'816'0'0,"20"10"-656"0"0,-4 2-160 0 0,6-2 0 0 0,2 2 2896 0 0,-6 2 8792 0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51.5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274 10 2303 0 0,'-8'-4'200'0'0,"5"3"168"0"0,0 0-1 0 0,-1 0 0 0 0,1 0 1 0 0,-1 1-1 0 0,-4-1 0 0 0,4 1 689 0 0,0 0 1 0 0,0 0-1 0 0,0 1 0 0 0,0 0 0 0 0,0-1 0 0 0,0 2 0 0 0,-5 1 1 0 0,3-1 1100 0 0,0 1 1 0 0,0 0 0 0 0,-10 8-1 0 0,-4 6 370 0 0,4 0-2104 0 0,1 1 1 0 0,1 0-1 0 0,0 1 1 0 0,2 0 0 0 0,0 1-1 0 0,1 1 1 0 0,1 0-1 0 0,-13 37 1 0 0,18-42-356 0 0,0 0 1 0 0,2 0-1 0 0,-1 0 0 0 0,2 1 1 0 0,0-1-1 0 0,1 22 0 0 0,1-32-79 0 0,1 1-1 0 0,0 0 0 0 0,0-1 0 0 0,0 1 0 0 0,1 0 0 0 0,0-1 0 0 0,6 12 0 0 0,-6-14-25 0 0,0 0 0 0 0,1 0 0 0 0,-1-1 0 0 0,1 1-1 0 0,0-1 1 0 0,0 1 0 0 0,0-1 0 0 0,1 0 0 0 0,-1-1 0 0 0,1 1 0 0 0,0 0 0 0 0,-1-1 0 0 0,6 2 0 0 0,-2-1-260 0 0,0-1 1 0 0,0 0 0 0 0,0-1-1 0 0,0 1 1 0 0,0-1 0 0 0,0-1-1 0 0,1 0 1 0 0,-1 0 0 0 0,0 0-1 0 0,0-1 1 0 0,9-1 0 0 0,13-3-1587 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52.1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262 473 9215 0 0,'-15'-1'976'0'0,"8"0"-53"0"0,0 1 0 0 0,0 0 0 0 0,0 0 0 0 0,0 1-1 0 0,0 0 1 0 0,1 0 0 0 0,-1 0 0 0 0,0 1 0 0 0,1 0-1 0 0,-1 1 1 0 0,1-1 0 0 0,-10 7 0 0 0,10-6-524 0 0,1 1 0 0 0,0-1 0 0 0,0 1 0 0 0,-8 8 0 0 0,-17 20 1085 0 0,21-25-1225 0 0,1 0 0 0 0,1 1 0 0 0,-1 1 0 0 0,1-1 0 0 0,1 1 0 0 0,0 0 1 0 0,0 1-1 0 0,0-1 0 0 0,-4 13 0 0 0,7-14-153 0 0,1 0 0 0 0,0 0 0 0 0,0 1 0 0 0,1-1 0 0 0,-1 0 0 0 0,2 1 0 0 0,0 13 0 0 0,0-21-104 0 0,0 1 0 0 0,1-1 0 0 0,0 1-1 0 0,-1-1 1 0 0,1 1 0 0 0,0-1 0 0 0,0 0 0 0 0,0 1 0 0 0,-1-1 0 0 0,1 0 0 0 0,1 0 0 0 0,-1 0 0 0 0,0 1 0 0 0,0-1 0 0 0,0 0 0 0 0,1 0-1 0 0,1 1 1 0 0,1 0 2 0 0,0 0 0 0 0,0 0 0 0 0,0 0-1 0 0,6 1 1 0 0,-4-2-75 0 0,0 0 0 0 0,1 0-1 0 0,-1-1 1 0 0,1 0 0 0 0,-1 0-1 0 0,0 0 1 0 0,1-1 0 0 0,-1 0 0 0 0,0 0-1 0 0,11-4 1 0 0,3-3-433 0 0,36-16 0 0 0,-47 19 125 0 0,1 0 0 0 0,-1-1-1 0 0,0 0 1 0 0,0-1 0 0 0,14-12-1 0 0,-19 14 169 0 0,0 0 0 0 0,0 1 0 0 0,-1-1 0 0 0,1-1 0 0 0,-1 1 0 0 0,0 0 0 0 0,0-1 0 0 0,-1 0 0 0 0,0 1 0 0 0,0-1 0 0 0,2-10 0 0 0,-1-1-139 0 0,0-1-1 0 0,-1-19 2828 0 0,-2 38-2414 0 0,-1-1 0 0 0,1 1 0 0 0,0 0 0 0 0,-1-1 0 0 0,1 1 0 0 0,-1 0 0 0 0,1-1 0 0 0,0 1 0 0 0,0 0 0 0 0,-1-1 0 0 0,1 1 1 0 0,0 0-1 0 0,0 0 0 0 0,0-1 0 0 0,0 1 0 0 0,0 0 0 0 0,0 0 0 0 0,0 0 0 0 0,0-1 0 0 0,0 1 0 0 0,0 0 0 0 0,1 1 0 0 0,1 18 376 0 0,0-14-393 0 0,0 0 0 0 0,0-1 0 0 0,1 1 0 0 0,0-1-1 0 0,0 0 1 0 0,0 0 0 0 0,0 0 0 0 0,1 0-1 0 0,0 0 1 0 0,0-1 0 0 0,0 1 0 0 0,1-1 0 0 0,-1 0-1 0 0,1-1 1 0 0,8 5 0 0 0,-10-6-65 0 0,0 0-1 0 0,0-1 1 0 0,1 1-1 0 0,-1-1 1 0 0,0 0 0 0 0,1 0-1 0 0,-1 0 1 0 0,1-1 0 0 0,-1 1-1 0 0,1-1 1 0 0,-1 0 0 0 0,1 0-1 0 0,0 0 1 0 0,-1-1 0 0 0,1 1-1 0 0,-1-1 1 0 0,1 1 0 0 0,-1-1-1 0 0,1 0 1 0 0,-1-1 0 0 0,0 1-1 0 0,0-1 1 0 0,1 1-1 0 0,-1-1 1 0 0,0 0 0 0 0,-1 0-1 0 0,5-4 1 0 0,2-2-214 0 0,0 0 0 0 0,-1-1-1 0 0,0 0 1 0 0,-1-1 0 0 0,0 0 0 0 0,0 0-1 0 0,-1 0 1 0 0,6-14 0 0 0,-5 7-119 0 0,-1 0-1 0 0,-1 0 1 0 0,0-1 0 0 0,3-32 0 0 0,-4-4 61 0 0,-3 1 0 0 0,-10-92 0 0 0,7 120 505 0 0,-20-122 2098 0 0,26 167 726 0 0,2 7-2370 0 0,10 27 1 0 0,7 8-99 0 0,100 247 13 0 0,-92-246-1597 0 0,-6-24-6561 0 0,-5-13-1517 0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52.6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200 45 4143 0 0,'0'0'191'0'0,"0"-16"26"0"0,-1 14 210 0 0,1 1-1 0 0,-1-1 0 0 0,0 1 0 0 0,1-1 0 0 0,-1 1 0 0 0,0-1 0 0 0,0 1 0 0 0,0-1 0 0 0,-1 1 0 0 0,1 0 0 0 0,0-1 1 0 0,0 1-1 0 0,-1 0 0 0 0,1 0 0 0 0,0 0 0 0 0,-1 0 0 0 0,1 0 0 0 0,-1 0 0 0 0,0 1 0 0 0,1-1 0 0 0,-1 0 0 0 0,0 1 1 0 0,1 0-1 0 0,-1-1 0 0 0,0 1 0 0 0,1 0 0 0 0,-1-1 0 0 0,0 1 0 0 0,0 0 0 0 0,-1 1 0 0 0,-2-1 537 0 0,1 0-1 0 0,-1 1 1 0 0,1 0 0 0 0,-8 2-1 0 0,-13 8-233 0 0,18-6-476 0 0,0-1 0 0 0,0 1 0 0 0,0 1 0 0 0,1-1 0 0 0,0 1 1 0 0,0 0-1 0 0,0 1 0 0 0,1-1 0 0 0,0 1 0 0 0,0 0 0 0 0,1 1 0 0 0,-1-1 0 0 0,2 1 0 0 0,-1 0 1 0 0,1 0-1 0 0,0 0 0 0 0,1 0 0 0 0,-2 13 0 0 0,1-7-144 0 0,1 0 1 0 0,1 1-1 0 0,1-1 1 0 0,0 1-1 0 0,0-1 1 0 0,4 17-1 0 0,-3-24-131 0 0,1 0 0 0 0,0 0 1 0 0,0 0-1 0 0,0 0 0 0 0,1 0 0 0 0,0-1 0 0 0,0 0 0 0 0,0 1 1 0 0,1-1-1 0 0,0 0 0 0 0,0-1 0 0 0,1 1 0 0 0,0-1 1 0 0,8 7-1 0 0,-10-9-125 0 0,0-1 1 0 0,1 0-1 0 0,-1 0 1 0 0,1 0-1 0 0,-1-1 1 0 0,1 1 0 0 0,0-1-1 0 0,0 0 1 0 0,0 0-1 0 0,0 0 1 0 0,0 0-1 0 0,6-1 1 0 0,-4 0-1258 0 0,-1 0 0 0 0,1 0 0 0 0,-1-1 0 0 0,1 0 0 0 0,5-2 0 0 0,11-4-6467 0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53.0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69 51 7831 0 0,'0'0'603'0'0,"-1"-1"-396"0"0,0 1 24 0 0,0 0 1 0 0,-1 0 0 0 0,1-1-1 0 0,0 1 1 0 0,0 0 0 0 0,0 0-1 0 0,0 0 1 0 0,0 0-1 0 0,0 0 1 0 0,0 1 0 0 0,0-1-1 0 0,0 0 1 0 0,0 0 0 0 0,0 1-1 0 0,0-1 1 0 0,0 0 0 0 0,0 1-1 0 0,0-1 1 0 0,0 1 0 0 0,0-1-1 0 0,1 1 1 0 0,-1 0-1 0 0,0-1 1 0 0,0 1 0 0 0,1 0-1 0 0,-1 0 1 0 0,-1 1 0 0 0,0 1 631 0 0,-1 1 0 0 0,1-1 1 0 0,0 1-1 0 0,-2 7 0 0 0,-4 7 660 0 0,5-13-1190 0 0,0 1 0 0 0,1-1-1 0 0,0 1 1 0 0,0 0 0 0 0,0-1 0 0 0,1 1 0 0 0,0 0 0 0 0,0 0 0 0 0,0 0-1 0 0,1 0 1 0 0,0 0 0 0 0,0 0 0 0 0,1 9 0 0 0,1-6-75 0 0,-1-5-91 0 0,0 0 1 0 0,-1 0-1 0 0,1-1 0 0 0,0 1 0 0 0,1-1 1 0 0,-1 1-1 0 0,1-1 0 0 0,0 1 0 0 0,4 5 0 0 0,-5-7-142 0 0,1 0-1 0 0,0 0 0 0 0,1 0 0 0 0,-1 0 0 0 0,0-1 0 0 0,0 1 0 0 0,1-1 0 0 0,-1 1 1 0 0,1-1-1 0 0,-1 0 0 0 0,1 0 0 0 0,-1 0 0 0 0,1 0 0 0 0,0-1 0 0 0,0 1 1 0 0,-1-1-1 0 0,1 1 0 0 0,0-1 0 0 0,0 0 0 0 0,0 0 0 0 0,-1 0 0 0 0,1-1 0 0 0,5 0 1 0 0,-1-1-38 0 0,0-1 0 0 0,0 1 1 0 0,-1-1-1 0 0,1-1 0 0 0,-1 1 1 0 0,0-1-1 0 0,0 0 0 0 0,6-6 1 0 0,-4 4-129 0 0,-1 0 0 0 0,0-1 0 0 0,0 0 0 0 0,11-16 0 0 0,-16 21 58 0 0,0-1 1 0 0,0-1-1 0 0,0 1 0 0 0,-1 0 1 0 0,0 0-1 0 0,1-1 0 0 0,-1 1 1 0 0,0 0-1 0 0,-1-1 0 0 0,1 1 0 0 0,0-1 1 0 0,-1 1-1 0 0,0-1 0 0 0,0 0 1 0 0,0 1-1 0 0,-1-6 0 0 0,-3-5-595 0 0,-1 0 0 0 0,0 0-1 0 0,-1 1 1 0 0,0 0 0 0 0,-15-23 0 0 0,12 22-1317 0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53.4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1 12439 0 0,'0'0'1126'0'0,"0"2"-929"0"0,-2 10 435 0 0,1 0 1 0 0,1 0-1 0 0,0 0 0 0 0,1 0 1 0 0,4 23-1 0 0,20 61 4534 0 0,-17-67-5016 0 0,120 346 2468 0 0,-102-309-3602 0 0,-8-23-6176 0 0,-8-20-315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54.3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236 40 1375 0 0,'-1'-2'6482'0'0,"-7"-10"-2737"0"0,5 9-2656 0 0,-1 0 0 0 0,0 0 0 0 0,0 1 0 0 0,0-1 0 0 0,0 1 0 0 0,0 0 0 0 0,-1 0 0 0 0,-4-2 0 0 0,6 4-852 0 0,0-1 0 0 0,1 1 0 0 0,-1 0 0 0 0,0 0 0 0 0,0 0 0 0 0,1 0 0 0 0,-1 0 0 0 0,0 1 0 0 0,1-1 0 0 0,-1 1 0 0 0,0 0 0 0 0,1-1-1 0 0,-1 1 1 0 0,1 0 0 0 0,-1 1 0 0 0,-2 1 0 0 0,-7 4-60 0 0,0 1-1 0 0,0 1 1 0 0,1 0-1 0 0,0 0 1 0 0,1 2-1 0 0,0-1 1 0 0,0 1-1 0 0,1 0 1 0 0,-11 20-1 0 0,17-26-141 0 0,0 1 0 0 0,0-1 0 0 0,1 1-1 0 0,0 0 1 0 0,0 0 0 0 0,1 0-1 0 0,-1 0 1 0 0,1 0 0 0 0,1 0 0 0 0,-1 0-1 0 0,1 1 1 0 0,0-1 0 0 0,0 0 0 0 0,2 7-1 0 0,-2-10-40 0 0,1 0-1 0 0,-1-1 1 0 0,1 1-1 0 0,0 0 1 0 0,0-1-1 0 0,0 1 1 0 0,0-1-1 0 0,0 0 1 0 0,1 1-1 0 0,-1-1 1 0 0,1 0-1 0 0,0 0 1 0 0,-1 0-1 0 0,1 0 1 0 0,0 0-1 0 0,0 0 1 0 0,0 0-1 0 0,0-1 1 0 0,1 1-1 0 0,-1-1 1 0 0,0 1-1 0 0,1-1 1 0 0,-1 0-1 0 0,1 0 1 0 0,-1 0-1 0 0,1 0 1 0 0,-1-1-1 0 0,1 1 1 0 0,0-1-1 0 0,-1 1 1 0 0,1-1-1 0 0,0 0 1 0 0,-1 0-1 0 0,4-1 1 0 0,3 0-94 0 0,-1 0 1 0 0,0-1 0 0 0,0 0-1 0 0,-1 0 1 0 0,1-1 0 0 0,0 0-1 0 0,-1 0 1 0 0,0-1 0 0 0,0 0-1 0 0,7-5 1 0 0,-2 1-235 0 0,-1-1-1 0 0,0 0 1 0 0,-1-1 0 0 0,0 0-1 0 0,8-11 1 0 0,-14 15 222 0 0,0 0 0 0 0,-1 0 0 0 0,0 0 0 0 0,0-1 0 0 0,-1 1 0 0 0,0-1 0 0 0,0 1 0 0 0,0-1-1 0 0,-1 0 1 0 0,0 0 0 0 0,0 1 0 0 0,-1-1 0 0 0,0 0 0 0 0,0 0 0 0 0,-1 0 0 0 0,0 0 0 0 0,-2-9 0 0 0,3 14 158 0 0,-6-4 1868 0 0,6 10-1855 0 0,0 0 0 0 0,0 1 0 0 0,1-1 0 0 0,0 0 0 0 0,0 0 1 0 0,0 0-1 0 0,0 0 0 0 0,1 0 0 0 0,-1 0 0 0 0,1 0 0 0 0,4 6 0 0 0,-2-5-29 0 0,0 0 0 0 0,0-1 0 0 0,0 0 0 0 0,1 1 0 0 0,0-1 0 0 0,-1-1 0 0 0,1 1 0 0 0,1-1 0 0 0,-1 0 0 0 0,9 4-1 0 0,11 2-52 0 0,-15-9-179 0 0,-4-1 1 0 0,-3 0-66 0 0,0 1 1 0 0,0-1-1 0 0,0 0 0 0 0,0 0 1 0 0,0 0-1 0 0,0 0 1 0 0,0 0-1 0 0,-1-1 0 0 0,1 1 1 0 0,0-1-1 0 0,-1 1 1 0 0,0-1-1 0 0,1 0 1 0 0,-1 0-1 0 0,0 0 0 0 0,0-1 1 0 0,0 1-1 0 0,3-4 1 0 0,-1-6-1648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54.7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 70 8751 0 0,'-2'-5'-12'0'0,"1"0"-1"0"0,0 0 1 0 0,0 0-1 0 0,0 0 0 0 0,0-9 1 0 0,1-4 3698 0 0,1 5 5221 0 0,1 15-8132 0 0,6 4-419 0 0,0 0 0 0 0,0 1-1 0 0,-1 0 1 0 0,0 0 0 0 0,-1 1-1 0 0,1 0 1 0 0,-2 0 0 0 0,10 16-1 0 0,2 8 422 0 0,14 37-1 0 0,-12-14 29 0 0,22 100 0 0 0,-27-96-609 0 0,-4-13-206 0 0,10 38 158 0 0,-16-73-276 0 0,0 0 0 0 0,0-1 0 0 0,1 1 0 0 0,1-1 0 0 0,7 12 0 0 0,-11-19-68 0 0,-1-1-1 0 0,1 0 1 0 0,0 0 0 0 0,0 0 0 0 0,0 0-1 0 0,0 0 1 0 0,0 0 0 0 0,1-1 0 0 0,-1 1-1 0 0,0-1 1 0 0,1 1 0 0 0,-1-1 0 0 0,4 1-1 0 0,-3-1-288 0 0,-1-1 0 0 0,0 1-1 0 0,0-1 1 0 0,1 0-1 0 0,-1 0 1 0 0,0 0 0 0 0,1 0-1 0 0,-1 0 1 0 0,0 0 0 0 0,4-1-1 0 0,6-3-6946 0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55.0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14311 0 0,'0'0'4256'0'0,"0"2"-2760"0"0,36 92 4031 0 0,-32-82-5377 0 0,1-1 0 0 0,1 0 1 0 0,0 0-1 0 0,0-1 0 0 0,1 0 0 0 0,13 16 1 0 0,-18-25-271 0 0,0 1 1 0 0,0-1 0 0 0,0 0-1 0 0,0 1 1 0 0,0-1 0 0 0,0 0-1 0 0,1 0 1 0 0,-1-1 0 0 0,0 1-1 0 0,1 0 1 0 0,-1-1 0 0 0,0 1-1 0 0,1-1 1 0 0,-1 0 0 0 0,5 0-1 0 0,-3 0-491 0 0,0 0-1 0 0,0 0 0 0 0,0-1 0 0 0,0 0 0 0 0,0 0 0 0 0,0 0 1 0 0,-1 0-1 0 0,6-2 0 0 0,1-3-1343 0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55.4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18 112 4143 0 0,'-1'2'13579'0'0,"0"-1"-13056"0"0,-1 1 1 0 0,1 0-1 0 0,-1 0 1 0 0,1 0-1 0 0,0 0 0 0 0,0 0 1 0 0,0 0-1 0 0,0 1 1 0 0,0-1-1 0 0,0 3 1 0 0,0 0-125 0 0,0 1 0 0 0,0 0 0 0 0,1 0 0 0 0,0 5 0 0 0,0-4-254 0 0,1 0 0 0 0,-1 0 0 0 0,1 0 0 0 0,1 1 0 0 0,0-2 0 0 0,0 1 0 0 0,4 9 0 0 0,-4-12-109 0 0,-1-2-25 0 0,-1 0 0 0 0,2 0 1 0 0,-1 0-1 0 0,0 0 1 0 0,0 0-1 0 0,1-1 0 0 0,-1 1 1 0 0,1 0-1 0 0,-1-1 1 0 0,1 1-1 0 0,-1-1 0 0 0,1 0 1 0 0,0 1-1 0 0,0-1 1 0 0,0 0-1 0 0,0 0 0 0 0,0 0 1 0 0,3 1-1 0 0,-3-1-52 0 0,0-1-1 0 0,1 1 1 0 0,-1 0 0 0 0,1-1 0 0 0,-1 1-1 0 0,0-1 1 0 0,1 0 0 0 0,-1 0-1 0 0,1 0 1 0 0,-1 0 0 0 0,1 0 0 0 0,-1 0-1 0 0,1-1 1 0 0,-1 1 0 0 0,1-1-1 0 0,-1 0 1 0 0,0 1 0 0 0,1-1-1 0 0,-1 0 1 0 0,0-1 0 0 0,0 1 0 0 0,0 0-1 0 0,0-1 1 0 0,0 1 0 0 0,0-1-1 0 0,0 1 1 0 0,0-1 0 0 0,0 0 0 0 0,-1 0-1 0 0,1 0 1 0 0,-1 0 0 0 0,0 0-1 0 0,1 0 1 0 0,-1 0 0 0 0,0-1-1 0 0,1-2 1 0 0,-2 3 18 0 0,0 0 0 0 0,-1 0 0 0 0,1-1 0 0 0,0 1 0 0 0,-1 0 0 0 0,0 0 0 0 0,1 0 0 0 0,-1 0 0 0 0,0 0-1 0 0,0 0 1 0 0,0 0 0 0 0,0 0 0 0 0,0 0 0 0 0,-1 0 0 0 0,1 1 0 0 0,-3-3 0 0 0,0-1-21 0 0,-3-5 42 0 0,-1-1-1 0 0,1 1 0 0 0,1-1 1 0 0,0 0-1 0 0,-5-15 0 0 0,10 23-13 0 0,0 0-1 0 0,0 0 0 0 0,1 0 0 0 0,-1 0 0 0 0,1 0 1 0 0,-1 0-1 0 0,1 0 0 0 0,0 0 0 0 0,1 0 0 0 0,-1 0 0 0 0,0 0 1 0 0,1 0-1 0 0,0 0 0 0 0,-1 0 0 0 0,1 0 0 0 0,0 0 0 0 0,1 0 1 0 0,-1 1-1 0 0,0-1 0 0 0,1 0 0 0 0,0 1 0 0 0,-1-1 1 0 0,1 1-1 0 0,0 0 0 0 0,0-1 0 0 0,0 1 0 0 0,4-3 0 0 0,0 1-78 0 0,-1 0 0 0 0,1 0-1 0 0,0 1 1 0 0,0-1-1 0 0,0 1 1 0 0,1 1-1 0 0,-1-1 1 0 0,1 1-1 0 0,-1 0 1 0 0,1 1-1 0 0,0-1 1 0 0,0 1 0 0 0,-1 1-1 0 0,1-1 1 0 0,10 2-1 0 0,-13-1 124 0 0,1 0 0 0 0,-1 1 0 0 0,1 0 0 0 0,-1 0 0 0 0,1 1 0 0 0,-1-1 0 0 0,0 1 0 0 0,0 0 0 0 0,0 0 0 0 0,0 0 0 0 0,0 0 0 0 0,0 1 0 0 0,0 0 0 0 0,-1 0 0 0 0,1 0 0 0 0,-1 0 0 0 0,0 0 0 0 0,0 1 0 0 0,0-1 0 0 0,0 1 0 0 0,-1 0 0 0 0,0 0 0 0 0,1 0-1 0 0,1 5 1 0 0,-1 1 343 0 0,1 0-1 0 0,-1 0 0 0 0,0 1 0 0 0,-1-1 0 0 0,-1 1 0 0 0,2 18 0 0 0,-4-29-350 0 0,1 1 0 0 0,0-1-1 0 0,0 0 1 0 0,0 1 0 0 0,0-1 0 0 0,1 1 0 0 0,-1-1-1 0 0,0 0 1 0 0,0 1 0 0 0,0-1 0 0 0,0 0 0 0 0,0 1-1 0 0,0-1 1 0 0,1 1 0 0 0,-1-1 0 0 0,0 0 0 0 0,0 1-1 0 0,1-1 1 0 0,-1 0 0 0 0,0 0 0 0 0,0 1 0 0 0,1-1-1 0 0,-1 0 1 0 0,0 1 0 0 0,1-1 0 0 0,-1 0 0 0 0,0 0-1 0 0,1 0 1 0 0,-1 0 0 0 0,0 1 0 0 0,1-1 0 0 0,-1 0-1 0 0,1 0 1 0 0,-1 0 0 0 0,0 0 0 0 0,1 0 0 0 0,1 0-15 0 0,0 0 0 0 0,0 0 0 0 0,0 0 0 0 0,0-1 0 0 0,0 1 0 0 0,0-1 0 0 0,0 1 0 0 0,2-2 1 0 0,5-2-139 0 0,1 0 0 0 0,10-8 0 0 0,29-26-505 0 0,-38 28 371 0 0,1 0 1 0 0,0 1 0 0 0,23-13 0 0 0,-31 20 262 0 0,1 0-1 0 0,-1 1 1 0 0,1-1 0 0 0,-1 1-1 0 0,1 0 1 0 0,0 0 0 0 0,0 0-1 0 0,-1 1 1 0 0,1-1 0 0 0,0 1 0 0 0,0 0-1 0 0,0 1 1 0 0,-1-1 0 0 0,1 1-1 0 0,9 2 1 0 0,-1 2 217 0 0,-1 0 0 0 0,1 1 0 0 0,20 14 0 0 0,-25-14-197 0 0,1-1-1 0 0,0 0 1 0 0,1 0-1 0 0,-1-1 1 0 0,1 0-1 0 0,0 0 1 0 0,18 3-1 0 0,-27-7-23 0 0,2 1-161 0 0,1 0 0 0 0,0-1-1 0 0,-1 0 1 0 0,1 0 0 0 0,0 0-1 0 0,0 0 1 0 0,-1 0 0 0 0,1-1-1 0 0,0 1 1 0 0,-1-1 0 0 0,6-2-1 0 0,-1-4-1654 0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4:55.7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717 14 18431 0 0,'-34'-8'816'0'0,"22"6"168"0"0,0 0-792 0 0,2 2-192 0 0,2-2 4192 0 0</inkml:trace>
  <inkml:trace contextRef="#ctx0" brushRef="#br0" timeOffset="1">2 362 15663 0 0,'-2'-14'1672'0'0,"12"8"-1672"0"0,6-2 0 0 0,10-2 1312 0 0,8-2 200 0 0,4-2 48 0 0,8-2 8 0 0,4-4-1248 0 0,0 0-240 0 0,2 0-80 0 0,-4-2-9464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0.7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67 56 2303 0 0,'0'0'102'0'0,"-2"-4"381"0"0,-6-10 7151 0 0,5 1-4352 0 0,-6-11 8281 0 0,14 53-9419 0 0,-3-15-2145 0 0,0 26 1 0 0,-16 136 816 0 0,1-23-471 0 0,-9 75-60 0 0,18-186-1663 0 0,6-44-152 0 0,6-8-423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1.4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330 57 455 0 0,'-12'-8'8132'0'0,"9"7"-7567"0"0,1 0 0 0 0,-1 1-1 0 0,1-1 1 0 0,-1 1 0 0 0,0-1-1 0 0,1 1 1 0 0,-1 0 0 0 0,0 0-1 0 0,0 0 1 0 0,1 0 0 0 0,-1 1-1 0 0,1-1 1 0 0,-1 1 0 0 0,0-1-1 0 0,1 1 1 0 0,-5 2 0 0 0,-5 2 395 0 0,1 1 0 0 0,-13 8 0 0 0,20-11-670 0 0,-16 10 179 0 0,1 1 1 0 0,0 1 0 0 0,1 1-1 0 0,1 0 1 0 0,1 2 0 0 0,0 0-1 0 0,2 0 1 0 0,0 2 0 0 0,0-1-1 0 0,-16 37 1 0 0,26-48-419 0 0,1-1 0 0 0,0 1 0 0 0,0 0 0 0 0,1 0 0 0 0,0 0 0 0 0,1 0 0 0 0,0 0 0 0 0,0 1 0 0 0,0 7 0 0 0,1-12-42 0 0,1-1 0 0 0,-1 0 1 0 0,1 0-1 0 0,0 0 1 0 0,0 0-1 0 0,0 1 0 0 0,0-1 1 0 0,0 0-1 0 0,0-1 0 0 0,1 1 1 0 0,0 0-1 0 0,-1 0 1 0 0,1-1-1 0 0,0 1 0 0 0,1-1 1 0 0,-1 1-1 0 0,0-1 0 0 0,1 0 1 0 0,-1 0-1 0 0,1 0 1 0 0,-1 0-1 0 0,1 0 0 0 0,0-1 1 0 0,0 1-1 0 0,5 1 0 0 0,3 0-5 0 0,-1 1 0 0 0,1-2-1 0 0,0 0 1 0 0,0 0 0 0 0,0-1 0 0 0,1 0-1 0 0,-1-1 1 0 0,0 0 0 0 0,0-1-1 0 0,0 0 1 0 0,0-1 0 0 0,22-6-1 0 0,-15 2 1 0 0,0-1 0 0 0,0 0 0 0 0,-1-1 0 0 0,0-1-1 0 0,0 0 1 0 0,27-22 0 0 0,-31 21-11 0 0,-1-1 0 0 0,-1 0-1 0 0,0-1 1 0 0,18-23 0 0 0,-25 28 4 0 0,1 0 0 0 0,-1-1-1 0 0,0 1 1 0 0,0-1 0 0 0,-1 0-1 0 0,0 0 1 0 0,-1 0 0 0 0,0 0 0 0 0,0-1-1 0 0,1-14 1 0 0,-2 16 3 0 0,-1-1 0 0 0,0 0 0 0 0,0 1 0 0 0,0-1 0 0 0,-1 1 0 0 0,-1-1 0 0 0,1 1 0 0 0,-1 0 0 0 0,0 0 0 0 0,-1-1 0 0 0,0 1 0 0 0,0 1 0 0 0,0-1 0 0 0,-1 0 0 0 0,0 1 0 0 0,0 0 0 0 0,-1 0 0 0 0,-5-6 0 0 0,3 5 4 0 0,-1 0-1 0 0,-1 1 1 0 0,1 0-1 0 0,-1 1 1 0 0,0 0-1 0 0,0 0 1 0 0,-1 1 0 0 0,0 0-1 0 0,1 0 1 0 0,-1 1-1 0 0,0 1 1 0 0,-1-1-1 0 0,1 2 1 0 0,0-1-1 0 0,0 2 1 0 0,-1-1 0 0 0,-12 2-1 0 0,18-1-4 0 0,2 0 0 0 0,1 1 0 0 0,-1-1 0 0 0,1 0 0 0 0,0 1 0 0 0,-1 0 0 0 0,1-1 0 0 0,0 1 0 0 0,-4 2-1 0 0,4-2-122 0 0,5 12-870 0 0,-2-10 785 0 0,0-1 0 0 0,0 0 0 0 0,0 1 0 0 0,0-1 0 0 0,1 0 0 0 0,-1 0 0 0 0,1 0 0 0 0,0 0 0 0 0,0 0 0 0 0,-1 0 0 0 0,1-1 0 0 0,0 1 0 0 0,0-1 0 0 0,1 1 0 0 0,-1-1 0 0 0,0 0 0 0 0,0 0 0 0 0,1 0 0 0 0,4 2 0 0 0,10 3-1402 0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1.8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163 37 12815 0 0,'0'0'587'0'0,"-2"1"-16"0"0,-18 13-597 0 0,12-8 728 0 0,0-1 1 0 0,0 1-1 0 0,1 0 1 0 0,0 1 0 0 0,0 0-1 0 0,0 0 1 0 0,1 0-1 0 0,-8 13 1 0 0,1 3 801 0 0,1 0 0 0 0,-14 41 0 0 0,21-49-1133 0 0,2 0 0 0 0,-1 0 0 0 0,-1 23 0 0 0,5-29-282 0 0,0 0 1 0 0,0-1 0 0 0,0 1-1 0 0,1-1 1 0 0,0 1 0 0 0,1 0-1 0 0,5 14 1 0 0,-6-19-82 0 0,1 1 1 0 0,1-1-1 0 0,-1 0 1 0 0,0 0-1 0 0,1 1 0 0 0,0-2 1 0 0,0 1-1 0 0,0 0 1 0 0,0-1-1 0 0,1 1 0 0 0,0-1 1 0 0,-1 0-1 0 0,1 0 0 0 0,6 3 1 0 0,-4-3-5 0 0,0 0 1 0 0,1-1-1 0 0,0 1 1 0 0,-1-1-1 0 0,1-1 1 0 0,0 1 0 0 0,0-1-1 0 0,0 0 1 0 0,8-1-1 0 0,-3 0-22 0 0,0 0 1 0 0,1-1-1 0 0,-1-1 1 0 0,0 0-1 0 0,0-1 0 0 0,0-1 1 0 0,0 1-1 0 0,0-2 1 0 0,-1 0-1 0 0,20-11 0 0 0,-20 9-20 0 0,-1 0-1 0 0,1-1 0 0 0,-2 0 1 0 0,1-1-1 0 0,-1 0 0 0 0,0 0 0 0 0,8-13 1 0 0,-14 17 21 0 0,1-1-1 0 0,-1 1 1 0 0,0-1 0 0 0,0 0 0 0 0,-1 0-1 0 0,0 0 1 0 0,0 0 0 0 0,0-1 0 0 0,-1 1-1 0 0,0 0 1 0 0,0-1 0 0 0,-1 1 0 0 0,1-1 0 0 0,-1 1-1 0 0,-2-14 1 0 0,-1 8 20 0 0,0 0 0 0 0,-1 0 1 0 0,0 1-1 0 0,0-1 0 0 0,-2 1 0 0 0,1 0 0 0 0,-1 0 0 0 0,-1 1 1 0 0,0-1-1 0 0,0 2 0 0 0,-1-1 0 0 0,-1 1 0 0 0,1 0 0 0 0,-1 0 1 0 0,-11-7-1 0 0,9 8 2 0 0,-1 0 0 0 0,0 0 0 0 0,-1 1 0 0 0,1 1 0 0 0,-1 0 1 0 0,0 1-1 0 0,-1 0 0 0 0,0 1 0 0 0,1 0 0 0 0,-1 1 0 0 0,0 1 0 0 0,-27-1 0 0 0,34 2-7 0 0,5 1-5 0 0,0 0-1 0 0,0 0 1 0 0,0 0-1 0 0,0 0 1 0 0,0 0-1 0 0,0 0 1 0 0,0 1-1 0 0,0-1 1 0 0,0 1-1 0 0,0-1 0 0 0,0 1 1 0 0,0 0-1 0 0,0 0 1 0 0,1 0-1 0 0,-4 2 1 0 0,4-3-49 0 0,1 1 0 0 0,0-1 0 0 0,0 0 0 0 0,0 1 0 0 0,0-1 0 0 0,0 1 0 0 0,0-1 0 0 0,0 0 1 0 0,-1 1-1 0 0,1-1 0 0 0,0 1 0 0 0,0-1 0 0 0,0 0 0 0 0,1 1 0 0 0,-1-1 0 0 0,0 1 0 0 0,0-1 0 0 0,0 0 0 0 0,0 1 1 0 0,0-1-1 0 0,0 0 0 0 0,1 1 0 0 0,-1-1 0 0 0,0 1 0 0 0,0-1 0 0 0,1 1 0 0 0,-1-1-76 0 0,7 10-869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2.1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405 5 16127 0 0,'-6'-2'239'0'0,"4"2"-137"0"0,1-1 0 0 0,0 1-1 0 0,-1 0 1 0 0,1-1 0 0 0,0 1 0 0 0,-1 0-1 0 0,1 0 1 0 0,0 0 0 0 0,-1 0 0 0 0,1 0-1 0 0,-3 1 1 0 0,1-1-15 0 0,1 1 0 0 0,-1-1 1 0 0,1 1-1 0 0,-1 0 0 0 0,1 0 0 0 0,0 0 0 0 0,0 0 0 0 0,-1 1 0 0 0,1-1 1 0 0,0 1-1 0 0,0-1 0 0 0,0 1 0 0 0,0 0 0 0 0,0 0 0 0 0,1 0 0 0 0,-3 2 0 0 0,-6 7 1596 0 0,-1-1-159 0 0,0 1-1 0 0,-17 20 1 0 0,-32 59 497 0 0,29-42-1509 0 0,-50 81 267 0 0,62-96-680 0 0,3 1 1 0 0,-14 37-1 0 0,-13 41-35 0 0,42-110-197 0 0,3-15-3811 0 0,0-2 2184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2.5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224 16 12815 0 0,'0'0'587'0'0,"-1"-1"-16"0"0,-1-1-468 0 0,0 1 1 0 0,-1-1-1 0 0,1 1 1 0 0,0-1 0 0 0,-1 1-1 0 0,1 0 1 0 0,0 0 0 0 0,-1 1-1 0 0,1-1 1 0 0,-1 0-1 0 0,0 1 1 0 0,1-1 0 0 0,-1 1-1 0 0,1 0 1 0 0,-1 0-1 0 0,0 0 1 0 0,-3 1 0 0 0,3-1 223 0 0,-1 2-1 0 0,0-1 1 0 0,0 0 0 0 0,1 1 0 0 0,-1-1 0 0 0,1 1 0 0 0,-1 0 0 0 0,1 1 0 0 0,0-1 0 0 0,-5 4-1 0 0,-4 6 727 0 0,0 1 0 0 0,1 1 0 0 0,1 0 0 0 0,-12 18 0 0 0,17-23-1100 0 0,-3 3 378 0 0,-25 42 1173 0 0,30-47-1334 0 0,0 0 1 0 0,0 0 0 0 0,1 0-1 0 0,0 0 1 0 0,0 0 0 0 0,-1 12-1 0 0,4-5-68 0 0,3-11-109 0 0,-3-2 19 0 0,2 0-9 0 0,0 1-1 0 0,0-1 1 0 0,0 1 0 0 0,0-1-1 0 0,0 0 1 0 0,0-1 0 0 0,0 1-1 0 0,1 0 1 0 0,-1-1 0 0 0,0 0-1 0 0,0 0 1 0 0,0 0 0 0 0,1 0-1 0 0,-1 0 1 0 0,0-1 0 0 0,0 1-1 0 0,6-2 1 0 0,5-2-202 0 0,0-1 1 0 0,19-9-1 0 0,-22 9-204 0 0,0-1 0 0 0,-1 0 0 0 0,0-1 0 0 0,0 0 0 0 0,-1 0 0 0 0,0-1 0 0 0,0 0 0 0 0,-1-1 0 0 0,14-18-1 0 0,-22 26 370 0 0,1 1 0 0 0,-1 0-1 0 0,0-1 1 0 0,1 1 0 0 0,-1 0-1 0 0,0-1 1 0 0,0 1 0 0 0,0 0-1 0 0,1-1 1 0 0,-1 1 0 0 0,0-1-1 0 0,0 1 1 0 0,0-1 0 0 0,0 1-1 0 0,0 0 1 0 0,0-1 0 0 0,0 1-1 0 0,0-1 1 0 0,0 1 0 0 0,0-1-1 0 0,0 1 1 0 0,0 0 0 0 0,0-1-1 0 0,0 1 1 0 0,0-1 0 0 0,0 1-1 0 0,0-1 1 0 0,-1 0 0 0 0,1 1 19 0 0,-1-1 1 0 0,0 1 0 0 0,1-1 0 0 0,-1 1 0 0 0,0-1-1 0 0,0 1 1 0 0,1-1 0 0 0,-1 1 0 0 0,0-1 0 0 0,0 1-1 0 0,1 0 1 0 0,-1-1 0 0 0,-1 1 0 0 0,-1-1 36 0 0,0 1-1 0 0,0-1 1 0 0,1 1 0 0 0,-1 0 0 0 0,0 0 0 0 0,0 0 0 0 0,-5 0 0 0 0,5 2 2 0 0,0 0 0 0 0,0-1 1 0 0,-1 1-1 0 0,1 0 1 0 0,1 0-1 0 0,-1 0 0 0 0,0 1 1 0 0,1-1-1 0 0,-1 1 1 0 0,1 0-1 0 0,-1-1 0 0 0,-2 6 1 0 0,0 1 50 0 0,0-1 0 0 0,0 1 1 0 0,-4 12-1 0 0,8-18-195 0 0,0 0 0 0 0,0 1-1 0 0,0-1 1 0 0,1 0 0 0 0,0 0 0 0 0,-1 1-1 0 0,1-1 1 0 0,0 0 0 0 0,1 1 0 0 0,0 5 0 0 0,1 5-1374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2.8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 14 5983 0 0,'0'0'464'0'0,"-2"2"-305"0"0,-9 14 395 0 0,-1 16 5951 0 0,1 23 4640 0 0,11-54-11080 0 0,-1 1 76 0 0,1 0 1 0 0,0 0-1 0 0,0 0 0 0 0,0 0 0 0 0,0-1 1 0 0,0 1-1 0 0,0 0 0 0 0,0 0 0 0 0,1 0 1 0 0,-1 0-1 0 0,1 0 0 0 0,-1 0 0 0 0,1-1 0 0 0,0 1 1 0 0,0 0-1 0 0,1 1 0 0 0,0-1-88 0 0,-1 0 0 0 0,1 0 1 0 0,0 0-1 0 0,0 0 0 0 0,0-1 0 0 0,0 1 0 0 0,0-1 0 0 0,1 0 0 0 0,-1 1 1 0 0,0-1-1 0 0,1 0 0 0 0,2 1 0 0 0,-1-1-43 0 0,-1-1-1 0 0,1 1 1 0 0,0 0-1 0 0,-1-1 1 0 0,1 0-1 0 0,0 0 1 0 0,0 0-1 0 0,-1 0 1 0 0,1 0-1 0 0,6-2 1 0 0,37-13-29 0 0,-26 7 18 0 0,-19 8-9 0 0,0-1 1 0 0,0 0-1 0 0,0 1 0 0 0,0-1 0 0 0,0 0 0 0 0,0 0 0 0 0,0 0 0 0 0,0-1 0 0 0,-1 1 0 0 0,1 0 0 0 0,0-1 0 0 0,-1 1 0 0 0,1-1 0 0 0,-1 1 0 0 0,1-1 0 0 0,-1 0 0 0 0,0 0 0 0 0,0 0 0 0 0,0 0 0 0 0,0 1 0 0 0,0-1 0 0 0,0-1 0 0 0,0 1 0 0 0,-1 0 0 0 0,1 0 1 0 0,-1 0-1 0 0,0 0 0 0 0,1 0 0 0 0,-1-5 0 0 0,-1 4-7 0 0,1-1 0 0 0,-1 0 1 0 0,0 1-1 0 0,0-1 1 0 0,0 1-1 0 0,0-1 0 0 0,-1 1 1 0 0,0 0-1 0 0,1 0 0 0 0,-1-1 1 0 0,0 1-1 0 0,-1 0 1 0 0,1 1-1 0 0,0-1 0 0 0,-1 0 1 0 0,-5-4-1 0 0,0 1 30 0 0,0 0-1 0 0,0 1 1 0 0,-1 0-1 0 0,0 0 1 0 0,0 1 0 0 0,-12-4-1 0 0,13 6 65 0 0,7 2 41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3.7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67 29 4143 0 0,'-1'-1'20'0'0,"0"-1"84"0"0,-1 1 1 0 0,1-1-1 0 0,-1 0 0 0 0,0 0 1 0 0,0 1-1 0 0,0-1 1 0 0,-5 0 5056 0 0,4 3-4529 0 0,1 0-1 0 0,-1 0 1 0 0,1 1-1 0 0,-1-1 0 0 0,1 1 1 0 0,0 0-1 0 0,-1 0 1 0 0,1 0-1 0 0,0 0 0 0 0,0 0 1 0 0,0 0-1 0 0,1 0 1 0 0,-3 3-1 0 0,2-1-190 0 0,0 0 0 0 0,0 0 0 0 0,1 0-1 0 0,-1 1 1 0 0,1-1 0 0 0,0 0 0 0 0,0 1 0 0 0,0 3 0 0 0,0 1-103 0 0,1-1 1 0 0,0 0-1 0 0,1 1 1 0 0,0-1-1 0 0,0 0 1 0 0,1 0 0 0 0,0 0-1 0 0,6 16 1 0 0,-6-18-287 0 0,0-1 1 0 0,1 1 0 0 0,0-1 0 0 0,0 1-1 0 0,1-1 1 0 0,-1 0 0 0 0,1 0-1 0 0,0-1 1 0 0,0 1 0 0 0,1-1-1 0 0,-1 0 1 0 0,1 0 0 0 0,0 0-1 0 0,0-1 1 0 0,0 0 0 0 0,1 0 0 0 0,-1 0-1 0 0,1 0 1 0 0,-1-1 0 0 0,1 0-1 0 0,0 0 1 0 0,0-1 0 0 0,0 0-1 0 0,7 1 1 0 0,-2-2-45 0 0,0-1-1 0 0,0 0 1 0 0,0 0-1 0 0,-1-1 1 0 0,1-1 0 0 0,0 0-1 0 0,-1 0 1 0 0,0-1-1 0 0,0 0 1 0 0,0-1 0 0 0,0 0-1 0 0,-1 0 1 0 0,0-1-1 0 0,14-12 1 0 0,-16 12-13 0 0,-1 0 0 0 0,0 0 0 0 0,0 0 0 0 0,-1-1 0 0 0,0 0 0 0 0,0 0 0 0 0,0-1 0 0 0,4-10 0 0 0,-6 12-2 0 0,-1 0-1 0 0,0 0 0 0 0,0-1 0 0 0,-1 1 0 0 0,0 0 1 0 0,0-1-1 0 0,-1 1 0 0 0,1 0 0 0 0,-1-1 0 0 0,-1 1 1 0 0,1-1-1 0 0,-2-6 0 0 0,0 8-1 0 0,1 0-1 0 0,-1 1 0 0 0,0-1 1 0 0,0 0-1 0 0,-5-6 1 0 0,3 4 6 0 0,4 7 3 0 0,0 0 0 0 0,0 0 0 0 0,0 0 0 0 0,0 0 0 0 0,0-1 0 0 0,0 1 0 0 0,0 0 0 0 0,0 0 0 0 0,0 0 0 0 0,0 0 0 0 0,0 0 0 0 0,0 0 0 0 0,0 0 0 0 0,0-1 0 0 0,0 1 0 0 0,-1 0 0 0 0,1 0 0 0 0,0 0 0 0 0,0 0 0 0 0,0 0 0 0 0,0 0 0 0 0,0 0 0 0 0,0 0 0 0 0,0 0 0 0 0,0 0 0 0 0,-1 0 0 0 0,1 0 0 0 0,0-1 0 0 0,0 1 0 0 0,0 0 0 0 0,0 0 0 0 0,0 0 0 0 0,0 0 0 0 0,-1 0 0 0 0,1 0 0 0 0,0 0 0 0 0,0 0 0 0 0,0 0 0 0 0,0 0 0 0 0,0 0 0 0 0,0 0 0 0 0,-1 0 0 0 0,1 1 0 0 0,0-1 0 0 0,0 0 0 0 0,0 0 0 0 0,0 0 0 0 0,0 0 0 0 0,0 0 0 0 0,0 0 0 0 0,-1 0 0 0 0,1 0 0 0 0,0 0 0 0 0,0 0 0 0 0,0 0 0 0 0,0 0 0 0 0,0 1 0 0 0,0-1 0 0 0,0 0 0 0 0,0 0 0 0 0,0 0 0 0 0,0 0 0 0 0,0 0 0 0 0,0 0 0 0 0,0 0 0 0 0,-1 1 0 0 0,0 5 0 0 0,0-2 0 0 0,0 0 0 0 0,1 0 0 0 0,0 0 0 0 0,0 1 0 0 0,0-1 0 0 0,0 0 0 0 0,1 0 0 0 0,0 0 0 0 0,0 0 0 0 0,2 7 0 0 0,3 4 0 0 0,10 21 0 0 0,-11-25 0 0 0,38 69 0 0 0,-24-47 0 0 0,-2 1 0 0 0,14 39 0 0 0,-17-33 0 0 0,3 7 0 0 0,-2 1 0 0 0,12 67 0 0 0,-24-95 1 0 0,7 64 20 0 0,-9-74-16 0 0,-1 1 1 0 0,-1-1-1 0 0,0 1 0 0 0,0-1 0 0 0,-5 20 0 0 0,-2-9 7 0 0,2-15-12 0 0,3-4 10 0 0,2-1-6 0 0,-1 0 1 0 0,1 0-1 0 0,0 0 0 0 0,-1-1 1 0 0,0 1-1 0 0,1 0 0 0 0,-1-1 1 0 0,1 1-1 0 0,-1-1 1 0 0,0 1-1 0 0,-2-1 0 0 0,-2 1 9 0 0,-2 2 5 0 0,-1-1 1 0 0,1-1-1 0 0,-1 1 1 0 0,0-1-1 0 0,1-1 0 0 0,-1 0 1 0 0,1 0-1 0 0,-1-1 1 0 0,-16-3-1 0 0,6 1 1 0 0,-13-3 9 0 0,-44-14-1 0 0,67 17-27 0 0,0 0 1 0 0,1-1-1 0 0,-1 0 0 0 0,1-1 0 0 0,-1 0 0 0 0,1 0 1 0 0,1-1-1 0 0,-1 1 0 0 0,-10-12 0 0 0,16 14-188 0 0,0 1-1 0 0,0-1 1 0 0,0 0-1 0 0,0-1 1 0 0,0 1-1 0 0,1 0 1 0 0,-1 0-1 0 0,1-1 1 0 0,0 1-1 0 0,0-1 1 0 0,0 1-1 0 0,0-1 1 0 0,1 0-1 0 0,-1 1 1 0 0,1-1-1 0 0,0 1 1 0 0,0-1-1 0 0,1 0 1 0 0,-1 1-1 0 0,1-1 1 0 0,1-5-1 0 0,3-12-8352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4.0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 7367 0 0,'0'0'667'0'0,"1"-1"-547"0"0,4-5 283 0 0,-3 6 31 0 0,-1 0 1 0 0,0-1-1 0 0,1 1 1 0 0,-1 0-1 0 0,0-1 1 0 0,1 1-1 0 0,-1 0 1 0 0,0 0-1 0 0,1 0 1 0 0,-1 1-1 0 0,0-1 1 0 0,1 0-1 0 0,-1 0 1 0 0,0 1 0 0 0,3 0-1 0 0,-3-1 219 0 0,3 2-273 0 0,0 0 1 0 0,0-1-1 0 0,0 1 1 0 0,-1 1-1 0 0,1-1 1 0 0,-1 1-1 0 0,1-1 1 0 0,-1 1-1 0 0,0 0 1 0 0,0 0-1 0 0,0 0 1 0 0,-1 0-1 0 0,1 1 1 0 0,-1-1-1 0 0,1 1 1 0 0,-1 0-1 0 0,2 5 1 0 0,3 7-21 0 0,-1 0-1 0 0,7 32 1 0 0,-9-26-186 0 0,-1 0 0 0 0,0 25 0 0 0,-2-26-894 0 0,1 0 1 0 0,8 37 0 0 0,-7-49-4797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4.4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0 195 6911 0 0,'0'0'623'0'0,"2"-1"-514"0"0,26-19 2 0 0,-12 11 2232 0 0,0 0 0 0 0,0 2 0 0 0,23-9 0 0 0,2 4-1448 0 0,-24 7-616 0 0,-1 0 1 0 0,0-1 0 0 0,0 0-1 0 0,19-12 1 0 0,-26 11-218 0 0,-2-2 14 0 0,-3-5 65 0 0,-6 9-95 0 0,1 4-9 0 0,0-2 25 0 0,-1 0 0 0 0,0 0 1 0 0,0 1-1 0 0,0-1 1 0 0,0 0-1 0 0,-1 1 0 0 0,1 0 1 0 0,-1-1-1 0 0,1 1 1 0 0,-1 0-1 0 0,0 0 0 0 0,0 0 1 0 0,0 1-1 0 0,0-1 1 0 0,0 1-1 0 0,0 0 0 0 0,0-1 1 0 0,0 1-1 0 0,-1 1 1 0 0,-4-2-1 0 0,4 1 80 0 0,-1 0 1 0 0,0 1-1 0 0,0 0 1 0 0,0-1-1 0 0,0 1 1 0 0,0 1-1 0 0,0-1 1 0 0,0 1-1 0 0,0 0 1 0 0,0 0-1 0 0,0 0 1 0 0,1 1-1 0 0,-8 3 1 0 0,7-2-5 0 0,1 0 0 0 0,0 0 0 0 0,-1 0-1 0 0,1 1 1 0 0,0-1 0 0 0,0 1 0 0 0,1 0 0 0 0,-1 0 0 0 0,1 1 0 0 0,0-1 0 0 0,0 1 0 0 0,0 0 0 0 0,-3 8-1 0 0,4-6-9 0 0,0 1-1 0 0,0-1 0 0 0,0 1 0 0 0,1 0 0 0 0,0-1 0 0 0,0 1 1 0 0,1 0-1 0 0,1 15 0 0 0,0-12-56 0 0,1 0-1 0 0,1 0 1 0 0,-1-1 0 0 0,2 1 0 0 0,-1 0-1 0 0,1-1 1 0 0,1 0 0 0 0,0 0-1 0 0,1 0 1 0 0,0-1 0 0 0,0 1 0 0 0,1-2-1 0 0,11 13 1 0 0,-12-15-64 0 0,0-1 0 0 0,0 0 1 0 0,0 0-1 0 0,1 0 0 0 0,0-1 0 0 0,0 0 0 0 0,0-1 1 0 0,0 0-1 0 0,1 0 0 0 0,-1 0 0 0 0,1-1 0 0 0,0 0 1 0 0,-1 0-1 0 0,1-1 0 0 0,0 0 0 0 0,0 0 0 0 0,0-1 1 0 0,0 0-1 0 0,14-2 0 0 0,-3-1-98 0 0,32-9-1 0 0,-42 10 13 0 0,-1-2-1 0 0,0 1 1 0 0,0-1-1 0 0,0 0 1 0 0,14-11-1 0 0,-13 9-459 0 0,-1-1-1 0 0,-1 0 0 0 0,1 0 1 0 0,-1-1-1 0 0,-1 0 1 0 0,1 0-1 0 0,-1-1 1 0 0,-1 1-1 0 0,1-1 0 0 0,3-11 1 0 0,-5 10-931 0 0,0 0 0 0 0,-1 0 0 0 0,0-1 0 0 0,-1 1 1 0 0,2-22-1 0 0,-4-1-3692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4.8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 38 11111 0 0,'-2'-12'284'0'0,"1"7"-91"0"0,0 1 0 0 0,-7-12 10164 0 0,15 70-8708 0 0,17 54 289 0 0,21 87-106 0 0,-31-149-1662 0 0,1-1-1 0 0,25 51 1 0 0,-34-83-240 0 0,2 0-1 0 0,0 0 1 0 0,0 0 0 0 0,2-1 0 0 0,20 22-1 0 0,-23-27-337 0 0,0-1-1 0 0,1 0 1 0 0,0 0-1 0 0,0 0 1 0 0,1-1 0 0 0,-1 0-1 0 0,1-1 1 0 0,0 0-1 0 0,0 0 1 0 0,12 2-1 0 0,3-1-1399 0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5.1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322 724 4607 0 0,'0'0'354'0'0,"0"-2"-233"0"0,1-1 411 0 0,0 0-1 0 0,-1 0 1 0 0,0 0-1 0 0,0-1 1 0 0,0 1 0 0 0,0 0-1 0 0,0 0 1 0 0,0-1-1 0 0,-1 1 1 0 0,0 0 0 0 0,0 0-1 0 0,0 0 1 0 0,0 0-1 0 0,0 0 1 0 0,0 0-1 0 0,-1 0 1 0 0,0 0 0 0 0,1 1-1 0 0,-1-1 1 0 0,0 0-1 0 0,0 1 1 0 0,-1 0 0 0 0,1-1-1 0 0,-5-2 1 0 0,2 1-22 0 0,-1 0 0 0 0,0 1 0 0 0,0 0 0 0 0,0 0 0 0 0,0 1 0 0 0,0-1 0 0 0,-1 1 0 0 0,1 1 0 0 0,-1-1 0 0 0,1 1 0 0 0,-11 0 0 0 0,8 0-279 0 0,-1 1-1 0 0,1 0 0 0 0,0 0 0 0 0,-1 1 0 0 0,1 1 0 0 0,-1 0 0 0 0,1 0 0 0 0,-16 6 0 0 0,19-5-159 0 0,0 0 0 0 0,0 0 0 0 0,1 1 0 0 0,-1 0 1 0 0,1 0-1 0 0,0 0 0 0 0,0 0 0 0 0,0 1 0 0 0,0 0 0 0 0,1 0 1 0 0,0 1-1 0 0,0-1 0 0 0,-3 7 0 0 0,1-1-33 0 0,1-1-1 0 0,0 1 1 0 0,1 0-1 0 0,0 0 1 0 0,1 0 0 0 0,0 1-1 0 0,1-1 1 0 0,0 1-1 0 0,0 14 1 0 0,1-18-17 0 0,2 0 0 0 0,-1 1 1 0 0,1-1-1 0 0,0 0 0 0 0,1 0 0 0 0,0 0 0 0 0,0 0 0 0 0,1 0 0 0 0,0 0 1 0 0,0-1-1 0 0,1 1 0 0 0,0-1 0 0 0,9 13 0 0 0,-10-16-21 0 0,1 0 0 0 0,-1-1 0 0 0,1 1 1 0 0,-1-1-1 0 0,1 0 0 0 0,0 0 0 0 0,0 0 0 0 0,1-1 0 0 0,-1 1 0 0 0,0-1 0 0 0,1 0 1 0 0,-1 0-1 0 0,1-1 0 0 0,0 1 0 0 0,0-1 0 0 0,0 0 0 0 0,-1 0 0 0 0,1-1 0 0 0,0 1 1 0 0,0-1-1 0 0,0 0 0 0 0,0-1 0 0 0,0 1 0 0 0,0-1 0 0 0,0 0 0 0 0,4-1 0 0 0,1-1-1 0 0,0-1 0 0 0,0 0-1 0 0,0 0 1 0 0,-1-1-1 0 0,0 0 1 0 0,0 0 0 0 0,0-1-1 0 0,-1 0 1 0 0,0-1 0 0 0,0 0-1 0 0,9-10 1 0 0,-6 4-30 0 0,-1 0 0 0 0,0 0 0 0 0,0-1 0 0 0,-2 0 0 0 0,0 0 0 0 0,0-1 0 0 0,-1 0 0 0 0,-1-1 0 0 0,-1 1 0 0 0,0-1 0 0 0,-1 0 0 0 0,2-17 0 0 0,10-214-299 0 0,-12 154 228 0 0,0 11 4 0 0,-4 0 1 0 0,-14-117-1 0 0,13 196 458 0 0,-1 5-127 0 0,-2 13-29 0 0,-1 26-33 0 0,7 89 388 0 0,22 154-1 0 0,-18-233-471 0 0,-1-3-18 0 0,2 0 0 0 0,2 0 1 0 0,22 69-1 0 0,-24-99 16 0 0,1-1-1 0 0,15 28 0 0 0,3-10-967 0 0,-20-29-557 0 0,0 0 0 0 0,12 11 1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5.5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0 18575 0 0,'0'0'2008'0'0,"-8"2"-2408"0"0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6.8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51 560 11231 0 0,'-1'2'5339'0'0,"-7"11"-3720"0"0,1 1-1 0 0,1 0 1 0 0,0 0-1 0 0,-4 18 1 0 0,6-19-1176 0 0,1 1 1 0 0,1-1-1 0 0,0 1 1 0 0,1 0-1 0 0,0 0 1 0 0,1-1-1 0 0,1 1 0 0 0,3 21 1 0 0,-3-31-409 0 0,0 0 0 0 0,0 0-1 0 0,0 0 1 0 0,1-1 0 0 0,2 6 0 0 0,5 0 45 0 0,-6-7-79 0 0,1 0 1 0 0,0-1-1 0 0,-1 0 0 0 0,1 0 1 0 0,0 0-1 0 0,0-1 0 0 0,-1 1 1 0 0,1-1-1 0 0,0 0 0 0 0,0 0 1 0 0,0 0-1 0 0,0 0 0 0 0,-1-1 1 0 0,7-1-1 0 0,2-1-2 0 0,0 0 0 0 0,0-1 0 0 0,12-7 0 0 0,-7 3-201 0 0,0-2-1 0 0,-1 0 1 0 0,-1 0 0 0 0,0-1 0 0 0,0-1-1 0 0,17-19 1 0 0,-31 30 42 0 0,13 7-176 0 0,13 8 344 0 0,-17-8 3 0 0,0 0 1 0 0,1-1-1 0 0,17 6 0 0 0,-12-7-9 0 0,1 1 32 0 0,22 4 0 0 0,-32-8-23 0 0,0 0 1 0 0,-1-1-1 0 0,1 0 1 0 0,0 0-1 0 0,-1-1 0 0 0,13-2 1 0 0,-6 0 5 0 0,-4 1 3 0 0,1 0-1 0 0,-1-1 0 0 0,0 0 1 0 0,1 0-1 0 0,9-6 1 0 0,-17 8-9 0 0,0 0 0 0 0,-1-1 0 0 0,1 1 1 0 0,0 0-1 0 0,0-1 0 0 0,0 0 0 0 0,-1 1 0 0 0,1-1 1 0 0,-1 0-1 0 0,0 0 0 0 0,1 0 0 0 0,-1 0 1 0 0,0 0-1 0 0,0 0 0 0 0,0 0 0 0 0,0 0 0 0 0,0 0 1 0 0,-1-1-1 0 0,1 1 0 0 0,-1 0 0 0 0,1 0 0 0 0,-1-1 1 0 0,0 1-1 0 0,0 0 0 0 0,0-1 0 0 0,0 1 1 0 0,-1-3-1 0 0,0-1 44 0 0,-1 0 0 0 0,0 1 0 0 0,0-1 0 0 0,0 1 0 0 0,0-1 0 0 0,-1 1 0 0 0,0 0 0 0 0,0 0 0 0 0,-7-7 0 0 0,-5-6 68 0 0,-19-17 0 0 0,22 23-82 0 0,-7-5 37 0 0,-31-22-1 0 0,29 24-4 0 0,-26-26-1 0 0,41 35-73 0 0,5 4-74 0 0,13 8-874 0 0,12 3-948 0 0,0 0 0 0 0,48 9-1 0 0,-28-8 373 0 0,-23-6 460 0 0,0-1 0 0 0,0-1 0 0 0,24-1 0 0 0,4 1-173 0 0,-8-2 910 0 0,-37 0 710 0 0,1 1-1 0 0,-1 0 0 0 0,0-1 1 0 0,1 1-1 0 0,7 3 0 0 0,-11-3 335 0 0,2 3 363 0 0,-3-3-1022 0 0,1-1 0 0 0,-1 0 0 0 0,0 0 0 0 0,0 0 0 0 0,0 0 0 0 0,1 0 0 0 0,-1 1 0 0 0,0-1 1 0 0,0 0-1 0 0,0 0 0 0 0,0 0 0 0 0,0 1 0 0 0,1-1 0 0 0,-1 0 0 0 0,0 0 0 0 0,0 1 0 0 0,0-1 0 0 0,0 0 0 0 0,0 0 0 0 0,0 0 0 0 0,0 1 0 0 0,0-1 0 0 0,0 0 0 0 0,0 0 0 0 0,0 1 0 0 0,0-1 0 0 0,0 0 1 0 0,0 0-1 0 0,0 1 0 0 0,0-1 0 0 0,0 0 0 0 0,0 0 0 0 0,0 1 0 0 0,-6 12 1002 0 0,0 0 1 0 0,-1 0-1 0 0,-8 12 1 0 0,6-11-294 0 0,8-10-596 0 0,-1 0 0 0 0,1 1 0 0 0,0-1 1 0 0,0 0-1 0 0,0 0 0 0 0,0 1 0 0 0,1-1 1 0 0,-1 6-1 0 0,2-6-121 0 0,0 1 0 0 0,0-1 0 0 0,1 0 1 0 0,-1 0-1 0 0,1 1 0 0 0,0-1 0 0 0,0 0 0 0 0,0 0 1 0 0,5 5-1 0 0,-3-4-61 0 0,0 0 0 0 0,0-1 0 0 0,0 0 0 0 0,0 0 1 0 0,1 0-1 0 0,0-1 0 0 0,-1 1 0 0 0,1-1 0 0 0,1 0 1 0 0,-1 0-1 0 0,0-1 0 0 0,1 0 0 0 0,-1 0 0 0 0,1 0 1 0 0,0 0-1 0 0,-1-1 0 0 0,1 0 0 0 0,0 0 0 0 0,0-1 0 0 0,0 1 1 0 0,0-1-1 0 0,0-1 0 0 0,0 1 0 0 0,-1-1 0 0 0,1 0 1 0 0,0 0-1 0 0,0-1 0 0 0,7-3 0 0 0,-11 5-9 0 0,-1-1-1 0 0,0 0 1 0 0,0 0-1 0 0,1 0 0 0 0,-1 1 1 0 0,0-1-1 0 0,0 0 1 0 0,0-1-1 0 0,0 1 1 0 0,0 0-1 0 0,0 0 1 0 0,-1 0-1 0 0,1 0 1 0 0,0-1-1 0 0,-1 1 1 0 0,1 0-1 0 0,0-1 1 0 0,-1 1-1 0 0,0-1 1 0 0,1 1-1 0 0,-1 0 1 0 0,0-1-1 0 0,1-2 1 0 0,-1 0 5 0 0,0 0 0 0 0,0 0 1 0 0,-1 0-1 0 0,1 0 1 0 0,-1 0-1 0 0,0 0 0 0 0,-1-4 1 0 0,-7-12-8 0 0,0 0 0 0 0,-17-27 0 0 0,-5-6 25 0 0,28 47-2 0 0,-15-34 0 0 0,17 36 0 0 0,-1 0 0 0 0,1 0 0 0 0,0 0 0 0 0,1 0 0 0 0,-1 0 0 0 0,1 0 0 0 0,-1 0 0 0 0,2-5 0 0 0,-2 8 0 0 0,1 0 0 0 0,0 0 0 0 0,0 1 0 0 0,0-1 0 0 0,0 0 0 0 0,0 0 0 0 0,1 1 0 0 0,-1-1 0 0 0,0 0 0 0 0,0 1 0 0 0,0-1 0 0 0,1 0 0 0 0,-1 1 0 0 0,0-1 0 0 0,1 0 0 0 0,-1 1 0 0 0,0-1 0 0 0,1 1 0 0 0,-1-1 0 0 0,1 1 0 0 0,-1-1 0 0 0,1 1 0 0 0,-1-1 0 0 0,1 1 0 0 0,0-1 0 0 0,1 0 0 0 0,2-3-3 0 0,-1 1 0 0 0,1 1 0 0 0,-1-1 0 0 0,1 1 0 0 0,0-1 0 0 0,0 1 0 0 0,0 0 0 0 0,1 0-1 0 0,-1 1 1 0 0,0-1 0 0 0,1 1 0 0 0,-1 0 0 0 0,1 0 0 0 0,-1 1 0 0 0,1-1 0 0 0,-1 1 0 0 0,1 0 0 0 0,0 0 0 0 0,5 1 0 0 0,10 2 2 0 0,0 0 0 0 0,37 12 0 0 0,-53-13 1 0 0,4 0 0 0 0,-1 1 0 0 0,0 1 0 0 0,0 0 0 0 0,0 0 0 0 0,12 10 0 0 0,-18-14 0 0 0,2 2 0 0 0,0-1 0 0 0,-1 1 0 0 0,1 0 0 0 0,-1 0-1 0 0,0 0 1 0 0,1 0 0 0 0,1 4 0 0 0,13 13 12 0 0,-10-13 14 0 0,14 18 12 0 0,-13-17 4 0 0,-5-5-36 0 0,0-1-1 0 0,0 0 0 0 0,0 0 0 0 0,0-1 0 0 0,0 1 0 0 0,0 0 0 0 0,0-1 1 0 0,0 0-1 0 0,0 0 0 0 0,0 0 0 0 0,0 0 0 0 0,1 0 0 0 0,-1-1 1 0 0,0 1-1 0 0,5-3 0 0 0,5-1-44 0 0,0 0 1 0 0,13-8-1 0 0,-25 12 36 0 0,5-3-75 0 0,1 0-1 0 0,-1 1 0 0 0,1-1 0 0 0,-1 1 0 0 0,10-1 0 0 0,-15 3 70 0 0,1-1 0 0 0,-1 1-1 0 0,0-1 1 0 0,0 1 0 0 0,1 0-1 0 0,-1 0 1 0 0,0 0 0 0 0,1 0 0 0 0,-1 0-1 0 0,0 0 1 0 0,0 0 0 0 0,1 0-1 0 0,-1 0 1 0 0,2 1 0 0 0,0 0-12 0 0,0-1 18 0 0,0 1-1 0 0,-1-1 1 0 0,1 1 0 0 0,-1-1-1 0 0,1 1 1 0 0,-1 0-1 0 0,1 0 1 0 0,-1 0 0 0 0,1 0-1 0 0,-1 0 1 0 0,5 4-1 0 0,-5-3 36 0 0,1 0-1 0 0,0-1 0 0 0,0 1 0 0 0,0-1 0 0 0,0 1 0 0 0,0-1 0 0 0,0 0 1 0 0,0 0-1 0 0,5 1 0 0 0,13 0 150 0 0,-19-2-72 0 0,7-8 130 0 0,-5 3-216 0 0,-1 1 0 0 0,0-1-1 0 0,0 0 1 0 0,-1 0 0 0 0,1 0 0 0 0,-1 0-1 0 0,0 0 1 0 0,-1 0 0 0 0,1-1 0 0 0,-1 1-1 0 0,1-11 1 0 0,-1 2-19 0 0,0-1 0 0 0,-1 1-1 0 0,-3-20 1 0 0,-30-119-4 0 0,4 27 0 0 0,26 104 0 0 0,-10-62 0 0 0,14 84 1 0 0,-1 0 0 0 0,0 0 0 0 0,0 0 1 0 0,0 1-1 0 0,0-1 0 0 0,0 0 0 0 0,0 0 0 0 0,0 0 0 0 0,0 0 0 0 0,0 0 0 0 0,0 0 0 0 0,0 0 1 0 0,0 0-1 0 0,0 0 0 0 0,0 0 0 0 0,0 0 0 0 0,0 0 0 0 0,0 0 0 0 0,0 0 0 0 0,0 0 1 0 0,0 0-1 0 0,0 0 0 0 0,0 0 0 0 0,1 0 0 0 0,-1 0 0 0 0,0 0 0 0 0,0 0 0 0 0,0 0 0 0 0,0 0 1 0 0,0 0-1 0 0,0 0 0 0 0,0 0 0 0 0,0-1 0 0 0,0 1 0 0 0,0 0 0 0 0,0 0 0 0 0,0 0 1 0 0,0 0-1 0 0,0 0 0 0 0,0 0 0 0 0,0 0 0 0 0,0 0 0 0 0,0 0 0 0 0,0 0 0 0 0,0 0 0 0 0,0 0 1 0 0,0 0-1 0 0,0 0 0 0 0,5 8 48 0 0,4 11 39 0 0,29 107 675 0 0,-24-75-316 0 0,24 58 1 0 0,-31-93-407 0 0,1 1 0 0 0,1-1 0 0 0,0 0 0 0 0,1-1 0 0 0,1 0 0 0 0,1-1-1 0 0,16 17 1 0 0,-15-19-352 0 0,0-1-1 0 0,1 0 0 0 0,0-1 0 0 0,1-1 0 0 0,0 0 0 0 0,0-1 0 0 0,1-1 1 0 0,28 10-1 0 0,-10-7-1555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7.2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432 541 9671 0 0,'-28'-29'1782'0'0,"22"22"-179"0"0,0 0 0 0 0,0 1 0 0 0,-1-1 0 0 0,-8-5 1 0 0,5 5-494 0 0,0 1 1 0 0,-1-1-1 0 0,-19-7 1 0 0,24 12-875 0 0,0 0 0 0 0,0 1 0 0 0,1-1 0 0 0,-1 2 0 0 0,0-1 0 0 0,0 0 0 0 0,0 1 0 0 0,0 0 0 0 0,-11 2 0 0 0,8-1-134 0 0,1 1 0 0 0,-1 0 0 0 0,1 0 0 0 0,0 1 0 0 0,0 0 0 0 0,0 0 0 0 0,0 1-1 0 0,1 0 1 0 0,0 0 0 0 0,-1 1 0 0 0,1 0 0 0 0,1 0 0 0 0,-1 1 0 0 0,1 0 0 0 0,-7 7 0 0 0,-3 4 67 0 0,0 2 0 0 0,1 0-1 0 0,-22 37 1 0 0,34-50-136 0 0,0 0-1 0 0,0 1 0 0 0,0-1 1 0 0,1 1-1 0 0,0 0 0 0 0,0 0 1 0 0,1 0-1 0 0,0 0 0 0 0,0 0 1 0 0,1 0-1 0 0,0 0 0 0 0,0 0 0 0 0,0 0 1 0 0,1 0-1 0 0,0 0 0 0 0,1 0 1 0 0,3 11-1 0 0,-4-15-32 0 0,0 1 0 0 0,1 0 0 0 0,0-1 0 0 0,-1 0 0 0 0,2 1 0 0 0,-1-1 0 0 0,0 0 0 0 0,0 0 0 0 0,1 0 0 0 0,0 0 0 0 0,-1-1 0 0 0,1 1 0 0 0,0-1 0 0 0,0 1 0 0 0,7 2 0 0 0,-5-2 0 0 0,0-2 0 0 0,0 1 0 0 0,0 0 0 0 0,0-1 0 0 0,1 0 0 0 0,-1 0 0 0 0,0 0 0 0 0,1-1 0 0 0,-1 0 0 0 0,8-1 0 0 0,-3 0 0 0 0,0 0 0 0 0,0-1 0 0 0,-1-1 0 0 0,1 1 0 0 0,-1-2 0 0 0,0 1 0 0 0,0-1 0 0 0,0-1 0 0 0,0 1 0 0 0,-1-2 0 0 0,16-11 0 0 0,-12 6-13 0 0,-2 0 0 0 0,1-1 0 0 0,-1 0 0 0 0,-1 0 0 0 0,0-1 1 0 0,-1-1-1 0 0,-1 1 0 0 0,0-1 0 0 0,0 0 0 0 0,-2-1 0 0 0,1 0 0 0 0,4-24 0 0 0,21-151-171 0 0,-9 47 149 0 0,-14 99-9 0 0,3-8 8 0 0,3-54-1 0 0,-11 83 48 0 0,-3 21 107 0 0,0 4-47 0 0,-6 40 277 0 0,1 78 0 0 0,11 44 61 0 0,-4-142-363 0 0,0 22-14 0 0,2 0 0 0 0,2 0 1 0 0,2-1-1 0 0,22 71 0 0 0,-24-98-287 0 0,1-1 1 0 0,1 1-1 0 0,1-1 0 0 0,16 22 1 0 0,-3-10-1185 0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8.2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428 41 12727 0 0,'0'0'1150'0'0,"0"-12"3950"0"0,-2 10-4838 0 0,0 0 0 0 0,-1-1 1 0 0,1 1-1 0 0,-1 0 0 0 0,0 0 1 0 0,0 0-1 0 0,1 0 0 0 0,-1 1 1 0 0,-1-1-1 0 0,1 1 0 0 0,0 0 1 0 0,-5-1-1 0 0,2 0 58 0 0,-1 1 1 0 0,0 0-1 0 0,0 1 1 0 0,0-1-1 0 0,-11 2 0 0 0,-1 1 168 0 0,1 2-1 0 0,0-1 1 0 0,-31 13-1 0 0,22-6-40 0 0,0 1-1 0 0,-45 27 1 0 0,58-28-286 0 0,-1 0 1 0 0,1 0-1 0 0,-15 16 0 0 0,26-22-141 0 0,0-1-1 0 0,0 1 0 0 0,0 0 0 0 0,0 0 0 0 0,1 0 0 0 0,-1 0 0 0 0,1 0 1 0 0,0 0-1 0 0,0 1 0 0 0,1-1 0 0 0,-1 1 0 0 0,1-1 0 0 0,-1 9 0 0 0,2-11-18 0 0,0 0-1 0 0,0 1 0 0 0,0-1 0 0 0,0 0 0 0 0,0 1 1 0 0,1-1-1 0 0,-1 0 0 0 0,1 0 0 0 0,0 1 1 0 0,0-1-1 0 0,-1 0 0 0 0,2 0 0 0 0,-1 0 0 0 0,0 0 1 0 0,0 0-1 0 0,0 0 0 0 0,1-1 0 0 0,-1 1 0 0 0,1 0 1 0 0,0-1-1 0 0,-1 1 0 0 0,1-1 0 0 0,0 1 1 0 0,0-1-1 0 0,0 0 0 0 0,0 0 0 0 0,0 0 0 0 0,0 0 1 0 0,0 0-1 0 0,3 1 0 0 0,5 1-51 0 0,0-1 0 0 0,0 0 0 0 0,0 0-1 0 0,0-1 1 0 0,1 0 0 0 0,-1-1 0 0 0,0 0 0 0 0,1 0 0 0 0,11-3 0 0 0,-5 0-278 0 0,0-1 1 0 0,0 0 0 0 0,0-1 0 0 0,27-13 0 0 0,-38 15 221 0 0,0 0 1 0 0,0 0-1 0 0,0-1 0 0 0,-1 0 0 0 0,1 0 0 0 0,-1 0 1 0 0,0 0-1 0 0,0-1 0 0 0,0 0 0 0 0,-1 0 1 0 0,0 0-1 0 0,0-1 0 0 0,0 1 0 0 0,-1-1 1 0 0,1 0-1 0 0,-2 0 0 0 0,1 0 0 0 0,0-1 1 0 0,-1 1-1 0 0,0-1 0 0 0,-1 1 0 0 0,0-1 0 0 0,0 1 1 0 0,0-1-1 0 0,0-10 0 0 0,1-27 1424 0 0,1 57-1256 0 0,2 0 0 0 0,-1 0 0 0 0,1-1 0 0 0,11 17 0 0 0,33 50 168 0 0,-26-43-179 0 0,-1-3-10 0 0,-3 0-1 0 0,0 1 0 0 0,18 52 1 0 0,-29-64-22 0 0,-1 0-1 0 0,-1 0 1 0 0,-2 1 0 0 0,3 27 0 0 0,-6-42 13 0 0,-1 0 0 0 0,0 0-1 0 0,0-1 1 0 0,-1 1 0 0 0,0 0 0 0 0,0 0 0 0 0,-1-1 0 0 0,0 1-1 0 0,0 0 1 0 0,-1-1 0 0 0,0 0 0 0 0,-1 0 0 0 0,1 0 0 0 0,-1 0-1 0 0,0 0 1 0 0,-7 7 0 0 0,4-7 44 0 0,0-1-1 0 0,-1 1 1 0 0,0-1-1 0 0,0 0 1 0 0,0-1-1 0 0,-1 0 1 0 0,0-1 0 0 0,0 1-1 0 0,0-1 1 0 0,0-1-1 0 0,-15 4 1 0 0,8-4-4 0 0,1 0 1 0 0,-1 0-1 0 0,0-2 1 0 0,0 0-1 0 0,0-1 0 0 0,-23-2 1 0 0,28 0-59 0 0,-1 0 1 0 0,0-1-1 0 0,1 0 1 0 0,0-1 0 0 0,-1 0-1 0 0,2-1 1 0 0,-1 0-1 0 0,0 0 1 0 0,-15-12 0 0 0,20 13-141 0 0,1-1 0 0 0,0 1 0 0 0,-1-1 0 0 0,2 0 1 0 0,-1 0-1 0 0,1-1 0 0 0,0 0 0 0 0,0 1 0 0 0,0-1 1 0 0,1 0-1 0 0,0-1 0 0 0,0 1 0 0 0,0-1 0 0 0,1 1 1 0 0,0-1-1 0 0,0 0 0 0 0,-1-12 0 0 0,3-6-1521 0 0,4-4-72 0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8.6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 15463 0 0,'0'0'706'0'0,"2"-1"-12"0"0,0 1-654 0 0,1 0-1 0 0,-1 0 1 0 0,0-1-1 0 0,1 1 0 0 0,-1 1 1 0 0,1-1-1 0 0,-1 0 1 0 0,0 1-1 0 0,1-1 0 0 0,-1 1 1 0 0,0 0-1 0 0,0-1 1 0 0,1 1-1 0 0,-1 0 1 0 0,0 0-1 0 0,0 1 0 0 0,0-1 1 0 0,3 3-1 0 0,-1 0 271 0 0,0 0-1 0 0,0 0 1 0 0,-1 1-1 0 0,1-1 1 0 0,-1 1-1 0 0,0 0 1 0 0,3 7 0 0 0,6 16 1009 0 0,-1 1 0 0 0,9 38 0 0 0,-1-3-226 0 0,11 50-106 0 0,-27-106-954 0 0,0 0-48 0 0,0-1 0 0 0,-1 1-1 0 0,1 13 1 0 0,-3-19-593 0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9.0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0 127 8751 0 0,'0'0'674'0'0,"2"0"-438"0"0,6 4 605 0 0,0 0 0 0 0,-1 1 0 0 0,1 0 0 0 0,-1 0 0 0 0,0 1 0 0 0,0 0 0 0 0,-1 0 0 0 0,0 0-1 0 0,9 12 1 0 0,6 11 1817 0 0,18 33 0 0 0,-32-51-2370 0 0,3 9 271 0 0,-6-13-203 0 0,-1-1 1 0 0,1 1-1 0 0,0-1 1 0 0,9 10-1 0 0,-4-24-123 0 0,-7 5-196 0 0,0 1-1 0 0,-1-1 0 0 0,1 0 1 0 0,-1 1-1 0 0,1-1 0 0 0,-1 0 0 0 0,0 0 1 0 0,0 0-1 0 0,0 0 0 0 0,-1 0 1 0 0,1 0-1 0 0,-1 0 0 0 0,0-4 0 0 0,0-7 122 0 0,-2-23 0 0 0,0 20-64 0 0,-5-42 46 0 0,3 41-78 0 0,2-1 0 0 0,0 0 0 0 0,1 0 1 0 0,1 0-1 0 0,4-31 0 0 0,-4 49-150 0 0,1-1 0 0 0,-1 1 0 0 0,0-1 0 0 0,1 1 0 0 0,-1-1 0 0 0,1 1 0 0 0,-1 0 0 0 0,1-1 0 0 0,-1 1 0 0 0,1 0 1 0 0,0-1-1 0 0,0 1 0 0 0,0 0 0 0 0,0 0 0 0 0,0 0 0 0 0,0 0 0 0 0,0 0 0 0 0,0 0 0 0 0,0 0 0 0 0,1 0 0 0 0,-1 0 0 0 0,0 0 0 0 0,0 1 0 0 0,1-1 0 0 0,-1 0 0 0 0,1 1 0 0 0,-1-1 0 0 0,0 1 0 0 0,1 0 0 0 0,-1 0 0 0 0,1-1 0 0 0,-1 1 0 0 0,3 0 0 0 0,12 0-1473 0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9.3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899 618 15431 0 0,'2'-2'706'0'0,"18"-13"225"0"0,-8 6-502 0 0,-1 1-1 0 0,0-2 0 0 0,13-14 0 0 0,-16 14 475 0 0,1 0-248 0 0,0 0 1 0 0,-1-1-1 0 0,-1 0 1 0 0,11-20-1 0 0,-17 28-616 0 0,0 1-1 0 0,0-1 1 0 0,0 0-1 0 0,0 1 0 0 0,0-1 1 0 0,-1 0-1 0 0,1 0 1 0 0,-1 0-1 0 0,0 0 0 0 0,0 0 1 0 0,0 1-1 0 0,0-1 1 0 0,0 0-1 0 0,-1 0 0 0 0,1 0 1 0 0,-1 0-1 0 0,0 1 1 0 0,1-1-1 0 0,-2 0 0 0 0,1 0 1 0 0,0 1-1 0 0,0-1 1 0 0,-1 1-1 0 0,1-1 0 0 0,-1 1 1 0 0,0 0-1 0 0,-3-4 0 0 0,2 3 41 0 0,0 1 0 0 0,1-1 0 0 0,-1 1 0 0 0,0 0 0 0 0,0 0 0 0 0,-1 0 0 0 0,1 0 0 0 0,0 0 0 0 0,-1 1 0 0 0,1 0 0 0 0,-1-1 0 0 0,0 1 0 0 0,1 1 0 0 0,-1-1 0 0 0,0 0 0 0 0,1 1 0 0 0,-1 0 0 0 0,0 0 0 0 0,0 0 0 0 0,1 0 0 0 0,-1 0 0 0 0,0 1 0 0 0,1 0 0 0 0,-1 0 0 0 0,0 0 0 0 0,1 0 0 0 0,-4 2 0 0 0,-1 1 41 0 0,0 0 0 0 0,0 1 0 0 0,1 0 0 0 0,-1 0 0 0 0,2 1-1 0 0,-1 0 1 0 0,0 0 0 0 0,1 0 0 0 0,0 1 0 0 0,-7 10 0 0 0,3-1-24 0 0,1-1-1 0 0,0 1 0 0 0,1 1 1 0 0,0-1-1 0 0,2 1 1 0 0,0 1-1 0 0,1-1 1 0 0,0 1-1 0 0,2 0 1 0 0,0 0-1 0 0,1 0 1 0 0,1 0-1 0 0,1 1 1 0 0,2 25-1 0 0,-1-36-87 0 0,1 1 1 0 0,0-1-1 0 0,0 0 0 0 0,1 0 0 0 0,0-1 0 0 0,0 1 1 0 0,1-1-1 0 0,0 1 0 0 0,0-1 0 0 0,1 0 1 0 0,0-1-1 0 0,0 1 0 0 0,0-1 0 0 0,1 0 0 0 0,0 0 1 0 0,10 7-1 0 0,-8-7-67 0 0,0-1 1 0 0,0 0-1 0 0,1-1 1 0 0,-1 0-1 0 0,1 0 0 0 0,0-1 1 0 0,0 0-1 0 0,0 0 1 0 0,1-1-1 0 0,-1-1 1 0 0,0 1-1 0 0,1-1 1 0 0,-1-1-1 0 0,12 0 0 0 0,-4-2-544 0 0,-1 0 0 0 0,1 0-1 0 0,-1-2 1 0 0,0 0 0 0 0,19-8-1 0 0,-8 0-869 0 0</inkml:trace>
  <inkml:trace contextRef="#ctx0" brushRef="#br0" timeOffset="1">79 37 4607 0 0,'-20'-8'408'0'0,"2"0"-328"0"0,4 2-80 0 0,-12-8 18416 0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49.9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27 107 9215 0 0,'-6'-3'950'0'0,"5"2"-770"0"0,0 1-1 0 0,0 0 1 0 0,0-1 0 0 0,-1 1 0 0 0,1-1 0 0 0,0 1 0 0 0,1-1 0 0 0,-1 1 0 0 0,0-1-1 0 0,0 0 1 0 0,0 0 0 0 0,0 1 0 0 0,0-1 0 0 0,1 0 0 0 0,-1 0 0 0 0,0 0 0 0 0,1 0 0 0 0,-1 0-1 0 0,1 0 1 0 0,-1 0 0 0 0,1 0 0 0 0,-1 0 0 0 0,1 0 0 0 0,-1 0 0 0 0,1 0 0 0 0,0 0-1 0 0,0 0 1 0 0,0 0 0 0 0,0-1 0 0 0,0 1 0 0 0,0 0 0 0 0,0-2 0 0 0,1 0 75 0 0,-1 1 0 0 0,1-1 0 0 0,0 0 0 0 0,0 1 0 0 0,0-1 0 0 0,1 1 0 0 0,-1-1 0 0 0,1 1 0 0 0,1-3 0 0 0,0 2-80 0 0,1 0 0 0 0,-1 0 0 0 0,0 0-1 0 0,1 1 1 0 0,-1-1 0 0 0,1 1 0 0 0,0 0-1 0 0,0 0 1 0 0,-1 1 0 0 0,7-3 0 0 0,5 0 440 0 0,23-4 0 0 0,-22 5-303 0 0,0 2 0 0 0,-1 0 0 0 0,1 0 0 0 0,0 2 0 0 0,24 3 0 0 0,-33-3-220 0 0,1 0 1 0 0,0 1 0 0 0,0 0 0 0 0,-1 1-1 0 0,1-1 1 0 0,-1 1 0 0 0,0 1 0 0 0,0 0 0 0 0,0 0-1 0 0,0 0 1 0 0,0 1 0 0 0,10 9 0 0 0,-15-12-79 0 0,0 1-1 0 0,0 0 1 0 0,0 0 0 0 0,0 0 0 0 0,-1 0 0 0 0,1 1-1 0 0,-1-1 1 0 0,0 0 0 0 0,0 1 0 0 0,0-1 0 0 0,0 0-1 0 0,0 1 1 0 0,-1-1 0 0 0,0 1 0 0 0,1 0 0 0 0,-2-1-1 0 0,1 1 1 0 0,0-1 0 0 0,0 1 0 0 0,-1-1 0 0 0,0 1-1 0 0,0-1 1 0 0,-2 7 0 0 0,-2 1 2 0 0,0 0 0 0 0,0 0 0 0 0,-1-1 0 0 0,-1 0 0 0 0,-11 16-1 0 0,-10 5 48 0 0,-57 51-1 0 0,34-36-48 0 0,-45 45 209 0 0,96-90-220 0 0,0-1 0 0 0,0 1 0 0 0,0-1 0 0 0,0 1 0 0 0,0-1 0 0 0,0 1 0 0 0,0-1 0 0 0,0 1 0 0 0,0 0 0 0 0,0-1 0 0 0,0 1 0 0 0,1-1 0 0 0,-1 1 0 0 0,0-1 0 0 0,0 1 0 0 0,1-1 1 0 0,-1 1-1 0 0,0-1 0 0 0,1 0 0 0 0,-1 1 0 0 0,0-1 0 0 0,1 1 0 0 0,0 0 0 0 0,-1-1-3 0 0,2 2 2 0 0,-1-1-1 0 0,1 1 1 0 0,0-1-1 0 0,0 1 1 0 0,0-1-1 0 0,0 0 1 0 0,0 0-1 0 0,0 0 1 0 0,0 0-1 0 0,0 0 1 0 0,0 0-1 0 0,3 0 1 0 0,32 5 31 0 0,-15-3-22 0 0,11 3-67 0 0,-1-2 0 0 0,1-1-1 0 0,0-1 1 0 0,-1-2 0 0 0,1-1-1 0 0,0-2 1 0 0,0-1 0 0 0,36-10-1 0 0,-57 11-489 0 0,0-1-1 0 0,15-8 1 0 0,4-5-5720 0 0,-7 2-1226 0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50.4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92 9 13359 0 0,'-15'-7'612'0'0,"12"6"-14"0"0,2 3-395 0 0,1 1 1 0 0,-1-1 0 0 0,0 1 0 0 0,1 0-1 0 0,-1-1 1 0 0,0 0 0 0 0,-1 1 0 0 0,-1 2-1 0 0,-3 7 1525 0 0,-9 22 2249 0 0,11-25-3160 0 0,-1 1 1 0 0,-3 13-1 0 0,-1 7 281 0 0,3-12-422 0 0,-5 28 1 0 0,11-44-513 0 0,0 12 116 0 0,2-4-244 0 0,1-7 6 0 0,2 0-40 0 0,0-1-1 0 0,0-1 0 0 0,1 1 0 0 0,-1-1 1 0 0,1 0-1 0 0,-1 0 0 0 0,1 0 1 0 0,5-1-1 0 0,50-4-2 0 0,-10 1-11 0 0,-37 3-5 0 0,0 1 0 0 0,0 0 0 0 0,-1 0 1 0 0,1 2-1 0 0,0 0 0 0 0,-1 0 0 0 0,20 9 0 0 0,-27-10 12 0 0,-1 1-1 0 0,0-1 0 0 0,0 1 1 0 0,0 1-1 0 0,0-1 1 0 0,0 1-1 0 0,-1 0 1 0 0,0 0-1 0 0,0 0 0 0 0,0 1 1 0 0,0-1-1 0 0,0 1 1 0 0,-1 0-1 0 0,0 0 1 0 0,0 0-1 0 0,-1 1 0 0 0,1-1 1 0 0,-1 1-1 0 0,0-1 1 0 0,1 7-1 0 0,-1-2 33 0 0,0 0 0 0 0,-1-1 0 0 0,0 1-1 0 0,-1 0 1 0 0,0 0 0 0 0,0 0 0 0 0,-1 0 0 0 0,-1 0-1 0 0,0 0 1 0 0,0 0 0 0 0,-1 0 0 0 0,0-1 0 0 0,0 0 0 0 0,-1 1-1 0 0,0-1 1 0 0,-1 0 0 0 0,0-1 0 0 0,-1 1 0 0 0,1-1 0 0 0,-1 0-1 0 0,-1-1 1 0 0,0 0 0 0 0,0 1 0 0 0,0-2 0 0 0,-1 1-1 0 0,0-1 1 0 0,0-1 0 0 0,-1 1 0 0 0,1-1 0 0 0,-1-1 0 0 0,0 0-1 0 0,-1 0 1 0 0,-15 4 0 0 0,12-4-13 0 0,0-2-1 0 0,0 1 1 0 0,0-1-1 0 0,-1-1 1 0 0,1 0 0 0 0,0-1-1 0 0,-1-1 1 0 0,1 0-1 0 0,-20-4 1 0 0,30 4-182 0 0,-1-1 0 0 0,1 1 0 0 0,0-1 0 0 0,0 1-1 0 0,0-1 1 0 0,0 0 0 0 0,1 0 0 0 0,-1 0 0 0 0,0 0 0 0 0,1-1 0 0 0,-1 1 0 0 0,1-1-1 0 0,0 0 1 0 0,0 1 0 0 0,0-1 0 0 0,0 0 0 0 0,1 0 0 0 0,-1 0 0 0 0,1-1 0 0 0,-1 1-1 0 0,1 0 1 0 0,-1-6 0 0 0,-1-5-1309 0 0,1 0 0 0 0,0-1 0 0 0,1 1 0 0 0,1-16 0 0 0,0 3-5903 0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50.7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75 9215 0 0,'0'0'408'0'0,"6"-8"80"0"0,4-4-392 0 0,4 2-96 0 0,4 2 0 0 0,2 0 0 0 0,4 2 1728 0 0,2 0 320 0 0,2 2 64 0 0,4-2 8 0 0,2 4-1288 0 0,1 0-264 0 0,3 0-56 0 0,-2 2 0 0 0,0 0-976 0 0,-2 0-192 0 0,0 0-40 0 0</inkml:trace>
  <inkml:trace contextRef="#ctx0" brushRef="#br0" timeOffset="1">833 390 16583 0 0,'-4'-2'1472'0'0,"0"2"-1112"0"0,0 0 760 0 0,-4 4 224 0 0,-4-4 5368 0 0,24-6-7928 0 0,0 0-264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51.2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129 613 13823 0 0,'-12'2'1062'0'0,"-2"3"-622"0"0,11-1-384 0 0,1-1 128 0 0,-1 0 345 0 0,0 0 1 0 0,0 0 0 0 0,0 1 0 0 0,0-1 0 0 0,1 1 0 0 0,-1-1 0 0 0,1 1 0 0 0,0 0 0 0 0,0 0 0 0 0,0 0-1 0 0,1 0 1 0 0,0 1 0 0 0,-2 3 0 0 0,3-3-385 0 0,-1-1 0 0 0,1 1 0 0 0,0-1-1 0 0,0 1 1 0 0,0-1 0 0 0,1 1 0 0 0,-1-1 0 0 0,1 1-1 0 0,0-1 1 0 0,1 1 0 0 0,-1-1 0 0 0,1 0 0 0 0,-1 0-1 0 0,1 0 1 0 0,1 0 0 0 0,-1 0 0 0 0,0 0 0 0 0,1 0-1 0 0,6 6 1 0 0,1-1-186 0 0,1 1 0 0 0,0-1 0 0 0,1-1 0 0 0,0 0 0 0 0,0 0 0 0 0,1-1 0 0 0,0-1 0 0 0,0 0 1 0 0,0-1-1 0 0,1-1 0 0 0,0 0 0 0 0,0 0 0 0 0,0-2 0 0 0,0 0 0 0 0,1 0 0 0 0,-1-1 0 0 0,0-1 0 0 0,1 0 0 0 0,-1-1 0 0 0,28-6 0 0 0,-37 6-3 0 0,-1 0-1 0 0,1-1 1 0 0,0 1 0 0 0,-1-1-1 0 0,1 0 1 0 0,-1-1-1 0 0,1 1 1 0 0,-1-1 0 0 0,0 0-1 0 0,0 0 1 0 0,-1 0 0 0 0,7-6-1 0 0,-8 6 18 0 0,1-1 0 0 0,-1 1 0 0 0,0 0 0 0 0,0-1 0 0 0,-1 1 0 0 0,1-1 0 0 0,-1 0 0 0 0,0 0 0 0 0,0 1 0 0 0,0-1 0 0 0,0 0 0 0 0,0 0 0 0 0,-1 0 0 0 0,0 0 0 0 0,0 0 0 0 0,-1-6 0 0 0,-1-3 51 0 0,0 0-1 0 0,-1 0 0 0 0,-1 0 1 0 0,0 0-1 0 0,-1 0 1 0 0,0 1-1 0 0,-1 0 1 0 0,-13-21-1 0 0,2 9 59 0 0,0 0 1 0 0,-2 1-1 0 0,-21-20 0 0 0,2 8 433 0 0,-57-39 0 0 0,58 48-33 0 0,3-2 0 0 0,-47-46 0 0 0,77 68-431 0 0,-1 1 0 0 0,1-1 1 0 0,-1 0-1 0 0,2 0 0 0 0,-1 0 0 0 0,1-1 0 0 0,0 1 1 0 0,0-1-1 0 0,0 0 0 0 0,1 0 0 0 0,-2-12 0 0 0,3 14-52 0 0,1 1 0 0 0,0-1 0 0 0,0 0-1 0 0,0 1 1 0 0,1-1 0 0 0,-1 1 0 0 0,1-1-1 0 0,0 0 1 0 0,0 1 0 0 0,1-1 0 0 0,0 1-1 0 0,-1 0 1 0 0,1 0 0 0 0,1 0 0 0 0,-1 0-1 0 0,1 0 1 0 0,-1 0 0 0 0,1 0 0 0 0,4-3-1 0 0,2-2-63 0 0,0 1 0 0 0,1 0 0 0 0,0 1 0 0 0,1 0 0 0 0,0 0 0 0 0,0 1 0 0 0,0 1 0 0 0,1 0 0 0 0,12-4 0 0 0,-5 3-27 0 0,-1 1-1 0 0,1 1 1 0 0,0 1-1 0 0,0 0 1 0 0,25 1-1 0 0,-35 2 84 0 0,-1 0 0 0 0,0 1 0 0 0,1 0 0 0 0,-1 1 0 0 0,1 0 0 0 0,-1 0 0 0 0,0 1 0 0 0,0 0 0 0 0,0 0 0 0 0,-1 1 0 0 0,1-1 0 0 0,10 9 0 0 0,-14-9 16 0 0,0 0 0 0 0,-1 0 0 0 0,1 1 1 0 0,-1-1-1 0 0,0 1 0 0 0,0 0 0 0 0,0-1 0 0 0,-1 1 0 0 0,0 1 0 0 0,1-1 1 0 0,-1 0-1 0 0,0 1 0 0 0,-1-1 0 0 0,1 1 0 0 0,-1-1 0 0 0,0 1 1 0 0,0 0-1 0 0,-1-1 0 0 0,1 1 0 0 0,-1 0 0 0 0,0 0 0 0 0,0-1 1 0 0,-2 9-1 0 0,0-2 60 0 0,0 1-1 0 0,-1-1 1 0 0,0-1 0 0 0,-1 1-1 0 0,-1 0 1 0 0,0-1 0 0 0,-8 14 0 0 0,4-10 41 0 0,-2 0 0 0 0,1 0 0 0 0,-2-1 1 0 0,-16 14-1 0 0,-2-1 61 0 0,-2-2 1 0 0,0-1-1 0 0,-53 27 1 0 0,14-14 24 0 0,-24 15-1843 0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7:59.6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40 11519 0 0,'1'-2'528'0'0,"-1"-3"-151"0"0,0 4-348 0 0,0-1 0 0 0,0 1 0 0 0,1-1 0 0 0,-1 1 0 0 0,0-1 0 0 0,1 1 0 0 0,-1-1 0 0 0,1 1 0 0 0,-1 0 0 0 0,1-1 0 0 0,0 1 0 0 0,-1 0 0 0 0,1-1 0 0 0,0 1 0 0 0,0 0 0 0 0,0 0 1 0 0,0 0-1 0 0,0 0 0 0 0,3-3 1230 0 0,6 1 1501 0 0,-6 4 787 0 0,0 3-3231 0 0,-1 0 0 0 0,0 1 0 0 0,0 0 1 0 0,-1 0-1 0 0,1 0 0 0 0,-1 0 0 0 0,0 0 1 0 0,0 0-1 0 0,-1 1 0 0 0,1-1 0 0 0,-1 1 0 0 0,0 7 1 0 0,1 11 486 0 0,-1 37 1 0 0,-9 73 316 0 0,0-29-670 0 0,2-23-231 0 0,-2 32-128 0 0,8-94-186 0 0,4 95-94 0 0,-2-94-1307 0 0,8 34-1 0 0,-7-43-2253 0 0,0-4 1644 0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00.0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0 175 7367 0 0,'1'-7'207'0'0,"0"-1"0"0"0,1 1 0 0 0,-1 0 0 0 0,2 0 0 0 0,2-7-1 0 0,-3 8 325 0 0,1 0-1 0 0,0 1 0 0 0,0-1 1 0 0,1 1-1 0 0,0 0 0 0 0,0 0 0 0 0,0 0 1 0 0,0 1-1 0 0,1-1 0 0 0,0 1 1 0 0,0 0-1 0 0,0 1 0 0 0,0-1 0 0 0,0 1 1 0 0,1 0-1 0 0,9-4 0 0 0,78-26 2660 0 0,-80 30-2878 0 0,1 0 0 0 0,-1 1 0 0 0,1 0 1 0 0,0 1-1 0 0,16 0 0 0 0,-25 2-226 0 0,0-1 1 0 0,1 1-1 0 0,-1 0 1 0 0,0 1-1 0 0,1-1 1 0 0,-1 1-1 0 0,0 0 1 0 0,0 0-1 0 0,0 1 1 0 0,0-1-1 0 0,-1 1 1 0 0,7 5-1 0 0,-9-6-45 0 0,0 0 0 0 0,1 0 0 0 0,-1 0 0 0 0,0 1 0 0 0,0-1-1 0 0,0 1 1 0 0,0-1 0 0 0,-1 1 0 0 0,1 0 0 0 0,-1-1 0 0 0,0 1-1 0 0,1 0 1 0 0,-1 0 0 0 0,0 0 0 0 0,-1 0 0 0 0,1 0 0 0 0,-1 0 0 0 0,1 0-1 0 0,-1 0 1 0 0,0 1 0 0 0,0-1 0 0 0,-1 4 0 0 0,-4 24 567 0 0,-13 41 0 0 0,17-65-520 0 0,0-1 0 0 0,0 0 0 0 0,1 0 0 0 0,-1 1 0 0 0,1-1 0 0 0,1 0 0 0 0,-1 0 0 0 0,2 8 0 0 0,-1-13-72 0 0,-1 0 0 0 0,0 0-1 0 0,0-1 1 0 0,1 1 0 0 0,-1 0 0 0 0,0-1 0 0 0,1 1 0 0 0,-1 0 0 0 0,1-1 0 0 0,-1 1 0 0 0,1-1-1 0 0,-1 1 1 0 0,1 0 0 0 0,0-1 0 0 0,-1 1 0 0 0,1-1 0 0 0,-1 0 0 0 0,1 1 0 0 0,1 0 0 0 0,0 0 35 0 0,2 1-20 0 0,0 1-1 0 0,0-1 1 0 0,0 0 0 0 0,0-1-1 0 0,0 1 1 0 0,0-1-1 0 0,1 0 1 0 0,-1 0 0 0 0,0 0-1 0 0,1 0 1 0 0,6-1 0 0 0,6 0 27 0 0,27-3 0 0 0,-1-4-50 0 0,83-26 0 0 0,-87 22-125 0 0,16-7-129 0 0,-50 16 194 0 0,1-1 1 0 0,0 1-1 0 0,-1-1 1 0 0,0-1-1 0 0,1 1 1 0 0,8-9-1 0 0,-13 11 44 0 0,1 0 0 0 0,-1 0 1 0 0,0 0-1 0 0,0 0 0 0 0,0 0 0 0 0,0-1 0 0 0,0 1 1 0 0,0-1-1 0 0,0 1 0 0 0,0-1 0 0 0,-1 1 0 0 0,1-1 1 0 0,-1 1-1 0 0,1-1 0 0 0,-1 1 0 0 0,1-1 0 0 0,-1 0 1 0 0,0 1-1 0 0,0-1 0 0 0,0 0 0 0 0,0 1 0 0 0,0-1 0 0 0,0 0 1 0 0,0 1-1 0 0,0-1 0 0 0,-1 0 0 0 0,1 1 0 0 0,-1-1 1 0 0,1 1-1 0 0,-1-1 0 0 0,0 1 0 0 0,0-1 0 0 0,1 1 1 0 0,-1-1-1 0 0,0 1 0 0 0,0 0 0 0 0,0-1 0 0 0,0 1 0 0 0,-1 0 1 0 0,1 0-1 0 0,-3-2 0 0 0,-4-3-36 0 0,0 0 0 0 0,-1 1 0 0 0,1 0 0 0 0,-1 0 0 0 0,-14-5 0 0 0,-16-4 83 0 0,-75-16-1 0 0,90 25-5 0 0,-2 0 191 0 0,-45-16-1 0 0,70 20-108 0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00.4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41 7367 0 0,'2'1'334'0'0,"4"4"-205"0"0,0 1 0 0 0,-1-1 0 0 0,1 1 0 0 0,-1 0 0 0 0,0 0 0 0 0,-1 0 0 0 0,5 7 0 0 0,5 17 4055 0 0,24 65 5278 0 0,-10-23-6250 0 0,-25-65-2792 0 0,0-1 0 0 0,1 1 0 0 0,4 6 0 0 0,-6-11 315 0 0,0-4-634 0 0,2-1-88 0 0,0-1 0 0 0,0 1 0 0 0,0-1 0 0 0,0 0-1 0 0,-1-1 1 0 0,1 1 0 0 0,-1 0 0 0 0,0-1 0 0 0,0 0 0 0 0,2-5 0 0 0,4-12-46 0 0,7-25 1 0 0,2-3-240 0 0,-5 20 135 0 0,2-1 0 0 0,1 2 0 0 0,24-35 0 0 0,-39 63 135 0 0,0 1 0 0 0,-1 0 0 0 0,1 0 0 0 0,0 0-1 0 0,-1 0 1 0 0,1 0 0 0 0,0 0 0 0 0,-1 0-1 0 0,1 0 1 0 0,0 1 0 0 0,-1-1 0 0 0,1 0-1 0 0,-1 0 1 0 0,1 1 0 0 0,0-1 0 0 0,-1 0 0 0 0,1 0-1 0 0,0 1 1 0 0,-1 0 2 0 0,6 2 53 0 0,0 0-1 0 0,-1 0 1 0 0,0 1 0 0 0,0 0-1 0 0,0 0 1 0 0,0 0 0 0 0,0 1 0 0 0,-1-1-1 0 0,0 1 1 0 0,0 0 0 0 0,0 1 0 0 0,-1-1-1 0 0,0 1 1 0 0,4 7 0 0 0,3 9 251 0 0,-1 1 0 0 0,7 31 1 0 0,6 25-52 0 0,-22-76-626 0 0,12-8-6740 0 0,-2-2-969 0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01.1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1 109 12239 0 0,'0'0'562'0'0,"2"-1"-18"0"0,5-4-279 0 0,0 0 0 0 0,1 1 1 0 0,0 0-1 0 0,-1 0 0 0 0,17-4 1 0 0,-20 7 34 0 0,-1 0 0 0 0,1 1-1 0 0,0-1 1 0 0,-1 1 0 0 0,1 0 0 0 0,0 0 0 0 0,-1 1 0 0 0,1-1-1 0 0,0 1 1 0 0,-1-1 0 0 0,1 1 0 0 0,-1 0 0 0 0,1 0 0 0 0,-1 1-1 0 0,1-1 1 0 0,-1 1 0 0 0,5 3 0 0 0,-1 0 108 0 0,0 0 1 0 0,0 1-1 0 0,0 0 0 0 0,-1 0 1 0 0,0 1-1 0 0,0 0 0 0 0,0 0 1 0 0,-1 0-1 0 0,0 1 0 0 0,-1 0 1 0 0,0 0-1 0 0,4 10 1 0 0,-5-11-237 0 0,0 1 1 0 0,-1-1 0 0 0,0 1-1 0 0,-1 0 1 0 0,1 0 0 0 0,-1 0-1 0 0,-1 0 1 0 0,0 0 0 0 0,0 0 0 0 0,0 0-1 0 0,-1-1 1 0 0,-1 1 0 0 0,-3 14-1 0 0,4-18 56 0 0,3-6-122 0 0,6-13-156 0 0,11-14-318 0 0,8-7-84 0 0,2-3-1 0 0,42-43 0 0 0,-67 78 491 0 0,0 0 1 0 0,0 0-1 0 0,1 1 1 0 0,0-1-1 0 0,-1 1 1 0 0,1 0-1 0 0,0 1 1 0 0,1-1-1 0 0,-1 1 1 0 0,0 0-1 0 0,1 0 1 0 0,-1 1-1 0 0,1 0 1 0 0,-1 0-1 0 0,11-1 1 0 0,-14 2 18 0 0,0 1-1 0 0,1-1 1 0 0,-1 1 0 0 0,0-1 0 0 0,0 1 0 0 0,0 0-1 0 0,0 0 1 0 0,3 1 0 0 0,3 2 93 0 0,34 12 437 0 0,-30-10-533 0 0,0-1 0 0 0,0-1 1 0 0,0 0-1 0 0,1 0 0 0 0,-1-1 1 0 0,1-1-1 0 0,19 1 0 0 0,-26-3-52 0 0,0 0 0 0 0,0-1-1 0 0,-1 0 1 0 0,1 0 0 0 0,0 0-1 0 0,0-1 1 0 0,6-2 0 0 0,-9 3-2 0 0,0 0-1 0 0,-1-1 1 0 0,1 1 0 0 0,-1-1 0 0 0,1 1 0 0 0,-1-1 0 0 0,0 0-1 0 0,0 0 1 0 0,0 0 0 0 0,0 0 0 0 0,0-1 0 0 0,0 1 0 0 0,0 0 0 0 0,-1-1-1 0 0,1 1 1 0 0,1-6 0 0 0,-2 6 0 0 0,-1 0 0 0 0,1 0 0 0 0,-1 0 0 0 0,0 0 0 0 0,0 0 0 0 0,0 0 0 0 0,0 0 0 0 0,0 0 0 0 0,0 0 0 0 0,0 0 0 0 0,-1 0 0 0 0,1 0 0 0 0,-1 0 0 0 0,1 0 0 0 0,-1 0 0 0 0,0 1 0 0 0,0-1 0 0 0,0 0 0 0 0,-1-2 0 0 0,-1 0 0 0 0,1 1 0 0 0,-1-1 0 0 0,0 0 0 0 0,-1 1 0 0 0,1 0 0 0 0,-1 0 0 0 0,-3-3 0 0 0,5 4 0 0 0,0 1 0 0 0,0 0 0 0 0,-1 0 0 0 0,1 0 0 0 0,0 0 0 0 0,0 0 0 0 0,-3-1 0 0 0,-5 2 0 0 0,8 1 10 0 0,-1-1-1 0 0,1 1 1 0 0,0 0-1 0 0,0 0 1 0 0,0 0-1 0 0,0 0 1 0 0,0 0-1 0 0,1 1 1 0 0,-1-1-1 0 0,0 0 1 0 0,0 1-1 0 0,1-1 1 0 0,-1 1-1 0 0,1 0 1 0 0,-1 0-1 0 0,1-1 1 0 0,0 1-1 0 0,0 0 1 0 0,0 0-1 0 0,0 0 1 0 0,0 0-1 0 0,0 1 1 0 0,1-1-1 0 0,-1 0 1 0 0,0 0-1 0 0,1 0 1 0 0,0 3-1 0 0,-1 2 33 0 0,0 1 0 0 0,1-1 0 0 0,0 1-1 0 0,0-1 1 0 0,1 1 0 0 0,3 13 0 0 0,-1-9-28 0 0,1-1 0 0 0,1 0 0 0 0,-1 0 1 0 0,2 0-1 0 0,-1-1 0 0 0,1 0 1 0 0,1 0-1 0 0,0 0 0 0 0,1-1 0 0 0,-1 0 1 0 0,2-1-1 0 0,14 13 0 0 0,-17-17-30 0 0,1 0 0 0 0,-1-1 0 0 0,1 1 0 0 0,0-2 0 0 0,0 1 0 0 0,0-1 0 0 0,0 0 0 0 0,1 0 0 0 0,-1-1 0 0 0,0 0 0 0 0,1 0 0 0 0,-1-1 0 0 0,1 0 0 0 0,-1 0-1 0 0,11-2 1 0 0,-8 0-61 0 0,0 0 0 0 0,0-1 0 0 0,-1 0-1 0 0,1 0 1 0 0,-1-1 0 0 0,0 0-1 0 0,0 0 1 0 0,-1-1 0 0 0,1-1 0 0 0,-1 1-1 0 0,8-8 1 0 0,41-42-360 0 0,9-8 273 0 0,-53 52 169 0 0,-1 1 0 0 0,1 1 0 0 0,24-12 0 0 0,-31 18 39 0 0,-1 0 0 0 0,1 1 1 0 0,1 0-1 0 0,-1 0 0 0 0,0 0 1 0 0,0 1-1 0 0,1 0 0 0 0,-1 0 0 0 0,0 1 1 0 0,1 0-1 0 0,-1 0 0 0 0,1 0 1 0 0,-1 1-1 0 0,0 0 0 0 0,1 0 1 0 0,-1 1-1 0 0,7 2 0 0 0,-7-2 8 0 0,-1 1 0 0 0,0-1-1 0 0,0 1 1 0 0,0 0 0 0 0,0 1 0 0 0,0-1 0 0 0,-1 1-1 0 0,0 0 1 0 0,1 0 0 0 0,-1 1 0 0 0,-1-1 0 0 0,1 1-1 0 0,-1 0 1 0 0,0 0 0 0 0,0 0 0 0 0,0 0-1 0 0,-1 1 1 0 0,4 9 0 0 0,-3-5 15 0 0,-1-1 0 0 0,0 0 0 0 0,0 1 1 0 0,-1 0-1 0 0,-1 0 0 0 0,1-1 0 0 0,-2 1 0 0 0,1 0 0 0 0,-1-1 0 0 0,-1 1 1 0 0,0 0-1 0 0,-3 11 0 0 0,2-13-39 0 0,0-1 1 0 0,0 0 0 0 0,-1 0-1 0 0,1 0 1 0 0,-2 0 0 0 0,1 0-1 0 0,-1-1 1 0 0,0 1-1 0 0,0-1 1 0 0,-1-1 0 0 0,1 1-1 0 0,-1-1 1 0 0,-1 0-1 0 0,1 0 1 0 0,-10 5 0 0 0,6-5-95 0 0,1 0 1 0 0,-1-1 0 0 0,0 0 0 0 0,-1-1-1 0 0,1 0 1 0 0,-1 0 0 0 0,1-1 0 0 0,-1-1 0 0 0,0 0-1 0 0,0 0 1 0 0,0-1 0 0 0,0 0 0 0 0,1-1-1 0 0,-15-3 1 0 0,-3-1-1103 0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06.2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645 1 11975 0 0,'0'0'923'0'0,"-9"2"-566"0"0,-1 0 216 0 0,0 0 435 0 0,0 0 0 0 0,1 1 0 0 0,-1 0 0 0 0,1 0-1 0 0,-11 6 1 0 0,-101 53 3531 0 0,-108 76-1483 0 0,217-132-3035 0 0,1 2 0 0 0,0-1 0 0 0,0 2-1 0 0,0-1 1 0 0,1 2 0 0 0,1-1 0 0 0,0 1 0 0 0,0 0 0 0 0,-11 18 0 0 0,19-26-25 0 0,0-1-1 0 0,0 0 1 0 0,0 1-1 0 0,0-1 1 0 0,1 1 0 0 0,-1-1-1 0 0,1 1 1 0 0,-1 0-1 0 0,1-1 1 0 0,-1 1-1 0 0,1 0 1 0 0,0-1 0 0 0,0 1-1 0 0,0 0 1 0 0,0-1-1 0 0,0 1 1 0 0,0 0 0 0 0,1-1-1 0 0,-1 1 1 0 0,0-1-1 0 0,1 1 1 0 0,-1 0-1 0 0,1-1 1 0 0,0 1 0 0 0,-1-1-1 0 0,1 1 1 0 0,0-1-1 0 0,0 1 1 0 0,0-1 0 0 0,0 0-1 0 0,0 0 1 0 0,0 1-1 0 0,1-1 1 0 0,-1 0-1 0 0,0 0 1 0 0,0 0 0 0 0,1 0-1 0 0,-1 0 1 0 0,1-1-1 0 0,-1 1 1 0 0,3 1-1 0 0,6 2-43 0 0,0 0 0 0 0,1-1-1 0 0,-1 0 1 0 0,22 3 0 0 0,-30-6 43 0 0,43 7-50 0 0,67 13-170 0 0,-99-16 206 0 0,0 0-1 0 0,0 0 1 0 0,-1 2-1 0 0,1-1 1 0 0,-1 1 0 0 0,14 10-1 0 0,-22-13 34 0 0,-1 0-1 0 0,1 0 1 0 0,0 0-1 0 0,-1 0 1 0 0,0 1-1 0 0,0-1 1 0 0,0 1-1 0 0,0 0 1 0 0,0 0 0 0 0,-1 0-1 0 0,0 0 1 0 0,0 0-1 0 0,0 1 1 0 0,2 7-1 0 0,-3-6 29 0 0,0 0-1 0 0,0 0 1 0 0,-1 0-1 0 0,1 0 0 0 0,-2 0 1 0 0,1 0-1 0 0,-1 0 1 0 0,0 0-1 0 0,0 0 1 0 0,-2 7-1 0 0,-3 2 52 0 0,0 0 0 0 0,0-1 0 0 0,-2 0 1 0 0,0 0-1 0 0,0-1 0 0 0,-1 0 0 0 0,-20 22 0 0 0,13-18 37 0 0,-1-1-1 0 0,0-1 1 0 0,-1-1-1 0 0,0 0 1 0 0,-30 16-1 0 0,34-23-89 0 0,1 0 0 0 0,-1-1 0 0 0,0-1-1 0 0,0 0 1 0 0,-1-1 0 0 0,1 0-1 0 0,-1-1 1 0 0,0-1 0 0 0,-20 1 0 0 0,27-4-28 0 0,0 1 0 0 0,0-1 0 0 0,0 0 0 0 0,0 0 0 0 0,-12-5 0 0 0,16 5-29 0 0,1 0-1 0 0,-1 0 0 0 0,1-1 0 0 0,0 0 1 0 0,0 0-1 0 0,-1 0 0 0 0,1 0 0 0 0,1 0 1 0 0,-1-1-1 0 0,0 1 0 0 0,1-1 1 0 0,-1 0-1 0 0,1 1 0 0 0,-3-6 0 0 0,4 7-47 0 0,1 0-1 0 0,-1 0 1 0 0,1-1 0 0 0,-1 1-1 0 0,1 0 1 0 0,0-1-1 0 0,-1 1 1 0 0,1 0-1 0 0,0-1 1 0 0,0 1-1 0 0,0-1 1 0 0,0 1-1 0 0,0 0 1 0 0,0-1-1 0 0,1 1 1 0 0,-1 0-1 0 0,0-1 1 0 0,1-1-1 0 0,13-22-3395 0 0,-13 23 3052 0 0,11-16-8446 0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06.5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64 8 17447 0 0,'0'0'1580'0'0,"0"2"-1296"0"0,-4 16 430 0 0,0 0 0 0 0,-2 0 0 0 0,-10 23-1 0 0,9-24 556 0 0,1 1-1 0 0,0-1 0 0 0,-6 33 0 0 0,11-43-1044 0 0,0 1 0 0 0,0-1-1 0 0,1 0 1 0 0,0 0 0 0 0,1 1-1 0 0,-1-1 1 0 0,3 8 0 0 0,-2-12-206 0 0,0-1 0 0 0,0 1 0 0 0,0 0 0 0 0,0 0 0 0 0,1-1 0 0 0,-1 1 0 0 0,1-1 0 0 0,0 0 0 0 0,0 1 0 0 0,0-1 0 0 0,0 0 0 0 0,0 0 0 0 0,0 0 0 0 0,0 0 0 0 0,1-1 0 0 0,-1 1 0 0 0,1 0 0 0 0,-1-1 0 0 0,1 0 0 0 0,3 2 0 0 0,0-1-11 0 0,0-1 0 0 0,1 1 0 0 0,-1-1 0 0 0,0 0 0 0 0,0-1 0 0 0,1 1 1 0 0,-1-1-1 0 0,10-1 0 0 0,52-11 3 0 0,-55 9-12 0 0,-2 1-4 0 0,21-4-145 0 0,52-19 0 0 0,-76 22 80 0 0,0 0 0 0 0,0-1 0 0 0,0 0 0 0 0,-1 0 0 0 0,1-1 0 0 0,-1 0 0 0 0,0 0 0 0 0,-1-1 0 0 0,1 1 0 0 0,-1-2 0 0 0,8-9 0 0 0,-11 13 52 0 0,-1-1 0 0 0,0 1 0 0 0,0-1 0 0 0,0 1 0 0 0,-1-1 0 0 0,1 0 0 0 0,-1 0 0 0 0,0 0-1 0 0,0 0 1 0 0,0 0 0 0 0,-1 0 0 0 0,1 0 0 0 0,-1 0 0 0 0,0 0 0 0 0,0 0 0 0 0,0 0 0 0 0,-1 0 0 0 0,1 0 0 0 0,-1 0 0 0 0,0 0 0 0 0,0 0 0 0 0,-1 0 0 0 0,1 0-1 0 0,-1 1 1 0 0,0-1 0 0 0,0 1 0 0 0,0-1 0 0 0,0 1 0 0 0,-4-5 0 0 0,0 1-20 0 0,0 0 0 0 0,-1 1 0 0 0,0-1 0 0 0,0 1 0 0 0,-1 0 0 0 0,1 1 0 0 0,-1 0 0 0 0,-1 0 0 0 0,1 1 0 0 0,-1 0 0 0 0,-15-5 0 0 0,-1 3 71 0 0,0 0 0 0 0,0 2 0 0 0,-1 0 0 0 0,0 2 0 0 0,-45 2 0 0 0,48 4-149 0 0,21-4-767 0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0.5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393 477 919 0 0,'-13'-5'64'0'0,"8"4"3323"0"0,1 1-1615 0 0,-1 1 0 0 0,1-1 0 0 0,0 1 0 0 0,0 0 0 0 0,-6 2-1 0 0,-23 11 1758 0 0,17-4-2784 0 0,-26 19-1 0 0,29-19-319 0 0,1 0 1 0 0,1 1-1 0 0,0 1 0 0 0,0 0 0 0 0,1 1 1 0 0,1 0-1 0 0,-12 20 0 0 0,16-23-203 0 0,-1 1 0 0 0,2 0 0 0 0,-1 1 0 0 0,2-1-1 0 0,-1 1 1 0 0,1-1 0 0 0,1 1 0 0 0,0 0 0 0 0,1 0 0 0 0,1 18 0 0 0,0-27-190 0 0,0 1 0 0 0,0-1 1 0 0,1 0-1 0 0,-1 0 0 0 0,1 0 0 0 0,0 0 1 0 0,0 0-1 0 0,0 0 0 0 0,0 0 0 0 0,1 0 0 0 0,-1-1 1 0 0,1 1-1 0 0,0 0 0 0 0,0-1 0 0 0,0 1 1 0 0,4 3-1 0 0,-3-3-21 0 0,1 0 0 0 0,0-1-1 0 0,0 1 1 0 0,0-1 0 0 0,0 0 0 0 0,1 0 0 0 0,-1-1 0 0 0,0 1-1 0 0,1-1 1 0 0,6 1 0 0 0,6 0 4 0 0,1-1-1 0 0,0 0 1 0 0,-1-2-1 0 0,33-4 1 0 0,-22 0 6 0 0,-1 0 1 0 0,1-2 0 0 0,-2-1-1 0 0,28-11 1 0 0,-38 12-7 0 0,0-1-1 0 0,-1 0 1 0 0,0-1 0 0 0,0 0-1 0 0,-1-1 1 0 0,0-1-1 0 0,20-21 1 0 0,-29 27-8 0 0,-1 0 0 0 0,0 0-1 0 0,0 0 1 0 0,0-1 0 0 0,-1 1-1 0 0,0-1 1 0 0,0 0 0 0 0,0 0-1 0 0,-1 0 1 0 0,0-1 0 0 0,0 1 0 0 0,1-8-1 0 0,-3 10 1 0 0,0 0 1 0 0,0 0-1 0 0,0-1 0 0 0,0 1 0 0 0,-1 0 0 0 0,1 0 1 0 0,-1-1-1 0 0,0 1 0 0 0,-1 0 0 0 0,1 0 0 0 0,-1 0 0 0 0,0 0 1 0 0,1 0-1 0 0,-2 1 0 0 0,1-1 0 0 0,0 1 0 0 0,-1-1 0 0 0,0 1 1 0 0,-4-5-1 0 0,-3-1 0 0 0,0 0 1 0 0,-1 1-1 0 0,0 1 1 0 0,0 0-1 0 0,0 0 1 0 0,-19-7-1 0 0,-77-24 50 0 0,61 23-49 0 0,-80-21-8 0 0,-25-10 0 0 0,141 43-1 0 0,0-1 0 0 0,0 0 0 0 0,0-1-1 0 0,0 0 1 0 0,1-1 0 0 0,0 0 0 0 0,0 0 0 0 0,-10-11-1 0 0,13 11-52 0 0,6 4 44 0 0,0 1 1 0 0,-1-1 0 0 0,1 0-1 0 0,0 1 1 0 0,0-1-1 0 0,0 0 1 0 0,0 1-1 0 0,0-1 1 0 0,0 0 0 0 0,0 1-1 0 0,1-1 1 0 0,-1 1-1 0 0,1-1 1 0 0,-1 1-1 0 0,1-3 1 0 0,2-2-18 0 0,0 0 0 0 0,1 0 0 0 0,-1 0 0 0 0,1 1 0 0 0,0-1 0 0 0,1 1 0 0 0,-1 0-1 0 0,1 0 1 0 0,0 0 0 0 0,6-4 0 0 0,11-7-71 0 0,26-16 0 0 0,-34 23 64 0 0,179-99-386 0 0,-173 99 397 0 0,40-14-1 0 0,-49 20 19 0 0,-1 0 0 0 0,1 1 1 0 0,0 0-1 0 0,-1 1 0 0 0,21 0 0 0 0,-29 1 6 0 0,1 0 0 0 0,-1 1-1 0 0,1-1 1 0 0,-1 1 0 0 0,0-1-1 0 0,1 1 1 0 0,-1 0 0 0 0,1 0-1 0 0,-1 0 1 0 0,0 0 0 0 0,0 0 0 0 0,1 0-1 0 0,-1 1 1 0 0,0-1 0 0 0,0 1-1 0 0,3 2 1 0 0,-5-3 4 0 0,1 0 0 0 0,0 0-1 0 0,-1-1 1 0 0,1 1 0 0 0,0 0-1 0 0,-1 0 1 0 0,0 0 0 0 0,1 0 0 0 0,-1 0-1 0 0,1 0 1 0 0,-1 0 0 0 0,0 1-1 0 0,0 2 14 0 0,0-1 1 0 0,0 1-1 0 0,0-1 0 0 0,-1 1 0 0 0,0 0 0 0 0,0-1 0 0 0,0 1 0 0 0,0-1 0 0 0,0 0 0 0 0,-1 1 0 0 0,1-1 0 0 0,-1 0 0 0 0,-4 6 0 0 0,0 0 36 0 0,-1-1 0 0 0,0 1 1 0 0,-12 10-1 0 0,-22 13 275 0 0,0-1 0 0 0,-80 44-1 0 0,-30 21-74 0 0,150-95-556 0 0,13 1-4152 0 0,2 0 2763 0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0.9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109 1 12895 0 0,'0'0'3074'0'0,"-1"2"-1194"0"0,-1 9-968 0 0,-1-1 1 0 0,0 0 0 0 0,-1 0-1 0 0,0 0 1 0 0,-1 0 0 0 0,0-1 0 0 0,-7 11-1 0 0,2-4-235 0 0,-10 24-1 0 0,18-34-568 0 0,0-1-1 0 0,0 1 1 0 0,1 0-1 0 0,-1 0 1 0 0,1 0-1 0 0,1 0 1 0 0,-1 0 0 0 0,1 8-1 0 0,0-10-97 0 0,0 0 0 0 0,1-1 1 0 0,-1 1-1 0 0,1 0 0 0 0,0-1 0 0 0,0 1 0 0 0,0 0 0 0 0,1-1 1 0 0,-1 1-1 0 0,1-1 0 0 0,3 6 0 0 0,-3-8-7 0 0,-1 0 0 0 0,0 1 0 0 0,1-1 0 0 0,-1 0 0 0 0,1 0 0 0 0,-1 0 0 0 0,1 0 0 0 0,-1 0 0 0 0,1 0 0 0 0,0 0 0 0 0,-1-1 0 0 0,1 1 0 0 0,0-1 0 0 0,0 1 0 0 0,0-1 0 0 0,-1 1 0 0 0,1-1 0 0 0,0 0 0 0 0,0 0 0 0 0,0 0 0 0 0,0 0 0 0 0,-1 0 0 0 0,1-1 0 0 0,0 1 0 0 0,3-1 0 0 0,40-10-37 0 0,-6 1-145 0 0,63-8 1 0 0,-90 16 152 0 0,1 2 0 0 0,0 0 1 0 0,0 0-1 0 0,-1 1 0 0 0,1 1 1 0 0,0 0-1 0 0,-1 0 0 0 0,1 2 1 0 0,14 5-1 0 0,-24-8 41 0 0,1 1-1 0 0,-1 0 1 0 0,1 0-1 0 0,-1 0 1 0 0,0 1-1 0 0,0-1 1 0 0,0 1-1 0 0,0 0 1 0 0,0 0-1 0 0,-1 0 1 0 0,1 0-1 0 0,-1 0 1 0 0,0 0-1 0 0,0 1 1 0 0,0-1-1 0 0,0 1 1 0 0,-1 0-1 0 0,1-1 1 0 0,-1 1-1 0 0,0 0 1 0 0,0 0-1 0 0,0 0 1 0 0,-1 0-1 0 0,1 7 1 0 0,-1-4 13 0 0,0 0 0 0 0,0-1-1 0 0,-1 1 1 0 0,0 0 0 0 0,0-1 0 0 0,-1 1 0 0 0,0-1 0 0 0,0 1 0 0 0,-1-1 0 0 0,1 0 0 0 0,-1 0 0 0 0,0 0 0 0 0,-1 0-1 0 0,-4 5 1 0 0,1-1 23 0 0,-1-1 0 0 0,0-1 0 0 0,0 1 0 0 0,-1-2 0 0 0,0 1 0 0 0,0-1 0 0 0,-1 0 0 0 0,0-1 0 0 0,0 0 0 0 0,-1-1-1 0 0,1 0 1 0 0,-1 0 0 0 0,0-1 0 0 0,-1-1 0 0 0,-18 4 0 0 0,5-3 6 0 0,-1-1-1 0 0,-50-2 1 0 0,68-1-127 0 0,0 0-1 0 0,0-1 1 0 0,0-1-1 0 0,0 0 0 0 0,0 0 1 0 0,1 0-1 0 0,-1-1 1 0 0,0 0-1 0 0,1 0 1 0 0,0-1-1 0 0,0 0 1 0 0,0 0-1 0 0,-10-8 1 0 0,15 9-369 0 0,-1 0 0 0 0,0-1-1 0 0,1 1 1 0 0,-1 0 0 0 0,-2-7 0 0 0,-1-2-1113 0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1.2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0 120 13359 0 0,'0'-4'124'0'0,"0"1"0"0"0,1-1-1 0 0,-1 1 1 0 0,1-1 0 0 0,-1 1-1 0 0,1-1 1 0 0,0 1 0 0 0,0 0-1 0 0,1-1 1 0 0,-1 1 0 0 0,1 0-1 0 0,-1 0 1 0 0,1 0 0 0 0,0 0 0 0 0,0 0-1 0 0,0 0 1 0 0,1 1 0 0 0,-1-1-1 0 0,1 1 1 0 0,4-5 0 0 0,1 1 409 0 0,-1 1 1 0 0,1 0 0 0 0,1 0 0 0 0,-1 0-1 0 0,0 1 1 0 0,1 0 0 0 0,0 1 0 0 0,0 0-1 0 0,0 0 1 0 0,0 1 0 0 0,1 0-1 0 0,-1 1 1 0 0,1 0 0 0 0,-1 0 0 0 0,14 1-1 0 0,3 3-537 0 0,-1 0 0 0 0,25 7-1 0 0,-25-4-990 0 0,-1-2 34 0 0</inkml:trace>
  <inkml:trace contextRef="#ctx0" brushRef="#br0" timeOffset="1">885 126 19151 0 0,'0'0'2072'0'0,"-6"8"-2072"0"0,-2 0 2824 0 0,2 0-96 0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1.6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257 1 14743 0 0,'0'0'4410'0'0,"-1"1"-3401"0"0,-32 45 2374 0 0,-40 75-1 0 0,39-54-2708 0 0,4 1 1 0 0,-23 73-1 0 0,51-135-641 0 0,-5 15 27 0 0,1 0 0 0 0,0 0-1 0 0,2 0 1 0 0,-4 39 0 0 0,8-55-59 0 0,0 0-1 0 0,0 1 1 0 0,1-1 0 0 0,0 1-1 0 0,0-1 1 0 0,0 0 0 0 0,1 1-1 0 0,0-1 1 0 0,0 0 0 0 0,4 7-1 0 0,-4-8 1 0 0,0-1 0 0 0,1 1 0 0 0,0-1 0 0 0,0 0 0 0 0,0 0-1 0 0,0 0 1 0 0,0-1 0 0 0,1 1 0 0 0,-1-1 0 0 0,1 0 0 0 0,-1 0 0 0 0,1 0-1 0 0,0 0 1 0 0,0-1 0 0 0,6 3 0 0 0,1-2-19 0 0,0 0 1 0 0,1-1-1 0 0,-1 0 1 0 0,0 0-1 0 0,1-1 0 0 0,-1 0 1 0 0,1-1-1 0 0,-1-1 0 0 0,0 0 1 0 0,15-4-1 0 0,11-6-398 0 0,59-26 1 0 0,-85 33 340 0 0,0 0 1 0 0,-1-1-1 0 0,1 0 1 0 0,-1-1-1 0 0,-1 0 1 0 0,1-1-1 0 0,-1 0 1 0 0,9-10-1 0 0,-15 15 58 0 0,-1 0-1 0 0,1 0 0 0 0,-1 0 0 0 0,0 0 0 0 0,0 0 1 0 0,0 0-1 0 0,-1-1 0 0 0,1 1 0 0 0,-1-1 0 0 0,0 1 0 0 0,0-1 1 0 0,0 1-1 0 0,0-1 0 0 0,-1 0 0 0 0,1 0 0 0 0,-1 1 1 0 0,0-1-1 0 0,0 0 0 0 0,-1 1 0 0 0,1-1 0 0 0,-1 0 0 0 0,1 0 1 0 0,-1 1-1 0 0,0-1 0 0 0,-1 1 0 0 0,1-1 0 0 0,0 1 1 0 0,-1 0-1 0 0,0-1 0 0 0,-3-3 0 0 0,1 1 27 0 0,-1 1 0 0 0,0 0 0 0 0,0 0 0 0 0,0 0 1 0 0,-1 0-1 0 0,0 1 0 0 0,0 0 0 0 0,0 0 0 0 0,0 1 0 0 0,0 0 0 0 0,-1 0 0 0 0,0 0 0 0 0,-9-2 0 0 0,-1 1 32 0 0,0 0 0 0 0,-1 1-1 0 0,0 0 1 0 0,-21 1 0 0 0,-3 2 185 0 0,0 2 1 0 0,-1 1 0 0 0,-58 13-1 0 0,95-15-417 0 0,0 1 102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2.0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493 1 23351 0 0,'-2'0'129'0'0,"-1"0"0"0"0,1 0 0 0 0,0 1 0 0 0,-1 0 0 0 0,1-1 0 0 0,0 1 0 0 0,-1 0 0 0 0,1 0 0 0 0,0 0 0 0 0,0 0 0 0 0,0 1 0 0 0,-2 1 0 0 0,-24 21 707 0 0,17-13-810 0 0,-9 8 95 0 0,0 2 1 0 0,-31 45 0 0 0,-25 52 1274 0 0,60-92-1091 0 0,-75 138 828 0 0,12-19-691 0 0,54-100-428 0 0,-14 22-28 0 0,34-60-157 0 0,4-6-470 0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2.3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102 1 13359 0 0,'0'0'4376'0'0,"-1"2"-2752"0"0,-28 44-214 0 0,15-25 300 0 0,1 1 0 0 0,-19 40-1 0 0,30-56-1516 0 0,0 0-1 0 0,0 0 0 0 0,0 0 1 0 0,0 1-1 0 0,1-1 0 0 0,0 1 0 0 0,1-1 1 0 0,-1 1-1 0 0,1-1 0 0 0,1 1 1 0 0,-1-1-1 0 0,1 1 0 0 0,0-1 0 0 0,0 1 1 0 0,4 9-1 0 0,-4-14-221 0 0,0 1 0 0 0,0-1 0 0 0,0 0 0 0 0,1 0 0 0 0,-1 1 0 0 0,1-1 0 0 0,-1 0 0 0 0,1 0 1 0 0,0-1-1 0 0,0 1 0 0 0,-1 0 0 0 0,1-1 0 0 0,0 1 0 0 0,1-1 0 0 0,-1 1 0 0 0,4 1 0 0 0,-2-2-73 0 0,0 0 0 0 0,-1 0 0 0 0,1 0 0 0 0,0 0 0 0 0,0-1 0 0 0,0 0 0 0 0,0 1 0 0 0,-1-2 0 0 0,1 1 0 0 0,4-1 0 0 0,2-1-148 0 0,0 0 0 0 0,-1-1-1 0 0,0 0 1 0 0,0 0-1 0 0,0-1 1 0 0,0 0-1 0 0,15-10 1 0 0,-15 7-92 0 0,0 1 0 0 0,0-1 0 0 0,-1-1 0 0 0,10-10 0 0 0,-16 16 294 0 0,0 0-1 0 0,0-1 1 0 0,0 0-1 0 0,-1 1 1 0 0,1-1-1 0 0,-1 0 1 0 0,1 0 0 0 0,-1 0-1 0 0,0 0 1 0 0,0 0-1 0 0,0 0 1 0 0,0 0-1 0 0,-1 0 1 0 0,1 0-1 0 0,-1 0 1 0 0,0-1-1 0 0,0 1 1 0 0,-1-6-1 0 0,1 8 66 0 0,0 0 0 0 0,0-1 1 0 0,-1 1-1 0 0,1 0 0 0 0,-1-1 0 0 0,1 1 0 0 0,-1 0 0 0 0,0-1 0 0 0,1 1 0 0 0,-1 0 1 0 0,0 0-1 0 0,0 0 0 0 0,0 0 0 0 0,0 0 0 0 0,0 0 0 0 0,0 0 0 0 0,0 0 1 0 0,0 0-1 0 0,0 1 0 0 0,0-1 0 0 0,-1 0 0 0 0,1 1 0 0 0,0-1 0 0 0,-1 1 1 0 0,1-1-1 0 0,0 1 0 0 0,-1-1 0 0 0,1 1 0 0 0,0 0 0 0 0,-1 0 0 0 0,1 0 0 0 0,0 0 1 0 0,-1 0-1 0 0,1 0 0 0 0,-1 0 0 0 0,1 0 0 0 0,0 0 0 0 0,-1 1 0 0 0,1-1 1 0 0,-2 1-1 0 0,-1 0 89 0 0,0 1-1 0 0,-1-1 1 0 0,1 1 0 0 0,0 0 0 0 0,0 0 0 0 0,1 0 0 0 0,-1 1 0 0 0,0-1 0 0 0,1 1 0 0 0,-1 0 0 0 0,-3 4-1 0 0,6-5-181 0 0,-1-1 0 0 0,1 1 0 0 0,0 0 0 0 0,0 1-1 0 0,0-1 1 0 0,0 0 0 0 0,0 0 0 0 0,0 0 0 0 0,0 1-1 0 0,1-1 1 0 0,-1 0 0 0 0,1 1 0 0 0,0-1 0 0 0,-1 1-1 0 0,1-1 1 0 0,0 0 0 0 0,0 1 0 0 0,1-1 0 0 0,0 4-1 0 0,2 8-916 0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2.7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70 81 12439 0 0,'0'0'958'0'0,"0"1"-625"0"0,-9 25 6360 0 0,8-22-4168 0 0,8 6-701 0 0,-3-7-1707 0 0,0 0 0 0 0,0 0-1 0 0,0-1 1 0 0,0 1 0 0 0,0-1-1 0 0,1 0 1 0 0,-1 0 0 0 0,1 0-1 0 0,0-1 1 0 0,0 0 0 0 0,-1 0-1 0 0,1 0 1 0 0,0 0-1 0 0,8 0 1 0 0,5-1-26 0 0,0-1 0 0 0,28-4 0 0 0,-39 4-90 0 0,1-1 1 0 0,-1 0-1 0 0,0 0 0 0 0,0 0 1 0 0,0-1-1 0 0,0 0 1 0 0,0-1-1 0 0,6-4 0 0 0,-11 7-1 0 0,0 0 1 0 0,-1 0-1 0 0,1 0 0 0 0,0 0 1 0 0,-1 0-1 0 0,0-1 0 0 0,1 1 0 0 0,-1-1 1 0 0,0 1-1 0 0,0-1 0 0 0,1 0 1 0 0,-1 1-1 0 0,-1-1 0 0 0,1 0 0 0 0,0 0 1 0 0,0 1-1 0 0,-1-1 0 0 0,1 0 1 0 0,-1 0-1 0 0,1 0 0 0 0,-1 0 0 0 0,0 0 1 0 0,0 0-1 0 0,0 0 0 0 0,0 0 1 0 0,0 0-1 0 0,0 0 0 0 0,0 0 0 0 0,-1 0 1 0 0,1 1-1 0 0,-1-1 0 0 0,1 0 1 0 0,-1 0-1 0 0,0 0 0 0 0,0 0 0 0 0,-1-1 1 0 0,-1-1 8 0 0,0 1 0 0 0,0-1-1 0 0,0 1 1 0 0,0 0 0 0 0,0 0 0 0 0,-1 0 0 0 0,1 1 0 0 0,-1-1 0 0 0,0 1 0 0 0,0 0 0 0 0,0 0 0 0 0,0 0-1 0 0,0 1 1 0 0,0-1 0 0 0,-7 0 0 0 0,-5-2 89 0 0,1 1-1 0 0,-33-1 0 0 0,28 3 109 0 0,-1 2-1 0 0,-25 3 0 0 0,38-3-211 0 0,1 0 1 0 0,-1 1-1 0 0,1 0 0 0 0,-1 0 0 0 0,1 1 1 0 0,0 0-1 0 0,0 0 0 0 0,-13 9 0 0 0,20-12-96 0 0,-1 1 0 0 0,1-1 0 0 0,0 1 0 0 0,0-1 0 0 0,0 1 0 0 0,0-1 0 0 0,0 1 0 0 0,0-1 0 0 0,0 1 0 0 0,0-1 0 0 0,0 1 0 0 0,0 0 0 0 0,0-1 0 0 0,0 1 0 0 0,0-1 0 0 0,0 1 0 0 0,1-1 0 0 0,-1 1 0 0 0,0-1 0 0 0,0 1 0 0 0,1 0 0 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3.4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52 9671 0 0,'0'2'8274'0'0,"2"12"-6032"0"0,-1 0 1 0 0,0 26-1 0 0,-2-23-1031 0 0,4 30 0 0 0,-1-38-1026 0 0,-1 1 1 0 0,2-1 0 0 0,-1 1-1 0 0,1-1 1 0 0,1 0 0 0 0,-1 0-1 0 0,2 0 1 0 0,5 10 0 0 0,-7-15-165 0 0,0 0 1 0 0,1 0 0 0 0,-1 0-1 0 0,1 0 1 0 0,0 0-1 0 0,0-1 1 0 0,0 0 0 0 0,1 0-1 0 0,-1 0 1 0 0,1 0 0 0 0,-1-1-1 0 0,1 0 1 0 0,0 0-1 0 0,0 0 1 0 0,0 0 0 0 0,8 1-1 0 0,-4-2-18 0 0,-1 0-1 0 0,1-1 1 0 0,0 0 0 0 0,-1 0-1 0 0,1-1 1 0 0,-1 0-1 0 0,1-1 1 0 0,-1 0-1 0 0,1 0 1 0 0,-1-1-1 0 0,10-4 1 0 0,-8 3-34 0 0,0-1-1 0 0,-1 0 1 0 0,0-1-1 0 0,0 0 1 0 0,0-1 0 0 0,0 1-1 0 0,-1-2 1 0 0,11-11-1 0 0,-15 14 2 0 0,-1-1-1 0 0,1 0 0 0 0,-1 1 0 0 0,0-1 1 0 0,0-1-1 0 0,-1 1 0 0 0,0 0 0 0 0,0-1 0 0 0,0 1 1 0 0,-1-1-1 0 0,0 0 0 0 0,0 1 0 0 0,-1-1 0 0 0,1 0 1 0 0,-2 0-1 0 0,1 1 0 0 0,-1-1 0 0 0,-2-10 1 0 0,1 9 18 0 0,0 0 1 0 0,0 0-1 0 0,-1 1 0 0 0,0-1 1 0 0,0 1-1 0 0,-1 0 1 0 0,1 0-1 0 0,-2 0 1 0 0,1 0-1 0 0,-1 1 1 0 0,0 0-1 0 0,0 0 1 0 0,-1 0-1 0 0,0 1 1 0 0,-8-7-1 0 0,14 12 12 0 0,0-1 0 0 0,-1 1 0 0 0,1 0 0 0 0,0 0 0 0 0,0 0 0 0 0,0 0 0 0 0,0 0 0 0 0,0-1 0 0 0,0 1 0 0 0,-1 0 0 0 0,1 0 0 0 0,0 0 0 0 0,0 0 0 0 0,0 0 0 0 0,0 0 0 0 0,-1 0 0 0 0,1 0 0 0 0,0 0 0 0 0,0 0 0 0 0,0-1 0 0 0,-1 1 0 0 0,1 0 0 0 0,0 0 0 0 0,0 0 0 0 0,0 0 0 0 0,0 0 0 0 0,-1 0 0 0 0,1 0 0 0 0,0 0 0 0 0,0 1 0 0 0,0-1 0 0 0,-1 0 0 0 0,1 0 0 0 0,0 0 0 0 0,0 0 0 0 0,0 0 0 0 0,0 0 0 0 0,-1 0 0 0 0,1 0 0 0 0,0 0 0 0 0,0 0 0 0 0,0 1 0 0 0,0-1 0 0 0,0 0 0 0 0,-1 0 0 0 0,1 0 0 0 0,0 0 0 0 0,0 1 0 0 0,0-1 0 0 0,0 0 0 0 0,0 0 0 0 0,0 0 0 0 0,0 0 0 0 0,0 1 0 0 0,0-1 0 0 0,0 0 0 0 0,0 0 0 0 0,0 0 0 0 0,-1 1 0 0 0,2 6 0 0 0,0-1 0 0 0,0-1 0 0 0,1 0 0 0 0,0 1 0 0 0,0-1 0 0 0,0 0 0 0 0,0 0 0 0 0,6 8 0 0 0,27 33-39 0 0,-14-19 14 0 0,-3-2 25 0 0,95 140 0 0 0,-99-141 0 0 0,-1 1 0 0 0,-1 0 0 0 0,-1 0 0 0 0,11 39 0 0 0,-16-38 0 0 0,-1 0 0 0 0,0 0 0 0 0,-2 1 0 0 0,-1 0 0 0 0,-2 35 0 0 0,-2-40 0 0 0,0 0 0 0 0,-2 0 0 0 0,0-1 0 0 0,-2 1 0 0 0,0-1 0 0 0,-17 39 0 0 0,19-53 12 0 0,1 0 0 0 0,-1 0 0 0 0,-1-1-1 0 0,1 1 1 0 0,-1-1 0 0 0,0-1 0 0 0,0 1 0 0 0,-1 0-1 0 0,1-1 1 0 0,-1 0 0 0 0,-9 5 0 0 0,7-6 19 0 0,0 1 0 0 0,-1-2 0 0 0,1 1 0 0 0,-1-1 0 0 0,0 0 0 0 0,0-1 0 0 0,0 0 0 0 0,-19 1 0 0 0,8-1 6 0 0,-1-2 0 0 0,-38-3 0 0 0,49 2-38 0 0,0-1 1 0 0,0 0-1 0 0,0-1 1 0 0,0 0 0 0 0,1 0-1 0 0,-1-1 1 0 0,-15-9-1 0 0,21 10-20 0 0,0 0 0 0 0,0-1 1 0 0,0 1-1 0 0,1-1 0 0 0,-1 0 0 0 0,1 0 0 0 0,0 0 0 0 0,0 0 0 0 0,1 0 1 0 0,-1-1-1 0 0,1 1 0 0 0,0-1 0 0 0,0 0 0 0 0,1 0 0 0 0,-1 0 1 0 0,1 1-1 0 0,0-1 0 0 0,0 0 0 0 0,1-1 0 0 0,-1 1 0 0 0,1-6 1 0 0,1-5-598 0 0,0 1 1 0 0,1 0 0 0 0,0-1 0 0 0,1 1 0 0 0,9-26 0 0 0,4 0-1262 0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3.8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74 7 10591 0 0,'0'0'819'0'0,"-7"-4"1572"0"0,6 4-2048 0 0,1-1-1 0 0,-1 1 0 0 0,1 0 0 0 0,-1 0 1 0 0,1-1-1 0 0,-1 1 0 0 0,1 0 0 0 0,-1 0 0 0 0,1 0 1 0 0,-1 0-1 0 0,1 0 0 0 0,-1-1 0 0 0,0 1 1 0 0,1 0-1 0 0,-1 0 0 0 0,0 1 0 0 0,-3 2-17 0 0,1 1 0 0 0,0-1 0 0 0,0 1-1 0 0,0 0 1 0 0,1 0 0 0 0,-1 0 0 0 0,1 1-1 0 0,0-1 1 0 0,0 1 0 0 0,0-1 0 0 0,1 1-1 0 0,-2 8 1 0 0,-2 9 154 0 0,-1 33 0 0 0,4-35-206 0 0,-4 46-56 0 0,2 93 0 0 0,5-149-437 0 0,0 0-1 0 0,3 15 1 0 0,-3-22-18 0 0,0 1 0 0 0,0-1 0 0 0,0 1 0 0 0,0-1-1 0 0,1 1 1 0 0,0-1 0 0 0,0 0 0 0 0,0 1 0 0 0,0-1 0 0 0,3 3 0 0 0,3 0-1541 0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4.1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0 278 17623 0 0,'0'0'1595'0'0,"2"0"-1144"0"0,7-1 94 0 0,-1 0 1 0 0,0 0 0 0 0,0-1 0 0 0,0 0 0 0 0,-1-1 0 0 0,1 1 0 0 0,-1-2 0 0 0,11-4 0 0 0,57-38 1404 0 0,-54 32-1858 0 0,0-1-1 0 0,-1-1 0 0 0,-1 0 0 0 0,0-2 0 0 0,24-28 0 0 0,-42 44-99 0 0,0 1 1 0 0,0-1-1 0 0,0 1 0 0 0,0-1 1 0 0,0 1-1 0 0,0-1 0 0 0,0 1 1 0 0,-1-1-1 0 0,1 0 0 0 0,-1 0 1 0 0,1 1-1 0 0,-1-1 0 0 0,1 0 1 0 0,-1 0-1 0 0,0 1 0 0 0,0-1 1 0 0,0 0-1 0 0,0 0 0 0 0,0 0 1 0 0,0 0-1 0 0,-1 1 0 0 0,1-1 1 0 0,-1 0-1 0 0,1 0 0 0 0,-1 1 1 0 0,0-1-1 0 0,1 0 0 0 0,-1 1 1 0 0,0-1-1 0 0,0 1 0 0 0,0-1 1 0 0,-2-2-1 0 0,0 2-10 0 0,0-1 0 0 0,0 1 0 0 0,0 0 0 0 0,0 0 0 0 0,0 0 0 0 0,-1 0 0 0 0,1 0 0 0 0,-1 1-1 0 0,1 0 1 0 0,-1-1 0 0 0,0 1 0 0 0,1 1 0 0 0,-1-1 0 0 0,-7 0 0 0 0,4 1 6 0 0,0 0 0 0 0,0 0 0 0 0,0 1-1 0 0,0 0 1 0 0,0 0 0 0 0,1 1 0 0 0,-1 0 0 0 0,0 0-1 0 0,1 0 1 0 0,-1 1 0 0 0,-10 6 0 0 0,8-3 14 0 0,1 0 0 0 0,0 1 0 0 0,0-1 1 0 0,0 1-1 0 0,1 1 0 0 0,0-1 0 0 0,-9 15 0 0 0,9-11 33 0 0,0 0 1 0 0,0 0-1 0 0,1 1 0 0 0,1 0 0 0 0,0 0 0 0 0,1 0 1 0 0,0 1-1 0 0,1 0 0 0 0,0 0 0 0 0,1-1 0 0 0,1 1 1 0 0,0 1-1 0 0,1 14 0 0 0,1-22-20 0 0,0 0 0 0 0,0-1 0 0 0,0 1 0 0 0,1 0 0 0 0,0-1 0 0 0,0 1 1 0 0,1-1-1 0 0,0 0 0 0 0,-1 0 0 0 0,2 0 0 0 0,-1 0 0 0 0,1 0 0 0 0,-1-1 0 0 0,1 0 0 0 0,0 0 0 0 0,1 0 0 0 0,-1 0 0 0 0,1 0 0 0 0,9 5 0 0 0,-6-4-7 0 0,1-1-1 0 0,0 0 1 0 0,0 0 0 0 0,0-1-1 0 0,1 0 1 0 0,-1 0-1 0 0,1-1 1 0 0,-1 0-1 0 0,1-1 1 0 0,0 0 0 0 0,11-1-1 0 0,-5-1-157 0 0,1 0 0 0 0,-1-2 0 0 0,0 0 0 0 0,27-8 0 0 0,-28 5-1191 0 0,-1 0-1 0 0,23-13 0 0 0,-12 2-6939 0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4.5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 0 16583 0 0,'0'0'1506'0'0,"-1"2"-1241"0"0,-1 1-217 0 0,0 1 1 0 0,0-1-1 0 0,0 1 1 0 0,0 0-1 0 0,1 0 1 0 0,0-1-1 0 0,0 1 1 0 0,0 0-1 0 0,0 0 1 0 0,1 0-1 0 0,-1 0 1 0 0,1 0-1 0 0,0 4 1 0 0,1 12 1054 0 0,5 26 0 0 0,-4-31-613 0 0,28 143 3344 0 0,-4-24-2562 0 0,-1-14-1044 0 0,-20-103-320 0 0,1 1 0 0 0,1-2 1 0 0,0 1-1 0 0,17 27 0 0 0,-5-20-1207 0 0,4-4-4976 0 0,1-5-1916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4.9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408 575 19119 0 0,'-2'0'878'0'0,"-24"-7"73"0"0,-1 1 0 0 0,0 2 1 0 0,0 0-1 0 0,-29 1 1 0 0,46 3-734 0 0,0 1 1 0 0,0 0-1 0 0,0 0 0 0 0,1 1 1 0 0,-1 0-1 0 0,1 1 1 0 0,-1 0-1 0 0,1 1 0 0 0,0-1 1 0 0,0 2-1 0 0,0-1 1 0 0,1 2-1 0 0,-1-1 0 0 0,-13 12 1 0 0,13-9-176 0 0,1 1-1 0 0,0 0 1 0 0,0 0 0 0 0,0 1 0 0 0,1 0 0 0 0,1 0 0 0 0,0 1 0 0 0,0 0 0 0 0,1 0-1 0 0,-7 21 1 0 0,10-26-42 0 0,1 0 0 0 0,0 0 0 0 0,0 0-1 0 0,0 0 1 0 0,1 0 0 0 0,0 0-1 0 0,0 0 1 0 0,0 0 0 0 0,1 0 0 0 0,0 0-1 0 0,0-1 1 0 0,1 1 0 0 0,-1 0 0 0 0,1 0-1 0 0,1-1 1 0 0,-1 1 0 0 0,1-1 0 0 0,0 0-1 0 0,0 0 1 0 0,0 0 0 0 0,1 0 0 0 0,-1 0-1 0 0,9 7 1 0 0,-7-8-15 0 0,0 0-1 0 0,1 0 1 0 0,-1-1-1 0 0,1 0 1 0 0,-1 0-1 0 0,1 0 1 0 0,0-1-1 0 0,0 1 1 0 0,0-2-1 0 0,1 1 1 0 0,-1-1-1 0 0,0 1 1 0 0,1-2-1 0 0,-1 1 1 0 0,0-1-1 0 0,1 0 1 0 0,-1 0 0 0 0,9-2-1 0 0,-4 0-87 0 0,1 0-1 0 0,-1 0 1 0 0,0-2-1 0 0,-1 1 1 0 0,1-1-1 0 0,0-1 1 0 0,-1 0-1 0 0,0 0 1 0 0,14-11-1 0 0,-13 7-78 0 0,0-1 0 0 0,0 0 0 0 0,-1-1 0 0 0,-1 0 0 0 0,0-1 0 0 0,0 0 0 0 0,13-25 0 0 0,-10 12-49 0 0,0-1 0 0 0,-2 0-1 0 0,9-34 1 0 0,-10 16 21 0 0,-2-1 0 0 0,-2 0 0 0 0,-1-57 0 0 0,-1 25 231 0 0,2-60-49 0 0,-6 105 411 0 0,0 1 0 0 0,-9-42-1 0 0,2 45 607 0 0,8 26-460 0 0,-2 3 13 0 0,0 2-415 0 0,0 0-1 0 0,0 0 1 0 0,0 0 0 0 0,0 0 0 0 0,0 0-1 0 0,0 1 1 0 0,1-1 0 0 0,0 1-1 0 0,0-1 1 0 0,-1 5 0 0 0,-6 40 230 0 0,7-37-218 0 0,-9 63 434 0 0,2 142 0 0 0,10-186-727 0 0,1 0 1 0 0,13 55 0 0 0,-11-67-221 0 0,1 1 0 0 0,1-1 1 0 0,1 0-1 0 0,0 0 0 0 0,15 22 0 0 0,-1-10-1400 0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5.5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33 61 12895 0 0,'0'0'2262'0'0,"-1"1"-1286"0"0,-2 3-499 0 0,1 0 0 0 0,0 0 0 0 0,0 0 0 0 0,0 0 0 0 0,0 0 0 0 0,0 0 0 0 0,1 1 0 0 0,-2 5 0 0 0,-3 41 3077 0 0,3-22-2362 0 0,1-14-482 0 0,1 1 0 0 0,0 0 0 0 0,4 30 0 0 0,-2-37-599 0 0,1 0 1 0 0,0 0-1 0 0,0 0 1 0 0,1 0-1 0 0,0 0 1 0 0,0-1-1 0 0,1 1 1 0 0,5 8-1 0 0,-7-16-105 0 0,-1 1-1 0 0,0 0 1 0 0,1 0 0 0 0,-1-1-1 0 0,1 1 1 0 0,-1 0 0 0 0,1-1-1 0 0,0 0 1 0 0,-1 1 0 0 0,1-1-1 0 0,0 0 1 0 0,0 0-1 0 0,0 0 1 0 0,0 0 0 0 0,0 0-1 0 0,0 0 1 0 0,3 0 0 0 0,-1-1-17 0 0,-1 0-1 0 0,0 1 1 0 0,1-1 0 0 0,-1-1 0 0 0,1 1 0 0 0,-1 0 0 0 0,1-1-1 0 0,-1 0 1 0 0,0 0 0 0 0,4-1 0 0 0,3-2-87 0 0,-1 0 0 0 0,-1-1 0 0 0,1 0 0 0 0,-1 0 0 0 0,0-1 0 0 0,13-12 0 0 0,3-7-834 0 0,26-35 0 0 0,-36 43 679 0 0,-13 15 101 0 0,1 3 145 0 0,0-1 0 0 0,0 0 1 0 0,0 1-1 0 0,0 0 0 0 0,0-1 0 0 0,-1 1 0 0 0,1 0 0 0 0,0 0 1 0 0,0 0-1 0 0,0 0 0 0 0,-1 0 0 0 0,3 2 0 0 0,20 19 109 0 0,-16-13-54 0 0,11 8 43 0 0,-1 0-1 0 0,2-2 0 0 0,0 0 0 0 0,29 17 1 0 0,-42-29-84 0 0,0 1 1 0 0,0-1-1 0 0,0-1 1 0 0,0 1-1 0 0,1-1 1 0 0,-1 0-1 0 0,0-1 1 0 0,1 0 0 0 0,0 0-1 0 0,-1 0 1 0 0,1-1-1 0 0,-1 0 1 0 0,1-1-1 0 0,0 1 1 0 0,-1-2-1 0 0,1 1 1 0 0,-1-1 0 0 0,13-5-1 0 0,-16 6-1 0 0,-1-1 0 0 0,0 0-1 0 0,1 0 1 0 0,-1 0 0 0 0,0 0 0 0 0,0-1-1 0 0,0 1 1 0 0,0-1 0 0 0,0 0 0 0 0,-1 0-1 0 0,1 0 1 0 0,-1 0 0 0 0,0 0 0 0 0,0-1-1 0 0,0 1 1 0 0,0-1 0 0 0,-1 1 0 0 0,1-1-1 0 0,-1 0 1 0 0,0 1 0 0 0,0-1 0 0 0,0 0 0 0 0,0-7-1 0 0,-1 3 29 0 0,0 0 0 0 0,0 0 0 0 0,-1 0 0 0 0,0 0 0 0 0,0 1 0 0 0,-1-1 0 0 0,0 0 0 0 0,0 1 0 0 0,-1 0 0 0 0,-6-15 0 0 0,-7-4 90 0 0,-2 1-1 0 0,0 1 0 0 0,-1 0 1 0 0,-1 1-1 0 0,-2 1 1 0 0,-28-23-1 0 0,46 41-105 0 0,-13-7-57 0 0,16 10-400 0 0,40 1-4436 0 0,-22 2 2056 0 0,0 0-4627 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6.3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37 492 5527 0 0,'0'0'498'0'0,"0"2"22"0"0,1 3 874 0 0,-1-1-1 0 0,0 1 1 0 0,-1 0 0 0 0,1-1 0 0 0,-1 1-1 0 0,0 0 1 0 0,0-1 0 0 0,-2 7 0 0 0,-5 10 1581 0 0,4-10-3178 0 0,-1 2 1366 0 0,1 1 0 0 0,-4 26 0 0 0,7-35-1038 0 0,0-1 0 0 0,1 1 0 0 0,0 0 1 0 0,0 0-1 0 0,1 0 0 0 0,-1 0 0 0 0,1 0 1 0 0,0-1-1 0 0,0 1 0 0 0,0 0 0 0 0,4 6 0 0 0,-4-8-114 0 0,1-1-1 0 0,-1 0 0 0 0,1 0 0 0 0,0 1 0 0 0,0-1 0 0 0,0 0 1 0 0,0-1-1 0 0,0 1 0 0 0,0 0 0 0 0,0-1 0 0 0,1 1 0 0 0,-1-1 1 0 0,1 0-1 0 0,-1 1 0 0 0,5 0 0 0 0,-4 0-5 0 0,0-1 0 0 0,1 0 0 0 0,-1 0 0 0 0,1 0 0 0 0,-1 0 0 0 0,1 0 0 0 0,-1-1 0 0 0,1 1 0 0 0,-1-1 0 0 0,5 0 0 0 0,0-1-8 0 0,-7 2-16 0 0,0-1 0 0 0,1 0 0 0 0,-1 0 0 0 0,0 0 0 0 0,1 0 0 0 0,-1 0 0 0 0,0-1 0 0 0,1 1 0 0 0,-1 0 0 0 0,0-1 0 0 0,1 1 0 0 0,-1-1 0 0 0,0 1 1 0 0,0-1-1 0 0,0 1 0 0 0,1-1 0 0 0,-1 0 0 0 0,0 0 0 0 0,0 1 0 0 0,0-1 0 0 0,0 0 0 0 0,0 0 0 0 0,0 0 0 0 0,-1 0 0 0 0,1 0 0 0 0,0 0 0 0 0,0 0 0 0 0,-1-1 0 0 0,1 1 0 0 0,-1 0 0 0 0,1 0 0 0 0,-1-1 0 0 0,1 1 0 0 0,-1 0 0 0 0,0 0 0 0 0,1-1 0 0 0,-1 1 0 0 0,0 0 0 0 0,0-3 0 0 0,-1-4-5 0 0,0-1 0 0 0,0 2 0 0 0,-1-1 0 0 0,0 0 0 0 0,-5-10 0 0 0,3 4 51 0 0,0-2-26 0 0,-10-25 51 0 0,7 24 9 0 0,2 5 10 0 0,1 0 0 0 0,0 0 0 0 0,1 0-1 0 0,-2-15 1 0 0,1 8-48 0 0,4 18 30 0 0,-1 0 0 0 0,1 1-52 0 0,0 0-1 0 0,-1-1 0 0 0,1 1 0 0 0,0 0 1 0 0,0 0-1 0 0,0 0 0 0 0,0 0 0 0 0,0-1 0 0 0,0 1 1 0 0,0 0-1 0 0,0 0 0 0 0,0 0 0 0 0,0-1 1 0 0,0 1-1 0 0,0 0 0 0 0,0 0 0 0 0,0 0 1 0 0,0 0-1 0 0,0-1 0 0 0,0 1 0 0 0,0 0 0 0 0,0 0 1 0 0,0 0-1 0 0,0-1 0 0 0,0 1 0 0 0,0 0 1 0 0,0 0-1 0 0,0 0 0 0 0,1 0 0 0 0,-1 0 1 0 0,0-1-1 0 0,0 1 0 0 0,0 0 0 0 0,0 0 0 0 0,0 0 1 0 0,0 0-1 0 0,1 0 0 0 0,-1 0 0 0 0,0-1 1 0 0,0 1-1 0 0,0 0 0 0 0,0 0 0 0 0,1 0 1 0 0,-1 0-1 0 0,0 0 0 0 0,0 0 0 0 0,0 0 0 0 0,0 0 1 0 0,1 0-1 0 0,-1 0 0 0 0,11-4-2 0 0,-10 4 3 0 0,14-5-33 0 0,1 1 0 0 0,0 0 0 0 0,0 1 0 0 0,19 0 0 0 0,-28 3 19 0 0,-1 0-1 0 0,1 0 1 0 0,-1 1 0 0 0,1 0-1 0 0,-1 1 1 0 0,0 0 0 0 0,1 0-1 0 0,-1 0 1 0 0,0 0 0 0 0,0 1-1 0 0,7 5 1 0 0,19 10 13 0 0,10 15 283 0 0,-31-24-19 0 0,0 0 1 0 0,22 13-1 0 0,-26-18-205 0 0,1-1 1 0 0,0 0-1 0 0,0 0 0 0 0,0 0 0 0 0,0-1 0 0 0,0-1 0 0 0,16 2 0 0 0,-12-3-48 0 0,-10 0-28 0 0,0 0-1 0 0,0 0 1 0 0,0 0-1 0 0,0 0 1 0 0,0 0 0 0 0,0-1-1 0 0,0 1 1 0 0,0-1-1 0 0,0 0 1 0 0,0 1 0 0 0,0-1-1 0 0,0 0 1 0 0,0 0-1 0 0,0 0 1 0 0,-1 0-1 0 0,3-2 1 0 0,1-1-47 0 0,0-1-79 0 0,1-1 0 0 0,-1 1-1 0 0,-1-1 1 0 0,1 0 0 0 0,-1 0 0 0 0,6-13-1 0 0,8-9-432 0 0,-17 27 468 0 0,0 0-128 0 0,5-3 244 0 0,-5 3 94 0 0,1 2-71 0 0,1-1 0 0 0,-1 1 1 0 0,0 0-1 0 0,1 1 0 0 0,-1-1 1 0 0,0 0-1 0 0,0 1 0 0 0,0-1 1 0 0,0 1-1 0 0,2 1 0 0 0,4 4 86 0 0,0-2-30 0 0,-1 0 79 0 0,1 0-1 0 0,15 7 1 0 0,-11-8-71 0 0,-7-5-81 0 0,0 1 0 0 0,0-1 0 0 0,0 0 1 0 0,0 0-1 0 0,0 0 0 0 0,-1 0 0 0 0,1-1 0 0 0,0 0 1 0 0,-1 0-1 0 0,1 0 0 0 0,-1-1 0 0 0,0 0 0 0 0,6-4 1 0 0,-2 1-80 0 0,-1 0 0 0 0,0-1 0 0 0,0 0 0 0 0,-1 0 1 0 0,1 0-1 0 0,5-10 0 0 0,-7 8-65 0 0,0 0-1 0 0,-1-1 1 0 0,0 0 0 0 0,-1 1-1 0 0,0-1 1 0 0,0-1-1 0 0,-1 1 1 0 0,1-13 0 0 0,0-12-287 0 0,-3-39 0 0 0,-1 35 305 0 0,-6-150 239 0 0,6 187 410 0 0,-2 12-41 0 0,1-1-362 0 0,1 0 0 0 0,0-1-1 0 0,1 1 1 0 0,0 0-1 0 0,0 0 1 0 0,1-1-1 0 0,3 17 1 0 0,19 59 572 0 0,-14-56-494 0 0,2-1 0 0 0,1 0 0 0 0,1 0-1 0 0,1-1 1 0 0,35 47 0 0 0,-38-59-378 0 0,0-1 1 0 0,1 0-1 0 0,1-1 1 0 0,0 0-1 0 0,0-1 1 0 0,2 0-1 0 0,-1-1 0 0 0,1-1 1 0 0,0 0-1 0 0,1-1 1 0 0,23 8-1 0 0,-3-5-1599 0 0,0-1-442 0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6.7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489 717 5063 0 0,'-1'-1'390'0'0,"-17"-23"973"0"0,-12-7 6833 0 0,25 27-6628 0 0,-1 0 1 0 0,1 1-1 0 0,-1-1 0 0 0,-9-3 1 0 0,-15-3-836 0 0,18 7-418 0 0,0 1 0 0 0,-1 0 1 0 0,1 0-1 0 0,-1 1 0 0 0,0 1 0 0 0,1 0 0 0 0,-1 1 1 0 0,0 0-1 0 0,1 1 0 0 0,-1 1 0 0 0,1 0 0 0 0,-15 5 0 0 0,11-2-208 0 0,1 1 0 0 0,0 0 0 0 0,0 1 1 0 0,1 1-1 0 0,0 0 0 0 0,1 0 0 0 0,0 2 0 0 0,0 0 0 0 0,1 0 0 0 0,-13 15 0 0 0,21-20-82 0 0,1 0 0 0 0,-1 0 0 0 0,1 0 0 0 0,0 0 1 0 0,0 0-1 0 0,1 1 0 0 0,0-1 0 0 0,0 1 0 0 0,1-1 0 0 0,0 1 1 0 0,-1 8-1 0 0,2-12-21 0 0,-1 0 0 0 0,1 0 0 0 0,1 0 0 0 0,-1 0 0 0 0,0-1 0 0 0,1 1 1 0 0,-1 0-1 0 0,1 0 0 0 0,0-1 0 0 0,0 1 0 0 0,0 0 0 0 0,0-1 0 0 0,0 1 0 0 0,1-1 0 0 0,-1 1 1 0 0,1-1-1 0 0,0 0 0 0 0,-1 0 0 0 0,1 0 0 0 0,0 0 0 0 0,0 0 0 0 0,1 0 0 0 0,-1 0 0 0 0,0-1 1 0 0,1 1-1 0 0,-1-1 0 0 0,1 1 0 0 0,-1-1 0 0 0,4 1 0 0 0,2 0-4 0 0,1 0 0 0 0,-1 0 0 0 0,1-1 0 0 0,0 0 0 0 0,-1-1 0 0 0,1 0 0 0 0,0 0 0 0 0,0-1 0 0 0,-1 0 0 0 0,1-1 0 0 0,9-2 0 0 0,3-2 0 0 0,-2-1 0 0 0,1-1 0 0 0,28-15 0 0 0,-25 10-66 0 0,-1 0 0 0 0,32-26 0 0 0,-44 30 1 0 0,0 0 1 0 0,0-1 0 0 0,-1 0 0 0 0,0 0 0 0 0,-1-1-1 0 0,12-20 1 0 0,-8 6-66 0 0,0 0 0 0 0,-2-1 0 0 0,-1 0 0 0 0,9-46 1 0 0,8-111-183 0 0,-15 92 244 0 0,-6 59 87 0 0,8-81-91 0 0,-12 95 109 0 0,0-1 0 0 0,-2 1 0 0 0,-5-37-1 0 0,5 53 144 0 0,1 6-95 0 0,-1-1-1 0 0,0 0 0 0 0,0 1 1 0 0,0-1-1 0 0,0 0 1 0 0,0 0-1 0 0,-3 5 0 0 0,-5 10 49 0 0,4 1-46 0 0,0 0 0 0 0,2 0-1 0 0,0 1 1 0 0,-1 30-1 0 0,8 79 123 0 0,-4-129-208 0 0,3 44 82 0 0,1 0 1 0 0,16 60-1 0 0,-15-82-615 0 0,2-1 0 0 0,0 0-1 0 0,2 0 1 0 0,0-1 0 0 0,1 0-1 0 0,21 30 1 0 0,-5-15-8840 0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7.5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356 86 10135 0 0,'2'-1'778'0'0,"0"0"-686"0"0,1 0 1 0 0,-1 0 0 0 0,0 0 0 0 0,0-1 0 0 0,0 1 0 0 0,4-4-1 0 0,-5 4 294 0 0,1-1 0 0 0,-1 0 0 0 0,1 1 0 0 0,-1-1-1 0 0,0 0 1 0 0,0 0 0 0 0,0 0 0 0 0,0 0 0 0 0,0 0 0 0 0,0 0-1 0 0,0 0 1 0 0,-1 0 0 0 0,1 0 0 0 0,-1 0 0 0 0,1-1-1 0 0,-1 1 1 0 0,0 0 0 0 0,0 0 0 0 0,0 0 0 0 0,0-1-1 0 0,0 1 1 0 0,0 0 0 0 0,-1-3 0 0 0,0 4-216 0 0,0 0 0 0 0,0-1 0 0 0,1 1 0 0 0,-1 0-1 0 0,0 0 1 0 0,0 0 0 0 0,0 0 0 0 0,0 0 0 0 0,0 0 0 0 0,0 0 0 0 0,-1 0 0 0 0,1 0 0 0 0,0 0 0 0 0,0 1 0 0 0,-1-1 0 0 0,1 0 0 0 0,0 1-1 0 0,-1-1 1 0 0,1 1 0 0 0,0 0 0 0 0,-1-1 0 0 0,-1 1 0 0 0,-3-1 123 0 0,0 0 1 0 0,0 0-1 0 0,0 1 0 0 0,-6 0 0 0 0,-16 2 180 0 0,0 1-1 0 0,0 2 1 0 0,1 0-1 0 0,-29 11 0 0 0,44-12-395 0 0,0 0 0 0 0,0 1 0 0 0,0 1 0 0 0,1 0 0 0 0,-1 1 0 0 0,1 0 0 0 0,1 0 0 0 0,0 1 0 0 0,0 1-1 0 0,-17 18 1 0 0,24-23-76 0 0,0 0 1 0 0,1-1-1 0 0,0 1 0 0 0,0 0 0 0 0,0 0 0 0 0,0 0 0 0 0,1 1 0 0 0,0-1 0 0 0,-2 6 0 0 0,3 4-1 0 0,1-12-4 0 0,0 0 0 0 0,0-1 1 0 0,0 1-1 0 0,0-1 0 0 0,0 1 0 0 0,0-1 1 0 0,0 1-1 0 0,1-1 0 0 0,-1 0 0 0 0,0 0 0 0 0,1 0 1 0 0,-1 0-1 0 0,1 0 0 0 0,0 0 0 0 0,-1 0 0 0 0,1 0 1 0 0,0 0-1 0 0,-1-1 0 0 0,4 1 0 0 0,2 2-73 0 0,1-2 0 0 0,-1 1 0 0 0,11 0 0 0 0,-8-2-55 0 0,0 0 1 0 0,0 0-1 0 0,0-1 0 0 0,0-1 1 0 0,0 1-1 0 0,0-2 0 0 0,12-4 1 0 0,65-30-1572 0 0,-73 30 1395 0 0,-8 4 133 0 0,1 0 0 0 0,-1-1 0 0 0,-1 0 0 0 0,1-1 0 0 0,8-7 0 0 0,-11 10 120 0 0,-1-1 1 0 0,0 1 0 0 0,0-1-1 0 0,0 1 1 0 0,0-1-1 0 0,-1 1 1 0 0,1-1 0 0 0,-1 0-1 0 0,1 0 1 0 0,-1 0 0 0 0,0 0-1 0 0,0 0 1 0 0,0 0 0 0 0,-1 0-1 0 0,1-4 1 0 0,-1 2 260 0 0,-1 6 491 0 0,0 9-229 0 0,3-2-424 0 0,1 0 0 0 0,0 0 1 0 0,0 0-1 0 0,0 0 0 0 0,1-1 1 0 0,0 1-1 0 0,7 8 0 0 0,3 7 39 0 0,-1 1-1 0 0,7 11 42 0 0,26 64 1 0 0,-27-46-48 0 0,13 62 0 0 0,-27-92 3 0 0,-1 0 0 0 0,-1 0 0 0 0,-1 1 0 0 0,-1-1 0 0 0,-3 36 0 0 0,1-51-17 0 0,0 0 0 0 0,-1 0-1 0 0,0-1 1 0 0,0 1-1 0 0,0 0 1 0 0,-7 12 0 0 0,7-17-26 0 0,0 1 0 0 0,0-1 0 0 0,-1 1 0 0 0,0-1 0 0 0,1 0 0 0 0,-1 0 0 0 0,0 0 0 0 0,0-1 0 0 0,-1 1 1 0 0,1-1-1 0 0,0 1 0 0 0,-1-1 0 0 0,0 0 0 0 0,-6 2 0 0 0,1-1 22 0 0,1 0-1 0 0,-1-1 1 0 0,0-1-1 0 0,0 1 1 0 0,0-1 0 0 0,-1-1-1 0 0,1 0 1 0 0,0 0-1 0 0,0-1 1 0 0,-18-3-1 0 0,6-1 9 0 0,-1-1-1 0 0,1-1 0 0 0,-27-14 0 0 0,31 14-29 0 0,1-2-1 0 0,0 0 0 0 0,0 0 0 0 0,1-2 0 0 0,-23-20 1 0 0,32 26-380 0 0,1-1 1 0 0,-1 0-1 0 0,1 0 1 0 0,1-1 0 0 0,-1 1-1 0 0,1-1 1 0 0,0 0-1 0 0,1 0 1 0 0,-1-1 0 0 0,1 1-1 0 0,1-1 1 0 0,-1 1-1 0 0,1-1 1 0 0,1 0 0 0 0,-1-10-1 0 0,1-14-8305 0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7.9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15199 0 0,'0'0'1172'0'0,"1"2"-580"0"0,4 4 225 0 0,-1 1 0 0 0,0 0 0 0 0,0 0 0 0 0,-1 1 0 0 0,4 9 1 0 0,12 44 1961 0 0,-10-28-1813 0 0,10 59 247 0 0,-14-63-1080 0 0,12 40 0 0 0,-16-67-367 0 0,9 2-3271 0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18.3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1 344 6447 0 0,'0'0'499'0'0,"1"2"-328"0"0,9 30 1750 0 0,26 46 11038 0 0,-23-53-12224 0 0,39 62 2939 0 0,-50-85-3402 0 0,10 4 225 0 0,-11-6-473 0 0,0 1 0 0 0,1 0-1 0 0,-1-1 1 0 0,0 1 0 0 0,1-1-1 0 0,-1 0 1 0 0,0 1 0 0 0,1-1 0 0 0,-1 0-1 0 0,0 0 1 0 0,1 0 0 0 0,-1 0 0 0 0,1 0-1 0 0,-1 0 1 0 0,1 0 0 0 0,-1 0-1 0 0,0 0 1 0 0,1-1 0 0 0,-1 1 0 0 0,0-1-1 0 0,3 0 1 0 0,-3 0 3 0 0,1-1 0 0 0,0 1 0 0 0,-1 0 0 0 0,1-1 0 0 0,-1 0 1 0 0,1 1-1 0 0,-1-1 0 0 0,0 0 0 0 0,0 0 0 0 0,1 0 0 0 0,-1 1 0 0 0,-1-1 0 0 0,1 0 0 0 0,1-3 0 0 0,2-9 157 0 0,-1 0-1 0 0,4-27 1 0 0,-1 5-8 0 0,0-7-176 0 0,4-19 290 0 0,-8 55-513 0 0,0 1 1 0 0,0-1-1 0 0,0 1 0 0 0,1 0 1 0 0,0 0-1 0 0,0 0 1 0 0,5-5-1 0 0,-8 10 60 0 0,1 0 0 0 0,0 1 0 0 0,-1-1 0 0 0,1 1 0 0 0,0-1 0 0 0,0 1 0 0 0,0-1 0 0 0,0 1 0 0 0,-1-1 0 0 0,1 1 0 0 0,0 0 0 0 0,0 0 0 0 0,0-1 0 0 0,0 1 0 0 0,0 0 0 0 0,0 0 0 0 0,0 0-1 0 0,1 0 1 0 0,19 3-3732 0 0,-18-3 2562 0 0,10 2-5841 0 0</inkml:trace>
  <inkml:trace contextRef="#ctx0" brushRef="#br0" timeOffset="1">456 294 2759 0 0,'2'-1'207'0'0,"9"-5"653"0"0,1 1 1 0 0,15-5-1 0 0,13-6 6771 0 0,-21 7-4703 0 0,104-52 5769 0 0,-113 55-8424 0 0,0 0 1 0 0,0-1-1 0 0,0 0 0 0 0,-1-1 1 0 0,13-13-1 0 0,-19 18-260 0 0,0-1 1 0 0,0 1-1 0 0,0-1 1 0 0,-1 1-1 0 0,0-1 0 0 0,1 0 1 0 0,-1 0-1 0 0,-1 0 1 0 0,1 0-1 0 0,-1 0 0 0 0,1 0 1 0 0,-1-1-1 0 0,0 1 1 0 0,-1 0-1 0 0,1-1 1 0 0,-1 1-1 0 0,0-1 0 0 0,0-5 1 0 0,0 8-11 0 0,-1-1-1 0 0,1 1 1 0 0,-1 0 0 0 0,1 0 0 0 0,-1-1-1 0 0,0 1 1 0 0,0 0 0 0 0,0 0 0 0 0,0 0 0 0 0,0 0-1 0 0,-1 0 1 0 0,1 0 0 0 0,0 1 0 0 0,-1-1-1 0 0,1 0 1 0 0,-1 1 0 0 0,0-1 0 0 0,0 1 0 0 0,0-1-1 0 0,0 1 1 0 0,1 0 0 0 0,-2 0 0 0 0,1 0-1 0 0,0 0 1 0 0,0 0 0 0 0,0 0 0 0 0,0 1 0 0 0,-1-1-1 0 0,1 1 1 0 0,0-1 0 0 0,0 1 0 0 0,-5 0-1 0 0,0 0 28 0 0,0 0 0 0 0,0 1-1 0 0,0 0 1 0 0,0 1 0 0 0,0-1-1 0 0,1 1 1 0 0,-1 0-1 0 0,0 1 1 0 0,-9 5 0 0 0,5-2 50 0 0,0 1 0 0 0,1 1 0 0 0,0-1 0 0 0,0 2 0 0 0,0-1 0 0 0,1 1-1 0 0,1 1 1 0 0,0-1 0 0 0,0 2 0 0 0,1-1 0 0 0,0 1 0 0 0,-9 19 0 0 0,13-23-40 0 0,0 1 0 0 0,0 0-1 0 0,1-1 1 0 0,0 1 0 0 0,0 0-1 0 0,1 0 1 0 0,0 0 0 0 0,0 0 0 0 0,1 0-1 0 0,0 0 1 0 0,1 0 0 0 0,-1 0-1 0 0,2 0 1 0 0,-1 0 0 0 0,1 0 0 0 0,0 0-1 0 0,1 0 1 0 0,0-1 0 0 0,0 1-1 0 0,8 13 1 0 0,-2-8-21 0 0,0-1 1 0 0,1 0-1 0 0,1 0 0 0 0,0-1 1 0 0,0 0-1 0 0,1-1 0 0 0,1 0 1 0 0,26 15-1 0 0,-18-14-149 0 0,1 0 1 0 0,1-1 0 0 0,0-1-1 0 0,47 11 1 0 0,-55-17-864 0 0,25 2 0 0 0,-3-4-5892 0 0,-7-1-1563 0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4.9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578 0 9671 0 0,'-2'1'6208'0'0,"-6"6"-4529"0"0,0 0-1 0 0,-17 9 1 0 0,-9 7 382 0 0,-120 120 125 0 0,35-31 48 0 0,89-86-1875 0 0,-2-1-1 0 0,-37 22 0 0 0,66-45-436 0 0,0 0-1 0 0,0 0 1 0 0,0-1-1 0 0,-1 1 1 0 0,1-1-1 0 0,0 1 1 0 0,-1-1-1 0 0,1 0 1 0 0,-1-1-1 0 0,1 1 1 0 0,-1 0-1 0 0,0-1 1 0 0,1 0-1 0 0,-1 0 1 0 0,0 0-1 0 0,1 0 1 0 0,-1-1-1 0 0,1 1 1 0 0,-1-1-1 0 0,1 0 1 0 0,-7-2-1 0 0,-4-5-1602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5.3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14743 0 0,'0'0'672'0'0,"2"1"-9"0"0,27 20 1056 0 0,0 2 0 0 0,-2 0 0 0 0,26 29 0 0 0,68 88 3791 0 0,-51-57-6628 0 0,-50-61 431 0 0,0-2-37 0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5.7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64 12439 0 0,'0'0'958'0'0,"1"-1"-625"0"0,3-4 101 0 0,1 0 0 0 0,0 0 0 0 0,0 1 0 0 0,1 0 0 0 0,-1 0 0 0 0,1 0 0 0 0,0 1 1 0 0,0 0-1 0 0,0 0 0 0 0,0 0 0 0 0,0 1 0 0 0,14-3 0 0 0,-3 1 720 0 0,1 0 0 0 0,0 2 1 0 0,32-1-1 0 0,-42 3-979 0 0,1 1 1 0 0,0 0 0 0 0,-1 0-1 0 0,1 1 1 0 0,-1 0-1 0 0,1 0 1 0 0,-1 1-1 0 0,0 0 1 0 0,12 6-1 0 0,-17-7-147 0 0,-1-1-1 0 0,1 1 0 0 0,-1 0 0 0 0,1-1 0 0 0,-1 1 0 0 0,0 0 0 0 0,0 0 1 0 0,0 0-1 0 0,0 1 0 0 0,0-1 0 0 0,0 1 0 0 0,-1-1 0 0 0,1 1 0 0 0,-1-1 0 0 0,0 1 1 0 0,1 0-1 0 0,-1-1 0 0 0,0 1 0 0 0,-1 0 0 0 0,1 0 0 0 0,-1 0 0 0 0,1 0 1 0 0,-1 0-1 0 0,0 0 0 0 0,0 0 0 0 0,0 0 0 0 0,0 0 0 0 0,-1 0 0 0 0,1 0 1 0 0,-1-1-1 0 0,-1 6 0 0 0,-2 3 3 0 0,-1 1 0 0 0,0 0 0 0 0,-1-1 0 0 0,0 0 0 0 0,-1 0 0 0 0,0 0 0 0 0,-13 13 0 0 0,-67 62 53 0 0,34-36-18 0 0,26-16-16 0 0,20-25-45 0 0,7-8-4 0 0,-1-1 0 0 0,1 1 0 0 0,0-1 0 0 0,-1 1 0 0 0,1-1 0 0 0,0 1 0 0 0,0-1 0 0 0,-1 1 0 0 0,1 0 0 0 0,0-1 0 0 0,0 1 0 0 0,0-1 0 0 0,-1 1 0 0 0,1-1 0 0 0,0 1 0 0 0,0 1 0 0 0,1-1 0 0 0,0 0 0 0 0,0 0 0 0 0,-1 1 0 0 0,1-1 0 0 0,0 0 0 0 0,0 0 0 0 0,0 0 0 0 0,1 0 0 0 0,-1 0 0 0 0,0 0 0 0 0,0 0 0 0 0,0-1 0 0 0,1 1 0 0 0,-1 0 0 0 0,0-1 0 0 0,1 1 0 0 0,-1 0 0 0 0,1-1 0 0 0,1 1 0 0 0,32 6 0 0 0,4-3-87 0 0,0-1-1 0 0,43-3 1 0 0,79-13-259 0 0,-141 11-889 0 0,0-2 0 0 0,0 0 0 0 0,29-12 0 0 0,-24 7-6689 0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6.1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140 1 12895 0 0,'-2'1'4159'0'0,"-2"3"-3489"0"0,0 0 0 0 0,0 1-1 0 0,0-1 1 0 0,0 1 0 0 0,0 0 0 0 0,1 0 0 0 0,-5 11-1 0 0,-17 45 1861 0 0,19-41-1805 0 0,-12 21 0 0 0,8-23-468 0 0,3-5-113 0 0,0 0 1 0 0,1 0 0 0 0,0 0 0 0 0,1 1 0 0 0,0 0 0 0 0,-2 15 0 0 0,7-16-72 0 0,3-3-58 0 0,-2-9-15 0 0,1 1 0 0 0,-1-1 0 0 0,1 0 0 0 0,-1 1 0 0 0,1-1 0 0 0,0 0 0 0 0,0 0 0 0 0,-1 0 0 0 0,1 0 0 0 0,0 0 0 0 0,0-1 0 0 0,0 1 0 0 0,0-1 0 0 0,0 1 0 0 0,0-1 0 0 0,0 1 0 0 0,0-1 0 0 0,0 0 0 0 0,4 0 0 0 0,5-1 0 0 0,0 0 0 0 0,15-2 0 0 0,-23 2 0 0 0,21-3-84 0 0,0 1 0 0 0,1 1-1 0 0,30 2 1 0 0,-44 1 49 0 0,0 0-1 0 0,0 0 1 0 0,0 1-1 0 0,0 1 1 0 0,-1 0-1 0 0,1 0 1 0 0,-1 1-1 0 0,1 0 1 0 0,14 9-1 0 0,-21-11 35 0 0,-1 1 0 0 0,0-1 0 0 0,0 1-1 0 0,0 0 1 0 0,0-1 0 0 0,0 1 0 0 0,-1 0 0 0 0,1 1 0 0 0,-1-1-1 0 0,0 0 1 0 0,1 1 0 0 0,-2-1 0 0 0,1 1 0 0 0,0 0 0 0 0,-1 0 0 0 0,0-1-1 0 0,0 1 1 0 0,0 0 0 0 0,1 5 0 0 0,-2-2 16 0 0,0 0 0 0 0,0 0-1 0 0,-1 1 1 0 0,0-1 0 0 0,0 0 0 0 0,0 0 0 0 0,-1-1 0 0 0,0 1-1 0 0,-1 0 1 0 0,-3 7 0 0 0,1-3 36 0 0,-1-1-1 0 0,-1 1 1 0 0,1-1-1 0 0,-2 0 1 0 0,0 0 0 0 0,0-1-1 0 0,0 0 1 0 0,-1-1-1 0 0,0 0 1 0 0,-1 0 0 0 0,0-1-1 0 0,0 0 1 0 0,-1-1-1 0 0,0 0 1 0 0,0-1-1 0 0,-23 8 1 0 0,29-11-69 0 0,-1-1 0 0 0,0-1 0 0 0,1 1-1 0 0,-1-1 1 0 0,0 0 0 0 0,1 0 0 0 0,-1-1 0 0 0,0 0 0 0 0,1 0-1 0 0,-1 0 1 0 0,1-1 0 0 0,-10-3 0 0 0,5 0-547 0 0,1 0 0 0 0,-1 0 0 0 0,1-1 0 0 0,0 0 0 0 0,-14-12-1 0 0,5 2-1539 0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6.5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0 113 14279 0 0,'0'0'1272'0'0,"6"-12"-1016"0"0,4 0-256 0 0,4 0 0 0 0,4 0 880 0 0,2 2 128 0 0,2 2 24 0 0,2 0 8 0 0,2 0-312 0 0,2 2-64 0 0,0 0-16 0 0,2 2 0 0 0,2 2-504 0 0,2-2-144 0 0,-2 0 0 0 0,0 0-9016 0 0</inkml:trace>
  <inkml:trace contextRef="#ctx0" brushRef="#br0" timeOffset="1">901 298 20647 0 0,'0'0'1869'0'0,"-2"1"-1535"0"0,-24 10 5579 0 0,34-3-7656 0 0,4-1-4842 0 0,2-4-2195 0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7.0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238 454 1839 0 0,'-39'2'-2027'0'0,"32"-1"3742"0"0,0 0 1 0 0,0 1-1 0 0,0 0 1 0 0,0 0 0 0 0,1 0 0 0 0,-10 6-1 0 0,12-6-714 0 0,1 0 0 0 0,0 0 0 0 0,0 0 0 0 0,0 1 0 0 0,0-1-1 0 0,1 1 1 0 0,-1-1 0 0 0,1 1 0 0 0,-1 0 0 0 0,1 0 0 0 0,0 0 0 0 0,0 0 0 0 0,-2 5-1 0 0,3-5-860 0 0,0 1-1 0 0,0-1 0 0 0,0 0 0 0 0,1 1 0 0 0,-1-1 1 0 0,1 0-1 0 0,0 1 0 0 0,0-1 0 0 0,0 1 0 0 0,1 3 0 0 0,-1-2-77 0 0,1-1-1 0 0,0 1 0 0 0,1-1 1 0 0,-1 1-1 0 0,1-1 0 0 0,0 1 1 0 0,0-1-1 0 0,0 0 0 0 0,1 0 1 0 0,-1 0-1 0 0,7 6 0 0 0,-4-4-29 0 0,0-1 0 0 0,1 0 0 0 0,0-1 0 0 0,0 0-1 0 0,0 0 1 0 0,0 0 0 0 0,7 3 0 0 0,2-1-18 0 0,-1-1 0 0 0,1 0 1 0 0,0-1-1 0 0,0-1 0 0 0,0 0 1 0 0,27 1-1 0 0,-33-3-26 0 0,0-1 0 0 0,1 0 0 0 0,-1-1 0 0 0,0 0 0 0 0,0 0 0 0 0,0-1 0 0 0,12-4 0 0 0,-18 5 0 0 0,0-1 0 0 0,0 1 0 0 0,0-1 0 0 0,0 1 0 0 0,0-1 0 0 0,0 0 1 0 0,-1 0-1 0 0,1 0 0 0 0,-1 0 0 0 0,0-1 0 0 0,0 1 0 0 0,1-1 0 0 0,-1 1 0 0 0,-1-1 0 0 0,1 0 0 0 0,0 0 0 0 0,-1 1 0 0 0,1-1 0 0 0,-1 0 0 0 0,0-1 0 0 0,0 1 0 0 0,0 0 0 0 0,-1 0 0 0 0,1-4 0 0 0,0-6 11 0 0,0-1-1 0 0,-1 1 0 0 0,-1-1 0 0 0,0 1 0 0 0,-1-1 1 0 0,-1 1-1 0 0,-6-20 0 0 0,3 13 2 0 0,-1 1 0 0 0,-1 0 1 0 0,-1 1-1 0 0,-15-24 0 0 0,12 25 60 0 0,-1 0 0 0 0,-1 0-1 0 0,-1 2 1 0 0,-23-21 0 0 0,-73-49 356 0 0,83 65-300 0 0,-64-36 159 0 0,47 30-141 0 0,38 21-146 0 0,5 4-52 0 0,15-7-249 0 0,-1 1 125 0 0,1 1-1 0 0,0 1 1 0 0,0 0 0 0 0,25-5 0 0 0,58-6-682 0 0,-58 11 578 0 0,-15 2 101 0 0,1 1-1 0 0,37 1 1 0 0,-50 2 180 0 0,0 0 1 0 0,0 0 0 0 0,0 1 0 0 0,0 1 0 0 0,0 0-1 0 0,-1 0 1 0 0,18 9 0 0 0,-25-11 46 0 0,0 1-1 0 0,0-1 1 0 0,-1 1 0 0 0,1 0-1 0 0,-1 0 1 0 0,0 0 0 0 0,0 0-1 0 0,1 0 1 0 0,-1 1-1 0 0,0-1 1 0 0,-1 0 0 0 0,1 1-1 0 0,0 0 1 0 0,-1-1 0 0 0,1 1-1 0 0,-1 0 1 0 0,0 0 0 0 0,0 0-1 0 0,0 0 1 0 0,0-1-1 0 0,-1 2 1 0 0,1-1 0 0 0,-1 0-1 0 0,0 0 1 0 0,0 0 0 0 0,0 0-1 0 0,0 0 1 0 0,0 0 0 0 0,-1 0-1 0 0,1 0 1 0 0,-2 3-1 0 0,0 2 78 0 0,-1-1 0 0 0,0 1 0 0 0,0-1-1 0 0,-1 0 1 0 0,0 0 0 0 0,0 0-1 0 0,-1 0 1 0 0,1-1 0 0 0,-1 0-1 0 0,-11 10 1 0 0,-13 8 96 0 0,0-2-1 0 0,-51 28 1 0 0,57-36-146 0 0,-79 41 13 0 0,50-29-81 0 0,30-16-315 0 0,20-9-660 0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7.4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18431 0 0,'3'1'1415'0'0,"35"16"-881"0"0,-1 1-1 0 0,-1 2 1 0 0,0 2 0 0 0,45 36-1 0 0,-33-18 483 0 0,-1 2-1 0 0,52 60 0 0 0,-72-69-667 0 0,-1 2 0 0 0,-1 0 0 0 0,-2 2 0 0 0,-1 0 0 0 0,-2 1 0 0 0,25 70 0 0 0,-29-59-217 0 0,-2 1 0 0 0,-3 0 0 0 0,-1 1 1 0 0,-3 1-1 0 0,1 65 0 0 0,-8-70-70 0 0,-3 0 0 0 0,-13 74 0 0 0,-31 88 68 0 0,46-207-129 0 0,-14 61-471 0 0,-4-2-1 0 0,-2 0 1 0 0,-3-2-1 0 0,-50 93 1 0 0,36-89-772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1.7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265 488 3679 0 0,'0'0'740'0'0,"-8"2"3647"0"0,-16 2 1413 0 0,14-2-4548 0 0,1 0-1 0 0,0 0 1 0 0,-11 4 0 0 0,14-4-878 0 0,1 0 1 0 0,-1 1 0 0 0,0 0-1 0 0,1 0 1 0 0,0 0 0 0 0,0 0-1 0 0,0 1 1 0 0,0 0-1 0 0,-9 9 1 0 0,11-10-294 0 0,1 0 1 0 0,-1 0-1 0 0,0 0 0 0 0,1 1 0 0 0,0-1 0 0 0,0 1 0 0 0,0-1 1 0 0,0 1-1 0 0,0 0 0 0 0,1 0 0 0 0,0 0 0 0 0,-1 0 1 0 0,1 0-1 0 0,1 0 0 0 0,-1 0 0 0 0,1 0 0 0 0,-1 0 0 0 0,1 0 1 0 0,1 0-1 0 0,-1 1 0 0 0,0-1 0 0 0,1 0 0 0 0,0 0 1 0 0,0 0-1 0 0,0 0 0 0 0,1 0 0 0 0,-1 0 0 0 0,1-1 1 0 0,0 1-1 0 0,0 0 0 0 0,0-1 0 0 0,0 1 0 0 0,1-1 0 0 0,-1 0 1 0 0,4 3-1 0 0,1 0-73 0 0,-1 0 0 0 0,1 0 0 0 0,1-1 0 0 0,-1 0 0 0 0,1 0 0 0 0,0-1 0 0 0,0 0 0 0 0,0 0 0 0 0,0-1 0 0 0,1 0 0 0 0,17 3 0 0 0,-11-3 3 0 0,0-1 0 0 0,0-1 0 0 0,0 0 0 0 0,1-1 0 0 0,-1 0 0 0 0,19-4 0 0 0,-23 2-16 0 0,1-1-1 0 0,-1 0 0 0 0,0-1 1 0 0,1 0-1 0 0,9-6 1 0 0,-14 6 0 0 0,-1 1 0 0 0,1-1 0 0 0,-1 0 0 0 0,0-1 0 0 0,0 0 0 0 0,-1 0 0 0 0,1 0 0 0 0,-1 0 0 0 0,4-7 0 0 0,-6 8 4 0 0,-1 0 0 0 0,1 0-1 0 0,-1 0 1 0 0,0 0 0 0 0,-1 0-1 0 0,1-1 1 0 0,-1 1 0 0 0,0-1-1 0 0,0 1 1 0 0,0-1 0 0 0,-1 1-1 0 0,1-10 1 0 0,-2 7-1 0 0,0 0 0 0 0,0 0 0 0 0,0 0-1 0 0,-1 1 1 0 0,0-1 0 0 0,-1 0 0 0 0,-5-11 0 0 0,1 5-1 0 0,-1 0 1 0 0,0 1 0 0 0,-1 0-1 0 0,0 0 1 0 0,-1 1 0 0 0,-1 0-1 0 0,-15-13 1 0 0,-86-56 46 0 0,44 32-24 0 0,17 12-20 0 0,-89-69 0 0 0,136 100 0 0 0,-1 1 0 0 0,1-1 0 0 0,0 0 0 0 0,-4-7 0 0 0,3 5 0 0 0,4 6-1 0 0,0 0 1 0 0,0 0-1 0 0,0 0 0 0 0,1-1 1 0 0,-1 1-1 0 0,0 0 1 0 0,0 0-1 0 0,1-1 0 0 0,-1 1 1 0 0,1 0-1 0 0,-1-1 0 0 0,1 1 1 0 0,0 0-1 0 0,0-1 0 0 0,-1 1 1 0 0,1 0-1 0 0,0-1 0 0 0,0 1 1 0 0,0-1-1 0 0,1 1 0 0 0,-1 0 1 0 0,0-1-1 0 0,0 1 0 0 0,1-1 1 0 0,-1 1-1 0 0,1 0 0 0 0,-1-1 1 0 0,1 1-1 0 0,0 0 0 0 0,-1 0 1 0 0,1 0-1 0 0,0-1 1 0 0,0 1-1 0 0,1-2 0 0 0,3 0-6 0 0,-1 0-1 0 0,1 0 1 0 0,0 0-1 0 0,-1 0 1 0 0,1 1-1 0 0,9-4 1 0 0,-8 4-3 0 0,19-8-121 0 0,0 1 0 0 0,0 2 1 0 0,1 1-1 0 0,27-4 1 0 0,-35 8 15 0 0,0 1-1 0 0,0 0 1 0 0,0 1 0 0 0,0 1 0 0 0,0 1 0 0 0,33 7 0 0 0,-43-7 98 0 0,-1 1-1 0 0,1 0 1 0 0,-1 0 0 0 0,0 0-1 0 0,0 1 1 0 0,0 0 0 0 0,0 1-1 0 0,-1-1 1 0 0,0 1 0 0 0,0 1-1 0 0,0-1 1 0 0,9 12 0 0 0,-11-13 19 0 0,-1 1-1 0 0,-1-1 1 0 0,1 1 0 0 0,-1-1 0 0 0,0 1 0 0 0,0 0 0 0 0,0 0 0 0 0,0 0-1 0 0,-1 0 1 0 0,0 0 0 0 0,0 0 0 0 0,0 0 0 0 0,-1 0 0 0 0,0 1-1 0 0,0-1 1 0 0,0 0 0 0 0,-1 0 0 0 0,1 0 0 0 0,-1 1 0 0 0,-3 6-1 0 0,1-3 39 0 0,0-1 0 0 0,-1 0 0 0 0,0-1 0 0 0,-1 1 0 0 0,1-1 0 0 0,-1 0 0 0 0,-1 0-1 0 0,0 0 1 0 0,0-1 0 0 0,0 0 0 0 0,0 0 0 0 0,-11 6 0 0 0,-9 6 124 0 0,-1-2 0 0 0,-31 15-1 0 0,27-16-42 0 0,13-5-109 0 0,-24 7 0 0 0,40-16-311 0 0,12-7-4754 0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2.1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43 1 10591 0 0,'0'0'1344'0'0,"-1"1"-69"0"0,-3 8 350 0 0,-1 0 0 0 0,1 1 0 0 0,1 0 0 0 0,-5 18 0 0 0,-5 44 2227 0 0,11-64-3596 0 0,1 1-12 0 0,0-6-173 0 0,1 0 0 0 0,-1 0 0 0 0,1 0 0 0 0,0 1 0 0 0,0-1 0 0 0,0 0 0 0 0,1 0 0 0 0,-1 1 0 0 0,1-1 0 0 0,-1 0 0 0 0,1 0 0 0 0,3 6 0 0 0,-4-8-68 0 0,0-1 0 0 0,1 0 1 0 0,-1 1-1 0 0,1-1 0 0 0,-1 0 1 0 0,0 1-1 0 0,1-1 0 0 0,-1 0 0 0 0,1 0 1 0 0,-1 1-1 0 0,1-1 0 0 0,-1 0 1 0 0,0 0-1 0 0,1 0 0 0 0,-1 0 0 0 0,1 0 1 0 0,-1 0-1 0 0,1 1 0 0 0,-1-1 1 0 0,1 0-1 0 0,-1 0 0 0 0,2-1 1 0 0,10 1-16 0 0,-11 0 17 0 0,23-3-298 0 0,40-10 0 0 0,-9 1-681 0 0,-30 7 546 0 0,-10 2 170 0 0,-1 0 0 0 0,1 1 0 0 0,1 1 0 0 0,27 0 0 0 0,-40 2 257 0 0,1-1 0 0 0,0 1 0 0 0,0 0 0 0 0,0 0 0 0 0,-1 0 0 0 0,1 0 0 0 0,0 1 0 0 0,-1-1-1 0 0,1 1 1 0 0,-1 0 0 0 0,0 0 0 0 0,0 0 0 0 0,0 1 0 0 0,0-1 0 0 0,0 1 0 0 0,0 0 0 0 0,0 0 0 0 0,-1 0-1 0 0,1 0 1 0 0,-1 0 0 0 0,0 0 0 0 0,0 0 0 0 0,0 1 0 0 0,1 3 0 0 0,-1-1 135 0 0,1 1-1 0 0,-1 0 1 0 0,-1-1 0 0 0,1 1 0 0 0,-1 0-1 0 0,0 0 1 0 0,-1-1 0 0 0,0 1 0 0 0,0 0-1 0 0,0 0 1 0 0,-1 0 0 0 0,0 0 0 0 0,0 0-1 0 0,-1-1 1 0 0,1 1 0 0 0,-2-1 0 0 0,1 1-1 0 0,-1-1 1 0 0,0 0 0 0 0,0 0 0 0 0,0 0-1 0 0,-1 0 1 0 0,0 0 0 0 0,-7 6 0 0 0,4-3-60 0 0,-2-1 0 0 0,1 0 1 0 0,-1-1-1 0 0,0 0 1 0 0,0 0-1 0 0,-1-1 0 0 0,0 0 1 0 0,0 0-1 0 0,-1-1 0 0 0,1-1 1 0 0,-1 0-1 0 0,0 0 1 0 0,-21 3-1 0 0,12-3-44 0 0,0-2 0 0 0,-23 0 0 0 0,36-2-51 0 0,1-1 0 0 0,-1 1-1 0 0,0-1 1 0 0,1-1 0 0 0,-1 1 0 0 0,1-1 0 0 0,-1 0 0 0 0,1-1 0 0 0,-12-5 0 0 0,16 6-130 0 0,1 0-1 0 0,-1 0 1 0 0,0 0 0 0 0,1 0 0 0 0,0-1 0 0 0,-1 1-1 0 0,1 0 1 0 0,0-1 0 0 0,0 1 0 0 0,0 0-1 0 0,1-1 1 0 0,-1 1 0 0 0,0-5 0 0 0,1 6 40 0 0,-2-13-1961 0 0,1-1-3764 0 0,1-2-1723 0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2.4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0 157 8751 0 0,'1'-14'1135'0'0,"1"1"-1"0"0,0 0 0 0 0,8-23 1 0 0,-9 32-704 0 0,1 0 0 0 0,-1 0 0 0 0,1 0 0 0 0,0 1 1 0 0,1-1-1 0 0,-1 1 0 0 0,1 0 0 0 0,-1-1 1 0 0,1 1-1 0 0,0 0 0 0 0,0 1 0 0 0,0-1 0 0 0,1 0 1 0 0,-1 1-1 0 0,0 0 0 0 0,7-3 0 0 0,0 0-16 0 0,1 1 0 0 0,0 1 0 0 0,1-1 0 0 0,-1 2 0 0 0,0 0 0 0 0,13-1 0 0 0,8 1-767 0 0,31 3 0 0 0,-39 1-749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2.8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 0 13359 0 0,'0'0'1424'0'0,"-16"4"10432"0"0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3.1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154 30 16759 0 0,'0'0'763'0'0,"1"-1"-12"0"0,12-16-1713 0 0,-5 6 6912 0 0,-12 22-2344 0 0,-39 68-2502 0 0,-3 8-431 0 0,42-78-625 0 0,-54 135 487 0 0,53-127-512 0 0,0-1-1 0 0,2 0 1 0 0,0 1-1 0 0,1 0 1 0 0,0 0-1 0 0,1 0 1 0 0,2 18-1 0 0,0-29-22 0 0,0 0-1 0 0,0 1 0 0 0,0-1 1 0 0,1 0-1 0 0,0 0 1 0 0,1 1-1 0 0,-1-2 1 0 0,1 1-1 0 0,0 0 1 0 0,1 0-1 0 0,-1-1 1 0 0,7 7-1 0 0,-4-5 3 0 0,1-1-1 0 0,0 1 0 0 0,0-1 1 0 0,0-1-1 0 0,1 0 0 0 0,0 0 1 0 0,16 8-1 0 0,-6-6-94 0 0,0-1-1 0 0,0-1 1 0 0,0 0-1 0 0,1-1 1 0 0,0-1-1 0 0,-1-1 1 0 0,38 0-1 0 0,-41-3-45 0 0,0 0-1 0 0,0-1 1 0 0,0-1 0 0 0,19-5 0 0 0,-27 6 88 0 0,-1 0 0 0 0,0-1 0 0 0,0 1 0 0 0,0-1 0 0 0,0-1 0 0 0,-1 1 0 0 0,1-1 0 0 0,-1 0 0 0 0,0 0 0 0 0,0 0 0 0 0,0-1 0 0 0,5-6 0 0 0,-8 8 42 0 0,0 0 0 0 0,0-1 0 0 0,0 1-1 0 0,-1 0 1 0 0,1-1 0 0 0,-1 1 0 0 0,0-1-1 0 0,0 1 1 0 0,0-1 0 0 0,0 0 0 0 0,-1 0-1 0 0,0 1 1 0 0,1-1 0 0 0,-1 0-1 0 0,-1 1 1 0 0,1-1 0 0 0,0 0 0 0 0,-1 0-1 0 0,0 1 1 0 0,0-1 0 0 0,0 1 0 0 0,0-1-1 0 0,-1 1 1 0 0,-2-7 0 0 0,1 6 15 0 0,0-1 0 0 0,0 1 0 0 0,0-1 0 0 0,-1 1 0 0 0,0 0-1 0 0,1 0 1 0 0,-1 1 0 0 0,-1-1 0 0 0,1 1 0 0 0,0 0 0 0 0,-1 0 0 0 0,0 0 0 0 0,1 0 0 0 0,-1 1 0 0 0,0 0 0 0 0,-8-2 0 0 0,-6 0 57 0 0,0 0 0 0 0,1 2 0 0 0,-1 0 0 0 0,0 2 0 0 0,-35 2 1 0 0,38 0-217 0 0,0 0 0 0 0,1 2 1 0 0,-1-1-1 0 0,1 2 0 0 0,0 0 0 0 0,0 1 1 0 0,-19 10-1 0 0,14-3-2132 0 0,4 0-6442 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3.5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31 294 4143 0 0,'0'0'319'0'0,"-8"0"84"0"0,-14 3 14219 0 0,38 1-14215 0 0,1-1 1 0 0,-1 0-1 0 0,1-1 0 0 0,0-1 0 0 0,28-2 1 0 0,92-14 99 0 0,-75 7-402 0 0,964-131 1856 0 0,-817 107-1354 0 0,131-20 297 0 0,-122 20-444 0 0,-85 13-256 0 0,-64 8-81 0 0,-67 10-70 0 0,-14 2-112 0 0,-20 5-1134 0 0,12 1-2869 0 0,10-3-3896 0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3.9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0 919 0 0,'0'0'14582'0'0,"1"4"-12557"0"0,3 15-877 0 0,-1 1-1 0 0,-1 0 1 0 0,-1 1 0 0 0,0-1-1 0 0,-4 26 1 0 0,2 10-25 0 0,0-16-643 0 0,0-9-278 0 0,1 0 0 0 0,2 0 0 0 0,10 55 0 0 0,-10-78-231 0 0,1 0-1 0 0,1 0 1 0 0,7 14 0 0 0,-10-21-37 0 0,-1 0-1 0 0,0-1 1 0 0,1 1 0 0 0,-1 0 0 0 0,1-1-1 0 0,0 1 1 0 0,-1 0 0 0 0,1-1 0 0 0,0 1 0 0 0,-1-1-1 0 0,1 1 1 0 0,0-1 0 0 0,-1 1 0 0 0,1-1 0 0 0,0 0-1 0 0,0 1 1 0 0,1-1 0 0 0,0 1-165 0 0,12 4-621 0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4.2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98 81 11519 0 0,'0'0'1040'0'0,"-7"5"-832"0"0,0 1 758 0 0,0 1 0 0 0,1 1-1 0 0,0-1 1 0 0,0 1 0 0 0,-9 16 0 0 0,6-6 2140 0 0,-13 35 0 0 0,19-45-2936 0 0,1 0 1 0 0,0 0-1 0 0,0 0 1 0 0,1 0 0 0 0,0 1-1 0 0,0-1 1 0 0,1 0-1 0 0,0 1 1 0 0,1 9-1 0 0,0-15-125 0 0,-1 0-1 0 0,1-1 1 0 0,0 1-1 0 0,-1 0 0 0 0,2 0 1 0 0,-1 0-1 0 0,0-1 1 0 0,0 1-1 0 0,1 0 0 0 0,-1-1 1 0 0,1 0-1 0 0,0 1 1 0 0,0-1-1 0 0,0 0 0 0 0,0 0 1 0 0,0 0-1 0 0,1 0 1 0 0,-1 0-1 0 0,0 0 0 0 0,1-1 1 0 0,0 1-1 0 0,-1-1 1 0 0,1 0-1 0 0,0 0 0 0 0,0 0 1 0 0,-1 0-1 0 0,1 0 1 0 0,6 0-1 0 0,5 0-58 0 0,0 0-1 0 0,0-1 0 0 0,1-1 1 0 0,-1 0-1 0 0,0-1 1 0 0,0-1-1 0 0,0 0 1 0 0,0-1-1 0 0,-1 0 0 0 0,0-1 1 0 0,0-1-1 0 0,20-11 1 0 0,-24 13-53 0 0,-1-2 0 0 0,0 1 0 0 0,0-1 0 0 0,-1-1 0 0 0,0 1 0 0 0,0-1 0 0 0,0 0 0 0 0,-1-1 0 0 0,8-10 0 0 0,-12 13 49 0 0,1 0-1 0 0,-1 0 1 0 0,1-1 0 0 0,-1 1 0 0 0,-1 0 0 0 0,1-1-1 0 0,-1 0 1 0 0,0 1 0 0 0,0-1 0 0 0,-1 1 0 0 0,0-1 0 0 0,0 0-1 0 0,0 1 1 0 0,0-1 0 0 0,-1 0 0 0 0,0 1 0 0 0,-3-9-1 0 0,2 7 20 0 0,0 0-1 0 0,-1 0 1 0 0,0 1-1 0 0,0-1 0 0 0,-1 1 1 0 0,0-1-1 0 0,0 1 0 0 0,0 0 1 0 0,-1 1-1 0 0,0-1 0 0 0,0 1 1 0 0,0 0-1 0 0,-1 0 0 0 0,1 0 1 0 0,-13-6-1 0 0,7 5 55 0 0,0 0 0 0 0,-1 1-1 0 0,0 1 1 0 0,0 0 0 0 0,-1 1 0 0 0,1 0 0 0 0,0 0-1 0 0,-17 0 1 0 0,17 2 40 0 0,-1 0-6 0 0,0-1-1 0 0,0 2 1 0 0,0 0 0 0 0,0 1-1 0 0,-20 3 1 0 0,24-1-155 0 0,9-3 23 0 0,0 1 1 0 0,0-1-1 0 0,0 1 0 0 0,0-1 0 0 0,0 1 0 0 0,0-1 0 0 0,0 1 0 0 0,0-1 0 0 0,0 1 0 0 0,0-1 0 0 0,0 1 0 0 0,1-1 0 0 0,-1 1 0 0 0,0-1 0 0 0,0 1 0 0 0,1-1 0 0 0,-1 1 0 0 0,0-1 0 0 0,1 1 0 0 0,-1-1-22 0 0,1 3-241 0 0,1 0-1 0 0,0-1 1 0 0,0 1 0 0 0,0 0-1 0 0,0-1 1 0 0,0 0-1 0 0,0 0 1 0 0,1 1-1 0 0,-1-1 1 0 0,1-1-1 0 0,0 1 1 0 0,-1 0-1 0 0,6 2 1 0 0,6 0-1417 0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4.6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196 40 5983 0 0,'-1'0'5598'0'0,"-4"1"-4670"0"0,0 0 0 0 0,1 0 0 0 0,-1 0 0 0 0,0 0 0 0 0,1 1 0 0 0,-1-1 0 0 0,1 1 0 0 0,0 1 0 0 0,-6 2 0 0 0,-38 29 2245 0 0,44-32-2768 0 0,-6 6 331 0 0,-2 0-21 0 0,1 1 0 0 0,0 0 0 0 0,-18 20 0 0 0,27-27-652 0 0,0 0 1 0 0,1 0-1 0 0,-1 1 1 0 0,0-1-1 0 0,1 0 1 0 0,0 1-1 0 0,-1-1 1 0 0,1 1-1 0 0,0-1 1 0 0,0 1-1 0 0,1-1 1 0 0,-1 1-1 0 0,0 0 1 0 0,1-1-1 0 0,0 1 1 0 0,0 0 0 0 0,-1 0-1 0 0,1-1 1 0 0,1 1-1 0 0,-1 0 1 0 0,0-1-1 0 0,1 1 1 0 0,0 0-1 0 0,-1-1 1 0 0,1 1-1 0 0,2 4 1 0 0,-1-4-54 0 0,0 0-1 0 0,1 0 1 0 0,0 0 0 0 0,-1-1 0 0 0,1 1 0 0 0,0-1 0 0 0,0 1 0 0 0,0-1 0 0 0,1 0 0 0 0,-1 0 0 0 0,0 0-1 0 0,1-1 1 0 0,-1 1 0 0 0,1-1 0 0 0,0 0 0 0 0,-1 0 0 0 0,6 1 0 0 0,4 0-10 0 0,-1 0-1 0 0,1-1 1 0 0,23 0 0 0 0,-11-3-241 0 0,34-6 0 0 0,-47 6 80 0 0,-1 0 0 0 0,0-2 0 0 0,0 1 0 0 0,0-2 0 0 0,12-5 0 0 0,-19 8 129 0 0,0 0 1 0 0,-1-1-1 0 0,0 1 1 0 0,1-1-1 0 0,-1 1 0 0 0,0-1 1 0 0,-1 0-1 0 0,1 0 0 0 0,0 0 1 0 0,-1 0-1 0 0,1-1 0 0 0,-1 1 1 0 0,0-1-1 0 0,0 0 1 0 0,-1 1-1 0 0,1-1 0 0 0,-1 0 1 0 0,0 0-1 0 0,0 0 0 0 0,0 0 1 0 0,0 0-1 0 0,-1 0 0 0 0,1 0 1 0 0,-1 0-1 0 0,0 0 1 0 0,-1 0-1 0 0,1-1 0 0 0,-1 1 1 0 0,1 0-1 0 0,-1 0 0 0 0,0 0 1 0 0,-1 1-1 0 0,1-1 0 0 0,-1 0 1 0 0,1 0-1 0 0,-1 1 1 0 0,0-1-1 0 0,-1 1 0 0 0,1-1 1 0 0,-1 1-1 0 0,1 0 0 0 0,-1 0 1 0 0,-3-3-1 0 0,-3-1 79 0 0,0 0 1 0 0,-1 0-1 0 0,0 1 0 0 0,0 0 1 0 0,-21-9-1 0 0,12 8 66 0 0,-1 0 1 0 0,-29-6-1 0 0,16 9-33 0 0,31 3-833 0 0,5 1-285 0 0,12-2-59 0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8:27.8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534 1 17359 0 0,'0'0'795'0'0,"-1"0"-16"0"0,-3 2-734 0 0,0-1 0 0 0,0 1 1 0 0,0-1-1 0 0,0 1 1 0 0,1 1-1 0 0,-1-1 0 0 0,1 0 1 0 0,-1 1-1 0 0,-5 5 1 0 0,-28 33 624 0 0,30-33-437 0 0,-119 161 2538 0 0,85-111-1825 0 0,5-8-375 0 0,3 2-1 0 0,2 0 0 0 0,3 3 1 0 0,2 0-1 0 0,-33 102 1 0 0,41-95-442 0 0,3 1 0 0 0,3 1 0 0 0,3 0 0 0 0,-2 123 0 0 0,12-146-299 0 0,1 0 1 0 0,3-1-1 0 0,1 0 0 0 0,2 0 0 0 0,2 0 0 0 0,1-1 0 0 0,2-1 0 0 0,36 73 0 0 0,-10-44-1493 0 0,3-4-461 0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14.8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92 18055 0 0,'0'0'827'0'0,"2"0"-22"0"0,11-2-443 0 0,0 0 0 0 0,1 0 0 0 0,-1-1 0 0 0,0-1 0 0 0,21-9-1 0 0,10-3 1884 0 0,150-28 750 0 0,-187 43-3256 0 0,21-3 405 0 0,-10 3-3301 0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15.2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0 15863 0 0,'0'0'1552'0'0,"-4"8"-1384"0"0,8 2-168 0 0,0 0 840 0 0,4-2 136 0 0,0 0 24 0 0,6-2 8 0 0,4-2-336 0 0,2 0-72 0 0,4-2-16 0 0,0 2 0 0 0,-1-2-424 0 0,-1-2-96 0 0,2 0-64 0 0,0 0-9600 0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15.7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32 219 15087 0 0,'0'0'694'0'0,"-8"-4"218"0"0,6 3-780 0 0,1 0 0 0 0,-1 1 0 0 0,1-1 1 0 0,-1 0-1 0 0,0 0 0 0 0,1-1 0 0 0,0 1 1 0 0,-1 0-1 0 0,1 0 0 0 0,0-1 0 0 0,-1 1 1 0 0,1-1-1 0 0,0 1 0 0 0,-2-4 1 0 0,3 4-28 0 0,0 0 0 0 0,0 0-1 0 0,-1 0 1 0 0,1 0 0 0 0,0-1 0 0 0,0 1 0 0 0,0 0 0 0 0,0 0 0 0 0,0 0 0 0 0,0 0 0 0 0,1-1 0 0 0,-1 1 0 0 0,0 0 0 0 0,0 0 0 0 0,1 0 0 0 0,-1 0 0 0 0,2-2 0 0 0,0-1 263 0 0,2 0 0 0 0,-1-1 0 0 0,0 1 0 0 0,1 0 0 0 0,0 1 0 0 0,8-7 0 0 0,-11 9-328 0 0,17-13 399 0 0,1 2 0 0 0,0 0 0 0 0,0 1 0 0 0,2 0 0 0 0,21-6 0 0 0,-5 3 236 0 0,79-16 0 0 0,-29 16-76 0 0,-77 13-510 0 0,1 0-1 0 0,-1 1 1 0 0,0 1 0 0 0,1-1-1 0 0,-1 2 1 0 0,16 3 0 0 0,-24-4-73 0 0,1 0 0 0 0,0 0 0 0 0,0 0 0 0 0,-1 0 1 0 0,1 0-1 0 0,0 1 0 0 0,-1-1 0 0 0,0 1 0 0 0,1 0 1 0 0,-1-1-1 0 0,0 1 0 0 0,0 0 0 0 0,0 0 0 0 0,0 1 0 0 0,0-1 1 0 0,0 0-1 0 0,-1 1 0 0 0,2 2 0 0 0,-1-1-5 0 0,-1 0 0 0 0,0 0 0 0 0,0-1 0 0 0,0 1-1 0 0,-1 0 1 0 0,1 0 0 0 0,-1 0 0 0 0,0 0 0 0 0,0 0 0 0 0,-1 0 0 0 0,0 7-1 0 0,-3 4 6 0 0,0-1-1 0 0,-1 1 1 0 0,-1-1-1 0 0,0 0 1 0 0,-14 22-1 0 0,-31 44 34 0 0,-2-3 0 0 0,-74 81 0 0 0,62-90-49 0 0,41-45 0 0 0,1 1 0 0 0,2 1 0 0 0,-30 43 0 0 0,49-65 0 0 0,0 0 0 0 0,1 1 0 0 0,-1-1 0 0 0,1 1 0 0 0,-1-1 0 0 0,1 1 0 0 0,0-1 0 0 0,-1 8 0 0 0,3 1 0 0 0,1-10 0 0 0,-1 0 0 0 0,0 0 0 0 0,0-1 0 0 0,1 1 0 0 0,-1 0 0 0 0,1 0 0 0 0,-1-1 0 0 0,1 1 0 0 0,0-1 0 0 0,0 1 0 0 0,0-1 0 0 0,0 0 0 0 0,0 0 0 0 0,0 1 0 0 0,0-2 0 0 0,0 1 0 0 0,0 0 0 0 0,0 0 0 0 0,5 0 0 0 0,2 1 0 0 0,0 0 0 0 0,0-1 0 0 0,15 0 0 0 0,267-17-544 0 0,-260 12-2185 0 0,51-14-1 0 0,-59 10-5779 0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16.1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19 196 17215 0 0,'-2'-2'76'0'0,"0"1"0"0"0,1-1 0 0 0,0 1 0 0 0,-1-1 0 0 0,1 0 0 0 0,0 0 0 0 0,-1 0 1 0 0,1 1-1 0 0,0-1 0 0 0,1 0 0 0 0,-1-1 0 0 0,0 1 0 0 0,1 0 0 0 0,-1 0 0 0 0,1 0 0 0 0,-1 0 0 0 0,1 0 0 0 0,0-1 0 0 0,0 1 0 0 0,0 0 0 0 0,0 0 0 0 0,0 0 0 0 0,1-1 0 0 0,-1 1 0 0 0,1 0 0 0 0,-1 0 0 0 0,1 0 0 0 0,0 0 0 0 0,0 0 0 0 0,0 0 0 0 0,0 0 0 0 0,0 0 0 0 0,0 0 0 0 0,2-2 1 0 0,2-2 254 0 0,1 0 1 0 0,-1 0-1 0 0,1 0 1 0 0,0 1-1 0 0,0 0 1 0 0,0 0-1 0 0,1 0 1 0 0,0 1-1 0 0,0 0 1 0 0,10-4-1 0 0,11-4 434 0 0,40-10-1 0 0,-36 14-435 0 0,1 0-1 0 0,0 3 1 0 0,1 0-1 0 0,0 2 1 0 0,56 3-1 0 0,-81 0-264 0 0,-1 1 0 0 0,0 0-1 0 0,1 1 1 0 0,-1 0 0 0 0,0 0-1 0 0,0 1 1 0 0,0 0 0 0 0,-1 0 0 0 0,9 5-1 0 0,-13-6-47 0 0,0-1 0 0 0,-1 1 1 0 0,1 0-1 0 0,-1 0 0 0 0,1 1 0 0 0,-1-1 0 0 0,0 0 0 0 0,0 1 0 0 0,0-1 0 0 0,0 1 0 0 0,0-1 0 0 0,-1 1 0 0 0,1 0 0 0 0,-1 0 0 0 0,0 0 0 0 0,0 0 0 0 0,0 0 0 0 0,0 0 0 0 0,0 0 0 0 0,-1 0 0 0 0,1 1 1 0 0,-1-1-1 0 0,0 0 0 0 0,0 0 0 0 0,0 0 0 0 0,-1 5 0 0 0,-2 6 7 0 0,0 0 0 0 0,-1 0-1 0 0,0 0 1 0 0,-1-1 0 0 0,-1 1 0 0 0,-14 23 0 0 0,-3-1 19 0 0,-28 34 0 0 0,16-30-26 0 0,-2-1 1 0 0,-69 56 0 0 0,8-8 39 0 0,93-83-54 0 0,0 1-1 0 0,1 1 1 0 0,-1-1-1 0 0,1 1 1 0 0,0 0-1 0 0,1 0 1 0 0,-4 7-1 0 0,6-12-1 0 0,1 1 0 0 0,-1-1 0 0 0,0 1 0 0 0,1-1 0 0 0,-1 1 0 0 0,1 0 0 0 0,0-1 0 0 0,-1 1 0 0 0,1-1 0 0 0,0 1 0 0 0,0 0 0 0 0,0-1 0 0 0,0 1 0 0 0,1-1 0 0 0,-1 1 0 0 0,0 0 0 0 0,0-1 0 0 0,1 1 0 0 0,-1-1-1 0 0,1 1 1 0 0,0-1 0 0 0,-1 1 0 0 0,1-1 0 0 0,0 0 0 0 0,0 1 0 0 0,0-1 0 0 0,0 0 0 0 0,0 1 0 0 0,0-1 0 0 0,0 0 0 0 0,1 0 0 0 0,-1 0 0 0 0,0 0 0 0 0,0 0 0 0 0,3 1 0 0 0,5 2 0 0 0,1 0 0 0 0,0 0 0 0 0,1-1 0 0 0,-1 0 0 0 0,0-1 0 0 0,19 2 0 0 0,64 0 0 0 0,-90-4 0 0 0,35 0-88 0 0,0-2 0 0 0,-1-2 0 0 0,55-12 0 0 0,-63 9-139 0 0,92-26-4219 0 0,-89 21-4137 0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16.5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 1 9215 0 0,'-10'6'17623'0'0,"9"-5"-16697"0"0,-3 6-166 0 0,3-5 296 0 0,1 0-958 0 0,2 8-1880 0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20.4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359 10 7831 0 0,'0'0'6499'0'0,"-10"-6"-2848"0"0,7 5-3365 0 0,0 0 1 0 0,0 1 0 0 0,-1-1 0 0 0,1 1 0 0 0,0-1-1 0 0,0 1 1 0 0,0 0 0 0 0,0 0 0 0 0,0 1-1 0 0,-1-1 1 0 0,-4 2 0 0 0,-35 11 1332 0 0,37-11-1406 0 0,-12 6 158 0 0,1 0 0 0 0,-1 1 0 0 0,1 0 0 0 0,1 1 1 0 0,0 2-1 0 0,0-1 0 0 0,-18 19 0 0 0,23-19-228 0 0,0 0 0 0 0,1 1 0 0 0,1 0 0 0 0,0 0 0 0 0,0 1 0 0 0,1 0 1 0 0,1 1-1 0 0,0 0 0 0 0,-8 25 0 0 0,12-31-95 0 0,2 1 1 0 0,-1 0-1 0 0,1 0 1 0 0,0 0-1 0 0,1 0 0 0 0,0 0 1 0 0,1 0-1 0 0,-1 1 1 0 0,2-1-1 0 0,3 15 1 0 0,-3-18-35 0 0,0 0 1 0 0,0 0-1 0 0,1 0 1 0 0,0 0-1 0 0,0-1 1 0 0,0 1-1 0 0,0-1 1 0 0,1 0-1 0 0,0 0 1 0 0,0 0-1 0 0,1 0 1 0 0,-1-1 0 0 0,1 1-1 0 0,0-1 1 0 0,11 6-1 0 0,0-1-2 0 0,1-1 0 0 0,1-1 0 0 0,0-1 0 0 0,0 0 0 0 0,0-2 1 0 0,0 0-1 0 0,1-1 0 0 0,0 0 0 0 0,0-2 0 0 0,-1 0 0 0 0,37-4 0 0 0,-35 1-22 0 0,0-2 0 0 0,-1 0-1 0 0,1-1 1 0 0,-1 0 0 0 0,0-2 0 0 0,-1 0 0 0 0,0-2 0 0 0,0 0-1 0 0,0-1 1 0 0,-1 0 0 0 0,17-15 0 0 0,-26 18 5 0 0,1-1 1 0 0,-2 0 0 0 0,1 0-1 0 0,-1-1 1 0 0,0 0 0 0 0,-1 0-1 0 0,0-1 1 0 0,-1 0 0 0 0,0 0-1 0 0,0 0 1 0 0,-1 0-1 0 0,-1-1 1 0 0,1 0 0 0 0,-2 0-1 0 0,1 0 1 0 0,-2 0 0 0 0,1 0-1 0 0,-2 0 1 0 0,1 0 0 0 0,-2 0-1 0 0,1-1 1 0 0,-1 1 0 0 0,-1 0-1 0 0,0 0 1 0 0,-1 0 0 0 0,0 0-1 0 0,-1 1 1 0 0,0-1-1 0 0,-7-12 1 0 0,8 17 6 0 0,-1 0 0 0 0,1 1 0 0 0,-1 0 1 0 0,-1 0-1 0 0,1 0 0 0 0,-1 1 0 0 0,0-1 0 0 0,0 1 0 0 0,0 0 0 0 0,0 0 1 0 0,-1 1-1 0 0,0 0 0 0 0,1 0 0 0 0,-12-4 0 0 0,8 4 1 0 0,0 1 0 0 0,-1 0 1 0 0,0 0-1 0 0,1 1 0 0 0,-1 1 0 0 0,0-1 0 0 0,0 1 1 0 0,1 1-1 0 0,-11 2 0 0 0,11-2 16 0 0,0 0-1 0 0,1 1 1 0 0,-16 6 0 0 0,22-7-83 0 0,-1 0-1 0 0,1 0 1 0 0,0 0 0 0 0,-1 1 0 0 0,1-1 0 0 0,0 1 0 0 0,0-1-1 0 0,0 1 1 0 0,0 0 0 0 0,0 0 0 0 0,1 0 0 0 0,-1 0 0 0 0,1 0 0 0 0,-1 1-1 0 0,1-1 1 0 0,-2 4 0 0 0,2-5-119 0 0,1 0 0 0 0,0 0 0 0 0,0 0 0 0 0,-1 0 0 0 0,1 0 0 0 0,0 0 0 0 0,0 0 0 0 0,0-1-1 0 0,0 1 1 0 0,0 0 0 0 0,0 0 0 0 0,0 0 0 0 0,1 0 0 0 0,-1 0 0 0 0,0 0 0 0 0,0 0 0 0 0,1 0 0 0 0,-1 0 0 0 0,1 1 0 0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20.9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238 660 13823 0 0,'0'0'1062'0'0,"-1"2"-693"0"0,-15 17 64 0 0,7-9 462 0 0,1-1 0 0 0,0 1-1 0 0,1 0 1 0 0,1 1 0 0 0,-1 0-1 0 0,1 0 1 0 0,-5 16-1 0 0,8-18-648 0 0,1 1-1 0 0,0-1 0 0 0,0 1 0 0 0,1 0 1 0 0,0-1-1 0 0,1 1 0 0 0,0 0 0 0 0,0 0 0 0 0,1-1 1 0 0,3 14-1 0 0,-2-17-125 0 0,0 0 0 0 0,0 0 0 0 0,0-1 0 0 0,1 1 0 0 0,0-1 0 0 0,0 1 0 0 0,0-1 0 0 0,1 0 0 0 0,-1 0 0 0 0,1 0 1 0 0,0-1-1 0 0,1 1 0 0 0,-1-1 0 0 0,1 0 0 0 0,0 0 0 0 0,0-1 0 0 0,8 5 0 0 0,-2-3-128 0 0,-1 0 0 0 0,1 0 0 0 0,1-2 0 0 0,-1 1-1 0 0,1-1 1 0 0,-1-1 0 0 0,1 0 0 0 0,0-1 0 0 0,0 0 0 0 0,-1-1 0 0 0,1 0 0 0 0,0 0-1 0 0,0-2 1 0 0,0 1 0 0 0,-1-2 0 0 0,1 1 0 0 0,-1-2 0 0 0,1 1 0 0 0,-1-2 0 0 0,0 1 0 0 0,12-9-1 0 0,-20 11 5 0 0,1 0 0 0 0,-1 0 0 0 0,0 0-1 0 0,0-1 1 0 0,-1 0 0 0 0,1 1-1 0 0,0-1 1 0 0,-1 0 0 0 0,0 0-1 0 0,1-1 1 0 0,-1 1 0 0 0,-1 0 0 0 0,1-1-1 0 0,0 1 1 0 0,1-6 0 0 0,-2 3 0 0 0,0 1 0 0 0,0-1 0 0 0,-1 1 0 0 0,0-1 0 0 0,0 0-1 0 0,0 1 1 0 0,0-1 0 0 0,-1 1 0 0 0,-2-10 0 0 0,-4-5 4 0 0,-1 0 0 0 0,0 0 0 0 0,-1 0 0 0 0,-17-24 0 0 0,23 39 3 0 0,-13-20 17 0 0,-1 0 1 0 0,-29-32 0 0 0,-47-39 64 0 0,66 69-30 0 0,-19-17 234 0 0,-42-45 41 0 0,83 82-317 0 0,0 1-1 0 0,0-1 1 0 0,0 1 0 0 0,1-1-1 0 0,0-1 1 0 0,0 1 0 0 0,1 0 0 0 0,-5-16-1 0 0,7 18-10 0 0,0 0 0 0 0,0 0 0 0 0,0 0 0 0 0,1 0 0 0 0,0 0-1 0 0,0 0 1 0 0,0 0 0 0 0,1 0 0 0 0,-1 0 0 0 0,1 0 0 0 0,1 0 0 0 0,-1 0-1 0 0,0 0 1 0 0,1 0 0 0 0,4-6 0 0 0,4-6-13 0 0,1 1-1 0 0,1 0 1 0 0,0 0 0 0 0,2 1-1 0 0,-1 1 1 0 0,2 1 0 0 0,25-20-1 0 0,-25 22-104 0 0,1 1 0 0 0,1 0-1 0 0,0 2 1 0 0,31-13 0 0 0,-40 18 92 0 0,0 1 1 0 0,1 0 0 0 0,-1 0-1 0 0,1 0 1 0 0,0 1 0 0 0,-1 1-1 0 0,1 0 1 0 0,0 0 0 0 0,-1 0-1 0 0,1 1 1 0 0,0 0-1 0 0,13 5 1 0 0,-19-5 22 0 0,1 0 0 0 0,-1 0 1 0 0,1 1-1 0 0,-1-1 0 0 0,0 1 0 0 0,0 0 0 0 0,0 0 0 0 0,0 1 1 0 0,0-1-1 0 0,0 0 0 0 0,0 1 0 0 0,-1 0 0 0 0,1-1 0 0 0,-1 1 1 0 0,2 4-1 0 0,-2-3 4 0 0,0 0 1 0 0,0 1-1 0 0,0-1 1 0 0,-1 1 0 0 0,1 0-1 0 0,-1-1 1 0 0,0 1-1 0 0,-1 0 1 0 0,1 0-1 0 0,-1 6 1 0 0,-1 3 28 0 0,0 0 0 0 0,-1 0 0 0 0,-1 0 0 0 0,-1-1 0 0 0,1 1-1 0 0,-12 23 1 0 0,0-5 60 0 0,-2-1-1 0 0,-1-1 0 0 0,-1 0 0 0 0,-2-1 1 0 0,-1-2-1 0 0,-40 41 0 0 0,39-48-59 0 0,0 0 1 0 0,-2-1-1 0 0,-38 22 0 0 0,23-15 12 0 0,4-3-158 0 0,-60 43-2565 0 0,76-49-6565 0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27.2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232 1 8751 0 0,'0'0'9735'0'0,"-2"2"-8124"0"0,-25 45 1793 0 0,4-4-1998 0 0,-94 129 1842 0 0,108-158-3166 0 0,0 0 0 0 0,2 1 0 0 0,0 0 0 0 0,0 0-1 0 0,1 1 1 0 0,1 0 0 0 0,-5 32 0 0 0,9-41-47 0 0,0 0 0 0 0,1 0 0 0 0,0 0 0 0 0,0 0 0 0 0,1 0 0 0 0,0 0 0 0 0,0 0-1 0 0,1 0 1 0 0,3 8 0 0 0,-3-10-25 0 0,0-1 1 0 0,0 1-1 0 0,1-1 0 0 0,-1 1 0 0 0,1-1 0 0 0,0 0 0 0 0,1-1 0 0 0,-1 1 0 0 0,1 0 0 0 0,-1-1 1 0 0,1 0-1 0 0,0 0 0 0 0,1 0 0 0 0,4 3 0 0 0,-3-3-7 0 0,-1-1-1 0 0,1 0 1 0 0,0 0-1 0 0,0 0 1 0 0,0-1-1 0 0,0 1 1 0 0,1-2-1 0 0,-1 1 1 0 0,0-1 0 0 0,10 0-1 0 0,6-2 15 0 0,34-7 1 0 0,-43 7-17 0 0,44-12 21 0 0,-1-2 0 0 0,63-28 0 0 0,-59 22-24 0 0,68-34-234 0 0,-54 22-156 0 0,-65 31 39 0 0,-1-1 0 0 0,1 0 0 0 0,-1-1 0 0 0,0 1 0 0 0,0-2 0 0 0,0 1 1 0 0,-1-1-1 0 0,0 0 0 0 0,12-13 0 0 0,-18 16-1047 0 0,-3-6-51 0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27.5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147 1 8751 0 0,'-2'1'674'0'0,"-2"3"-625"0"0,0 0 0 0 0,-1 1 0 0 0,2-1 0 0 0,-6 7 0 0 0,-10 24 3676 0 0,-7 43 5603 0 0,12-35-8176 0 0,-2 2 195 0 0,2 0-1 0 0,-13 79 1 0 0,25-106-1202 0 0,0 0-1 0 0,2 34 1 0 0,1-45-182 0 0,0 1 0 0 0,0 0 0 0 0,1-1 0 0 0,0 1 1 0 0,0-1-1 0 0,0 0 0 0 0,1 1 0 0 0,0-1 0 0 0,6 8 0 0 0,-7-12-122 0 0,0 0-1 0 0,0 0 1 0 0,1-1-1 0 0,-1 1 1 0 0,1-1-1 0 0,0 1 1 0 0,0-1-1 0 0,0 0 1 0 0,0 0-1 0 0,0-1 1 0 0,0 1-1 0 0,0-1 1 0 0,5 2-1 0 0,8 0-1692 0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27.9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132 554 21247 0 0,'-8'4'255'0'0,"1"0"0"0"0,0 0 0 0 0,-1 1 1 0 0,2-1-1 0 0,-1 2 0 0 0,0-1 0 0 0,1 1 0 0 0,0 0 0 0 0,1 0 0 0 0,-1 0 0 0 0,1 1 0 0 0,0 0 0 0 0,1 0 0 0 0,0 1 0 0 0,0-1 1 0 0,0 1-1 0 0,1 0 0 0 0,0-1 0 0 0,1 2 0 0 0,-1-1 0 0 0,0 10 0 0 0,2-13-232 0 0,1 0 0 0 0,0 0 0 0 0,1-1 0 0 0,-1 1 0 0 0,1 0 0 0 0,-1-1 0 0 0,1 1 0 0 0,1 0 0 0 0,-1-1 0 0 0,1 1 0 0 0,0-1 0 0 0,4 8 0 0 0,-3-7 23 0 0,1 1 1 0 0,0-1-1 0 0,1 0 0 0 0,-1 0 0 0 0,1 0 0 0 0,0-1 1 0 0,0 0-1 0 0,8 5 0 0 0,-1-2 13 0 0,0-1 0 0 0,0 0-1 0 0,0 0 1 0 0,1-1 0 0 0,0-1 0 0 0,0 0 0 0 0,0-1-1 0 0,19 2 1 0 0,-13-4-105 0 0,-1 0 0 0 0,1-1 1 0 0,0 0-1 0 0,0-2 0 0 0,-1 0 0 0 0,1-1 0 0 0,-1-1 1 0 0,1-1-1 0 0,-2-1 0 0 0,21-8 0 0 0,-34 12 17 0 0,1 0 0 0 0,-1 0 0 0 0,0-1 0 0 0,0 1 0 0 0,-1-1 0 0 0,1 0 0 0 0,-1 0 0 0 0,1 0 0 0 0,-1 0 0 0 0,4-5 0 0 0,-6 6 23 0 0,0 0-1 0 0,0-1 1 0 0,0 1 0 0 0,0 0-1 0 0,-1 0 1 0 0,1 0-1 0 0,0 0 1 0 0,-1-1-1 0 0,0 1 1 0 0,1 0 0 0 0,-1 0-1 0 0,0-1 1 0 0,0 1-1 0 0,-1 0 1 0 0,1-1-1 0 0,0 1 1 0 0,-1 0 0 0 0,1 0-1 0 0,-1 0 1 0 0,0-1-1 0 0,0 1 1 0 0,-2-3-1 0 0,-2-5 5 0 0,0 1 0 0 0,-1 1-1 0 0,0-1 1 0 0,0 1 0 0 0,-1 0-1 0 0,-13-12 1 0 0,-53-38 5 0 0,62 50-3 0 0,-132-81 81 0 0,33 22 42 0 0,101 62-62 0 0,1-1 0 0 0,0-1 0 0 0,1 1 1 0 0,0-1-1 0 0,0-1 0 0 0,0 0 0 0 0,1 1 0 0 0,-9-15 0 0 0,13 18-38 0 0,0 0 0 0 0,0 0 0 0 0,0 0-1 0 0,1 0 1 0 0,-1 0 0 0 0,1 0 0 0 0,0-1 0 0 0,0 1 0 0 0,1 0-1 0 0,-1-1 1 0 0,1 1 0 0 0,0 0 0 0 0,0-1 0 0 0,0 1-1 0 0,1-1 1 0 0,-1 1 0 0 0,1 0 0 0 0,0-1 0 0 0,1 1-1 0 0,-1 0 1 0 0,4-7 0 0 0,4-5-24 0 0,1 0-1 0 0,1 0 1 0 0,0 1 0 0 0,2 1 0 0 0,-1 0-1 0 0,2 0 1 0 0,25-19 0 0 0,-12 13-81 0 0,1 1 1 0 0,1 2-1 0 0,46-21 1 0 0,-53 28 16 0 0,43-12 0 0 0,-55 19 53 0 0,1 1 0 0 0,-1 0-1 0 0,1 1 1 0 0,0 0 0 0 0,-1 1-1 0 0,19 1 1 0 0,-26 0 14 0 0,0-1-1 0 0,0 0 0 0 0,-1 1 1 0 0,1 0-1 0 0,0 0 1 0 0,0 0-1 0 0,0 0 1 0 0,0 0-1 0 0,-1 0 1 0 0,1 1-1 0 0,-1-1 1 0 0,1 1-1 0 0,-1 0 1 0 0,0 0-1 0 0,1 0 1 0 0,-1 0-1 0 0,0 0 0 0 0,0 0 1 0 0,2 4-1 0 0,-3-3 2 0 0,1 0 0 0 0,-1 0 0 0 0,0 1 0 0 0,1-1 0 0 0,-2 1-1 0 0,1-1 1 0 0,0 1 0 0 0,-1 0 0 0 0,0-1 0 0 0,1 1 0 0 0,-1-1-1 0 0,-1 1 1 0 0,1 0 0 0 0,-1-1 0 0 0,0 6 0 0 0,-3 4 39 0 0,0-1 1 0 0,-1 1-1 0 0,0-1 0 0 0,-1 0 1 0 0,0 0-1 0 0,-1-1 1 0 0,0 0-1 0 0,-1 0 0 0 0,-9 10 1 0 0,-12 12 175 0 0,-47 38 1 0 0,32-32-221 0 0,-12 11-657 0 0,-81 89 0 0 0,123-123-6037 0 0,2-2-2224 0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33.1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47 185 13935 0 0,'-2'0'-27'0'0,"-25"-2"1541"0"0,25 2-1444 0 0,1-1 0 0 0,0 1 0 0 0,0 0 0 0 0,0-1 0 0 0,0 1 0 0 0,0-1 0 0 0,0 1 0 0 0,1-1 0 0 0,-1 1 0 0 0,0-1 0 0 0,0 0 0 0 0,0 1 0 0 0,0-1 0 0 0,1 0 0 0 0,-2-1 0 0 0,2 2-8 0 0,0-1 1 0 0,-1 1-1 0 0,1-1 1 0 0,0 0-1 0 0,0 1 1 0 0,0-1-1 0 0,0 1 1 0 0,0-1-1 0 0,0 1 1 0 0,0-1-1 0 0,0 0 1 0 0,0 1-1 0 0,0-1 1 0 0,0 1-1 0 0,0-1 0 0 0,0 0 1 0 0,0 1-1 0 0,0-1 1 0 0,1 0-1 0 0,0-1 181 0 0,0 0-1 0 0,0 0 1 0 0,1 0-1 0 0,-1 0 1 0 0,1 0-1 0 0,-1 0 1 0 0,4-2-1 0 0,-5 4-199 0 0,10-8 501 0 0,0 0 0 0 0,0 1 0 0 0,0 1 0 0 0,23-11 0 0 0,49-16 789 0 0,-38 17-705 0 0,-29 10-427 0 0,9-4 137 0 0,0 1-1 0 0,44-9 1 0 0,-62 16-301 0 0,0 1 0 0 0,0 1-1 0 0,0-1 1 0 0,0 1-1 0 0,0 0 1 0 0,0 0-1 0 0,1 0 1 0 0,-1 1-1 0 0,0 0 1 0 0,0 1-1 0 0,0-1 1 0 0,0 1-1 0 0,0 0 1 0 0,-1 0-1 0 0,1 1 1 0 0,-1 0 0 0 0,6 3-1 0 0,-8-4-27 0 0,-1 0 0 0 0,1 0 0 0 0,-1 1 0 0 0,0-1 0 0 0,0 1 0 0 0,0-1 0 0 0,0 1 0 0 0,0 0 0 0 0,-1-1 0 0 0,1 1 0 0 0,-1 0 0 0 0,1 0 0 0 0,-1 0-1 0 0,1 6 1 0 0,-1-4-2 0 0,0 0 0 0 0,-1 1 0 0 0,0-1-1 0 0,0 1 1 0 0,0-1 0 0 0,-1 0 0 0 0,1 1-1 0 0,-2 5 1 0 0,-4 6 17 0 0,1 0 0 0 0,-2 0 0 0 0,0-1 0 0 0,-11 19 0 0 0,2-11 3 0 0,0 0 1 0 0,-1-1-1 0 0,-34 34 1 0 0,30-34 24 0 0,0 0 0 0 0,-28 45 0 0 0,46-64-42 0 0,0 1 0 0 0,1 0-1 0 0,-1 0 1 0 0,1 0 0 0 0,1 0-1 0 0,-1 1 1 0 0,-1 6 0 0 0,3-11-8 0 0,0 1 1 0 0,0 0-1 0 0,0 0 1 0 0,0 0-1 0 0,0 0 0 0 0,0 0 1 0 0,0-1-1 0 0,1 1 1 0 0,-1 0-1 0 0,1 0 1 0 0,-1 0-1 0 0,1-1 1 0 0,0 1-1 0 0,0 0 1 0 0,0 0-1 0 0,0-1 0 0 0,0 1 1 0 0,0-1-1 0 0,0 1 1 0 0,0-1-1 0 0,0 0 1 0 0,1 1-1 0 0,-1-1 1 0 0,3 2-1 0 0,1 0-2 0 0,1 0 0 0 0,-1 0 0 0 0,1-1 0 0 0,0 1 0 0 0,0-1 0 0 0,0 0 0 0 0,0-1 0 0 0,8 2 0 0 0,53 2 0 0 0,-65-5 0 0 0,35 0-190 0 0,-1-1 0 0 0,1-2 0 0 0,54-11 0 0 0,-43-3-2683 0 0,-26 11 1162 0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33.5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48 9215 0 0,'0'0'707'0'0,"1"-2"-464"0"0,3-2 396 0 0,0 0 1 0 0,0 0-1 0 0,0 1 1 0 0,1-1-1 0 0,0 1 1 0 0,0 0-1 0 0,0 0 1 0 0,0 0-1 0 0,0 1 1 0 0,0 0-1 0 0,1 0 1 0 0,-1 0-1 0 0,1 1 1 0 0,-1 0-1 0 0,11-1 1 0 0,-10 1-298 0 0,0 0-1 0 0,1 1 1 0 0,-1 0 0 0 0,0 0-1 0 0,0 1 1 0 0,0-1-1 0 0,0 2 1 0 0,0-1 0 0 0,0 0-1 0 0,0 1 1 0 0,-1 0 0 0 0,1 1-1 0 0,-1-1 1 0 0,1 1-1 0 0,4 3 1 0 0,-4-1-249 0 0,-1-1 0 0 0,0 1-1 0 0,0 0 1 0 0,-1 0 0 0 0,1 0 0 0 0,-1 0-1 0 0,0 1 1 0 0,-1 0 0 0 0,1 0 0 0 0,-1 0-1 0 0,0 0 1 0 0,-1 0 0 0 0,0 1 0 0 0,3 12-1 0 0,-3-9-61 0 0,-1 0-1 0 0,-1 0 1 0 0,0 0-1 0 0,0 0 1 0 0,-1 0-1 0 0,0 0 1 0 0,0-1-1 0 0,-2 1 1 0 0,-4 16-1 0 0,1-9 5 0 0,-1-1 1 0 0,-1 0-1 0 0,0 0 0 0 0,-15 20 0 0 0,-46 52 57 0 0,42-55-10 0 0,-29 44 0 0 0,54-73-74 0 0,0-1 1 0 0,0 0-1 0 0,0 1 0 0 0,0-1 1 0 0,1 1-1 0 0,0 0 0 0 0,-1 0 1 0 0,2-1-1 0 0,-1 1 0 0 0,0 0 1 0 0,1 0-1 0 0,-1 0 0 0 0,2 6 1 0 0,-1-8-8 0 0,1 0 0 0 0,-1 1 1 0 0,1-1-1 0 0,0 0 1 0 0,0 0-1 0 0,0-1 0 0 0,0 1 1 0 0,0 0-1 0 0,0 0 0 0 0,0 0 1 0 0,1-1-1 0 0,-1 1 0 0 0,1 0 1 0 0,-1-1-1 0 0,1 0 0 0 0,0 1 1 0 0,-1-1-1 0 0,1 0 1 0 0,0 0-1 0 0,0 0 0 0 0,0 0 1 0 0,0 0-1 0 0,0 0 0 0 0,0 0 1 0 0,3 0-1 0 0,5 1-1 0 0,-1 0 1 0 0,1-1-1 0 0,-1 0 0 0 0,1 0 0 0 0,11-1 0 0 0,49-6-40 0 0,-62 5 26 0 0,34-6-380 0 0,65-19 0 0 0,-32 6-1168 0 0,-50 13-35 0 0,0-1-1 0 0,25-11 0 0 0,-30 11-70 0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33.8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18 641 1375 0 0,'0'0'10024'0'0,"-4"10"-4456"0"0,0 0 32 0 0,0 0-2656 0 0,0 0-1072 0 0,2 0-1568 0 0</inkml:trace>
  <inkml:trace contextRef="#ctx0" brushRef="#br0" timeOffset="1">755 0 20735 0 0,'0'0'2159'0'0,"-1"2"-2050"0"0,-6 16 515 0 0,2-1 1 0 0,0 1-1 0 0,1 0 0 0 0,1 0 0 0 0,1 1 0 0 0,-1 26 0 0 0,9 114 906 0 0,0-79-2216 0 0,28 135 0 0 0,-26-183-981 0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34.5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1 134 7831 0 0,'0'-2'356'0'0,"2"-3"-278"0"0,-1-1-1 0 0,1 1 1 0 0,1-1-1 0 0,-1 1 1 0 0,1 0-1 0 0,-1 0 1 0 0,1 0-1 0 0,6-7 1 0 0,1 0 2209 0 0,0 0 1 0 0,14-11-1 0 0,-21 19-1751 0 0,1 1 0 0 0,0 0 0 0 0,0 0 1 0 0,1 0-1 0 0,-1 0 0 0 0,0 1 0 0 0,1 0 0 0 0,-1 0 0 0 0,8-2 0 0 0,-10 3-433 0 0,0 1 0 0 0,0 0 0 0 0,0-1 0 0 0,-1 1 0 0 0,1 0 0 0 0,0 0 0 0 0,0 1 0 0 0,0-1 0 0 0,0 0 0 0 0,0 0 0 0 0,-1 1 0 0 0,1-1 0 0 0,0 1 0 0 0,0 0 0 0 0,-1-1 0 0 0,1 1 0 0 0,0 0 0 0 0,-1 0 0 0 0,1 0 0 0 0,-1 0 0 0 0,1 0 0 0 0,-1 1 0 0 0,0-1 0 0 0,1 0 0 0 0,-1 1 0 0 0,0-1 0 0 0,0 1 0 0 0,2 2 0 0 0,0 3 87 0 0,0-1 1 0 0,0 1-1 0 0,-1-1 0 0 0,1 1 1 0 0,-2 0-1 0 0,1 0 0 0 0,-1 0 1 0 0,0 0-1 0 0,0 11 0 0 0,-1 8 235 0 0,-4 31-1 0 0,-2 6 47 0 0,-25 200 657 0 0,-24 11-707 0 0,50-253-417 0 0,0 4-786 0 0,2 1-1 0 0,0-1 1 0 0,1 1-1 0 0,2-1 1 0 0,4 50-1 0 0,-1-54-8074 0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34.9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0 243 17967 0 0,'5'-4'246'0'0,"1"0"-1"0"0,-1 0 0 0 0,0 0 1 0 0,1 1-1 0 0,0-1 1 0 0,0 1-1 0 0,0 1 0 0 0,0-1 1 0 0,0 1-1 0 0,0 0 1 0 0,1 1-1 0 0,-1-1 0 0 0,1 1 1 0 0,-1 0-1 0 0,1 1 0 0 0,-1 0 1 0 0,1 0-1 0 0,12 2 1 0 0,-8-1 21 0 0,-1 1 0 0 0,0 0 0 0 0,0 1 1 0 0,0 1-1 0 0,-1-1 0 0 0,1 1 0 0 0,-1 1 1 0 0,1 0-1 0 0,-2 0 0 0 0,1 1 0 0 0,10 8 0 0 0,24 27 451 0 0,-25-23-430 0 0,26 21 0 0 0,-39-36-281 0 0,0 0 1 0 0,0 0-1 0 0,1-1 0 0 0,-1 1 1 0 0,1-1-1 0 0,0 0 0 0 0,0-1 1 0 0,0 1-1 0 0,-1-1 1 0 0,1-1-1 0 0,0 1 0 0 0,1-1 1 0 0,-1 0-1 0 0,0 0 1 0 0,0 0-1 0 0,0-1 0 0 0,0 0 1 0 0,-1 0-1 0 0,7-3 0 0 0,-4 2-3 0 0,-1 0 0 0 0,0-1 0 0 0,0 0 0 0 0,0-1 0 0 0,0 1 0 0 0,0-1-1 0 0,-1-1 1 0 0,0 1 0 0 0,0-1 0 0 0,0 0 0 0 0,0-1 0 0 0,-1 1-1 0 0,0-1 1 0 0,7-9 0 0 0,-10 11-3 0 0,-1 1 0 0 0,1-1-1 0 0,-1 0 1 0 0,0 0 0 0 0,0 1 0 0 0,0-1-1 0 0,-1 0 1 0 0,1 0 0 0 0,-1 0 0 0 0,0 0-1 0 0,0 0 1 0 0,0 0 0 0 0,-1 0 0 0 0,1 0-1 0 0,-1 0 1 0 0,-2-5 0 0 0,0-1 18 0 0,0 1-1 0 0,-1-1 1 0 0,0 1 0 0 0,-1 0 0 0 0,-7-11-1 0 0,4 8 54 0 0,-2 0 0 0 0,0 1-1 0 0,0 0 1 0 0,-1 1 0 0 0,0 0-1 0 0,-1 0 1 0 0,-22-13 0 0 0,14 11 119 0 0,0 2 1 0 0,-1 0-1 0 0,0 1 1 0 0,-31-8-1 0 0,46 15-160 0 0,0 1-1 0 0,0 0 1 0 0,0 0-1 0 0,0 1 1 0 0,0 0-1 0 0,0 0 1 0 0,0 0-1 0 0,-11 2 1 0 0,9 3 20 0 0,6-3-49 0 0,2-2-3 0 0,-1 0-1 0 0,1 0 1 0 0,-1 1 0 0 0,1-1-1 0 0,-1 0 1 0 0,1 1 0 0 0,-1-1 0 0 0,1 1-1 0 0,-1-1 1 0 0,1 1 0 0 0,0-1-1 0 0,-1 1 1 0 0,1-1 0 0 0,0 1-1 0 0,-1-1 1 0 0,1 1 0 0 0,0-1-1 0 0,0 1 1 0 0,-1-1 0 0 0,1 1-1 0 0,0 0 1 0 0,0-1 0 0 0,0 1 0 0 0,0-1-1 0 0,0 1 1 0 0,0 0 0 0 0,0-1-1 0 0,0 1 1 0 0,0-1 0 0 0,0 2-1 0 0,1 0-32 0 0,-1 2-232 0 0,1 1-1 0 0,0-1 0 0 0,0 0 0 0 0,1 1 0 0 0,-1-1 0 0 0,1 0 0 0 0,0 0 0 0 0,0 0 0 0 0,0 0 1 0 0,1 0-1 0 0,-1 0 0 0 0,1-1 0 0 0,0 1 0 0 0,0-1 0 0 0,0 0 0 0 0,1 0 0 0 0,4 4 0 0 0,6 3-1302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35.3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124 19 8751 0 0,'0'0'674'0'0,"-2"0"-257"0"0,0 1-14 0 0,0 0 1 0 0,-1 1-1 0 0,1-1 0 0 0,0 0 0 0 0,0 1 1 0 0,0-1-1 0 0,0 1 0 0 0,1 0 0 0 0,-1 0 1 0 0,0-1-1 0 0,1 1 0 0 0,-1 0 0 0 0,1 1 1 0 0,0-1-1 0 0,-1 0 0 0 0,0 4 0 0 0,-2 3 834 0 0,1 1-1 0 0,1 0 1 0 0,-2 10-1 0 0,3-11-659 0 0,-1 0-1 0 0,0 0 1 0 0,-1-1-1 0 0,-4 10 1 0 0,5-12-324 0 0,-39 82 2362 0 0,37-77-2450 0 0,0 0 0 0 0,1 1 1 0 0,0-1-1 0 0,1 1 0 0 0,0 0 1 0 0,0 13-1 0 0,2-17-90 0 0,1-7-71 0 0,0-1 1 0 0,0 0 0 0 0,-1 1 0 0 0,1-1-1 0 0,0 0 1 0 0,0 0 0 0 0,0 0-1 0 0,0 0 1 0 0,0 0 0 0 0,0 0 0 0 0,0 0-1 0 0,0 0 1 0 0,1 0 0 0 0,-2 0-2 0 0,5-1-23 0 0,-1 0 0 0 0,1 0-1 0 0,-1-1 1 0 0,0 1 0 0 0,1-1 0 0 0,-1 0-1 0 0,0 0 1 0 0,0-1 0 0 0,0 1 0 0 0,0-1 0 0 0,-1 0-1 0 0,1 0 1 0 0,-1 0 0 0 0,0 0 0 0 0,6-7-1 0 0,2-5-196 0 0,0 0-1 0 0,13-25 0 0 0,14-30-81 0 0,26-43-129 0 0,-56 102 445 0 0,-1 0 1 0 0,1 0-1 0 0,12-11 0 0 0,-18 21 178 0 0,-1 2-154 0 0,1 0 0 0 0,0 0 0 0 0,0 0-1 0 0,0 0 1 0 0,-1 0 0 0 0,1 1 0 0 0,-1-1 0 0 0,1 1 0 0 0,-1-1 0 0 0,0 1-1 0 0,1 0 1 0 0,0 2 0 0 0,-1-4-35 0 0,5 10 148 0 0,0 0-1 0 0,-1 0 0 0 0,0 1 0 0 0,-1 0 0 0 0,0-1 1 0 0,0 2-1 0 0,3 21 0 0 0,5 84 712 0 0,-10-78-658 0 0,-1-22-276 0 0,1-1-1 0 0,0 1 1 0 0,1 0 0 0 0,0-1 0 0 0,2 0 0 0 0,0 1 0 0 0,7 15-1 0 0,-11-30-652 0 0,13 2-7834 0 0,0-2-175 0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35.7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61 1 13359 0 0,'0'0'1592'0'0,"1"2"-477"0"0,3 4-503 0 0,-1 1 0 0 0,0 0 0 0 0,0 0 0 0 0,-1 1 0 0 0,0-1 0 0 0,0 0 0 0 0,-1 1 0 0 0,1-1 0 0 0,-2 1 0 0 0,1 0 0 0 0,-1-1 0 0 0,0 1 0 0 0,-1 0 0 0 0,-1 7 0 0 0,-1 2-155 0 0,0 0 1 0 0,-1-1-1 0 0,-1 1 0 0 0,-1-1 0 0 0,-10 21 1 0 0,-27 38 895 0 0,42-73-1261 0 0,11-9 0 0 0,34-28-459 0 0,49-51 0 0 0,-36 32 85 0 0,-16 11-32 0 0,-32 31 216 0 0,2 1-1 0 0,-1 1 1 0 0,1-1 0 0 0,1 2-1 0 0,19-14 1 0 0,-20 21 125 0 0,-9 2 4 0 0,0 1 0 0 0,0 1 0 0 0,0-1 1 0 0,0 0-1 0 0,1 0 0 0 0,-2 1 0 0 0,1-1 1 0 0,0 1-1 0 0,0 0 0 0 0,0-1 0 0 0,-1 1 0 0 0,1 0 1 0 0,-1 0-1 0 0,0 0 0 0 0,2 3 0 0 0,1 2 78 0 0,0 1-1 0 0,0-1 1 0 0,3 11-1 0 0,-1 8 87 0 0,0-1 1 0 0,1 27-1 0 0,-3-23-173 0 0,7 30-1 0 0,-9-54-527 0 0,-1-1 0 0 0,1 1-1 0 0,0-1 1 0 0,0 1 0 0 0,1-1-1 0 0,0 0 1 0 0,-1 0 0 0 0,1 0-1 0 0,1 0 1 0 0,-1-1 0 0 0,4 5-1 0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36.1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20 391 9671 0 0,'1'-2'748'0'0,"58"-88"4876"0"0,7-11 1899 0 0,-20 35-6369 0 0,-39 56-994 0 0,1 0 46 0 0,0-1-1 0 0,-1 0 0 0 0,0-1 1 0 0,-1 1-1 0 0,0-1 0 0 0,4-13 1 0 0,-10 24-180 0 0,1 0 0 0 0,-1 0 0 0 0,0 0 0 0 0,0 0 0 0 0,1 0 0 0 0,-1 0-1 0 0,0 0 1 0 0,0 0 0 0 0,0 0 0 0 0,0 0 0 0 0,0 0 0 0 0,0 0 0 0 0,0 0 0 0 0,-1 0 0 0 0,1 0 0 0 0,0 0 0 0 0,-1 0 0 0 0,1 0 0 0 0,0 0 0 0 0,-1 0 0 0 0,1 0 0 0 0,-2-2 0 0 0,1 3 1 0 0,0-1 0 0 0,0 0-1 0 0,0 1 1 0 0,0-1 0 0 0,0 1 0 0 0,0 0 0 0 0,0-1 0 0 0,0 1-1 0 0,0 0 1 0 0,-1 0 0 0 0,1-1 0 0 0,0 1 0 0 0,0 0 0 0 0,0 0 0 0 0,0 0-1 0 0,0 0 1 0 0,-2 1 0 0 0,-3 0 62 0 0,-1 0 0 0 0,1 1 0 0 0,0 0 0 0 0,0 0 1 0 0,0 1-1 0 0,-7 3 0 0 0,1 2 21 0 0,0 0 1 0 0,1 1 0 0 0,0 0 0 0 0,0 1-1 0 0,1 0 1 0 0,0 1 0 0 0,-13 19-1 0 0,12-14 7 0 0,1 0-1 0 0,1 1 1 0 0,0 0-1 0 0,1 0 0 0 0,-7 24 1 0 0,11-29-47 0 0,1 0 0 0 0,0 0 0 0 0,1 0 0 0 0,1 0 0 0 0,0 1 0 0 0,0-1 0 0 0,2 21 0 0 0,0-26-60 0 0,1 1 0 0 0,-1-1-1 0 0,1 0 1 0 0,1 0 0 0 0,-1 0 0 0 0,1 0 0 0 0,1-1 0 0 0,-1 1 0 0 0,1-1-1 0 0,0 0 1 0 0,0 0 0 0 0,1 0 0 0 0,0 0 0 0 0,5 5 0 0 0,-3-6-2 0 0,-1 1 0 0 0,1-1 1 0 0,0 0-1 0 0,0-1 0 0 0,0 0 0 0 0,1 0 1 0 0,-1 0-1 0 0,1-1 0 0 0,12 3 0 0 0,-7-3-25 0 0,-1-1-1 0 0,1 0 0 0 0,0-1 0 0 0,-1 0 0 0 0,21-2 0 0 0,0-3-203 0 0,0-1 0 0 0,-1-2 0 0 0,61-21-1 0 0,-78 22 57 0 0,0 0 0 0 0,0-2 0 0 0,26-16 0 0 0,37-35-419 0 0,-54 40 487 0 0,0 0-1 0 0,2 2 0 0 0,29-16 1 0 0,-42 27 100 0 0,-1 1 1 0 0,1 0 0 0 0,0 1-1 0 0,0 1 1 0 0,1 0 0 0 0,-1 1-1 0 0,21-2 1 0 0,-28 4 34 0 0,-1 0 0 0 0,1 0 1 0 0,-1 0-1 0 0,1 1 0 0 0,-1 0 0 0 0,1 0 0 0 0,-1 0 0 0 0,1 1 1 0 0,-1-1-1 0 0,0 1 0 0 0,0 1 0 0 0,0-1 0 0 0,0 1 0 0 0,0 0 0 0 0,-1 0 1 0 0,1 0-1 0 0,-1 1 0 0 0,0-1 0 0 0,0 1 0 0 0,7 9 0 0 0,-7-9 20 0 0,-2 2-1 0 0,1-1 0 0 0,0 0 0 0 0,-1 0 0 0 0,0 1 0 0 0,-1-1 1 0 0,1 1-1 0 0,-1 0 0 0 0,0-1 0 0 0,0 1 0 0 0,-1 0 0 0 0,1 0 1 0 0,-1 0-1 0 0,-1-1 0 0 0,1 1 0 0 0,-1 0 0 0 0,0 0 0 0 0,0-1 1 0 0,-1 1-1 0 0,0-1 0 0 0,-3 9 0 0 0,0-2-1 0 0,-1-1 0 0 0,0 0 0 0 0,-1 0 0 0 0,0 0 0 0 0,-1-1 0 0 0,0 0 0 0 0,-1 0 0 0 0,-16 14 0 0 0,13-14-66 0 0,0-1-1 0 0,-1-1 1 0 0,0 0 0 0 0,0 0 0 0 0,-1-1 0 0 0,0-1 0 0 0,-26 8 0 0 0,29-11-2181 0 0,-1-1 0 0 0,0 0 1 0 0,-15 1-1 0 0,3-4-7064 0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46.0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1 431 8287 0 0,'0'0'1027'0'0,"2"0"-154"0"0,90-8 4926 0 0,-29 0-3896 0 0,-4 2-299 0 0,75-18 0 0 0,54-25 258 0 0,-171 44-1603 0 0,0 1-1 0 0,28-4 1 0 0,-38 8-36 0 0,12-1-154 0 0,-15-1 659 0 0,-8-1 1020 0 0,3 2-1745 0 0,1 1 0 0 0,-1-1 1 0 0,0 1-1 0 0,0-1 0 0 0,0 1 0 0 0,1-1 0 0 0,-1 0 1 0 0,0 1-1 0 0,1-1 0 0 0,-1 0 0 0 0,1 0 0 0 0,-1 1 0 0 0,1-1 1 0 0,-1 0-1 0 0,1 0 0 0 0,-1 0 0 0 0,1 0 0 0 0,0 0 0 0 0,0 0 1 0 0,-1 0-1 0 0,1 0 0 0 0,0-1 0 0 0,0-1 12 0 0,0 0 0 0 0,0 0 0 0 0,0 0 0 0 0,1 0-1 0 0,-1 0 1 0 0,1 0 0 0 0,1-4 0 0 0,2-3 38 0 0,1-1 1 0 0,12-19-1 0 0,-5 10-53 0 0,2 1 0 0 0,0 0 0 0 0,25-26 0 0 0,-22 29 0 0 0,0 0 0 0 0,0 1 0 0 0,27-17 0 0 0,-36 28 0 0 0,-1-1 0 0 0,1 2 0 0 0,0-1 0 0 0,0 1 0 0 0,0 0 0 0 0,0 0 0 0 0,0 1 0 0 0,1 0 0 0 0,-1 1 0 0 0,1-1 0 0 0,-1 2 0 0 0,12-1 0 0 0,-17 2 1 0 0,0-1 1 0 0,0 0-1 0 0,0 1 0 0 0,0 0 0 0 0,0 0 1 0 0,0 0-1 0 0,-1 0 0 0 0,1 0 1 0 0,0 0-1 0 0,0 1 0 0 0,-1-1 0 0 0,1 1 1 0 0,-1 0-1 0 0,1 0 0 0 0,-1 0 1 0 0,0 0-1 0 0,0 0 0 0 0,0 0 0 0 0,0 1 1 0 0,0-1-1 0 0,0 1 0 0 0,-1-1 1 0 0,1 1-1 0 0,1 3 0 0 0,-1 1 9 0 0,0-1-1 0 0,0 1 1 0 0,0-1-1 0 0,-1 1 1 0 0,0 0 0 0 0,0 0-1 0 0,-1 0 1 0 0,0 0-1 0 0,-1 12 1 0 0,-2 49 487 0 0,2-20-98 0 0,1-42-365 0 0,-1 1 1 0 0,1-1-1 0 0,0 1 1 0 0,1-1-1 0 0,0 0 0 0 0,0 1 1 0 0,0-1-1 0 0,0 0 0 0 0,1 1 1 0 0,0-1-1 0 0,1 0 1 0 0,0 0-1 0 0,-1-1 0 0 0,2 1 1 0 0,-1 0-1 0 0,1-1 0 0 0,4 6 1 0 0,-1-4-7 0 0,-5-4-25 0 0,1 0 1 0 0,0 0 0 0 0,0 0-1 0 0,0-1 1 0 0,0 1-1 0 0,4 1 1 0 0,1 1-13 0 0,-1 0 1 0 0,1-1-1 0 0,0 0 0 0 0,1 0 0 0 0,-1-1 0 0 0,1 0 1 0 0,-1-1-1 0 0,1 0 0 0 0,0 0 0 0 0,0-1 1 0 0,11 0-1 0 0,7-4-867 0 0,-10-3-4040 0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47.0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0 170 8287 0 0,'2'-1'3831'0'0,"15"-6"-1694"0"0,1 0 0 0 0,37-7 0 0 0,-21 5-987 0 0,141-29 878 0 0,-76 18-1585 0 0,-57 10-303 0 0,292-49 1158 0 0,-319 57-1239 0 0,0 0-1 0 0,0 2 1 0 0,-1 0-1 0 0,1 1 0 0 0,0 0 1 0 0,0 1-1 0 0,-1 0 0 0 0,26 9 1 0 0,-29-6-33 0 0,-11-5-45 0 0,1 0 0 0 0,-1 1-1 0 0,1-1 1 0 0,-1 0-1 0 0,0 1 1 0 0,1-1-1 0 0,-1 1 1 0 0,1-1 0 0 0,-1 0-1 0 0,0 1 1 0 0,1-1-1 0 0,-1 1 1 0 0,0-1-1 0 0,1 1 1 0 0,-1-1 0 0 0,0 1-1 0 0,0-1 1 0 0,1 1-1 0 0,-1 0 1 0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48.7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1 110 6911 0 0,'0'0'3826'0'0,"1"-1"-2744"0"0,5-2-528 0 0,-2 0 486 0 0,1 0-1 0 0,0 1 0 0 0,-1-1 0 0 0,1 1 0 0 0,0 0 0 0 0,0 1 0 0 0,11-3 0 0 0,6-1-3 0 0,34-11 0 0 0,40-17-851 0 0,-65 23-1255 0 0,47-9 0 0 0,-64 16-38 0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49.1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1 107 12295 0 0,'0'0'1112'0'0,"1"-1"-917"0"0,101-22 5874 0 0,50-21-5440 0 0,-92 26-447 0 0,-38 12-973 0 0,23-2 1 0 0,-14 2-5992 0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29:52.4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117 242 919 0 0,'-28'-15'-864'0'0,"-2"8"15292"0"0,349-37-8513 0 0,-182 26-4674 0 0,504-52 1671 0 0,-403 47-2217 0 0,286-25 553 0 0,-1 32-579 0 0,-523 16-669 0 0,95 4 15 0 0,-82-2-16 0 0,0 0 1 0 0,0 0-1 0 0,0 2 1 0 0,24 8-1 0 0,-36-12 2 0 0,-1 0 0 0 0,1 1 0 0 0,0-1 0 0 0,-1 0 0 0 0,1 0 0 0 0,-1 1 1 0 0,1-1-1 0 0,-1 0 0 0 0,1 1 0 0 0,-1-1 0 0 0,1 0 0 0 0,-1 1 0 0 0,1-1 0 0 0,-1 1 0 0 0,0-1 0 0 0,1 1 0 0 0,-1-1 0 0 0,0 1 0 0 0,1-1 0 0 0,-1 1 0 0 0,0-1 1 0 0,1 1-1 0 0,-1 0 0 0 0,0-1 0 0 0,0 1 0 0 0,0-1 0 0 0,0 1 0 0 0,0 0 0 0 0,0-1 0 0 0,0 1 0 0 0,0-1 0 0 0,0 1 0 0 0,0 0 0 0 0,0-1 0 0 0,0 1 0 0 0,0-1 0 0 0,0 1 1 0 0,0 0-1 0 0,-1-1 0 0 0,1 1 0 0 0,0-1 0 0 0,0 1 0 0 0,-1-1 0 0 0,1 1 0 0 0,0-1 0 0 0,-1 1 0 0 0,1-1 0 0 0,-1 1 0 0 0,1-1 0 0 0,-1 1 0 0 0,0 0 0 0 0,-2 2 10 0 0,0 0 0 0 0,-1 0 0 0 0,1-1-1 0 0,-1 1 1 0 0,0 0 0 0 0,-4 1 0 0 0,-20 8 12 0 0,-1-2 0 0 0,0-1 1 0 0,-1-1-1 0 0,-32 4 1 0 0,25-4 12 0 0,-234 31-19 0 0,-2-19-60 0 0,-23 3-86 0 0,-7 7 86 0 0,-243 27-11 0 0,269-28 54 0 0,8-2 0 0 0,118-3 84 0 0,203-21 75 0 0,343-26 66 0 0,-251 11-181 0 0,1112-42 708 0 0,-175 57-232 0 0,-954 5-2994 0 0,-97-4 293 0 0,1 2 1 0 0,31 9-1 0 0,-42-9-6419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1:48.0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4 10591 0 0,'0'0'819'0'0,"0"2"-534"0"0,-4 33 4643 0 0,1 51 0 0 0,2-31-2797 0 0,9 143 1614 0 0,-6-171-3398 0 0,-2-27-328 0 0,-1 0 1 0 0,1 1-1 0 0,0-1 1 0 0,0 0-1 0 0,0 1 1 0 0,0-1-1 0 0,0 0 1 0 0,0 1-1 0 0,0-1 1 0 0,0 0-1 0 0,0 0 1 0 0,0 1-1 0 0,1-1 0 0 0,-1 0 1 0 0,0 1-1 0 0,0-1 1 0 0,0 0-1 0 0,0 0 1 0 0,0 1-1 0 0,0-1 1 0 0,1 0-1 0 0,-1 1 1 0 0,0-1-1 0 0,0 0 1 0 0,0 0-1 0 0,1 0 1 0 0,-1 1-1 0 0,0-1 1 0 0,0 0-1 0 0,1 0 1 0 0,-1 0-1 0 0,0 0 1 0 0,0 1-1 0 0,1-1 1 0 0,-1 0-1 0 0,0 0 0 0 0,1 0 1 0 0,-1 0-1 0 0,0 0 1 0 0,0 0-1 0 0,1 0 1 0 0,0 0-1 0 0,0-1 0 0 0,0 1 0 0 0,0-1 0 0 0,1 0 0 0 0,-1 1 0 0 0,-1-1 0 0 0,1 0 0 0 0,0 0 0 0 0,0 0 0 0 0,1-1 0 0 0,20-30 0 0 0,34-96 59 0 0,-39 83-44 0 0,29-53 1 0 0,-36 80-35 0 0,-6 9 0 0 0,1 1 0 0 0,0-1 0 0 0,1 1 0 0 0,-1 0 0 0 0,2 0 0 0 0,-1 0 0 0 0,12-10 0 0 0,-17 17 0 0 0,0 1 0 0 0,0-1 0 0 0,-1 0 0 0 0,1 0 0 0 0,0 1 0 0 0,0-1 0 0 0,0 0 0 0 0,0 1 0 0 0,0-1 0 0 0,0 1 0 0 0,0-1 0 0 0,0 1 0 0 0,0 0 0 0 0,0-1 0 0 0,1 1 0 0 0,-1 0 0 0 0,0 0 0 0 0,0 0 0 0 0,0 0 0 0 0,0 0 0 0 0,0 0 0 0 0,0 0 0 0 0,3 0 0 0 0,0 1 0 0 0,-1 0 9 0 0,1-1 1 0 0,-1 1-1 0 0,0 0 0 0 0,1 0 1 0 0,-1 1-1 0 0,0-1 1 0 0,1 0-1 0 0,-1 1 0 0 0,0 0 1 0 0,3 2-1 0 0,29 27 186 0 0,-11-10-92 0 0,-2-3 37 0 0,0 0-1 0 0,-1 2 0 0 0,-1 1 0 0 0,-1 0 1 0 0,-1 2-1 0 0,29 45 0 0 0,-26-34-3100 0 0,-15-25 704 0 0,1-1 1 0 0,0 1 0 0 0,12 9 0 0 0,-11-10-4366 0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1:49.7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317 1 919 0 0,'-2'0'638'0'0,"-1"0"205"0"0,-1 1-1 0 0,1-1 1 0 0,0 1 0 0 0,0 0-1 0 0,0 0 1 0 0,0 1 0 0 0,0-1-1 0 0,0 1 1 0 0,0-1 0 0 0,0 1-1 0 0,0 0 1 0 0,1 0 0 0 0,-1 0 0 0 0,1 0-1 0 0,-1 1 1 0 0,-1 2 0 0 0,-5 4 457 0 0,1 1 0 0 0,-12 21 0 0 0,-113 221 3963 0 0,114-207-4779 0 0,2 0 0 0 0,2 1 1 0 0,-16 91-1 0 0,26-102-399 0 0,1 0-1 0 0,2 0 0 0 0,1 0 1 0 0,2 0-1 0 0,2 0 1 0 0,1 0-1 0 0,12 48 1 0 0,-11-63-96 0 0,2-1 0 0 0,0-1 0 0 0,1 1-1 0 0,0-1 1 0 0,2-1 0 0 0,12 19 0 0 0,-12-24-69 0 0,0 1 0 0 0,1-1 0 0 0,0 0 0 0 0,1-1 0 0 0,0-1 0 0 0,1 0 0 0 0,0 0 0 0 0,19 9-1 0 0,-17-11-638 0 0,1 0-1 0 0,24 7 0 0 0,11-2-5860 0 0,-7-7-1230 0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1:50.7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10679 0 0,'0'0'6739'0'0,"0"3"-5711"0"0,16 216 6308 0 0,-16-179-6934 0 0,-1 2-188 0 0,3 1 0 0 0,13 79 0 0 0,-15-120-317 0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1:51.0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90 17047 0 0,'0'0'388'0'0,"10"-6"936"0"0,-2 5-1069 0 0,-1 0 0 0 0,1 1-1 0 0,0 0 1 0 0,0 1 0 0 0,-1 0-1 0 0,1 0 1 0 0,0 1 0 0 0,-1-1-1 0 0,1 2 1 0 0,-1-1-1 0 0,0 1 1 0 0,0 0 0 0 0,0 1-1 0 0,0-1 1 0 0,11 9 0 0 0,18 14 448 0 0,-1 1 0 0 0,-2 2 0 0 0,-1 1 0 0 0,41 49-1 0 0,-65-70-628 0 0,51 56 426 0 0,-48-54-257 0 0,0-1 1 0 0,1 0-1 0 0,19 12 0 0 0,-29-21-206 0 0,-1-1-1 0 0,0 1 1 0 0,0-1-1 0 0,0 0 1 0 0,1 0-1 0 0,-1 1 1 0 0,0-1 0 0 0,0 0-1 0 0,0 0 1 0 0,1 0-1 0 0,-1 0 1 0 0,0-1-1 0 0,0 1 1 0 0,1 0 0 0 0,-1-1-1 0 0,0 1 1 0 0,2-1-1 0 0,17-10 362 0 0,-16 7-337 0 0,-1 0 0 0 0,0 1 1 0 0,1-1-1 0 0,-1-1 0 0 0,-1 1 0 0 0,1 0 0 0 0,-1-1 1 0 0,1 1-1 0 0,-1-1 0 0 0,-1 0 0 0 0,1 0 0 0 0,-1 0 0 0 0,0 0 1 0 0,0 0-1 0 0,0 0 0 0 0,0-9 0 0 0,-1-8 86 0 0,0 1-1 0 0,-5-33 1 0 0,-19-116 13 0 0,19 141-142 0 0,0-10-444 0 0,5 37-17 0 0,12 0-4538 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1:51.5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282 51 919 0 0,'-4'-14'494'0'0,"3"12"361"0"0,1 1 0 0 0,-1-1 1 0 0,0 1-1 0 0,0-1 0 0 0,0 1 1 0 0,0 0-1 0 0,0-1 0 0 0,0 1 0 0 0,0 0 1 0 0,0 0-1 0 0,-1 0 0 0 0,1 0 1 0 0,-3-2-1 0 0,0 1-117 0 0,1 0-1 0 0,-1 0 1 0 0,0 1 0 0 0,0-1-1 0 0,-6 0 1 0 0,2 0-114 0 0,0 1 1 0 0,-1 0-1 0 0,1 0 0 0 0,-1 1 1 0 0,-9 0-1 0 0,9 2-270 0 0,0 0 1 0 0,1 0-1 0 0,-1 1 0 0 0,1 0 0 0 0,-1 1 0 0 0,1 0 0 0 0,0 0 0 0 0,1 1 1 0 0,-1 0-1 0 0,1 0 0 0 0,0 1 0 0 0,0 0 0 0 0,0 0 0 0 0,1 0 1 0 0,-7 9-1 0 0,8-8-235 0 0,0 0 0 0 0,1 0 0 0 0,-1 0 1 0 0,1 1-1 0 0,1 0 0 0 0,-1 0 0 0 0,1 0 1 0 0,1 0-1 0 0,-3 11 0 0 0,5-16-110 0 0,-1 1 1 0 0,1-1-1 0 0,-1 1 1 0 0,1-1-1 0 0,0 1 1 0 0,0-1-1 0 0,1 1 0 0 0,-1-1 1 0 0,1 1-1 0 0,0-1 1 0 0,0 0-1 0 0,0 1 1 0 0,0-1-1 0 0,0 0 0 0 0,1 1 1 0 0,0-1-1 0 0,-1 0 1 0 0,1 0-1 0 0,0-1 1 0 0,1 1-1 0 0,-1 0 0 0 0,0-1 1 0 0,1 1-1 0 0,-1-1 1 0 0,5 3-1 0 0,-4-3-18 0 0,1 0-1 0 0,0 0 1 0 0,0 0-1 0 0,0-1 1 0 0,0 1-1 0 0,0-1 1 0 0,0 0-1 0 0,0-1 1 0 0,1 1-1 0 0,-1-1 1 0 0,0 1-1 0 0,0-1 1 0 0,1 0-1 0 0,-1-1 1 0 0,0 1-1 0 0,0-1 1 0 0,8-2-1 0 0,2-1-253 0 0,1-1 0 0 0,-1-1 0 0 0,21-11 0 0 0,-27 12 29 0 0,0 0-1 0 0,0 0 0 0 0,0 0 0 0 0,-1-1 0 0 0,0 0 1 0 0,0-1-1 0 0,0 0 0 0 0,7-10 0 0 0,-4 2-109 0 0,0 0 0 0 0,-1-1 0 0 0,-1 0 0 0 0,6-19 0 0 0,-13 34 641 0 0,8 11 73 0 0,-3-2-216 0 0,-1 1 0 0 0,0-1 1 0 0,0 1-1 0 0,-1 0 1 0 0,0 1-1 0 0,3 13 0 0 0,-3-10-4 0 0,1 0-1 0 0,9 19 1 0 0,12 9-42 0 0,-18-30-108 0 0,2-1-333 0 0,-7-9-439 0 0,2 1-282 0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1:51.8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15807 0 0,'0'0'727'0'0,"2"2"-22"0"0,22 15-362 0 0,0 1-1 0 0,-2 2 1 0 0,23 25-1 0 0,0-1 794 0 0,-43-42-1093 0 0,134 130 3074 0 0,-12 11-768 0 0,-107-120-2207 0 0,-2 0 0 0 0,0 2 1 0 0,-2-1-1 0 0,0 2 0 0 0,-2-1 0 0 0,-1 2 1 0 0,-1-1-1 0 0,-1 1 0 0 0,-1 1 1 0 0,-2-1-1 0 0,-1 1 0 0 0,-1 0 0 0 0,-1 56 1 0 0,-4-45-84 0 0,-2-2 1 0 0,-14 58-1 0 0,12-71-80 0 0,-2 0 0 0 0,0-1 0 0 0,-1 0 0 0 0,-2-1 0 0 0,-12 22 0 0 0,15-33-275 0 0,0 1 1 0 0,0-2 0 0 0,-14 15-1 0 0,0-7-7766 0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1:52.2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 13359 0 0,'0'0'1027'0'0,"2"0"-464"0"0,93-9 7565 0 0,-38 2-6045 0 0,39 2-1235 0 0,-32 4-3113 0 0,-49-1 161 0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1:52.5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19263 0 0,'0'0'2088'0'0,"11"8"-2088"0"0,-1-6 664 0 0,4 2 88 0 0,2-2 16 0 0,2 2 8 0 0,2-2-296 0 0,0 0-64 0 0,2 0-16 0 0,2-2 0 0 0,2 0-632 0 0,0 2-128 0 0,0-2-24 0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1:53.0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2759 0 0,'0'0'126'0'0,"2"0"390"0"0,9 1 8360 0 0,-3 6-3454 0 0,-6-4-4959 0 0,-1-1-1 0 0,0 0 1 0 0,0 1-1 0 0,0-1 0 0 0,0 1 1 0 0,0 0-1 0 0,1 5 0 0 0,-1 3-28 0 0,0 0 0 0 0,-1 23-1 0 0,-13 84 2157 0 0,-1 15-1643 0 0,14-117-936 0 0,0 0 0 0 0,1 0 0 0 0,1-1 0 0 0,1 1 0 0 0,0-1 1 0 0,7 23-1 0 0,-5-26-1398 0 0,5 0-5385 0 0,2-4-1048 0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1:53.4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6 18943 0 0,'0'0'1856'0'0,"-2"-2"-336"0"0,-2-2 248 0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1:53.7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69 7831 0 0,'0'0'706'0'0,"1"-1"-578"0"0,4-4 693 0 0,0-1 0 0 0,0 1 0 0 0,1 0 1 0 0,-1 1-1 0 0,1 0 0 0 0,0-1 0 0 0,0 2 1 0 0,0-1-1 0 0,1 1 0 0 0,0 0 0 0 0,-1 0 1 0 0,1 1-1 0 0,8-2 0 0 0,1 0-27 0 0,1 1-1 0 0,-1 1 1 0 0,1 0-1 0 0,28 1 1 0 0,-34 2-584 0 0,0 0 1 0 0,-1 0 0 0 0,1 1-1 0 0,-1 1 1 0 0,16 5 0 0 0,-22-7-176 0 0,-1 0 1 0 0,0 0 0 0 0,0 1-1 0 0,0 0 1 0 0,0-1 0 0 0,0 1-1 0 0,0 0 1 0 0,0 0 0 0 0,0 0 0 0 0,-1 1-1 0 0,1-1 1 0 0,-1 1 0 0 0,0-1-1 0 0,0 1 1 0 0,0 0 0 0 0,0 0-1 0 0,0 0 1 0 0,-1 0 0 0 0,1 0-1 0 0,1 7 1 0 0,-2-4-27 0 0,0 1-1 0 0,-1 0 1 0 0,0 0-1 0 0,0 0 1 0 0,-1-1-1 0 0,1 1 1 0 0,-2 0 0 0 0,1 0-1 0 0,-1-1 1 0 0,0 1-1 0 0,0-1 1 0 0,0 0-1 0 0,-1 1 1 0 0,-5 7 0 0 0,-6 9 9 0 0,-1-1 0 0 0,-24 27 0 0 0,23-29 11 0 0,-16 18-3 0 0,18-24 1 0 0,2 1 1 0 0,0 1 0 0 0,-20 33 0 0 0,28-37-17 0 0,4-11-12 0 0,1 1 0 0 0,-1-1 1 0 0,1 0-1 0 0,-1 1 0 0 0,1-1 0 0 0,-1 1 0 0 0,1-1 0 0 0,0 0 0 0 0,-1 0 0 0 0,1 1 1 0 0,0-1-1 0 0,0 0 0 0 0,0 0 0 0 0,0 0 0 0 0,0 0 0 0 0,0 0 0 0 0,0 0 1 0 0,0 0-1 0 0,1 0 0 0 0,-1 0 0 0 0,0-1 0 0 0,1 1 0 0 0,-1 0 0 0 0,0-1 0 0 0,1 1 1 0 0,1 0-1 0 0,5 1-10 0 0,0 0 0 0 0,-1 0 0 0 0,13 1 0 0 0,-3-2-66 0 0,-1-1-1 0 0,0 0 1 0 0,1-1-1 0 0,-1-1 1 0 0,0-1-1 0 0,23-6 1 0 0,-4-2-1255 0 0,59-26 0 0 0,-72 27-123 0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1:54.1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0 113 17047 0 0,'0'0'1311'0'0,"2"-1"-846"0"0,76-52 3530 0 0,-63 45-3525 0 0,0 1 0 0 0,0 1 0 0 0,1 0 1 0 0,-1 1-1 0 0,31-5 0 0 0,-12 4-501 0 0,0 1 1 0 0,58 0-1 0 0,-90 5-78 0 0,5 12-386 0 0,-5-10 520 0 0,-1 1 0 0 0,0 0-1 0 0,0 0 1 0 0,0 0 0 0 0,-1 0-1 0 0,1 0 1 0 0,-1 0 0 0 0,1 0 0 0 0,-1 0-1 0 0,0 0 1 0 0,0 4 0 0 0,-7 36 643 0 0,4-29-470 0 0,-7 34 625 0 0,-7 54 340 0 0,10-32-934 0 0,-6 133-1304 0 0,13-188-195 0 0,0 0-59 0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1:54.5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35 214 4143 0 0,'0'0'319'0'0,"-2"0"-210"0"0,-12-3 841 0 0,-4 0 12726 0 0,23 2-13260 0 0,1 1 0 0 0,-1-1 0 0 0,1 0 1 0 0,6-3-1 0 0,10-1 72 0 0,562-71 3080 0 0,438-16-2174 0 0,-787 74-1267 0 0,78 8-200 0 0,-311 10-5 0 0,-4 0-139 0 0,-29 7-657 0 0,5-1-1813 0 0,9-3-2512 0 0,-5 1-2441 0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1:55.0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76 2303 0 0,'0'0'102'0'0,"2"-2"-1"0"0,7-4 1377 0 0,0 0 0 0 0,1 1 0 0 0,0-1 0 0 0,0 2-1 0 0,0-1 1 0 0,12-2 0 0 0,33-8 4737 0 0,-20 8-5742 0 0,-14 2 362 0 0,0 2 0 0 0,32-1-1 0 0,-45 4-646 0 0,1 0 0 0 0,-1 1-1 0 0,0 0 1 0 0,1 0-1 0 0,-1 1 1 0 0,0 0-1 0 0,0 0 1 0 0,0 1 0 0 0,10 5-1 0 0,-16-8-169 0 0,0 2-1 0 0,0-1 1 0 0,0 0 0 0 0,-1 0-1 0 0,1 1 1 0 0,0-1-1 0 0,-1 0 1 0 0,1 1 0 0 0,-1 0-1 0 0,0-1 1 0 0,0 1-1 0 0,1 0 1 0 0,-1 0 0 0 0,0 0-1 0 0,0 0 1 0 0,0-1-1 0 0,0 5 1 0 0,0-3-10 0 0,-1 0 0 0 0,1 0 0 0 0,-1 1 0 0 0,0-1 0 0 0,0 0 0 0 0,0 1 0 0 0,-1-1 0 0 0,1 0 0 0 0,-1 0 0 0 0,-1 5 0 0 0,-2 3 18 0 0,0 0 1 0 0,-1 0 0 0 0,-1-1 0 0 0,0 0 0 0 0,-9 12-1 0 0,5-9 25 0 0,-1-1 0 0 0,0-1 0 0 0,-1 0 0 0 0,-24 17 0 0 0,24-19 20 0 0,1 0 1 0 0,-1 1-1 0 0,1 0 1 0 0,1 1-1 0 0,0 0 1 0 0,-9 13-1 0 0,17-22-46 0 0,-2 2-5 0 0,0 13 84 0 0,4-5-18 0 0,3-2-28 0 0,-1-8-55 0 0,0 1-1 0 0,0-1 0 0 0,0 0 0 0 0,0 0 0 0 0,0-1 0 0 0,0 1 0 0 0,0 0 1 0 0,1-1-1 0 0,-1 1 0 0 0,1-1 0 0 0,-1 0 0 0 0,1 0 0 0 0,0 0 0 0 0,-1 0 1 0 0,1 0-1 0 0,0-1 0 0 0,5 1 0 0 0,7 1 9 0 0,0-1 0 0 0,17-2 0 0 0,-15 1-8 0 0,26-1-479 0 0,0-1 0 0 0,0-3-1 0 0,0-2 1 0 0,52-14 0 0 0,-65 11-1087 0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1:55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62 16783 0 0,'0'0'770'0'0,"1"-1"-18"0"0,10-7-281 0 0,1 1 0 0 0,-1 0 0 0 0,1 1 0 0 0,1 0 0 0 0,-1 1 1 0 0,1 0-1 0 0,0 1 0 0 0,0 0 0 0 0,0 1 0 0 0,0 1 0 0 0,1 0 1 0 0,18 0-1 0 0,-25 2-280 0 0,0 0 1 0 0,-1 1 0 0 0,1 0-1 0 0,0 0 1 0 0,-1 1 0 0 0,1-1-1 0 0,0 2 1 0 0,-1-1 0 0 0,0 1-1 0 0,9 4 1 0 0,-13-6-176 0 0,0 1 0 0 0,1-1 0 0 0,-1 1 0 0 0,0 0 0 0 0,0 0 0 0 0,0 0 0 0 0,0 0 0 0 0,0 0 0 0 0,-1 1 0 0 0,1-1 0 0 0,-1 0 0 0 0,1 1 1 0 0,-1-1-1 0 0,0 1 0 0 0,0 0 0 0 0,0-1 0 0 0,0 1 0 0 0,0 0 0 0 0,-1-1 0 0 0,1 1 0 0 0,-1 0 0 0 0,0 0 0 0 0,0 0 0 0 0,0 0 0 0 0,0-1 0 0 0,0 1 0 0 0,-1 4 0 0 0,-2 2 3 0 0,0 0 0 0 0,0-1 0 0 0,-1 1-1 0 0,0-1 1 0 0,0 0 0 0 0,-1 0 0 0 0,0 0 0 0 0,0-1-1 0 0,-1 0 1 0 0,-9 10 0 0 0,5-7-8 0 0,2 1 1 0 0,-1 0-1 0 0,-10 21 0 0 0,15-22-11 0 0,3-10-4 0 0,1 1 0 0 0,0-1 0 0 0,0 1 0 0 0,0-1 0 0 0,-1 1 0 0 0,1 0 0 0 0,0-1 0 0 0,0 1 0 0 0,0-1 0 0 0,0 1 0 0 0,0 0 0 0 0,0-1 0 0 0,0 1 0 0 0,0-1 0 0 0,0 1 0 0 0,1-1 0 0 0,-1 1 0 0 0,0 0 0 0 0,0-1 0 0 0,0 1 0 0 0,1 0 0 0 0,5 1-66 0 0,-6-2 52 0 0,13 6-270 0 0,1-1-1 0 0,0-1 1 0 0,24 5-1 0 0,20 6-416 0 0,-44-10 666 0 0,-1 0 0 0 0,1 2 0 0 0,-1-1-1 0 0,-1 1 1 0 0,1 1 0 0 0,-1 1 0 0 0,-1 0-1 0 0,16 14 1 0 0,-24-20 93 0 0,-1 0 0 0 0,1 0 0 0 0,-1 0 1 0 0,0 1-1 0 0,0-1 0 0 0,0 0 0 0 0,-1 1 0 0 0,1-1 0 0 0,-1 1 0 0 0,0 0 0 0 0,0-1 1 0 0,0 1-1 0 0,-1 0 0 0 0,1 0 0 0 0,-1-1 0 0 0,0 1 0 0 0,0 0 0 0 0,0 0 0 0 0,0 0 1 0 0,-1-1-1 0 0,0 6 0 0 0,-1-3 61 0 0,0-1 1 0 0,0 0 0 0 0,0 0-1 0 0,-1 0 1 0 0,0 0-1 0 0,0 0 1 0 0,0-1 0 0 0,0 1-1 0 0,-1-1 1 0 0,0 0 0 0 0,0 0-1 0 0,0 0 1 0 0,-8 6-1 0 0,3-4-1 0 0,0 0-1 0 0,0 0 0 0 0,-1-1 0 0 0,0 0 0 0 0,1-1 0 0 0,-2 0 1 0 0,1-1-1 0 0,0 0 0 0 0,-1-1 0 0 0,1 0 0 0 0,-1 0 0 0 0,0-1 1 0 0,1-1-1 0 0,-1 1 0 0 0,-14-3 0 0 0,10 1-41 0 0,0-1 1 0 0,-15-5-1 0 0,26 6-230 0 0,-1 0 0 0 0,0-1 0 0 0,1 0 0 0 0,-1 0 0 0 0,1 0 0 0 0,-1-1 0 0 0,1 1 0 0 0,0-1 0 0 0,-6-6 0 0 0,8 8-639 0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04.4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 7 11519 0 0,'0'0'1040'0'0,"0"3"-690"0"0,-11 62 4075 0 0,4-33-2403 0 0,2 1-1 0 0,-2 42 1 0 0,6-41-604 0 0,-13 57-1 0 0,10-64-883 0 0,4-25 713 0 0,8-13-1015 0 0,3-4-176 0 0,-1-2 0 0 0,-1 1 0 0 0,0-1 0 0 0,12-35 0 0 0,-10 23-11 0 0,-6 19-42 0 0,41-91 6 0 0,-39 88-9 0 0,1 0 0 0 0,0 1-1 0 0,1 0 1 0 0,0 1 0 0 0,18-17 0 0 0,-16 20 0 0 0,-1 5 0 0 0,-8 3 0 0 0,0 0 0 0 0,-1 0 0 0 0,0 1 0 0 0,1-1 0 0 0,-1 1 0 0 0,1-1 0 0 0,-1 1 0 0 0,1-1 0 0 0,-1 1 0 0 0,0 0 0 0 0,1 0 0 0 0,-1 0 0 0 0,0 0 0 0 0,0 0 0 0 0,0 0 0 0 0,0 0 0 0 0,0 0 0 0 0,0 0 0 0 0,0 0 0 0 0,0 1 0 0 0,0-1 0 0 0,0 0 0 0 0,-1 1 0 0 0,1-1 0 0 0,0 2 0 0 0,2 5 0 0 0,0 0 0 0 0,-1 1 0 0 0,2 9 0 0 0,-3-13 0 0 0,2 15 34 0 0,0 27-1 0 0,-2-27 41 0 0,7 38-1 0 0,-7-52-66 0 0,0-1 0 0 0,1 1 0 0 0,0-1 0 0 0,0 1-1 0 0,0-1 1 0 0,1 0 0 0 0,0 0 0 0 0,0 0 0 0 0,0 0-1 0 0,0-1 1 0 0,6 6 0 0 0,-7-8-121 0 0,1 0 0 0 0,0 0-1 0 0,-1-1 1 0 0,1 1 0 0 0,0-1 0 0 0,0 1-1 0 0,0-1 1 0 0,0 0 0 0 0,1 0 0 0 0,-1 0-1 0 0,0-1 1 0 0,5 1 0 0 0,10 2-721 0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06.1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155 72 4607 0 0,'2'-8'475'0'0,"1"-11"-254"0"0,-2 13 1355 0 0,0 0-1 0 0,0 0 0 0 0,-1 0 1 0 0,1 0-1 0 0,-5-8 5232 0 0,-1 20-5544 0 0,-5 10-795 0 0,2 1 124 0 0,0 0 0 0 0,1 0-1 0 0,-7 30 1 0 0,-8 57 486 0 0,9-39-595 0 0,7-36-288 0 0,-41 205 904 0 0,38-176-965 0 0,3 1 1 0 0,2 62-1 0 0,5-87-105 0 0,2 1 1 0 0,12 58-1 0 0,-9-71-33 0 0,0 0 0 0 0,1-1 0 0 0,1 0 0 0 0,1 0 0 0 0,15 24 0 0 0,-19-37-124 0 0,0 0-1 0 0,1 0 1 0 0,0 0-1 0 0,1-1 1 0 0,-1 0-1 0 0,2 0 1 0 0,-1-1-1 0 0,0 0 1 0 0,1 0-1 0 0,12 6 1 0 0,-13-8-1457 0 0,0-1 0 0 0,1 0 0 0 0,0 0 1 0 0,10 2-1 0 0,4-1-6206 0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06.4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13159 0 0,'0'0'1554'0'0,"2"0"-738"0"0,0 1-574 0 0,1-1 1 0 0,0 1 0 0 0,-1 0-1 0 0,1 0 1 0 0,-1 0 0 0 0,0 0 0 0 0,1 0-1 0 0,-1 0 1 0 0,0 1 0 0 0,1-1-1 0 0,-1 1 1 0 0,0 0 0 0 0,0 0 0 0 0,0 0-1 0 0,-1 0 1 0 0,1 0 0 0 0,0 0-1 0 0,-1 0 1 0 0,1 0 0 0 0,-1 1 0 0 0,0-1-1 0 0,0 0 1 0 0,0 1 0 0 0,0-1-1 0 0,1 4 1 0 0,4 18 521 0 0,0 1 0 0 0,-2 1 1 0 0,0-1-1 0 0,-1 37 0 0 0,-8 104 470 0 0,3-125-1042 0 0,0-16-121 0 0,-2 85 107 0 0,5-91-192 0 0,0 0 0 0 0,1 1 0 0 0,8 29 0 0 0,-10-48-78 0 0,0 1 0 0 0,1-1 0 0 0,-1 1-1 0 0,1 0 1 0 0,0-1 0 0 0,0 1 0 0 0,-1-1 0 0 0,3 3-1 0 0,-2-4-155 0 0,-1 1 0 0 0,1 0-1 0 0,0-1 1 0 0,-1 1 0 0 0,1-1-1 0 0,0 1 1 0 0,0-1 0 0 0,0 0-1 0 0,-1 1 1 0 0,1-1-1 0 0,0 0 1 0 0,0 1 0 0 0,0-1-1 0 0,0 0 1 0 0,0 0 0 0 0,1 0-1 0 0,10 1-7947 0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06.8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226 13 15463 0 0,'0'0'1400'0'0,"1"-1"-1154"0"0,13-11-62 0 0,-14 12-96 0 0,1 0 1 0 0,0 0 0 0 0,0 0-1 0 0,-1 0 1 0 0,1 0 0 0 0,0 0-1 0 0,0 1 1 0 0,-1-1 0 0 0,1 0-1 0 0,0 0 1 0 0,0 1 0 0 0,-1-1-1 0 0,1 0 1 0 0,0 1 0 0 0,-1-1-1 0 0,1 0 1 0 0,-1 1 0 0 0,2 0-1 0 0,-1 0 116 0 0,3 2 104 0 0,0 0 1 0 0,0 1 0 0 0,0-1 0 0 0,-1 1-1 0 0,1 0 1 0 0,-1 0 0 0 0,0 1 0 0 0,0-1-1 0 0,0 0 1 0 0,-1 1 0 0 0,4 6 0 0 0,2 9 608 0 0,7 30 0 0 0,-12-38-594 0 0,7 25-31 0 0,-2 1 1 0 0,-2 0-1 0 0,-2 0 0 0 0,0 62 0 0 0,-23 155 819 0 0,11-195-1417 0 0,-7 87-3176 0 0,14-129-2496 0 0,-1-2-1720 0 0</inkml:trace>
  <inkml:trace contextRef="#ctx0" brushRef="#br0" timeOffset="1">10 712 12439 0 0,'-1'-2'165'0'0,"-7"-18"821"0"0,8 19-905 0 0,-1 0 0 0 0,1 0 1 0 0,0 0-1 0 0,1 0 0 0 0,-1 0 1 0 0,0 0-1 0 0,0 0 0 0 0,0 0 1 0 0,1 0-1 0 0,-1 0 0 0 0,0 0 1 0 0,1 0-1 0 0,-1 1 1 0 0,0-1-1 0 0,1 0 0 0 0,0 0 1 0 0,-1 0-1 0 0,1 1 0 0 0,-1-1 1 0 0,2-1-1 0 0,30-28 5372 0 0,-26 25-4989 0 0,1-1 0 0 0,0 1 0 0 0,1 0-1 0 0,-1 1 1 0 0,11-5 0 0 0,27-8 809 0 0,70-19 0 0 0,-60 23-3396 0 0,1 3-4079 0 0,-24 6-1434 0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07.2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 16151 0 0,'0'0'2582'0'0,"3"-1"-1664"0"0,14-1 64 0 0,0 0-1 0 0,1 1 1 0 0,-1 1-1 0 0,24 3 1 0 0,-36-3-893 0 0,0 1-1 0 0,0 0 1 0 0,0 0 0 0 0,0 0 0 0 0,0 1 0 0 0,0-1-1 0 0,0 1 1 0 0,-1 0 0 0 0,1 1 0 0 0,-1-1 0 0 0,1 1 0 0 0,-1 0-1 0 0,0 0 1 0 0,0 0 0 0 0,0 1 0 0 0,-1-1 0 0 0,1 1-1 0 0,-1 0 1 0 0,5 8 0 0 0,-6-8-71 0 0,0 1-1 0 0,-1-1 1 0 0,1 0-1 0 0,-1 1 1 0 0,0 0 0 0 0,-1-1-1 0 0,1 1 1 0 0,-1 0-1 0 0,0-1 1 0 0,0 1-1 0 0,0 0 1 0 0,-1-1 0 0 0,0 1-1 0 0,0-1 1 0 0,0 1-1 0 0,-2 5 1 0 0,-4 9 18 0 0,-1-1 0 0 0,-14 26 1 0 0,19-39-24 0 0,2-4-12 0 0,1 0 0 0 0,-1-1 0 0 0,1 1 0 0 0,-1 0 0 0 0,1 0-1 0 0,0 0 1 0 0,-1 0 0 0 0,1 0 0 0 0,0 0 0 0 0,0 0 0 0 0,0 0-1 0 0,0 0 1 0 0,0 2 0 0 0,4 1-3 0 0,-3-3 3 0 0,1 1-4 0 0,1-1 0 0 0,0 1 0 0 0,-1 0 1 0 0,1-1-1 0 0,0 0 0 0 0,0 0 0 0 0,0 0 0 0 0,0 0 0 0 0,0 0 0 0 0,0 0 0 0 0,0-1 1 0 0,0 1-1 0 0,0-1 0 0 0,0 0 0 0 0,0 0 0 0 0,0 0 0 0 0,7-2 0 0 0,6 0-93 0 0,0-1-1 0 0,17-6 1 0 0,-25 6 18 0 0,31-8-459 0 0,17-5-1288 0 0,-19 5-5884 0 0,-23 5 679 0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07.5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 12439 0 0,'0'0'1126'0'0,"2"-1"-929"0"0,5 0 13 0 0,-1-1-1 0 0,0 2 1 0 0,0-1-1 0 0,1 1 1 0 0,-1 0 0 0 0,0 0-1 0 0,1 0 1 0 0,-1 1-1 0 0,0 0 1 0 0,0 1 0 0 0,9 2-1 0 0,8 3 2132 0 0,36 20-1 0 0,-35-15-1673 0 0,-1 1-1 0 0,-1 1 1 0 0,0 1 0 0 0,-1 1 0 0 0,29 29-1 0 0,-26-20-228 0 0,-2 1-1 0 0,0 1 1 0 0,31 53-1 0 0,-26-31-253 0 0,-2 2 1 0 0,-2 1-1 0 0,-3 1 0 0 0,-2 1 0 0 0,12 59 1 0 0,-21-68-97 0 0,-2 1 1 0 0,-3-1-1 0 0,-1 78 1 0 0,-25 137 118 0 0,16-214-185 0 0,-2 0 0 0 0,-1 0 0 0 0,-32 87 0 0 0,37-123 15 0 0,-1 0 0 0 0,0 0 0 0 0,-1-1 1 0 0,0 0-1 0 0,-1 0 0 0 0,1 0 0 0 0,-15 13 0 0 0,16-18-172 0 0,1 0 1 0 0,-1-1-1 0 0,0 0 0 0 0,0 1 0 0 0,0-2 1 0 0,-11 5-1 0 0,12-5-262 0 0,0-1-1 0 0,0 0 1 0 0,0 0-1 0 0,0-1 1 0 0,-1 1-1 0 0,1-1 1 0 0,0 0-1 0 0,0 0 0 0 0,-1 0 1 0 0,-5-1-1 0 0,-4-4-8215 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07.9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68 16127 0 0,'0'0'1242'0'0,"1"-2"-685"0"0,1-2-288 0 0,0 1 0 0 0,0-1-1 0 0,0 1 1 0 0,0 0 0 0 0,1 0 0 0 0,-1 0 0 0 0,1 0-1 0 0,0 0 1 0 0,0 0 0 0 0,0 1 0 0 0,1-1 0 0 0,-1 1 0 0 0,0 0-1 0 0,1 0 1 0 0,0 0 0 0 0,-1 0 0 0 0,1 1 0 0 0,0 0-1 0 0,0 0 1 0 0,4-1 0 0 0,11-2 582 0 0,0 1 0 0 0,40-1 0 0 0,-30 3-688 0 0,9-1-708 0 0,68 7 1 0 0,-88-4-1007 0 0,-4-1-73 0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08.2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15663 0 0,'0'0'1672'0'0,"10"12"-1672"0"0,0-2 0 0 0,0-2 1224 0 0,2-2 192 0 0,2 0 40 0 0,4-2 8 0 0,2-2-672 0 0,4-2-136 0 0,4 0-24 0 0,2-2-8 0 0,2-4-688 0 0,2 0-144 0 0,0 0-24 0 0,-3 2-9832 0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08.6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10511 0 0,'0'0'3760'0'0,"0"3"-2302"0"0,12 119 6017 0 0,-4 66-3605 0 0,0-14-2977 0 0,-5-135-812 0 0,2 74-170 0 0,-5-73-1826 0 0,0-38 262 0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09.0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272 4 3223 0 0,'12'-4'11617'0'0,"-5"7"-9784"0"0,4 3-497 0 0,-5-1-872 0 0,-1 1 0 0 0,0-1 0 0 0,0 2 0 0 0,0-1 0 0 0,-1 0 0 0 0,0 1 0 0 0,0 0 0 0 0,0 0 0 0 0,2 8 0 0 0,3 10 439 0 0,8 33 0 0 0,-3 11-482 0 0,-3 2 0 0 0,2 76-1 0 0,-7-70-434 0 0,-2 35-2137 0 0,-5-104 1053 0 0,0 1-1 0 0,-4 12 0 0 0,3-9 272 0 0,-3 14-1307 0 0</inkml:trace>
  <inkml:trace contextRef="#ctx0" brushRef="#br0" timeOffset="1">1 416 17911 0 0,'1'-4'103'0'0,"-1"1"-1"0"0,1-1 0 0 0,1 1 0 0 0,-1 0 1 0 0,0-1-1 0 0,1 1 0 0 0,0 0 1 0 0,0 0-1 0 0,0 0 0 0 0,0 0 1 0 0,0 1-1 0 0,0-1 0 0 0,1 0 1 0 0,-1 1-1 0 0,1 0 0 0 0,0-1 1 0 0,0 1-1 0 0,4-2 0 0 0,20-14 83 0 0,0 2 0 0 0,1 1 1 0 0,1 1-1 0 0,1 1 0 0 0,47-13 0 0 0,161-27 255 0 0,-128 37-2289 0 0,-36 8-3421 0 0,-65 7 4141 0 0,28-4-4566 0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09.4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134 171 5527 0 0,'0'3'10750'0'0,"-12"71"-4819"0"0,-10 41-2621 0 0,-42 120-1405 0 0,58-218-1745 0 0,-1 0 0 0 0,-15 24 0 0 0,21-40-5 0 0,1-2-97 0 0,2-22-37 0 0,1 1 1 0 0,1 0-1 0 0,0 1 0 0 0,2-1 0 0 0,12-30 0 0 0,0-1-1 0 0,2-13-139 0 0,42-88-1 0 0,-45 120 69 0 0,1 1 1 0 0,1 0-1 0 0,2 1 0 0 0,31-34 0 0 0,-48 61 62 0 0,1 0 1 0 0,0 0-1 0 0,0 0 0 0 0,1 1 1 0 0,-1 0-1 0 0,11-6 1 0 0,-15 10 13 0 0,0 0 0 0 0,0 0 0 0 0,0-1 0 0 0,0 1 0 0 0,0 0 0 0 0,0 0 0 0 0,0 0 0 0 0,0 0 0 0 0,0 0 0 0 0,0 0 0 0 0,0 0 0 0 0,0 0 0 0 0,0 1 0 0 0,0-1 0 0 0,0 0 0 0 0,0 1 0 0 0,0-1 0 0 0,0 0 0 0 0,1 2 0 0 0,14 9 241 0 0,-12-8-203 0 0,0 1-1 0 0,-1 0 1 0 0,0 0-1 0 0,0 0 0 0 0,0 0 1 0 0,0 0-1 0 0,0 1 1 0 0,-1-1-1 0 0,0 1 0 0 0,3 8 1 0 0,0 6 119 0 0,5 28 1 0 0,-6-26-77 0 0,9 56 96 0 0,3 103 1 0 0,-4-20-308 0 0,2-54-3898 0 0,-12-94 2235 0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09.7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0 354 18167 0 0,'1'-9'1646'0'0,"-1"5"-1582"0"0,1 0 0 0 0,-1 0 1 0 0,1 0-1 0 0,0 0 1 0 0,1 0-1 0 0,-1 0 0 0 0,1 0 1 0 0,0 1-1 0 0,0-1 1 0 0,0 0-1 0 0,4-5 0 0 0,-1 4 184 0 0,0 1 0 0 0,0-1 0 0 0,0 1 0 0 0,0 0 0 0 0,1 0 0 0 0,9-5-1 0 0,17-6 83 0 0,0 1-1 0 0,1 2 0 0 0,56-14 0 0 0,4-1-1336 0 0,-58 16 299 0 0,33-12-3073 0 0,-38 9 1583 0 0</inkml:trace>
  <inkml:trace contextRef="#ctx0" brushRef="#br0" timeOffset="1">695 0 4143 0 0,'1'2'12651'0'0,"1"2"-12148"0"0,0 0 0 0 0,0 0-1 0 0,-1 0 1 0 0,1 0 0 0 0,-1 0 0 0 0,0 0 0 0 0,0 0-1 0 0,-1 0 1 0 0,1 0 0 0 0,-1 1 0 0 0,0-1 0 0 0,-1 6-1 0 0,-1 11 984 0 0,-6 27-1 0 0,1-12-335 0 0,3-10-767 0 0,2 1 0 0 0,1-1 1 0 0,1 1-1 0 0,3 28 0 0 0,-2-49-378 0 0,0-1 0 0 0,0 0 0 0 0,0 1 0 0 0,1-1 0 0 0,-1 0 0 0 0,1 0 0 0 0,1 0-1 0 0,-1-1 1 0 0,1 1 0 0 0,-1 0 0 0 0,1-1 0 0 0,1 1 0 0 0,-1-1 0 0 0,1 0 0 0 0,-1 0 0 0 0,1-1 0 0 0,0 1 0 0 0,1-1 0 0 0,-1 0 0 0 0,0 0-1 0 0,1 0 1 0 0,0 0 0 0 0,0-1 0 0 0,0 0 0 0 0,10 3 0 0 0,3 0-109 0 0,1-1-1 0 0,1-1 1 0 0,-1-1-1 0 0,0 0 1 0 0,31-2-1 0 0,96-18-758 0 0,-132 16 824 0 0,5-1-683 0 0,-1-1 0 0 0,32-12 0 0 0,-32 9-3513 0 0,18-11 1 0 0,-13 5-3258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10.1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 1 919 0 0,'-1'2'695'0'0,"-3"42"10484"0"0,1 1-4173 0 0,0 45-1668 0 0,-4 74-3527 0 0,-9 113-1447 0 0,16-275-748 0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10.5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13 191 14743 0 0,'1'-6'269'0'0,"1"0"0"0"0,0 0-1 0 0,0 1 1 0 0,1-1 0 0 0,0 1-1 0 0,0 0 1 0 0,0 0 0 0 0,1 0-1 0 0,-1 0 1 0 0,1 0 0 0 0,0 1-1 0 0,1 0 1 0 0,-1 0 0 0 0,1 0-1 0 0,0 0 1 0 0,7-4 0 0 0,9-4 883 0 0,1 1 0 0 0,39-15 1 0 0,-54 24-1082 0 0,27-11 627 0 0,52-11 1 0 0,-4 11-2688 0 0,-61 11 853 0 0</inkml:trace>
  <inkml:trace contextRef="#ctx0" brushRef="#br0" timeOffset="1">1 430 13359 0 0,'1'2'4744'0'0,"1"0"-4407"0"0,0 1 0 0 0,0-1 0 0 0,0 0 0 0 0,0 0 0 0 0,1 0 0 0 0,-1 0 0 0 0,1-1-1 0 0,-1 1 1 0 0,1-1 0 0 0,-1 1 0 0 0,1-1 0 0 0,0 0 0 0 0,0 0 0 0 0,0 0 0 0 0,0 0 0 0 0,0-1 0 0 0,5 1 0 0 0,6 0 236 0 0,1 0 0 0 0,21-3 1 0 0,-23 1-354 0 0,31-4-348 0 0,1-2 0 0 0,45-13-1 0 0,-54 12-491 0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12.9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90 14279 0 0,'0'0'1103'0'0,"2"-1"-720"0"0,27-15 1523 0 0,2 1 0 0 0,-1 1 1 0 0,38-10-1 0 0,-54 19-1423 0 0,0 1 1 0 0,1 0-1 0 0,21-2 1 0 0,-30 6-694 0 0,-1 0 0 0 0,1 0 1 0 0,0 0-1 0 0,0 1 1 0 0,6 1-1 0 0,-9-1-494 0 0,1 0 0 0 0,-1 0 1 0 0,0 0-1 0 0,0 1 0 0 0,1-1 1 0 0,-1 1-1 0 0,0 0 0 0 0,0 0 0 0 0,3 3 1 0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13.2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5063 0 0,'0'0'10336'0'0,"16"6"-6784"0"0,2-2-2128 0 0,6 0-424 0 0,2 0-80 0 0,2-2-24 0 0,2-2-592 0 0,0 0-120 0 0,1-2-24 0 0,1 0-8 0 0,2 0-1016 0 0,-4 0-192 0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24.2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314 161 1839 0 0,'2'-15'15522'0'0,"-3"14"-15338"0"0,1 0 1 0 0,-1 0 0 0 0,0 1 0 0 0,0-1 0 0 0,1 0 0 0 0,-1 1-1 0 0,0-1 1 0 0,0 1 0 0 0,0-1 0 0 0,0 1 0 0 0,0-1 0 0 0,0 1-1 0 0,0 0 1 0 0,0-1 0 0 0,0 1 0 0 0,0 0 0 0 0,0 0 0 0 0,-2 0-1 0 0,-21 1 1286 0 0,17 0-893 0 0,-6 0-322 0 0,1 0 0 0 0,-1 1 0 0 0,1 0 0 0 0,0 1 0 0 0,0 1 0 0 0,0 0 1 0 0,1 0-1 0 0,-1 2 0 0 0,1-1 0 0 0,0 1 0 0 0,1 1 0 0 0,-1 0 0 0 0,1 0 0 0 0,0 1 0 0 0,1 0 0 0 0,-13 15 0 0 0,14-13-173 0 0,1 0 1 0 0,0 1-1 0 0,0 0 0 0 0,1 0 1 0 0,1 1-1 0 0,0 0 1 0 0,1-1-1 0 0,-4 16 0 0 0,6-18-54 0 0,1-1 0 0 0,-1 1 0 0 0,2 0 0 0 0,-1 0 0 0 0,1 0 0 0 0,0 0 0 0 0,1-1 0 0 0,0 1-1 0 0,1 0 1 0 0,0 0 0 0 0,0-1 0 0 0,5 14 0 0 0,-3-14-22 0 0,0 0 0 0 0,0 0 0 0 0,1 0 0 0 0,0 0 0 0 0,1-1 0 0 0,-1 0 0 0 0,1 0 0 0 0,1 0 0 0 0,-1-1-1 0 0,12 9 1 0 0,-8-9 1 0 0,0 0-1 0 0,0 0 1 0 0,1-1-1 0 0,0 0 1 0 0,-1-1-1 0 0,2 0 1 0 0,20 4-1 0 0,-10-4-4 0 0,0-1 0 0 0,1 0-1 0 0,-1-2 1 0 0,1-1 0 0 0,-1 0-1 0 0,44-8 1 0 0,-54 6-2 0 0,-1-1 0 0 0,0 0-1 0 0,-1-1 1 0 0,1 0 0 0 0,-1-1 0 0 0,18-10-1 0 0,-22 10 1 0 0,1 0 1 0 0,-1 0-1 0 0,0 0 0 0 0,0-1 0 0 0,-1 0 0 0 0,0 0 0 0 0,0 0 0 0 0,0 0 0 0 0,-1-1 0 0 0,6-11 0 0 0,-2 0 0 0 0,-1 0 0 0 0,-1 0 0 0 0,-1-1 0 0 0,0 0 0 0 0,-2 0 0 0 0,0 0 0 0 0,-1 0 0 0 0,0-26 0 0 0,-3 27 0 0 0,0 0 0 0 0,-1 0 0 0 0,0 0 0 0 0,-2 0 0 0 0,0 0 0 0 0,-1 1 0 0 0,-1-1 0 0 0,-16-31 0 0 0,17 40 2 0 0,0 0-1 0 0,0 1 1 0 0,-2 0 0 0 0,1 0 0 0 0,-1 0-1 0 0,0 1 1 0 0,0 0 0 0 0,-1 0 0 0 0,0 1-1 0 0,0 0 1 0 0,-14-8 0 0 0,15 11-23 0 0,0 0 1 0 0,0 0-1 0 0,0 0 1 0 0,0 1-1 0 0,0 0 1 0 0,-1 1-1 0 0,1 0 1 0 0,-1 0-1 0 0,1 0 1 0 0,-1 1-1 0 0,1 0 1 0 0,-1 0-1 0 0,1 1 1 0 0,-1 0-1 0 0,1 1 1 0 0,-10 2-1 0 0,6 1-564 0 0,0-1-1 0 0,0 1 1 0 0,0 1-1 0 0,1 0 0 0 0,0 1 1 0 0,-13 10-1 0 0,8-5-1251 0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29.9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 1 10447 0 0,'0'0'8256'0'0,"-1"2"-7368"0"0,-3 5-173 0 0,0 1 0 0 0,0-1 0 0 0,-1 0 0 0 0,-1 0 0 0 0,-11 12 0 0 0,9-11 108 0 0,1 1 1 0 0,-10 13-1 0 0,16-20 56 0 0,14 5-673 0 0,-11-6-204 0 0,1 0 0 0 0,0 0-1 0 0,1 0 1 0 0,-1 0-1 0 0,0-1 1 0 0,0 1-1 0 0,0-1 1 0 0,0 0-1 0 0,0 0 1 0 0,0 0 0 0 0,1 0-1 0 0,-1-1 1 0 0,0 1-1 0 0,0-1 1 0 0,5-1-1 0 0,2-2-63 0 0,0-1 0 0 0,-1 1 0 0 0,11-8-1 0 0,-12 7-70 0 0,-6 4 2 0 0,-11-17-266 0 0,8 15 397 0 0,-13-8 0 0 0,-9-3 16 0 0,22 14 248 0 0,-1-3-162 0 0,1 3-147 0 0,1 0 1 0 0,0 0 0 0 0,0 0-1 0 0,-1 0 1 0 0,1-1 0 0 0,0 1-1 0 0,0 0 1 0 0,0 0 0 0 0,-1 0 0 0 0,1 0-1 0 0,0-1 1 0 0,0 1 0 0 0,0 0-1 0 0,0 0 1 0 0,0 0 0 0 0,-1-1-1 0 0,1 1 1 0 0,0 0 0 0 0,0 0-1 0 0,0 0 1 0 0,0-1 0 0 0,0 1-1 0 0,0 0 1 0 0,0 0 0 0 0,0-1-1 0 0,0 1 1 0 0,0 0 0 0 0,0 0-1 0 0,0-1 1 0 0,9-4-6178 0 0,4 1-2112 0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30.6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0 13215 0 0,'2'2'8062'0'0,"0"0"-7841"0"0,0 0 1 0 0,0 0-1 0 0,-1 1 1 0 0,1-1 0 0 0,0 1-1 0 0,-1 0 1 0 0,0-1-1 0 0,1 1 1 0 0,-1 0 0 0 0,0 0-1 0 0,0 0 1 0 0,-1 0-1 0 0,1 0 1 0 0,-1-1 0 0 0,1 1-1 0 0,-1 1 1 0 0,0-1-1 0 0,0 0 1 0 0,-1 3 0 0 0,-1 6 243 0 0,0-1 0 0 0,-1 1 1 0 0,-8 19-1 0 0,-3 13 443 0 0,13-42-691 0 0,1-1-214 0 0,1 0 0 0 0,-1 0 0 0 0,0 0 0 0 0,0 0 0 0 0,1 0 0 0 0,-1-1 0 0 0,0 1 0 0 0,1 0 0 0 0,-1 0 0 0 0,1 0 0 0 0,-1 0 0 0 0,1-1 0 0 0,-1 1 0 0 0,1 0 0 0 0,0 0 0 0 0,-1-1 0 0 0,1 1 0 0 0,0-1 0 0 0,0 1 0 0 0,0 0 0 0 0,-1-1 0 0 0,1 0 0 0 0,0 1 0 0 0,0-1 0 0 0,1 1 0 0 0,1 0-4 0 0,0 0 1 0 0,0 0-1 0 0,0 0 0 0 0,0 0 0 0 0,0-1 0 0 0,6 1 0 0 0,4-2 3 0 0,1 0 0 0 0,-1-2 0 0 0,16-3 0 0 0,-15 2-20 0 0,1 1 0 0 0,0 0-1 0 0,15 0 1 0 0,-26 3 11 0 0,0 0-1 0 0,0 1 0 0 0,0-1 1 0 0,0 1-1 0 0,0-1 1 0 0,0 1-1 0 0,0 0 0 0 0,0 1 1 0 0,-1-1-1 0 0,1 1 0 0 0,0-1 1 0 0,-1 1-1 0 0,1 0 1 0 0,-1 1-1 0 0,6 3 0 0 0,-6-2 4 0 0,1 0-1 0 0,-1 0 1 0 0,0 0-1 0 0,0 1 1 0 0,-1-1 0 0 0,0 1-1 0 0,1-1 1 0 0,-1 1-1 0 0,-1 0 1 0 0,1 0-1 0 0,-1 0 1 0 0,1 6-1 0 0,2 10 8 0 0,0 32 0 0 0,-3-50-4 0 0,-1 9 3 0 0,0 1 0 0 0,0 0 0 0 0,-2 0 0 0 0,1 0 0 0 0,-1-1 0 0 0,-5 15 0 0 0,5-21 11 0 0,0 0 1 0 0,0 0-1 0 0,-1 0 1 0 0,0 0-1 0 0,0 0 1 0 0,-1-1-1 0 0,1 1 1 0 0,-1-1-1 0 0,0 0 1 0 0,-1 0-1 0 0,1 0 1 0 0,-1-1-1 0 0,-9 7 1 0 0,12-9-12 0 0,-3 1 6 0 0,0 1-1 0 0,0-1 1 0 0,-1 0-1 0 0,1 0 1 0 0,-1 0-1 0 0,1-1 1 0 0,-1 0-1 0 0,0 0 1 0 0,-9 1-1 0 0,8-1-74 0 0,1-1-1 0 0,-1 0 1 0 0,0-1-1 0 0,0 0 1 0 0,0 0 0 0 0,1 0-1 0 0,-1-1 1 0 0,0 0-1 0 0,0 0 1 0 0,1-1-1 0 0,-1 0 1 0 0,1 0 0 0 0,-9-4-1 0 0,12 4-447 0 0,0-1 0 0 0,1 1 0 0 0,-1-1 0 0 0,1 0 0 0 0,-1 0 0 0 0,1 0 1 0 0,0 0-1 0 0,-2-4 0 0 0,3 5-399 0 0,-4-8-7330 0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31.0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10 172 8751 0 0,'-8'-11'399'0'0,"6"8"-4"0"0,4 2-253 0 0,6-5 1765 0 0,0 1 0 0 0,0 0 0 0 0,1 0-1 0 0,16-6 1 0 0,42-10 3314 0 0,-24 8-4459 0 0,56-14 413 0 0,-22 8-976 0 0,-56 12-650 0 0,48-13-390 0 0,-22 9-6074 0 0,-17 5-993 0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31.3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551 0 14799 0 0,'0'0'1788'0'0,"-1"1"-692"0"0,-14 7 1042 0 0,1 1 0 0 0,-16 12-1 0 0,-53 49 463 0 0,80-67-2485 0 0,-263 266 1484 0 0,217-216-1637 0 0,42-46-281 0 0,-1 0 0 0 0,0 0 0 0 0,0-1 1 0 0,-15 8-1 0 0,-2 0-7614 0 0,14-8-193 0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31.7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18167 0 0,'2'1'830'0'0,"1"0"-680"0"0,19 4 495 0 0,-1 2 0 0 0,1 1 0 0 0,-2 0 0 0 0,30 16 0 0 0,-33-12 2 0 0,0 1-1 0 0,0 0 0 0 0,-2 1 0 0 0,1 1 0 0 0,-2 1 0 0 0,13 16 0 0 0,67 109-355 0 0,-86-129-347 0 0,18 39-2496 0 0,-16-26-6323 0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32.5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 4 4607 0 0,'-1'-3'15159'0'0,"7"14"-14668"0"0,-1 1 1 0 0,-1 0-1 0 0,0 1 0 0 0,0-1 0 0 0,-1 1 1 0 0,-1 0-1 0 0,0 0 0 0 0,0-1 1 0 0,-2 1-1 0 0,1 0 0 0 0,-3 19 1 0 0,-16 78 541 0 0,-38 128 0 0 0,46-201-986 0 0,-17 86-335 0 0,26-120 24 0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32.9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19063 0 0,'0'0'7316'0'0,"0"2"-6789"0"0,1 4-314 0 0,9 32 360 0 0,-7-35-1957 0 0,7 2-469 0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33.3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4 101 12439 0 0,'0'0'2444'0'0,"-4"-10"1360"0"0,5 8-3571 0 0,-1-1 1 0 0,0 1-1 0 0,1 0 0 0 0,-1-1 0 0 0,1 1 1 0 0,0 0-1 0 0,-1 0 0 0 0,1 0 0 0 0,0 0 1 0 0,1-1-1 0 0,-1 1 0 0 0,0 1 1 0 0,0-1-1 0 0,1 0 0 0 0,-1 0 0 0 0,1 0 1 0 0,0 1-1 0 0,0-1 0 0 0,-1 1 0 0 0,1-1 1 0 0,0 1-1 0 0,4-2 0 0 0,4-2 171 0 0,0 0 0 0 0,1 1 0 0 0,15-5 0 0 0,-21 8-261 0 0,19-5 81 0 0,1 1 1 0 0,0 1-1 0 0,-1 1 1 0 0,1 1-1 0 0,0 1 0 0 0,34 4 1 0 0,-50-2-167 0 0,1 0 1 0 0,0 1-1 0 0,0 0 1 0 0,-1 1-1 0 0,1 0 1 0 0,-1 1-1 0 0,0-1 1 0 0,17 11-1 0 0,-24-13-41 0 0,1 1-1 0 0,-1-1 0 0 0,0 1 1 0 0,0 0-1 0 0,0 0 0 0 0,0 0 0 0 0,0 0 1 0 0,0 0-1 0 0,0 0 0 0 0,-1 0 1 0 0,1 1-1 0 0,-1-1 0 0 0,0 1 1 0 0,1-1-1 0 0,-1 1 0 0 0,0-1 0 0 0,0 1 1 0 0,-1 0-1 0 0,1-1 0 0 0,-1 1 1 0 0,1 0-1 0 0,-1 0 0 0 0,0-1 1 0 0,0 1-1 0 0,0 0 0 0 0,0 0 0 0 0,-1 0 1 0 0,1-1-1 0 0,-1 1 0 0 0,1 0 1 0 0,-1-1-1 0 0,0 1 0 0 0,0 0 0 0 0,-1-1 1 0 0,-1 5-1 0 0,-1-1 1 0 0,0 1 0 0 0,-1-1 1 0 0,1 0-1 0 0,-1-1 0 0 0,0 1 0 0 0,-9 7 0 0 0,-39 26 37 0 0,34-26-23 0 0,-134 93 44 0 0,148-102-75 0 0,-1 1 0 0 0,1-1 0 0 0,0 1 0 0 0,0 0 0 0 0,-7 10 0 0 0,6-3 0 0 0,6-11 0 0 0,0-1 0 0 0,0 1 0 0 0,0 0 0 0 0,0 0 0 0 0,0-1 0 0 0,0 1 0 0 0,0 0 0 0 0,0 0 0 0 0,0-1 0 0 0,0 1 0 0 0,0 0 0 0 0,0-1 0 0 0,0 1 0 0 0,1 1 0 0 0,1 1 0 0 0,1 0 0 0 0,-1 0 0 0 0,1 0 0 0 0,-1 0 0 0 0,1-1 0 0 0,0 1 0 0 0,0-1 0 0 0,0 1 0 0 0,1-1 0 0 0,-1 0 0 0 0,5 2 0 0 0,1 0 0 0 0,0 0 0 0 0,1 0 0 0 0,11 2 0 0 0,29 6-297 0 0,-1-2-1 0 0,1-3 1 0 0,100 2 0 0 0,-133-10-1165 0 0,24-5 1 0 0,-13 0-259 0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33.6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83 11975 0 0,'0'0'923'0'0,"1"-1"-602"0"0,37-12 4367 0 0,38-10 0 0 0,43-1-842 0 0,121 4-2128 0 0,-218 19-1670 0 0,42 4 0 0 0,-52 1-48 0 0,-4 4 0 0 0,-7-6 2 0 0,0 0 1 0 0,-1 0-1 0 0,1 0 1 0 0,0 0-1 0 0,-1 0 1 0 0,0 0-1 0 0,1 0 0 0 0,-1 1 1 0 0,0-1-1 0 0,0 0 1 0 0,0 0-1 0 0,0 0 1 0 0,-1 0-1 0 0,0 3 0 0 0,-11 34 74 0 0,6-19-33 0 0,-15 52 161 0 0,-14 56 517 0 0,-16 69-27 0 0,39-165-1162 0 0,-1 0 1 0 0,-1-1-1 0 0,-36 58 1 0 0,40-75-1061 0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34.1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0 176 919 0 0,'2'-1'67'0'0,"78"-19"14392"0"0,5 7-8548 0 0,87 1-4485 0 0,-136 10-654 0 0,260-13 384 0 0,455-19 597 0 0,-517 26-1224 0 0,297-13 620 0 0,-2-16-83 0 0,-448 29-970 0 0,146 4 0 0 0,-215 5-96 0 0,-3-1-69 0 0,-7 0-283 0 0,-14 2-4443 0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35.1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17 10679 0 0,'0'0'490'0'0,"-3"1"-9"0"0,-10 0 6186 0 0,13-1-6563 0 0,0-1 1 0 0,0 1 0 0 0,1 0 0 0 0,-1-1 0 0 0,0 1 0 0 0,0 0 0 0 0,1-1 0 0 0,-1 1 0 0 0,0 0 0 0 0,0-1-1 0 0,1 1 1 0 0,-1 0 0 0 0,0 0 0 0 0,1-1 0 0 0,-1 1 0 0 0,1 0 0 0 0,-1 0 0 0 0,0-1 0 0 0,1 1 0 0 0,-1 0-1 0 0,1 0 1 0 0,-1 0 0 0 0,0 0 0 0 0,2 0 0 0 0,13-3 739 0 0,-10 2-404 0 0,11-2 190 0 0,1 0 0 0 0,0 2 0 0 0,0 0 0 0 0,1 0 0 0 0,26 4 0 0 0,-33-1-448 0 0,0 0 0 0 0,1 0 0 0 0,-1 1 1 0 0,0 0-1 0 0,-1 1 0 0 0,1 0 0 0 0,-1 1 0 0 0,1 0 0 0 0,12 10 0 0 0,-20-13-144 0 0,1 1 0 0 0,-1 0-1 0 0,0 0 1 0 0,0 0 0 0 0,0 0 0 0 0,0 1-1 0 0,0-1 1 0 0,-1 1 0 0 0,0 0-1 0 0,1 0 1 0 0,-2 0 0 0 0,1 0-1 0 0,0 0 1 0 0,-1 0 0 0 0,1 0 0 0 0,-1 0-1 0 0,0 1 1 0 0,0 5 0 0 0,-1-3-14 0 0,0-1 1 0 0,0 0-1 0 0,-1 0 1 0 0,0 1 0 0 0,0-1-1 0 0,0 0 1 0 0,-1 0-1 0 0,0 0 1 0 0,0 0 0 0 0,-1 0-1 0 0,0-1 1 0 0,-4 8-1 0 0,-8 8 19 0 0,0-1 0 0 0,-2-1-1 0 0,0-1 1 0 0,-1 0 0 0 0,-1-1-1 0 0,-31 21 1 0 0,44-33-43 0 0,0 0 0 0 0,0 0 0 0 0,1 0 0 0 0,-1 0 0 0 0,1 1 0 0 0,0 0 0 0 0,1 0 0 0 0,-7 11 0 0 0,10-8-16 0 0,2-8 8 0 0,0 0 1 0 0,0 0-1 0 0,0 0 1 0 0,0 0-1 0 0,0 0 0 0 0,0 0 1 0 0,0 0-1 0 0,0 0 1 0 0,1 0-1 0 0,-1 0 0 0 0,0-1 1 0 0,1 1-1 0 0,-1-1 1 0 0,0 1-1 0 0,1-1 0 0 0,-1 1 1 0 0,0-1-1 0 0,1 1 1 0 0,-1-1-1 0 0,1 0 0 0 0,1 0 1 0 0,3 1-33 0 0,1-1-1 0 0,0 0 1 0 0,9-1 0 0 0,24-3-39 0 0,70-9-98 0 0,51-6 46 0 0,-50 10-21 0 0,-28 4-1559 0 0,-28 0-2748 0 0,-36 3-3720 0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35.6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 16383 0 0,'0'0'1484'0'0,"1"-1"-1221"0"0,8-4 187 0 0,-1 0 0 0 0,1 1-1 0 0,0-1 1 0 0,0 2 0 0 0,1-1 0 0 0,-1 1 0 0 0,1 1 0 0 0,-1-1-1 0 0,1 2 1 0 0,0-1 0 0 0,14 1 0 0 0,1 1 399 0 0,0 1-1 0 0,1 1 1 0 0,32 6 0 0 0,-42-5-545 0 0,-1 1 0 0 0,20 7 0 0 0,-30-9-247 0 0,-1 0 0 0 0,0 0 0 0 0,0 0-1 0 0,0 0 1 0 0,0 1 0 0 0,0 0 0 0 0,0-1 0 0 0,-1 1-1 0 0,1 1 1 0 0,-1-1 0 0 0,0 0 0 0 0,5 7 0 0 0,-7-8-44 0 0,0 0 0 0 0,0 0 0 0 0,0 0 0 0 0,-1 0 0 0 0,1 0 1 0 0,0 0-1 0 0,-1 0 0 0 0,0 0 0 0 0,1 1 0 0 0,-1-1 0 0 0,0 0 0 0 0,0 0 0 0 0,0 1 1 0 0,0-1-1 0 0,-1 0 0 0 0,1 0 0 0 0,0 0 0 0 0,-1 1 0 0 0,0-1 0 0 0,1 0 0 0 0,-1 0 1 0 0,0 0-1 0 0,0 0 0 0 0,0 0 0 0 0,-1 0 0 0 0,1-1 0 0 0,0 1 0 0 0,-2 2 0 0 0,-5 4 24 0 0,0 0-1 0 0,0 0 0 0 0,-1 0 1 0 0,-11 7-1 0 0,9-7 19 0 0,-9 6 1 0 0,7-4 7 0 0,-20 18-1 0 0,26-19-51 0 0,7-9-11 0 0,0 1 0 0 0,0 0 0 0 0,0-1 0 0 0,0 1 0 0 0,0 0 0 0 0,0-1 0 0 0,0 1 0 0 0,0-1 0 0 0,0 1 0 0 0,0 0 0 0 0,0-1 0 0 0,1 1 0 0 0,-1-1 0 0 0,0 1 0 0 0,1 1 0 0 0,1 0-6 0 0,-1 0-1 0 0,1 1 1 0 0,0-1-1 0 0,0 0 1 0 0,0 0-1 0 0,0-1 0 0 0,1 1 1 0 0,-1 0-1 0 0,0-1 1 0 0,1 1-1 0 0,4 1 1 0 0,35 13-100 0 0,-23-10 43 0 0,12 5-6 0 0,-1-1 6 0 0,-1 2 0 0 0,0 1 0 0 0,39 23 0 0 0,-53-26 51 0 0,0 1 1 0 0,-1 0-1 0 0,0 1 1 0 0,21 24-1 0 0,-31-32 15 0 0,0 1 1 0 0,-1-1-1 0 0,1 1 0 0 0,-1 0 1 0 0,0 0-1 0 0,0 1 0 0 0,-1-1 1 0 0,0 1-1 0 0,0-1 0 0 0,0 1 1 0 0,0 0-1 0 0,-1-1 0 0 0,0 1 1 0 0,0 0-1 0 0,-1 0 0 0 0,1 0 1 0 0,-1 0-1 0 0,-1 8 0 0 0,0-11 23 0 0,0 1 1 0 0,0-1-1 0 0,0 0 0 0 0,-1 1 0 0 0,1-1 0 0 0,-1 0 0 0 0,1 0 0 0 0,-1 0 0 0 0,0 0 0 0 0,0 0 0 0 0,-1 0 1 0 0,1-1-1 0 0,-3 4 0 0 0,0-2 40 0 0,0-1 0 0 0,0 1 0 0 0,0-1-1 0 0,0 0 1 0 0,-1 0 0 0 0,-11 4 0 0 0,-1-2 133 0 0,0-1 0 0 0,0 0 0 0 0,-36 2 0 0 0,36-5-322 0 0,1-1-1 0 0,-1-1 1 0 0,0 0-1 0 0,1-1 1 0 0,0-2-1 0 0,-1 1 1 0 0,1-2 0 0 0,1 0-1 0 0,-1-1 1 0 0,1-1-1 0 0,-22-12 1 0 0,24 9-832 0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42.7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12 162 9215 0 0,'0'0'8247'0'0,"-1"2"-6802"0"0,-1 4-951 0 0,0-1-1 0 0,0 1 1 0 0,1 0 0 0 0,0 0-1 0 0,0 0 1 0 0,0 0 0 0 0,1 0-1 0 0,0 0 1 0 0,0 0 0 0 0,0 0-1 0 0,1 0 1 0 0,0 0-1 0 0,0 0 1 0 0,3 8 0 0 0,4 11 187 0 0,22 47 1 0 0,-25-62-503 0 0,7 16-85 0 0,1-1 1 0 0,2 0 0 0 0,1-2-1 0 0,0 1 1 0 0,25 24-1 0 0,-28-34-87 0 0,0 0-1 0 0,2-2 1 0 0,0 0-1 0 0,0 0 0 0 0,1-1 1 0 0,0-1-1 0 0,1-1 1 0 0,30 13-1 0 0,-40-20-6 0 0,-1 0 0 0 0,1-1-1 0 0,-1 1 1 0 0,1-1 0 0 0,0-1-1 0 0,0 1 1 0 0,-1-1 0 0 0,1 0 0 0 0,0-1-1 0 0,0 0 1 0 0,0 0 0 0 0,-1 0-1 0 0,1-1 1 0 0,-1 0 0 0 0,1 0 0 0 0,-1 0-1 0 0,0-1 1 0 0,0 0 0 0 0,9-6-1 0 0,-8 4 6 0 0,0 0-1 0 0,0 0 1 0 0,-1-1-1 0 0,0 0 0 0 0,0 0 1 0 0,0 0-1 0 0,-1-1 0 0 0,0 0 1 0 0,0 0-1 0 0,-1-1 0 0 0,0 1 1 0 0,0-1-1 0 0,0 0 0 0 0,-1 0 1 0 0,2-8-1 0 0,-2-1 10 0 0,-1 1 1 0 0,0 0-1 0 0,-1 0 1 0 0,-1-1-1 0 0,-1 1 0 0 0,0 0 1 0 0,-1 0-1 0 0,0 0 1 0 0,-8-24-1 0 0,-1 4 34 0 0,-2-1 0 0 0,-33-63 0 0 0,41 89-47 0 0,-6-10-19 0 0,0 0 0 0 0,-1 0 0 0 0,-1 1 0 0 0,-1 1 0 0 0,-27-30 0 0 0,40 48-528 0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43.3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368 17 10135 0 0,'-8'-3'604'0'0,"1"0"0"0"0,-1 0-1 0 0,1 1 1 0 0,-1 0 0 0 0,0 1-1 0 0,0 0 1 0 0,0 0 0 0 0,1 0-1 0 0,-16 1 1 0 0,-3 3 3763 0 0,-42 9 0 0 0,42-7-4223 0 0,10-1 223 0 0,1 0 1 0 0,-1 1-1 0 0,1 1 0 0 0,0 1 1 0 0,0 0-1 0 0,-16 11 1 0 0,28-16-360 0 0,1 0 0 0 0,-1 0 0 0 0,1 0 0 0 0,0 0 0 0 0,0 1 0 0 0,0-1 1 0 0,0 1-1 0 0,0-1 0 0 0,0 1 0 0 0,1-1 0 0 0,-2 5 0 0 0,2-6-11 0 0,0 0 1 0 0,0 1-1 0 0,1-1 0 0 0,-1 0 0 0 0,1 1 1 0 0,-1-1-1 0 0,1 1 0 0 0,-1-1 0 0 0,1 1 1 0 0,0-1-1 0 0,0 1 0 0 0,0-1 0 0 0,0 1 1 0 0,0-1-1 0 0,0 1 0 0 0,0-1 0 0 0,0 1 1 0 0,1-1-1 0 0,-1 1 0 0 0,1-1 0 0 0,-1 1 1 0 0,1-1-1 0 0,-1 0 0 0 0,1 1 0 0 0,0-1 1 0 0,0 0-1 0 0,-1 1 0 0 0,1-1 0 0 0,2 2 1 0 0,-1-1-15 0 0,1 2-37 0 0,1-1 0 0 0,1 1 0 0 0,-1 0-1 0 0,0-1 1 0 0,1 0 0 0 0,0 0 0 0 0,0 0-1 0 0,7 2 1 0 0,44 15-423 0 0,-46-16 389 0 0,30 10-369 0 0,0 2 0 0 0,-2 1 0 0 0,55 34 0 0 0,-85-47 440 0 0,-1 1-1 0 0,0 0 1 0 0,-1 1 0 0 0,1-1-1 0 0,-1 1 1 0 0,0 1 0 0 0,-1-1-1 0 0,1 1 1 0 0,-1 0 0 0 0,-1 0-1 0 0,1 0 1 0 0,-1 1 0 0 0,0 0-1 0 0,4 14 1 0 0,-7-19 61 0 0,0 0 0 0 0,-1 1 0 0 0,1-1 0 0 0,-1 0 0 0 0,0 1 0 0 0,0-1 0 0 0,0 0 0 0 0,-1 1 0 0 0,1-1 0 0 0,-1 0 0 0 0,0 1 0 0 0,0-1 0 0 0,0 0 0 0 0,0 0 0 0 0,0 0 0 0 0,-4 6 0 0 0,2-5 71 0 0,0 0 0 0 0,0-1 0 0 0,0 1 0 0 0,-1-1 0 0 0,0 0 0 0 0,1 0 0 0 0,-1 0 0 0 0,0 0 0 0 0,-1 0 0 0 0,-7 3 0 0 0,3-3 53 0 0,0 1 0 0 0,-1-1 0 0 0,0 0 0 0 0,1-1 0 0 0,-1 0-1 0 0,0-1 1 0 0,0 0 0 0 0,0-1 0 0 0,-1 0 0 0 0,-17-2 0 0 0,20 1-123 0 0,0-1 0 0 0,1 0 0 0 0,-1 0 0 0 0,0-1 0 0 0,1 0 0 0 0,-11-5 1 0 0,16 6-78 0 0,0 1 0 0 0,0 0 0 0 0,0 0 0 0 0,1-1 1 0 0,-1 1-1 0 0,0-1 0 0 0,1 0 0 0 0,-1 1 0 0 0,1-1 1 0 0,0 0-1 0 0,-1 0 0 0 0,1 0 0 0 0,0 0 0 0 0,0 0 1 0 0,0 0-1 0 0,1 0 0 0 0,-1 0 0 0 0,0-1 1 0 0,1 1-1 0 0,-1 0 0 0 0,1 0 0 0 0,0 0 0 0 0,0-1 1 0 0,0 1-1 0 0,0 0 0 0 0,0-1 0 0 0,1-2 0 0 0,2-7-1248 0 0,2 0-381 0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43.7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18887 0 0,'0'0'1971'0'0,"0"2"-1872"0"0,4 37 3265 0 0,-3 60 1 0 0,-2-52-3012 0 0,1-29-213 0 0,0-1-35 0 0,2 22-1 0 0,-2-37-66 0 0,12-6-10158 0 0,-2-1 2221 0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44.0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98 9671 0 0,'0'0'875'0'0,"1"2"-719"0"0,16 41 262 0 0,-14-31 1251 0 0,0 1 1 0 0,-1 0-1 0 0,0-1 1 0 0,-1 1-1 0 0,-1 0 0 0 0,-1 20 1 0 0,1-26-763 0 0,0 9 31 0 0,-2-14-32 0 0,0-8 712 0 0,1 2-1617 0 0,0 0 1 0 0,1 1-1 0 0,0-1 1 0 0,0 0-1 0 0,0 1 0 0 0,0-1 1 0 0,0 0-1 0 0,1 1 1 0 0,-1-1-1 0 0,1 0 0 0 0,0 1 1 0 0,2-5-1 0 0,3-7-110 0 0,12-22-1 0 0,-9 20-97 0 0,0-1-152 0 0,1 1-1 0 0,23-30 0 0 0,-27 39 251 0 0,0 1 0 0 0,1 1-1 0 0,0-1 1 0 0,0 1-1 0 0,0 0 1 0 0,1 1-1 0 0,-1-1 1 0 0,13-4-1 0 0,-17 8 130 0 0,1 1 0 0 0,-1 0 0 0 0,1 0 0 0 0,-1 0 0 0 0,1 1 0 0 0,0-1 0 0 0,0 1 0 0 0,-1 0 0 0 0,1 0 1 0 0,0 1-1 0 0,-1-1 0 0 0,1 1 0 0 0,0-1 0 0 0,-1 1 0 0 0,1 0 0 0 0,0 0 0 0 0,-1 1 0 0 0,0-1 0 0 0,1 1 0 0 0,-1 0 0 0 0,0 0 0 0 0,0 0 0 0 0,4 3 0 0 0,0 1 97 0 0,-1-1 1 0 0,0 1-1 0 0,0 0 1 0 0,-1 0-1 0 0,1 1 0 0 0,-1-1 1 0 0,-1 1-1 0 0,1 0 0 0 0,4 12 1 0 0,4 18 80 0 0,-9-25-534 0 0,0-1 0 0 0,1 1-1 0 0,9 15 1 0 0,-5-17-5788 0 0,2-1-2084 0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44.4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287 9 13823 0 0,'0'0'1062'0'0,"-8"-4"530"0"0,3 3-1025 0 0,1 0 0 0 0,0 0 1 0 0,-1 0-1 0 0,1 1 0 0 0,-1 0 1 0 0,0-1-1 0 0,1 2 0 0 0,-1-1 1 0 0,1 0-1 0 0,-1 1 0 0 0,1 0 1 0 0,-5 1-1 0 0,-9 4 749 0 0,-27 13-1 0 0,29-12-791 0 0,4-2-210 0 0,1 0-1 0 0,1 1 1 0 0,-1 1 0 0 0,1 0-1 0 0,-16 13 1 0 0,21-15-213 0 0,-1 1 0 0 0,1-1 0 0 0,0 1-1 0 0,0 1 1 0 0,1-1 0 0 0,-1 1 0 0 0,1-1 0 0 0,1 1 0 0 0,0 0 0 0 0,-3 9 0 0 0,5-13-93 0 0,0 0 0 0 0,0 0 0 0 0,0 1 0 0 0,0-1 0 0 0,1 1 0 0 0,0-1 0 0 0,0 0 0 0 0,0 1 0 0 0,0-1 0 0 0,0 1 0 0 0,1-1 0 0 0,-1 1 0 0 0,1-1 0 0 0,0 0 0 0 0,0 0 0 0 0,0 1 0 0 0,0-1 0 0 0,1 0 0 0 0,0 0 0 0 0,-1 0 0 0 0,1 0 0 0 0,0 0 0 0 0,3 2 0 0 0,-2-2-16 0 0,1 0 0 0 0,-1 0 1 0 0,1 0-1 0 0,0 0 0 0 0,0-1 0 0 0,0 0 1 0 0,0 0-1 0 0,1 0 0 0 0,-1 0 0 0 0,1-1 1 0 0,-1 0-1 0 0,1 1 0 0 0,-1-2 0 0 0,1 1 1 0 0,0 0-1 0 0,7-1 0 0 0,4-1-214 0 0,-1-1 0 0 0,1 0 1 0 0,-1-1-1 0 0,0-1 0 0 0,0 0 0 0 0,0-1 0 0 0,0-1 0 0 0,-1 0 0 0 0,0-1 1 0 0,0 0-1 0 0,-1-1 0 0 0,24-19 0 0 0,-31 21 52 0 0,0 0-1 0 0,0 0 1 0 0,-1-1 0 0 0,0 0-1 0 0,0 0 1 0 0,-1 0 0 0 0,0 0-1 0 0,0-1 1 0 0,-1 0 0 0 0,0 0-1 0 0,0 0 1 0 0,-1 0 0 0 0,0 0-1 0 0,0 0 1 0 0,-1-1-1 0 0,1-14 1 0 0,-2 21 1391 0 0,6 12-1019 0 0,42 71-134 0 0,-30-55-43 0 0,-2 1 0 0 0,-1 0 0 0 0,-2 1 0 0 0,14 38 0 0 0,-19-35 42 0 0,-1 0-1 0 0,5 56 1 0 0,-7 63 182 0 0,-5-136-130 0 0,-1-1 0 0 0,0 0-1 0 0,-1 0 1 0 0,0 0-1 0 0,-1-1 1 0 0,-1 1-1 0 0,0 0 1 0 0,0-1-1 0 0,-2 0 1 0 0,1 0 0 0 0,-9 12-1 0 0,11-20-60 0 0,0 0-1 0 0,0 0 1 0 0,-1 0 0 0 0,1-1-1 0 0,-1 0 1 0 0,0 1-1 0 0,0-1 1 0 0,0-1 0 0 0,-1 1-1 0 0,-7 3 1 0 0,4-3-22 0 0,0 0-1 0 0,0-1 1 0 0,0 0 0 0 0,-1 0-1 0 0,-15 1 1 0 0,3-3-139 0 0,-1 0 1 0 0,0-2-1 0 0,0 0 0 0 0,-22-7 1 0 0,5 0-1729 0 0,-42-18 0 0 0,49 16 110 0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48.3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33 11055 0 0,'0'0'9758'0'0,"3"1"-8781"0"0,11 1-647 0 0,0-1 1 0 0,0 0 0 0 0,1-1-1 0 0,-1 0 1 0 0,0-1 0 0 0,0 0-1 0 0,0-2 1 0 0,26-6 0 0 0,64-14-2325 0 0,-101 23 299 0 0,6 0-87 0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48.7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49 3679 0 0,'0'0'167'0'0,"2"-1"524"0"0,45-10 11357 0 0,0-1-7972 0 0,49-3-2858 0 0,-54 9-7255 0 0,-18 3-766 0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52.6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 85 8119 0 0,'-2'-9'424'0'0,"1"3"-194"0"0,-1 1 0 0 0,1-1-1 0 0,-1 1 1 0 0,0-1 0 0 0,-10-7 4628 0 0,12 13-4757 0 0,-4 9 1877 0 0,0 12-708 0 0,4-21-1115 0 0,-5 42 2366 0 0,0 57-1 0 0,4-24-1147 0 0,4 144 1014 0 0,-2-212-2322 0 0,2 61 412 0 0,-4 77 0 0 0,0-136-407 0 0,1-8 216 0 0,1-3-232 0 0,4-11-9 0 0,0-1 0 0 0,-2 1 0 0 0,5-27 0 0 0,0-47-24 0 0,-5 54 13 0 0,22-181-70 0 0,-16 159 18 0 0,33-100 0 0 0,-40 148 15 0 0,1 0 0 0 0,1 0 0 0 0,-1 0 0 0 0,1 1 0 0 0,0-1 1 0 0,1 1-1 0 0,-1 0 0 0 0,1 0 0 0 0,0 1 0 0 0,1-1 0 0 0,11-8 0 0 0,-14 11 2 0 0,1 1 1 0 0,-1 0-1 0 0,1 0 0 0 0,-1 0 1 0 0,1 1-1 0 0,0-1 0 0 0,0 1 0 0 0,0 0 1 0 0,0 0-1 0 0,0 0 0 0 0,0 0 1 0 0,0 1-1 0 0,0 0 0 0 0,0-1 0 0 0,0 2 1 0 0,0-1-1 0 0,0 0 0 0 0,0 1 1 0 0,0 0-1 0 0,0 0 0 0 0,0 0 1 0 0,0 0-1 0 0,6 4 0 0 0,-1-1 42 0 0,-1 2 1 0 0,0-1-1 0 0,0 1 1 0 0,-1 1-1 0 0,0-1 1 0 0,0 1-1 0 0,-1 0 0 0 0,1 1 1 0 0,-2-1-1 0 0,1 1 1 0 0,6 14-1 0 0,5 10 326 0 0,20 60 0 0 0,-32-79-290 0 0,12 40 203 0 0,-2 1-1 0 0,11 78 1 0 0,-22-94-214 0 0,-3-25-37 0 0,1 1 0 0 0,5 21 0 0 0,-5-27 17 0 0,1 0 1 0 0,0-1-1 0 0,0 0 0 0 0,0 1 0 0 0,1-1 0 0 0,5 7 1 0 0,-7-12-326 0 0,0 1 0 0 0,0 0 0 0 0,1-1 0 0 0,-1 0 0 0 0,1 0 0 0 0,5 4 0 0 0,-5-4-753 0 0,0-1 0 0 0,1 1 1 0 0,-1-1-1 0 0,1 1 0 0 0,0-1 0 0 0,-1 0 0 0 0,5 0 0 0 0,13 1-7924 0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53.9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19 300 9183 0 0,'0'0'831'0'0,"-1"-1"-686"0"0,-16-16 10653 0 0,19 31-9345 0 0,1-2-953 0 0,0-1-1 0 0,1 0 1 0 0,0 0 0 0 0,12 20-1 0 0,28 41 867 0 0,-26-46-949 0 0,6 11 89 0 0,41 47 0 0 0,-56-73-428 0 0,1 0 0 0 0,1-1 1 0 0,0 0-1 0 0,0-1 0 0 0,1-1 0 0 0,0 0 1 0 0,1 0-1 0 0,14 6 0 0 0,-26-13-56 0 0,1 0 0 0 0,-1-1 0 0 0,0 1 0 0 0,1 0 0 0 0,-1-1 1 0 0,1 1-1 0 0,-1-1 0 0 0,1 0 0 0 0,0 0 0 0 0,-1 1 0 0 0,1-1 0 0 0,-1 0 0 0 0,1 0 0 0 0,-1-1 0 0 0,1 1 0 0 0,-1 0 1 0 0,1 0-1 0 0,-1-1 0 0 0,1 1 0 0 0,-1-1 0 0 0,1 1 0 0 0,-1-1 0 0 0,1 0 0 0 0,-1 1 0 0 0,0-1 0 0 0,1 0 0 0 0,-1 0 1 0 0,0 0-1 0 0,0 0 0 0 0,0 0 0 0 0,1 0 0 0 0,-1 0 0 0 0,0-1 0 0 0,-1 1 0 0 0,1 0 0 0 0,0-1 0 0 0,0 1 0 0 0,0 0 0 0 0,-1-1 1 0 0,1 1-1 0 0,-1-1 0 0 0,1 1 0 0 0,-1-3 0 0 0,3-6 85 0 0,-1 0 0 0 0,-1-1 0 0 0,0 0 1 0 0,0-19-1 0 0,-1 30-103 0 0,-1-50 96 0 0,3-58 264 0 0,-1 93-328 0 0,1 0 0 0 0,1 0 0 0 0,0 0 0 0 0,1 0 0 0 0,6-15 0 0 0,5-5-277 0 0,1 2 0 0 0,2 0 0 0 0,26-39 0 0 0,-32 56 51 0 0,1-1-1 0 0,1 1 0 0 0,0 1 1 0 0,1 0-1 0 0,1 2 0 0 0,0-1 0 0 0,24-14 1 0 0,-35 25-726 0 0,6-4 546 0 0,-1 4-7960 0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55.1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59 272 12671 0 0,'-25'7'403'0'0,"-8"2"4308"0"0,71-13-2009 0 0,92-12-308 0 0,40-6-1096 0 0,152-47-510 0 0,-102 29-414 0 0,238-46 515 0 0,-364 71-734 0 0,26-7-154 0 0,-101 16 18 0 0,-2 0-579 0 0,-4 5-3646 0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55.7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16 141 6911 0 0,'0'0'528'0'0,"-1"-1"-341"0"0,-4 0 1253 0 0,0-5 2703 0 0,1-6-2187 0 0,4 10-1767 0 0,0 0 0 0 0,0 0-1 0 0,1 1 1 0 0,-1-1 0 0 0,1 0 0 0 0,0 1 0 0 0,-1-1 0 0 0,1 1 0 0 0,0-1 0 0 0,0 1 0 0 0,0-1 0 0 0,0 1 0 0 0,0-1 0 0 0,0 1 0 0 0,2-2 0 0 0,21-18 1413 0 0,-9 11-1200 0 0,1 0-1 0 0,0 1 1 0 0,0 1 0 0 0,1 1 0 0 0,-1 0-1 0 0,2 1 1 0 0,-1 1 0 0 0,25-4 0 0 0,-39 8-367 0 0,0 1 0 0 0,0 0 0 0 0,1-1 0 0 0,-1 1 0 0 0,0 0 0 0 0,1 1 0 0 0,-1-1 0 0 0,0 1 0 0 0,1-1-1 0 0,-1 1 1 0 0,0 0 0 0 0,0 0 0 0 0,0 0 0 0 0,0 1 0 0 0,0-1 0 0 0,0 1 0 0 0,0 0 0 0 0,0 0 0 0 0,0 0 0 0 0,-1 0 0 0 0,1 0 0 0 0,-1 0 0 0 0,0 1 0 0 0,0-1 0 0 0,1 1 0 0 0,-2 0 0 0 0,1-1 0 0 0,0 1 0 0 0,0 0 0 0 0,-1 0 0 0 0,0 0 0 0 0,0 1 0 0 0,1-1 0 0 0,-2 0 0 0 0,1 0 0 0 0,0 0 0 0 0,-1 1 0 0 0,1-1-1 0 0,-1 5 1 0 0,0 3-6 0 0,-1-1-1 0 0,0 0 1 0 0,-1 1-1 0 0,0-1 1 0 0,0 0-1 0 0,-1 0 0 0 0,0 0 1 0 0,-1-1-1 0 0,0 1 1 0 0,-1-1-1 0 0,-5 9 0 0 0,-11 14 46 0 0,-40 48 0 0 0,48-65-80 0 0,-94 122-82 0 0,81-100 88 0 0,20-29 0 0 0,5 2 0 0 0,7-1 0 0 0,-5-8 0 0 0,1 0 0 0 0,0 0 0 0 0,0 0 0 0 0,0 0 0 0 0,0 0 0 0 0,0-1 0 0 0,0 1 0 0 0,1-1 0 0 0,-1 1 0 0 0,0-1 0 0 0,0 0 0 0 0,0 0 0 0 0,4 0 0 0 0,31-5 0 0 0,-29 3 0 0 0,68-14-352 0 0,125-44 0 0 0,-149 38-1800 0 0,-28 12-32 0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56.0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121 1 1375 0 0,'-1'1'66'0'0,"-4"5"24"0"0,0 1 0 0 0,0-1 0 0 0,0 1 0 0 0,1 0 0 0 0,-4 10 0 0 0,-10 21 4800 0 0,11-21-291 0 0,-10 22 3922 0 0,3 1-4380 0 0,6-19-3451 0 0,2 1 0 0 0,1 0 0 0 0,-4 38 0 0 0,7-51-577 0 0,1 1-1 0 0,1-1 1 0 0,0 1-1 0 0,0-1 1 0 0,1 0-1 0 0,0 1 1 0 0,1-1 0 0 0,-1 1-1 0 0,2-1 1 0 0,0 0-1 0 0,0 0 1 0 0,6 11-1 0 0,-8-18-104 0 0,1 0 1 0 0,-1 0-1 0 0,1 0 1 0 0,-1 0-1 0 0,1-1 0 0 0,0 1 1 0 0,0-1-1 0 0,0 1 1 0 0,0-1-1 0 0,0 0 0 0 0,0 0 1 0 0,0 0-1 0 0,1 0 0 0 0,-1 0 1 0 0,0 0-1 0 0,0 0 1 0 0,1-1-1 0 0,-1 1 0 0 0,0-1 1 0 0,1 0-1 0 0,-1 0 0 0 0,5 0 1 0 0,4 0 3 0 0,0-2-1 0 0,0 1 1 0 0,16-5 0 0 0,-24 5-3 0 0,55-14-308 0 0,0-2 0 0 0,-2-3-1 0 0,59-30 1 0 0,-96 40-920 0 0,25-16 0 0 0,-20 7-6180 0 0,-11 8-180 0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2:56.4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125 1 13359 0 0,'-4'4'145'0'0,"-1"1"0"0"0,1 0 0 0 0,1 0-1 0 0,-1 0 1 0 0,1 0 0 0 0,0 0 0 0 0,0 1 0 0 0,0 0-1 0 0,-3 10 1 0 0,-1 8 1000 0 0,-4 28-1 0 0,7-32 1107 0 0,-15 68 3585 0 0,-23 141-3199 0 0,39-162-2802 0 0,4-23-7501 0 0,0-21-924 0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01.6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240 47 8231 0 0,'0'0'13959'0'0,"-14"5"-12742"0"0,-3 5-591 0 0,-1 2 0 0 0,2 0 0 0 0,-21 18-1 0 0,29-23-517 0 0,-10 9 153 0 0,0 1 1 0 0,-17 23 0 0 0,26-29-166 0 0,1 0 1 0 0,0 1-1 0 0,1 0 1 0 0,0 0-1 0 0,-6 18 1 0 0,12-27-87 0 0,-1 1 0 0 0,1 0 0 0 0,1-1 0 0 0,-1 1 1 0 0,0 0-1 0 0,1-1 0 0 0,0 1 0 0 0,0 0 0 0 0,0 0 0 0 0,0-1 1 0 0,0 1-1 0 0,1 0 0 0 0,0-1 0 0 0,0 1 0 0 0,0 0 0 0 0,0-1 1 0 0,3 6-1 0 0,-2-5-11 0 0,1 0 1 0 0,0 0 0 0 0,0 0-1 0 0,0 0 1 0 0,0-1-1 0 0,1 1 1 0 0,0-1-1 0 0,-1 0 1 0 0,1 0 0 0 0,0 0-1 0 0,0-1 1 0 0,1 1-1 0 0,6 2 1 0 0,6 2 7 0 0,0-1 0 0 0,1-1-1 0 0,-1-1 1 0 0,1 0 0 0 0,1-1-1 0 0,-1-1 1 0 0,0 0 0 0 0,29-3 0 0 0,-9-2-212 0 0,1-1 1 0 0,74-20 0 0 0,-96 19 80 0 0,-1 0 1 0 0,0-1-1 0 0,30-16 0 0 0,-36 16 80 0 0,-1 0 0 0 0,0 0 0 0 0,-1-1 0 0 0,1 0-1 0 0,-1 0 1 0 0,-1-1 0 0 0,10-11 0 0 0,-15 15 40 0 0,1-1 1 0 0,-1 1-1 0 0,0-1 1 0 0,0 1-1 0 0,0-1 0 0 0,-1 0 1 0 0,1 0-1 0 0,-1 0 0 0 0,-1 0 1 0 0,1 0-1 0 0,-1 0 1 0 0,1 0-1 0 0,-1 0 0 0 0,-1 0 1 0 0,1 0-1 0 0,-1 1 0 0 0,0-1 1 0 0,0 0-1 0 0,-2-7 1 0 0,-2-1 61 0 0,0 0 1 0 0,0 0 0 0 0,-1 1 0 0 0,-1 0-1 0 0,-15-21 1 0 0,15 24 4 0 0,0 1 0 0 0,-1 0 0 0 0,1 1 0 0 0,-2 0 1 0 0,1 0-1 0 0,-1 1 0 0 0,0 0 0 0 0,-1 1 0 0 0,1 0 0 0 0,-1 0 0 0 0,0 1 0 0 0,-17-5 0 0 0,10 4-33 0 0,1 2 0 0 0,-1 0 0 0 0,1 1 0 0 0,-1 0 0 0 0,0 1 0 0 0,0 1 0 0 0,-25 3 0 0 0,36-2-692 0 0,-1 1 0 0 0,1 0 0 0 0,-9 3 0 0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06.8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577 236 10135 0 0,'-4'-6'579'0'0,"0"0"0"0"0,0 0-1 0 0,1 0 1 0 0,0 0 0 0 0,0-1 0 0 0,0 1-1 0 0,1-1 1 0 0,0 0 0 0 0,1 1-1 0 0,-2-13 1 0 0,1 9 230 0 0,-1 1-297 0 0,-1 0 0 0 0,0 0 1 0 0,0 0-1 0 0,-1 0 0 0 0,0 1 0 0 0,0 0 1 0 0,-1 0-1 0 0,-12-12 0 0 0,12 11-185 0 0,2 5-194 0 0,0 0 1 0 0,0 0-1 0 0,-1 0 0 0 0,1 1 1 0 0,-1 0-1 0 0,1 0 0 0 0,-1 0 1 0 0,0 0-1 0 0,0 0 0 0 0,-1 1 1 0 0,1 0-1 0 0,0 0 0 0 0,-1 1 1 0 0,1 0-1 0 0,-1 0 0 0 0,1 0 1 0 0,-1 0-1 0 0,0 1 0 0 0,1 0 1 0 0,-10 1-1 0 0,3 0-53 0 0,1 1 0 0 0,-1 0 0 0 0,0 1 0 0 0,1 0 0 0 0,0 1 0 0 0,-1 1 0 0 0,2 0 0 0 0,-19 10 0 0 0,11-3-76 0 0,2 0 0 0 0,-1 1 1 0 0,2 0-1 0 0,0 1 0 0 0,0 1 0 0 0,1 0 0 0 0,1 1 1 0 0,1 1-1 0 0,0 0 0 0 0,1 1 0 0 0,1 0 0 0 0,1 0 1 0 0,-8 22-1 0 0,5-8 43 0 0,2 0 0 0 0,1 1 0 0 0,2 0 0 0 0,1 1 0 0 0,-3 63 0 0 0,8-36 42 0 0,3 0 0 0 0,14 84 0 0 0,-5-90-1320 0 0,25 76-1 0 0,-31-117 1083 0 0,8 18-3684 0 0,-10-26 1806 0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07.5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1 417 12495 0 0,'1'-1'572'0'0,"14"-15"6"0"0,0 1 0 0 0,1 1-1 0 0,31-23 1 0 0,-29 26 26 0 0,1 0-1 0 0,0 1 1 0 0,0 1-1 0 0,1 1 1 0 0,21-6-1 0 0,108-22 1126 0 0,-119 30-1416 0 0,9-3-208 0 0,1 3 0 0 0,0 1 1 0 0,1 2-1 0 0,62 3 0 0 0,-92 2-118 0 0,-9-2-51 0 0,-11 10 107 0 0,2-3 113 0 0,-1-1 1 0 0,0 0 0 0 0,-1 0 0 0 0,0-1 0 0 0,1 0-1 0 0,-2 0 1 0 0,-15 5 0 0 0,9-3 301 0 0,-21 12 0 0 0,28-13-243 0 0,0 1 0 0 0,0 1-1 0 0,0-1 1 0 0,1 1 0 0 0,0 1-1 0 0,0 0 1 0 0,1 0 0 0 0,0 0-1 0 0,-9 18 1 0 0,12-19-147 0 0,0 0-1 0 0,1 0 0 0 0,-1 0 1 0 0,2 0-1 0 0,-1 0 1 0 0,1 1-1 0 0,1-1 0 0 0,-1 1 1 0 0,1 0-1 0 0,1-1 1 0 0,0 1-1 0 0,0 0 0 0 0,2 13 1 0 0,2-8-26 0 0,3-3-31 0 0,-6-9-11 0 0,1 0 0 0 0,-1 0 0 0 0,1 0 0 0 0,0-1 0 0 0,0 1 0 0 0,0 0-1 0 0,0-1 1 0 0,0 0 0 0 0,0 1 0 0 0,1-1 0 0 0,-1 0 0 0 0,0 0 0 0 0,0 0 0 0 0,1-1 0 0 0,-1 1 0 0 0,1 0-1 0 0,-1-1 1 0 0,1 0 0 0 0,-1 1 0 0 0,1-1 0 0 0,-1 0 0 0 0,1 0 0 0 0,-1 0 0 0 0,1-1 0 0 0,3 0 0 0 0,-2 0-23 0 0,1-1 1 0 0,0 0-1 0 0,0 0 1 0 0,-1 0-1 0 0,0-1 1 0 0,1 0-1 0 0,-1 1 1 0 0,0-2-1 0 0,0 1 1 0 0,0 0 0 0 0,6-8-1 0 0,8-12-230 0 0,-1-2-1 0 0,-1 1 1 0 0,-2-2 0 0 0,22-51-1 0 0,-27 59 145 0 0,-5 6 55 0 0,2 1 1 0 0,0 1-1 0 0,0-1 0 0 0,1 1 1 0 0,8-10-1 0 0,-14 18 45 0 0,1 0 1 0 0,0 0-1 0 0,0 0 0 0 0,0 0 0 0 0,0 1 1 0 0,0-1-1 0 0,1 1 0 0 0,-1-1 0 0 0,0 1 1 0 0,1-1-1 0 0,-1 1 0 0 0,1 0 0 0 0,-1 0 0 0 0,1 1 1 0 0,0-1-1 0 0,-1 0 0 0 0,1 1 0 0 0,0 0 1 0 0,-1-1-1 0 0,1 1 0 0 0,0 0 0 0 0,0 1 1 0 0,-1-1-1 0 0,1 0 0 0 0,0 1 0 0 0,-1-1 1 0 0,1 1-1 0 0,4 2 0 0 0,3 1 39 0 0,-1 1 0 0 0,-1 0 1 0 0,1 1-1 0 0,-1 0 0 0 0,0 1 0 0 0,0-1 0 0 0,0 1 0 0 0,-1 1 1 0 0,0-1-1 0 0,7 12 0 0 0,4 8 181 0 0,27 56 0 0 0,-41-73-198 0 0,3 4 534 0 0,-7-12 140 0 0,-4-8-432 0 0,0-1-155 0 0,0 0-1 0 0,1 0 1 0 0,0-1 0 0 0,1 1 0 0 0,-1-1-1 0 0,1 0 1 0 0,1 0 0 0 0,-2-10-1 0 0,1-5 164 0 0,1-38 0 0 0,2 40-200 0 0,0 1 1 0 0,2-1 0 0 0,7-32-1 0 0,-8 46-64 0 0,0 0 1 0 0,1 0-1 0 0,-1 1 0 0 0,1-1 0 0 0,1 1 0 0 0,-1 0 0 0 0,1 0 0 0 0,0 0 0 0 0,1 0 0 0 0,0 1 1 0 0,-1-1-1 0 0,1 1 0 0 0,1 1 0 0 0,8-7 0 0 0,9-2-632 0 0,0 0-1 0 0,0 2 1 0 0,1 1 0 0 0,1 1-1 0 0,50-12 1 0 0,-43 13-959 0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08.1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7 9215 0 0,'-2'-6'8839'0'0,"3"26"-5957"0"0,0-4-1980 0 0,-5 163 3415 0 0,-10 276-3833 0 0,15-436-458 0 0,0-7-1463 0 0,-1-3-2849 0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08.5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 9215 0 0,'0'0'707'0'0,"2"-1"-168"0"0,1 1-69 0 0,0-1 1 0 0,1 1-1 0 0,-1 0 1 0 0,0 0 0 0 0,0 0-1 0 0,1 1 1 0 0,-1-1 0 0 0,0 1-1 0 0,0 0 1 0 0,0 0-1 0 0,0 0 1 0 0,0 0 0 0 0,0 0-1 0 0,0 1 1 0 0,0-1-1 0 0,4 4 1 0 0,-3-2-149 0 0,0 1 0 0 0,0 0 0 0 0,0 0-1 0 0,-1 0 1 0 0,1 0 0 0 0,-1 1 0 0 0,0 0 0 0 0,-1-1 0 0 0,3 7 0 0 0,3 9 106 0 0,-1 1 1 0 0,-1 0 0 0 0,6 42 0 0 0,-11-58-232 0 0,7 73 191 0 0,-2-1-1 0 0,-6 90 1 0 0,-2-68-1241 0 0,1-59-2780 0 0,0-26 1475 0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09.0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1 205 16063 0 0,'1'-4'108'0'0,"-1"1"-1"0"0,1-1 0 0 0,1 1 0 0 0,-1-1 0 0 0,0 1 1 0 0,1-1-1 0 0,-1 1 0 0 0,1 0 0 0 0,0 0 1 0 0,0 0-1 0 0,1 0 0 0 0,-1 0 0 0 0,1 1 1 0 0,-1-1-1 0 0,6-4 0 0 0,28-16 95 0 0,1 1 1 0 0,60-27-1 0 0,-68 38 211 0 0,0 0-1 0 0,1 2 1 0 0,0 1-1 0 0,40-5 1 0 0,-57 11-309 0 0,0 1 1 0 0,1 0-1 0 0,-1 1 1 0 0,0 1-1 0 0,0 0 1 0 0,18 4-1 0 0,-27-4-68 0 0,0 0 0 0 0,0 0 0 0 0,0 1 0 0 0,0-1 0 0 0,0 1-1 0 0,0 0 1 0 0,0 0 0 0 0,-1 0 0 0 0,1 1 0 0 0,-1-1 0 0 0,0 1-1 0 0,0 0 1 0 0,0 0 0 0 0,0 0 0 0 0,0 0 0 0 0,0 0 0 0 0,-1 1 0 0 0,0-1-1 0 0,1 1 1 0 0,-1 0 0 0 0,-1 0 0 0 0,1 0 0 0 0,2 6 0 0 0,0 12 421 0 0,-1-1 0 0 0,-1 1 1 0 0,-1-1-1 0 0,-3 40 0 0 0,1-7 431 0 0,10 4 197 0 0,3-53-991 0 0,-7-4-88 0 0,-1 0 0 0 0,1-1 0 0 0,0 0 0 0 0,0 0 0 0 0,-1 0 0 0 0,1 0 0 0 0,0-1 0 0 0,0 0 0 0 0,6-2 0 0 0,42-17-37 0 0,-49 18 26 0 0,25-11-538 0 0,-2-1 1 0 0,0-2 0 0 0,42-30-1 0 0,-65 43 478 0 0,0-1 0 0 0,0 1 0 0 0,0-1 0 0 0,-1 0 0 0 0,1 0 0 0 0,-1 0 0 0 0,0 0 0 0 0,0-1 0 0 0,-1 1 0 0 0,1-1 0 0 0,-1 0 0 0 0,0 1 0 0 0,0-1 0 0 0,-1 0-1 0 0,2-9 1 0 0,-1 4 172 0 0,-2-1-1 0 0,0 0 0 0 0,0 1 0 0 0,0-1 1 0 0,-2 0-1 0 0,-3-16 2311 0 0,6 28-2394 0 0,0-1-1 0 0,0 1 1 0 0,0 0 0 0 0,0 0 0 0 0,-1 0 0 0 0,1 0-1 0 0,0 0 1 0 0,-1 0 0 0 0,1 0 0 0 0,0 1 0 0 0,0 0 12 0 0,9 13 64 0 0,-1 0 0 0 0,-1 1-1 0 0,0 1 1 0 0,-1-1 0 0 0,-1 1-1 0 0,5 18 1 0 0,60 362 381 0 0,-69-376-573 0 0,-1-1-1 0 0,-2 35 0 0 0,1-45 61 0 0,-2-1 0 0 0,1 1-1 0 0,-1-1 1 0 0,-1 0-1 0 0,0 0 1 0 0,0 0 0 0 0,-1 0-1 0 0,-4 9 1 0 0,6-16 19 0 0,1 1 0 0 0,-1 0 0 0 0,0-1-1 0 0,0 1 1 0 0,0-1 0 0 0,0 0 0 0 0,-1 0 0 0 0,1 0 0 0 0,0 0 0 0 0,-1 0 0 0 0,0 0 0 0 0,1-1 0 0 0,-1 1 0 0 0,0-1-1 0 0,-4 2 1 0 0,2-2-5 0 0,0 0-1 0 0,0 0 0 0 0,0 0 1 0 0,0-1-1 0 0,0 0 0 0 0,0 0 0 0 0,0 0 1 0 0,-10-3-1 0 0,-180-44-197 0 0,193 47 210 0 0,-8-3-50 0 0,0 0 0 0 0,1-1 0 0 0,0 0 0 0 0,0 0 0 0 0,-10-7 0 0 0,16 10-159 0 0,0-1 0 0 0,0 0 1 0 0,1-1-1 0 0,-1 1 0 0 0,0 0 1 0 0,1-1-1 0 0,0 1 1 0 0,-1-1-1 0 0,1 0 0 0 0,0 0 1 0 0,0 0-1 0 0,1 0 0 0 0,-1 0 1 0 0,1 0-1 0 0,-1-1 0 0 0,1 1 1 0 0,-1-7-1 0 0,1-6-1408 0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10.5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375 436 10591 0 0,'0'0'1259'0'0,"-8"-4"638"0"0,-4 1-982 0 0,1 1-1 0 0,-1 0 0 0 0,0 1 1 0 0,0 0-1 0 0,0 1 1 0 0,0 1-1 0 0,-13 1 0 0 0,19-2-673 0 0,-7 1 257 0 0,0 1-1 0 0,0 0 1 0 0,1 0 0 0 0,-1 1-1 0 0,-22 10 1 0 0,27-10-387 0 0,0 1-1 0 0,1 0 1 0 0,-1 1 0 0 0,1 0 0 0 0,0 0-1 0 0,1 1 1 0 0,-1 0 0 0 0,1 0 0 0 0,1 0-1 0 0,-6 7 1 0 0,1 2-26 0 0,1-1 0 0 0,0 1 0 0 0,1 0-1 0 0,1 1 1 0 0,-9 27 0 0 0,12-32-62 0 0,1 1 0 0 0,1-1-1 0 0,0 1 1 0 0,0-1 0 0 0,1 1-1 0 0,1 0 1 0 0,0-1 0 0 0,0 1-1 0 0,3 15 1 0 0,-2-24-21 0 0,0 0 1 0 0,0 1-1 0 0,0-1 0 0 0,0 0 1 0 0,0 0-1 0 0,0 0 1 0 0,1 0-1 0 0,-1 0 0 0 0,1 0 1 0 0,0-1-1 0 0,0 1 0 0 0,0-1 1 0 0,0 1-1 0 0,1-1 0 0 0,-1 0 1 0 0,1 1-1 0 0,-1-1 0 0 0,1-1 1 0 0,5 4-1 0 0,-5-4 0 0 0,0 0-1 0 0,0 0 1 0 0,1 0-1 0 0,-1 0 1 0 0,0-1-1 0 0,1 1 1 0 0,-1-1-1 0 0,1 0 1 0 0,-1 0-1 0 0,0 0 1 0 0,1-1-1 0 0,-1 1 1 0 0,1-1-1 0 0,-1 0 1 0 0,0 0 0 0 0,0 0-1 0 0,1 0 1 0 0,5-3-1 0 0,2-3-88 0 0,0 0 0 0 0,0-1 0 0 0,0 0 0 0 0,-1 0-1 0 0,0-1 1 0 0,-1 0 0 0 0,0-1 0 0 0,0 0 0 0 0,-1-1 0 0 0,0 1 0 0 0,12-25-1 0 0,-5 3-204 0 0,-1 0-1 0 0,-1-2 0 0 0,11-41 0 0 0,-13 25-202 0 0,7-74-1 0 0,-15 103 403 0 0,5-187-455 0 0,-8 192 541 0 0,0-72 2300 0 0,1 100-1643 0 0,5 27-6 0 0,7 68 400 0 0,-3 147 8 0 0,-4-34-311 0 0,-6-211-756 0 0,1 0 1 0 0,0 1-1 0 0,1-1 0 0 0,0 0 1 0 0,0 0-1 0 0,1 1 0 0 0,0-2 1 0 0,6 12-1 0 0,-8-19-11 0 0,-1-1 1 0 0,1 1-1 0 0,0 0 1 0 0,0-1-1 0 0,-1 1 0 0 0,1-1 1 0 0,0 1-1 0 0,0 0 0 0 0,0-1 1 0 0,0 0-1 0 0,0 1 1 0 0,-1-1-1 0 0,1 0 0 0 0,0 1 1 0 0,0-1-1 0 0,0 0 1 0 0,0 0-1 0 0,0 0 0 0 0,0 0 1 0 0,0 0-1 0 0,0 0 0 0 0,0 0 1 0 0,0 0-1 0 0,0 0 1 0 0,0 0-1 0 0,0 0 0 0 0,1-1 1 0 0,25-9-1114 0 0,-15 2 673 0 0,0 0 0 0 0,-1 0-1 0 0,1-1 1 0 0,-2 0 0 0 0,1-1 0 0 0,10-13 0 0 0,-13 13 83 0 0,1 1 1 0 0,-1 0-1 0 0,2 0 0 0 0,-1 1 1 0 0,1 0-1 0 0,1 1 1 0 0,-1 0-1 0 0,15-6 1 0 0,-18 9 190 0 0,-5 4 78 0 0,0 1 304 0 0,2 3 15 0 0,0-1 0 0 0,-1 1 0 0 0,1 0 0 0 0,-1 0 0 0 0,1 1 0 0 0,-1-1 0 0 0,0 1 1 0 0,-1-1-1 0 0,1 1 0 0 0,-1 0 0 0 0,0 0 0 0 0,0 0 0 0 0,1 9 0 0 0,3 9 863 0 0,3 41 0 0 0,-6 21 365 0 0,-4-56-448 0 0,-6-59-768 0 0,7 21-223 0 0,0 0 0 0 0,1 0 0 0 0,0 0 0 0 0,0 0 0 0 0,1 0 1 0 0,0 0-1 0 0,4-9 0 0 0,2-4-56 0 0,19-32 0 0 0,33-38-640 0 0,-52 82 603 0 0,1 0 0 0 0,1 0-1 0 0,0 1 1 0 0,0 0 0 0 0,0 1 0 0 0,1 0 0 0 0,0 1 0 0 0,1 0 0 0 0,0 1 0 0 0,0 0 0 0 0,0 1-1 0 0,1 0 1 0 0,0 1 0 0 0,16-4 0 0 0,-11 6 82 0 0,-14 4 24 0 0,-3-1-2 0 0,0 0 8 0 0,0-1-1 0 0,0 1 1 0 0,1-1 0 0 0,-1 1 0 0 0,0-1 0 0 0,0 1-1 0 0,0 0 1 0 0,0 0 0 0 0,0-1 0 0 0,0 1-1 0 0,0 0 1 0 0,0 0 0 0 0,-1 0 0 0 0,1 0 0 0 0,0 0-1 0 0,0 0 1 0 0,-1 0 0 0 0,1 0 0 0 0,-1 1 0 0 0,1-1-1 0 0,-1 0 1 0 0,1 0 0 0 0,-1 0 0 0 0,0 1-1 0 0,0-1 1 0 0,1 0 0 0 0,-1 0 0 0 0,0 2 0 0 0,0 3 68 0 0,-1 0 1 0 0,0-1-1 0 0,0 1 1 0 0,-3 10-1 0 0,2-7 51 0 0,-7 26 274 0 0,1-5-2 0 0,2 0-1 0 0,-4 42 0 0 0,9-64-357 0 0,1 0 1 0 0,0 1-1 0 0,0-1 0 0 0,1 1 1 0 0,0-1-1 0 0,1 0 1 0 0,0 1-1 0 0,0-1 1 0 0,0 0-1 0 0,1 0 0 0 0,1-1 1 0 0,-1 1-1 0 0,7 10 1 0 0,-8-15-46 0 0,1-1-1 0 0,-1 1 1 0 0,0 0 0 0 0,1 0 0 0 0,0-1-1 0 0,0 0 1 0 0,-1 1 0 0 0,1-1 0 0 0,1 0 0 0 0,-1 0-1 0 0,0-1 1 0 0,0 1 0 0 0,1-1 0 0 0,-1 0 0 0 0,6 2-1 0 0,-4-2-7 0 0,1 0 0 0 0,0-1 0 0 0,-1 0 1 0 0,1 0-1 0 0,0 0 0 0 0,-1 0 0 0 0,1-1 0 0 0,0 0 0 0 0,6-2 0 0 0,-3 1-66 0 0,-1-1-1 0 0,0 0 1 0 0,0-1-1 0 0,-1 0 1 0 0,1 0 0 0 0,-1 0-1 0 0,0-1 1 0 0,0 0 0 0 0,0 0-1 0 0,-1-1 1 0 0,0 0-1 0 0,0 0 1 0 0,6-8 0 0 0,-9 8 19 0 0,0 0 1 0 0,0-1-1 0 0,0 1 1 0 0,-1 0-1 0 0,0-1 1 0 0,0 0-1 0 0,-1 1 1 0 0,0-1 0 0 0,0 0-1 0 0,-1 0 1 0 0,1 0-1 0 0,-1 1 1 0 0,-1-1-1 0 0,1 0 1 0 0,-1 0-1 0 0,-3-10 1 0 0,-3-7-9 0 0,0-1 0 0 0,-2 1 1 0 0,-12-22-1 0 0,2 6 49 0 0,-13-30 15 0 0,31 69-2 0 0,1 0 0 0 0,-1 0 0 0 0,1 0 0 0 0,0 0 0 0 0,0 0 0 0 0,-1 0 0 0 0,1 0 0 0 0,0 0 0 0 0,0 0 0 0 0,0 0 0 0 0,0-1 0 0 0,0 1 0 0 0,0 0 0 0 0,0 0 0 0 0,1 0 0 0 0,-1-1 0 0 0,8-5 0 0 0,-6 5 0 0 0,2 0 3 0 0,0-1 0 0 0,1 1 0 0 0,-1-1 0 0 0,1 1 1 0 0,0 0-1 0 0,-1 1 0 0 0,1-1 0 0 0,8 0 0 0 0,42-4 32 0 0,-45 5-34 0 0,41-1-67 0 0,0 2 1 0 0,0 3-1 0 0,-1 2 1 0 0,73 15-1 0 0,-106-16-62 0 0,-1 1 0 0 0,0 1 0 0 0,18 8 0 0 0,-34-14 122 0 0,1 1 0 0 0,0-1 0 0 0,-1 1 0 0 0,1-1 1 0 0,0 1-1 0 0,-1 0 0 0 0,1-1 0 0 0,0 1 0 0 0,-1-1 0 0 0,1 1 0 0 0,-1 0 0 0 0,0 0 0 0 0,1-1 0 0 0,-1 1 0 0 0,1 0 0 0 0,-1 0 1 0 0,0-1-1 0 0,0 1 0 0 0,0 0 0 0 0,1 0 0 0 0,-1 0 0 0 0,0 0 0 0 0,0 0 0 0 0,-3 19-92 0 0,0-12 137 0 0,-1 0-1 0 0,0-1 1 0 0,0 0-1 0 0,-1 0 1 0 0,0 0-1 0 0,0 0 1 0 0,0-1-1 0 0,-9 8 1 0 0,-14 19 126 0 0,7-5-14 0 0,-39 58 650 0 0,55-77-682 0 0,0 0-1 0 0,0 1 0 0 0,1-1 1 0 0,0 1-1 0 0,1 0 0 0 0,0 0 0 0 0,-2 18 1 0 0,4-24-107 0 0,1-1 1 0 0,0 1 0 0 0,0 0-1 0 0,0 0 1 0 0,0-1 0 0 0,1 1-1 0 0,0 0 1 0 0,-1-1 0 0 0,1 1-1 0 0,0 0 1 0 0,1-1 0 0 0,-1 1-1 0 0,1-1 1 0 0,0 0 0 0 0,-1 0-1 0 0,1 1 1 0 0,1-1 0 0 0,-1 0-1 0 0,0-1 1 0 0,1 1 0 0 0,0 0-1 0 0,-1-1 1 0 0,1 1 0 0 0,4 2-1 0 0,-3-3 1 0 0,1 0-1 0 0,-1 0 0 0 0,0 0 0 0 0,1 0 1 0 0,-1-1-1 0 0,1 0 0 0 0,0 0 0 0 0,-1 0 1 0 0,1 0-1 0 0,0-1 0 0 0,-1 1 0 0 0,1-1 1 0 0,0-1-1 0 0,0 1 0 0 0,-1-1 0 0 0,1 0 1 0 0,0 0-1 0 0,7-2 0 0 0,-2-1-47 0 0,1 0 0 0 0,-1-1 0 0 0,0 0 0 0 0,0-1 0 0 0,0 0 0 0 0,-1 0 0 0 0,0-1 0 0 0,0 0 0 0 0,-1-1 0 0 0,0 0 0 0 0,0 0 0 0 0,-1-1 0 0 0,0 1 0 0 0,0-2 0 0 0,-1 1 0 0 0,0-1 0 0 0,-1 0 0 0 0,0 0 0 0 0,-1-1 0 0 0,4-12 0 0 0,8-50-286 0 0,0 1-119 0 0,-15 69 405 0 0,0 0 8 0 0,0 0 1 0 0,-1 0 0 0 0,1 0 0 0 0,0 0 0 0 0,-1 0 0 0 0,0 0 0 0 0,0 0-1 0 0,0 0 1 0 0,0 0 0 0 0,-1 0 0 0 0,0-6 0 0 0,5 27 27 0 0,0-1 0 0 0,2 0-1 0 0,0 0 1 0 0,9 17 0 0 0,36 54 131 0 0,0 0 12 0 0,-34-49-3 0 0,-1 0 1 0 0,-2 0-1 0 0,-2 1 1 0 0,-2 1-1 0 0,-1 0 0 0 0,-3 1 1 0 0,-1-1-1 0 0,-2 1 1 0 0,-1 0-1 0 0,-6 48 1 0 0,2-63-93 0 0,0 10 36 0 0,-13 62 0 0 0,13-88-69 0 0,-1 0 0 0 0,-1 1 0 0 0,0-1 0 0 0,-1-1 0 0 0,0 1 0 0 0,0 0 1 0 0,-1-1-1 0 0,-1 0 0 0 0,-11 14 0 0 0,10-15-2 0 0,0-1 1 0 0,-1 1 0 0 0,0-1-1 0 0,-1-1 1 0 0,0 1 0 0 0,-20 10-1 0 0,22-14-6 0 0,-1-1 0 0 0,1 0 0 0 0,-1 0 0 0 0,1-1 0 0 0,-1 0 0 0 0,0-1 0 0 0,1 1-1 0 0,-1-2 1 0 0,0 1 0 0 0,-11-2 0 0 0,-7-3-57 0 0,0 0-1 0 0,0-2 1 0 0,0-1 0 0 0,-46-20-1 0 0,62 23-108 0 0,0-1 0 0 0,0 0 0 0 0,0-1 0 0 0,1 0 0 0 0,0-1 0 0 0,-10-9 0 0 0,15 12-209 0 0,0-1 0 0 0,1 0 0 0 0,-1 0 0 0 0,1 0 0 0 0,1 0 0 0 0,-1 0 0 0 0,1-1-1 0 0,0 0 1 0 0,0 0 0 0 0,0 0 0 0 0,1 0 0 0 0,-4-12 0 0 0,2-8-1324 0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11.1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0 286 12439 0 0,'2'-4'281'0'0,"1"0"0"0"0,0 1 0 0 0,0 0 0 0 0,0-1 0 0 0,0 1 0 0 0,0 0-1 0 0,1 1 1 0 0,-1-1 0 0 0,1 1 0 0 0,0-1 0 0 0,0 1 0 0 0,0 0 0 0 0,0 1 0 0 0,6-3 0 0 0,0 1 779 0 0,0 1 0 0 0,0 0 1 0 0,1 1-1 0 0,-1 0 1 0 0,12 1-1 0 0,1-2-392 0 0,-1 0 0 0 0,1-1 0 0 0,22-7 0 0 0,-37 8-652 0 0,1-1 0 0 0,-1 0 0 0 0,0 0 0 0 0,-1-1 0 0 0,1 0 0 0 0,-1 0-1 0 0,0-1 1 0 0,0 0 0 0 0,0 0 0 0 0,10-10 0 0 0,-13 11-53 0 0,0-1-1 0 0,0 1 1 0 0,0-1-1 0 0,-1 0 1 0 0,0 0-1 0 0,0 0 1 0 0,0-1 0 0 0,0 1-1 0 0,-1-1 1 0 0,0 1-1 0 0,0-1 1 0 0,0 0-1 0 0,-1 0 1 0 0,0 0 0 0 0,1-11-1 0 0,-2 14 37 0 0,-1 0 0 0 0,1 0 1 0 0,0 1-1 0 0,-1-1 0 0 0,0 0 0 0 0,1 0 0 0 0,-1 0 1 0 0,0 0-1 0 0,-1 1 0 0 0,1-1 0 0 0,0 0 0 0 0,-1 1 0 0 0,1-1 1 0 0,-1 1-1 0 0,0 0 0 0 0,0-1 0 0 0,0 1 0 0 0,0 0 1 0 0,0 0-1 0 0,-1 0 0 0 0,1 1 0 0 0,0-1 0 0 0,-1 0 1 0 0,0 1-1 0 0,1 0 0 0 0,-1-1 0 0 0,0 1 0 0 0,1 0 0 0 0,-1 0 1 0 0,0 1-1 0 0,0-1 0 0 0,0 1 0 0 0,0-1 0 0 0,0 1 1 0 0,0 0-1 0 0,0 0 0 0 0,0 0 0 0 0,0 1 0 0 0,0-1 0 0 0,0 1 1 0 0,1-1-1 0 0,-1 1 0 0 0,0 0 0 0 0,0 0 0 0 0,0 0 1 0 0,1 1-1 0 0,-1-1 0 0 0,-3 3 0 0 0,1 0 85 0 0,0 0 0 0 0,0 0 0 0 0,1 1 0 0 0,-1-1 0 0 0,1 1 0 0 0,0 0 0 0 0,-4 8 0 0 0,-22 42 645 0 0,19-33-458 0 0,4-8-102 0 0,1 0-1 0 0,0 0 1 0 0,1 1-1 0 0,1-1 0 0 0,0 1 1 0 0,1 0-1 0 0,1 0 1 0 0,0 0-1 0 0,1 22 1 0 0,1-28-123 0 0,1 0 1 0 0,0 0-1 0 0,0 0 0 0 0,1 0 1 0 0,0 0-1 0 0,0 0 1 0 0,1 0-1 0 0,1-1 0 0 0,-1 0 1 0 0,1 1-1 0 0,1-1 1 0 0,-1-1-1 0 0,1 1 0 0 0,1-1 1 0 0,-1 1-1 0 0,1-2 1 0 0,8 8-1 0 0,-10-11-45 0 0,0 0 0 0 0,1 0-1 0 0,-1 0 1 0 0,0-1 0 0 0,1 1-1 0 0,0-1 1 0 0,-1-1 0 0 0,1 1 0 0 0,0 0-1 0 0,0-1 1 0 0,0 0 0 0 0,0-1-1 0 0,0 1 1 0 0,0-1 0 0 0,7 0 0 0 0,-5 0-15 0 0,0-1 1 0 0,0 0 0 0 0,0 0 0 0 0,-1-1 0 0 0,1 0 0 0 0,0 0-1 0 0,-1-1 1 0 0,1 1 0 0 0,-1-1 0 0 0,10-7 0 0 0,9-9-356 0 0,-1-1 0 0 0,-1-1 0 0 0,-1-1 1 0 0,30-39-1 0 0,-43 49 63 0 0,1 1 0 0 0,0 1 0 0 0,0-1 0 0 0,23-16 0 0 0,-32 26 298 0 0,0 1 0 0 0,-1 0 0 0 0,1 0 0 0 0,0-1 0 0 0,-1 1 0 0 0,1 0-1 0 0,0 0 1 0 0,0 0 0 0 0,-1 0 0 0 0,1 0 0 0 0,0 0 0 0 0,-1 0 0 0 0,1 0 0 0 0,0 0-1 0 0,0 0 1 0 0,-1 1 0 0 0,1-1 0 0 0,0 0 0 0 0,-1 0 0 0 0,1 1 0 0 0,0-1-1 0 0,-1 0 1 0 0,1 1 0 0 0,-1-1 0 0 0,1 1 0 0 0,0 0 0 0 0,12 13 67 0 0,18 51 562 0 0,-24-48-307 0 0,1 1-1 0 0,20 31 1 0 0,-26-47-298 0 0,-1 1 0 0 0,2 0 1 0 0,-1-1-1 0 0,0 0 0 0 0,0 1 0 0 0,1-1 0 0 0,-1 0 1 0 0,1 0-1 0 0,0 0 0 0 0,0-1 0 0 0,-1 1 1 0 0,1-1-1 0 0,0 1 0 0 0,0-1 0 0 0,1 0 1 0 0,-1 0-1 0 0,0 0 0 0 0,0-1 0 0 0,0 1 1 0 0,1-1-1 0 0,4 1 0 0 0,-3-2-4 0 0,0 0-1 0 0,-1 0 0 0 0,1 0 1 0 0,0 0-1 0 0,0 0 0 0 0,-1-1 0 0 0,1 0 1 0 0,-1 0-1 0 0,0-1 0 0 0,1 1 1 0 0,-1-1-1 0 0,0 0 0 0 0,6-5 1 0 0,7-8-1 0 0,0-2 1 0 0,26-34-1 0 0,21-45 8 0 0,-19 28 106 0 0,-44 68 510 0 0,7 13-238 0 0,1 3-144 0 0,11 26 0 0 0,-15-30-248 0 0,0 0-1 0 0,1-1 1 0 0,0 1 0 0 0,0-1-1 0 0,13 15 1 0 0,-11-18-232 0 0,0 0 0 0 0,0-1 1 0 0,1 0-1 0 0,0 0 0 0 0,0-1 1 0 0,0 0-1 0 0,11 4 0 0 0,6 1-1426 0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11.9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512 49 8751 0 0,'-4'-7'910'0'0,"3"5"-769"0"0,-1 0 0 0 0,0 0 0 0 0,0 0 1 0 0,0 0-1 0 0,0 1 0 0 0,0-1 0 0 0,0 0 0 0 0,0 1 1 0 0,-1 0-1 0 0,1-1 0 0 0,0 1 0 0 0,-1 0 0 0 0,-3-1 1 0 0,-36-9 4273 0 0,38 10-4106 0 0,-6-1 230 0 0,0 1 0 0 0,0 0-1 0 0,0 1 1 0 0,1 0 0 0 0,-1 1 0 0 0,-18 3 0 0 0,-57 18 2135 0 0,59-15-1875 0 0,3 0 74 0 0,1 1 0 0 0,-40 21 0 0 0,50-23-670 0 0,1 1 0 0 0,0 0 0 0 0,0 1 0 0 0,0 0 0 0 0,1 1 0 0 0,-14 16 0 0 0,20-20-175 0 0,0 0-1 0 0,1 0 1 0 0,-1 1-1 0 0,1 0 1 0 0,1-1 0 0 0,-1 1-1 0 0,1 0 1 0 0,0 0-1 0 0,0 1 1 0 0,1-1-1 0 0,-1 0 1 0 0,2 1 0 0 0,-1 8-1 0 0,1-12-16 0 0,0 1 0 0 0,0 0 0 0 0,0-1 0 0 0,1 1 0 0 0,0-1 0 0 0,-1 0 0 0 0,1 1 0 0 0,1-1 0 0 0,-1 0 0 0 0,0 1 0 0 0,1-1 0 0 0,0 0 0 0 0,0 0 0 0 0,0 0 0 0 0,0 0 0 0 0,0-1 0 0 0,0 1 0 0 0,1 0 0 0 0,-1-1 0 0 0,1 0 0 0 0,0 0 0 0 0,0 1 0 0 0,0-2 0 0 0,0 1 0 0 0,5 2 0 0 0,0 0-97 0 0,1-1 0 0 0,0-1-1 0 0,0 0 1 0 0,0 0 0 0 0,0-1 0 0 0,0 0 0 0 0,0 0-1 0 0,0-1 1 0 0,1-1 0 0 0,-1 1 0 0 0,0-1-1 0 0,0-1 1 0 0,0 0 0 0 0,0 0 0 0 0,0-1 0 0 0,-1 0-1 0 0,12-5 1 0 0,-5 0-108 0 0,0 0 1 0 0,0 0-1 0 0,-1-2 0 0 0,0 0 0 0 0,-1 0 0 0 0,0-1 1 0 0,-1-1-1 0 0,17-20 0 0 0,-22 22 63 0 0,0 1 0 0 0,-1-1-1 0 0,0-1 1 0 0,-1 1 0 0 0,0-1-1 0 0,-1 0 1 0 0,0 0 0 0 0,-1-1 0 0 0,0 1-1 0 0,-1-1 1 0 0,0 1 0 0 0,0-15-1 0 0,-2 23 125 0 0,1-1 0 0 0,-2 1 0 0 0,1-1-1 0 0,0 1 1 0 0,-1 0 0 0 0,1-1-1 0 0,-1 1 1 0 0,0 0 0 0 0,0-1 0 0 0,0 1-1 0 0,-1 0 1 0 0,-2-4 0 0 0,4 6 280 0 0,-2 2-109 0 0,0 1-107 0 0,0 1 0 0 0,0-1-1 0 0,0 0 1 0 0,0 1 0 0 0,0 0 0 0 0,1-1-1 0 0,-1 1 1 0 0,1 0 0 0 0,0 0-1 0 0,0 0 1 0 0,0 0 0 0 0,0 0 0 0 0,0 0-1 0 0,1 0 1 0 0,-1 0 0 0 0,1 0-1 0 0,0 0 1 0 0,0 1 0 0 0,0-1 0 0 0,0 0-1 0 0,2 6 1 0 0,1 5 78 0 0,0 0 1 0 0,1 0-1 0 0,8 20 0 0 0,7 9 99 0 0,32 51 0 0 0,-4-7-119 0 0,-28-50-56 0 0,-3 1 0 0 0,-1 1 0 0 0,-1 1 0 0 0,-3 0 0 0 0,-1 0 0 0 0,-2 1 0 0 0,5 80 0 0 0,-13-109-48 0 0,0 0 0 0 0,-1 1-1 0 0,0-1 1 0 0,-1 0 0 0 0,0 0 0 0 0,-1 0 0 0 0,0 0-1 0 0,-1 0 1 0 0,-1-1 0 0 0,-6 14 0 0 0,7-18-4 0 0,0-1 1 0 0,0 0-1 0 0,-1 0 1 0 0,1 0-1 0 0,-1-1 1 0 0,-1 1-1 0 0,1-1 1 0 0,-1-1-1 0 0,0 1 1 0 0,0-1-1 0 0,0 0 1 0 0,0 0-1 0 0,-1 0 0 0 0,0-1 1 0 0,1 0-1 0 0,-1 0 1 0 0,-15 2-1 0 0,5-1 13 0 0,0-2-1 0 0,0-1 0 0 0,0 0 0 0 0,0-1 0 0 0,0-1 0 0 0,0 0 1 0 0,-28-7-1 0 0,22 3 4 0 0,1-1 0 0 0,0-2-1 0 0,1 0 1 0 0,-1-1 0 0 0,-23-15 0 0 0,35 18-198 0 0,0-1 1 0 0,0 0-1 0 0,0 0 1 0 0,1-1-1 0 0,1-1 1 0 0,-1 0-1 0 0,1 0 0 0 0,1 0 1 0 0,-13-21-1 0 0,16 23-80 0 0,0 0-1 0 0,1 0 1 0 0,0-1-1 0 0,0 1 1 0 0,1-1 0 0 0,0 0-1 0 0,0 1 1 0 0,1-1-1 0 0,0 0 1 0 0,0 0 0 0 0,1 0-1 0 0,0 0 1 0 0,1 0-1 0 0,-1 0 1 0 0,1 0 0 0 0,3-9-1 0 0,7-17-7496 0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12.5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422 63 11055 0 0,'0'0'852'0'0,"2"-1"-560"0"0,3-3 2 0 0,-5 4-162 0 0,0-1 0 0 0,1 1 0 0 0,-1 0 0 0 0,0 0 0 0 0,0-1 1 0 0,1 1-1 0 0,-1 0 0 0 0,0-1 0 0 0,0 1 0 0 0,0-1 0 0 0,0 1 1 0 0,0 0-1 0 0,1-1 0 0 0,-1 1 0 0 0,0 0 0 0 0,0-1 0 0 0,0 1 1 0 0,0-1-1 0 0,0 1 0 0 0,0 0 0 0 0,0-1 0 0 0,0 1 0 0 0,-1 0 1 0 0,1-1-1 0 0,0 1 0 0 0,0-1 0 0 0,0 1 0 0 0,0 0 0 0 0,0-1 0 0 0,-1 1 1 0 0,1 0-1 0 0,0-1 0 0 0,0 1 0 0 0,0 0 0 0 0,-1 0 0 0 0,1-1 1 0 0,-1 1-1 0 0,-9-10 2860 0 0,7 9-2705 0 0,0-1 0 0 0,-1 1-1 0 0,1 0 1 0 0,0 0 0 0 0,0 1 0 0 0,-1-1-1 0 0,1 1 1 0 0,-1-1 0 0 0,1 1 0 0 0,0 0-1 0 0,-1 1 1 0 0,-5 0 0 0 0,-6 1 367 0 0,-23 8 0 0 0,19-4-142 0 0,8-3-279 0 0,1 0-1 0 0,0 1 0 0 0,0 0 1 0 0,-17 11-1 0 0,-34 28 445 0 0,42-29-460 0 0,2-2 2 0 0,1 1 0 0 0,1 1-1 0 0,0 1 1 0 0,-16 19 0 0 0,25-25-139 0 0,-1-1 1 0 0,1 1 0 0 0,1 1-1 0 0,0-1 1 0 0,0 1-1 0 0,0 0 1 0 0,2 0 0 0 0,-1 0-1 0 0,-3 20 1 0 0,6-28-81 0 0,1 0 1 0 0,0 0-1 0 0,0 0 0 0 0,-1-1 0 0 0,1 1 1 0 0,1 0-1 0 0,-1 0 0 0 0,0 0 0 0 0,0-1 0 0 0,1 1 1 0 0,-1 0-1 0 0,1 0 0 0 0,-1-1 0 0 0,1 1 1 0 0,0 0-1 0 0,-1-1 0 0 0,1 1 0 0 0,0-1 1 0 0,0 1-1 0 0,0-1 0 0 0,1 1 0 0 0,-1-1 1 0 0,0 0-1 0 0,0 0 0 0 0,1 1 0 0 0,-1-1 1 0 0,1 0-1 0 0,-1 0 0 0 0,1 0 0 0 0,-1-1 1 0 0,1 1-1 0 0,0 0 0 0 0,-1-1 0 0 0,1 1 1 0 0,0-1-1 0 0,-1 1 0 0 0,1-1 0 0 0,0 0 1 0 0,3 1-1 0 0,4-1-62 0 0,0 0 1 0 0,0 0 0 0 0,0 0-1 0 0,-1-1 1 0 0,1-1-1 0 0,15-3 1 0 0,-14 2-64 0 0,0-1 0 0 0,0 1 0 0 0,0-2 0 0 0,-1 1 0 0 0,1-1 0 0 0,-1-1-1 0 0,0 0 1 0 0,-1 0 0 0 0,0-1 0 0 0,0 0 0 0 0,0 0 0 0 0,-1-1 0 0 0,0 0 0 0 0,0 0 0 0 0,8-14 0 0 0,0-2-384 0 0,-2 0 0 0 0,0-1 0 0 0,-2 0 0 0 0,-1-1 0 0 0,8-31 0 0 0,-18 56 687 0 0,0 5-67 0 0,0-1 1 0 0,-1 1-1 0 0,0-1 0 0 0,0 1 1 0 0,0 0-1 0 0,-2 3 0 0 0,-3 10 227 0 0,4-6-219 0 0,1 1 1 0 0,0-1-1 0 0,0 1 0 0 0,1-1 0 0 0,1 1 1 0 0,0-1-1 0 0,0 1 0 0 0,1-1 1 0 0,1 0-1 0 0,3 11 0 0 0,-3-12-24 0 0,1-1-1 0 0,0 1 1 0 0,0-1 0 0 0,1 0-1 0 0,0-1 1 0 0,1 1 0 0 0,-1-1-1 0 0,2 0 1 0 0,-1-1 0 0 0,1 1-1 0 0,13 10 1 0 0,-18-16-96 0 0,0-1 0 0 0,0 1-1 0 0,1-1 1 0 0,-1 0 0 0 0,0 0 0 0 0,0 0 0 0 0,1 0-1 0 0,-1 0 1 0 0,1 0 0 0 0,-1-1 0 0 0,0 1 0 0 0,1-1-1 0 0,-1 1 1 0 0,1-1 0 0 0,0 0 0 0 0,-1 0 0 0 0,1 0-1 0 0,-1 0 1 0 0,1-1 0 0 0,-1 1 0 0 0,1-1 0 0 0,2-1-1 0 0,1 0-5 0 0,-1-1 0 0 0,0 0 1 0 0,-1 0-1 0 0,1 0 0 0 0,0-1 0 0 0,-1 1 0 0 0,0-1 0 0 0,0 0 0 0 0,4-5 0 0 0,5-8-140 0 0,-1 0 1 0 0,-1-1 0 0 0,12-24-1 0 0,4-7-154 0 0,-11 23 31 0 0,2 0-1 0 0,34-38 1 0 0,-43 53 177 0 0,2 1 0 0 0,-1 1 0 0 0,1 0 0 0 0,1 0 1 0 0,0 1-1 0 0,0 0 0 0 0,0 1 0 0 0,14-5 0 0 0,-17 9 89 0 0,-1 0-1 0 0,1 1 0 0 0,-1 0 0 0 0,1 1 1 0 0,0-1-1 0 0,-1 2 0 0 0,1-1 0 0 0,0 1 0 0 0,0 1 1 0 0,0 0-1 0 0,-1 0 0 0 0,1 1 0 0 0,0-1 1 0 0,-1 2-1 0 0,15 5 0 0 0,-16-5 81 0 0,0 1-1 0 0,0-1 1 0 0,0 1-1 0 0,-1 0 1 0 0,0 1 0 0 0,0-1-1 0 0,0 1 1 0 0,0 1-1 0 0,-1-1 1 0 0,0 1 0 0 0,0 0-1 0 0,0 0 1 0 0,-1 0-1 0 0,0 1 1 0 0,0-1 0 0 0,-1 1-1 0 0,0 0 1 0 0,3 9-1 0 0,-3-5 37 0 0,-1 0-1 0 0,0 0 1 0 0,-1 0-1 0 0,0 0 1 0 0,0 0-1 0 0,-2 0 0 0 0,1 0 1 0 0,-1 0-1 0 0,-1 0 1 0 0,0 0-1 0 0,-1 0 0 0 0,0-1 1 0 0,0 1-1 0 0,-1-1 1 0 0,0 0-1 0 0,-1 0 1 0 0,0 0-1 0 0,-1-1 0 0 0,-8 12 1 0 0,7-12-73 0 0,-1 0 1 0 0,1 0 0 0 0,-1-1 0 0 0,-1 0-1 0 0,0-1 1 0 0,0 1 0 0 0,0-2-1 0 0,-1 1 1 0 0,0-2 0 0 0,0 1-1 0 0,0-1 1 0 0,-1-1 0 0 0,0 0 0 0 0,0 0-1 0 0,0-1 1 0 0,0 0 0 0 0,-1-1-1 0 0,-14 1 1 0 0,7-3-1172 0 0,1 0-1 0 0,0-1 1 0 0,-35-8 0 0 0,27 3-8163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13.4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60 10591 0 0,'0'0'7032'0'0,"3"3"-5904"0"0,4 4-605 0 0,-1 1-1 0 0,0 1 0 0 0,0-1 1 0 0,0 1-1 0 0,-1 0 1 0 0,7 18-1 0 0,19 65 1437 0 0,-20-54-1368 0 0,-4-17-320 0 0,33 100 844 0 0,-29-92-919 0 0,2 0 0 0 0,17 28 0 0 0,-26-51-154 0 0,0 0 0 0 0,1 0 0 0 0,-1 0 0 0 0,1 0-1 0 0,7 5 1 0 0,-11-10-22 0 0,0 0 1 0 0,1-1-1 0 0,-1 1 1 0 0,0 0-1 0 0,0-1 0 0 0,1 1 1 0 0,-1-1-1 0 0,0 1 0 0 0,1-1 1 0 0,-1 1-1 0 0,1-1 0 0 0,-1 0 1 0 0,1 0-1 0 0,-1 0 0 0 0,0 0 1 0 0,1 0-1 0 0,-1 0 0 0 0,1 0 1 0 0,-1 0-1 0 0,1-1 1 0 0,-1 1-1 0 0,0-1 0 0 0,1 1 1 0 0,-1-1-1 0 0,3 0 0 0 0,-1-1 18 0 0,0 0 0 0 0,0 0 1 0 0,0 0-1 0 0,0 0 0 0 0,0-1 0 0 0,-1 1 0 0 0,1-1 0 0 0,2-3 0 0 0,1-3 22 0 0,-1 0-1 0 0,1 0 1 0 0,-2-1-1 0 0,1 1 1 0 0,-2-1-1 0 0,1 0 1 0 0,2-14-1 0 0,10-77 96 0 0,-13 75-114 0 0,-3 24-40 0 0,18-117 120 0 0,-13 93-90 0 0,1 0 1 0 0,15-36-1 0 0,-19 56-175 0 0,1 1 0 0 0,0 0 0 0 0,0-1 1 0 0,1 1-1 0 0,-1 0 0 0 0,1 1 0 0 0,0-1 0 0 0,1 1 0 0 0,-1 0 0 0 0,1 0 1 0 0,-1 0-1 0 0,1 0 0 0 0,1 1 0 0 0,-1 0 0 0 0,0 0 0 0 0,11-4 0 0 0,-4 3-301 0 0,-1 0 0 0 0,1 1-1 0 0,0 1 1 0 0,0 0-1 0 0,0 0 1 0 0,0 1-1 0 0,19 1 1 0 0,-9 1-1874 0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14.0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213 605 13535 0 0,'0'0'1224'0'0,"-2"1"-1008"0"0,-10 6 728 0 0,0 0 0 0 0,1 0-1 0 0,0 1 1 0 0,0 1 0 0 0,1 0 0 0 0,-12 13-1 0 0,1-2 664 0 0,9-9-1051 0 0,1 0 0 0 0,0 1 0 0 0,1 0 0 0 0,0 0 0 0 0,1 1 0 0 0,1 1 0 0 0,0-1 0 0 0,-8 21 0 0 0,13-30-475 0 0,3-2-62 0 0,-1-1 1 0 0,1 0-1 0 0,-1 0 1 0 0,1 1-1 0 0,0-1 1 0 0,0 0-1 0 0,-1 0 1 0 0,1 1 0 0 0,0-1-1 0 0,0 0 1 0 0,0 1-1 0 0,0-1 1 0 0,0 0-1 0 0,1 1 1 0 0,-1-1 0 0 0,0 0-1 0 0,1 0 1 0 0,-1 1-1 0 0,1-1 1 0 0,-1 0-1 0 0,2 2 1 0 0,-2-2-15 0 0,0-1 1 0 0,1 1-1 0 0,0 0 0 0 0,-1 0 1 0 0,1-1-1 0 0,-1 1 0 0 0,1 0 1 0 0,0-1-1 0 0,0 1 0 0 0,-1 0 0 0 0,1-1 1 0 0,0 1-1 0 0,0-1 0 0 0,0 0 1 0 0,0 1-1 0 0,-1-1 0 0 0,3 1 1 0 0,13 3-16 0 0,-16-4 12 0 0,8 0-16 0 0,0 0-1 0 0,0 0 1 0 0,0-1 0 0 0,-1 0-1 0 0,1 0 1 0 0,0-1-1 0 0,-1 0 1 0 0,1 0 0 0 0,-1-1-1 0 0,12-5 1 0 0,11-3-308 0 0,-20 7 137 0 0,1 0 0 0 0,-1-1-1 0 0,0 0 1 0 0,0-1 0 0 0,-1 0-1 0 0,1 0 1 0 0,-1-1 0 0 0,-1 0 0 0 0,1-1-1 0 0,12-15 1 0 0,-17 18 52 0 0,0 0 1 0 0,0 0-1 0 0,-1-1 0 0 0,0 1 1 0 0,0-1-1 0 0,0 0 0 0 0,-1 0 1 0 0,1 0-1 0 0,-1 0 0 0 0,-1 0 1 0 0,1 0-1 0 0,-1-1 0 0 0,0 1 1 0 0,-1-1-1 0 0,0 1 0 0 0,0 0 1 0 0,0-1-1 0 0,-1 1 0 0 0,1-1 1 0 0,-3-6-1 0 0,1 6 108 0 0,0-1 0 0 0,0 1 0 0 0,-1 0 1 0 0,0 0-1 0 0,-1 0 0 0 0,1 0 0 0 0,-1 1 0 0 0,-1 0 0 0 0,1-1 0 0 0,-1 1 0 0 0,0 1 0 0 0,0-1 1 0 0,-1 1-1 0 0,0 0 0 0 0,0 0 0 0 0,0 0 0 0 0,-10-5 0 0 0,9 7-307 0 0,-11-6 2323 0 0,18 9-1974 0 0,0 0 0 0 0,0 0 0 0 0,0 0 0 0 0,0 0 0 0 0,0 0-1 0 0,0 0 1 0 0,0 0 0 0 0,0 0 0 0 0,0 0 0 0 0,0 0 0 0 0,0 0 0 0 0,0 0-1 0 0,0 0 1 0 0,0 0 0 0 0,0 0 0 0 0,0 0 0 0 0,0 0 0 0 0,0 0 0 0 0,-1 0-1 0 0,1 0 1 0 0,0 0 0 0 0,0 0 0 0 0,0 0 0 0 0,0 0 0 0 0,0 0 0 0 0,0 0 0 0 0,0 0-1 0 0,0 0 1 0 0,0 0 0 0 0,0 0 0 0 0,0 0 0 0 0,0 0 0 0 0,0-1 0 0 0,0 1-1 0 0,0 0 1 0 0,0 0 0 0 0,0 0 0 0 0,0 0 0 0 0,0 0 0 0 0,0 0 0 0 0,0 0-1 0 0,0 0 1 0 0,0 0 0 0 0,0 0 0 0 0,0 0 0 0 0,0 0 0 0 0,0 0 0 0 0,0 0-1 0 0,0 0 1 0 0,0 0 0 0 0,0 0 0 0 0,0 0 0 0 0,0-1 0 0 0,0 1 0 0 0,1 0 0 0 0,-1 0-1 0 0,0 0 1 0 0,0 0 0 0 0,0 0 0 0 0,0 0 0 0 0,0 0 0 0 0,0 0 0 0 0,0 0-1 0 0,0 0 1 0 0,0 0 0 0 0,0 0 0 0 0,0 0 0 0 0,0 0 0 0 0,0 0 0 0 0,11 0 207 0 0,23 3-296 0 0,1-2 1 0 0,-1-2-1 0 0,1-1 0 0 0,40-9 0 0 0,-64 9-198 0 0,0 0 0 0 0,-1-1 0 0 0,0 0 0 0 0,0-1-1 0 0,0 0 1 0 0,0-1 0 0 0,-1 0 0 0 0,1-1 0 0 0,-1 1-1 0 0,0-2 1 0 0,14-13 0 0 0,-14 11-94 0 0,0 0 0 0 0,-1-1 0 0 0,0 0 0 0 0,-1-1 1 0 0,0 0-1 0 0,0 0 0 0 0,-1 0 0 0 0,-1-1 0 0 0,7-20 0 0 0,32-159-193 0 0,-42 181 602 0 0,22-88 5267 0 0,-18 110-4728 0 0,-1-1 0 0 0,0 1 0 0 0,0 0 0 0 0,4 20 0 0 0,-2 3-57 0 0,20 127 1238 0 0,-22 104-740 0 0,-6-101-622 0 0,1-156-404 0 0,7 99-98 0 0,-6-95 62 0 0,1 0-1 0 0,1-1 1 0 0,0 1-1 0 0,1-1 1 0 0,0 0-1 0 0,8 15 0 0 0,-12-26-38 0 0,0 0-1 0 0,1 0 0 0 0,-1-1 0 0 0,1 1 0 0 0,-1 0 0 0 0,1 0 1 0 0,0 0-1 0 0,-1 0 0 0 0,1-1 0 0 0,0 1 0 0 0,-1 0 0 0 0,1 0 1 0 0,0-1-1 0 0,0 1 0 0 0,0-1 0 0 0,0 1 0 0 0,0-1 0 0 0,0 1 1 0 0,0-1-1 0 0,-1 1 0 0 0,1-1 0 0 0,0 0 0 0 0,0 0 0 0 0,0 1 1 0 0,3-1-1 0 0,-3 0-150 0 0,1-1 0 0 0,0 0 0 0 0,0 1 0 0 0,0-1 0 0 0,-1 0 1 0 0,1 0-1 0 0,0 1 0 0 0,-1-1 0 0 0,1-1 0 0 0,-1 1 0 0 0,1 0 1 0 0,2-3-1 0 0,10-9-2088 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14.4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30 7367 0 0,'0'3'3566'0'0,"-3"15"1064"0"0,0-1-823 0 0,-1 28 1 0 0,3-8-2247 0 0,0-28-1269 0 0,0 0 0 0 0,1 0-1 0 0,0 0 1 0 0,0 0 0 0 0,1 0-1 0 0,0 0 1 0 0,1 0 0 0 0,6 17-1 0 0,-6-21-235 0 0,0 1-1 0 0,1-1 0 0 0,0 0 0 0 0,0 0 0 0 0,0-1 0 0 0,1 1 0 0 0,0-1 0 0 0,0 1 0 0 0,0-1 0 0 0,0 0 1 0 0,1-1-1 0 0,-1 1 0 0 0,1-1 0 0 0,0 0 0 0 0,0 0 0 0 0,0 0 0 0 0,0-1 0 0 0,1 0 0 0 0,-1 0 0 0 0,1 0 1 0 0,-1-1-1 0 0,9 2 0 0 0,-4-2-32 0 0,1 0 1 0 0,-1-1-1 0 0,1 0 1 0 0,-1-1-1 0 0,1 0 1 0 0,0 0-1 0 0,-1-1 1 0 0,0-1-1 0 0,1 1 1 0 0,-1-2-1 0 0,14-6 1 0 0,-1-1-2 0 0,1-1 0 0 0,40-30 0 0 0,-57 37-18 0 0,0 0 0 0 0,-1-1 0 0 0,1 0 0 0 0,-1 0 0 0 0,0-1 0 0 0,-1 0 0 0 0,1 0 0 0 0,-1 0-1 0 0,-1 0 1 0 0,1-1 0 0 0,-2 0 0 0 0,6-13 0 0 0,-8 15 3 0 0,0 1-1 0 0,-1-1 1 0 0,0 0-1 0 0,0 0 1 0 0,0 0-1 0 0,-1 0 1 0 0,1 0-1 0 0,-1 1 1 0 0,-1-1-1 0 0,1 0 1 0 0,-1 1-1 0 0,0-1 1 0 0,-1 1-1 0 0,1 0 1 0 0,-1-1-1 0 0,0 1 1 0 0,-5-6-1 0 0,-2-6-1981 0 0,10 16 1895 0 0,0 1 0 0 0,0 0 0 0 0,0 0 1 0 0,0 0-1 0 0,0-1 0 0 0,0 1 0 0 0,0 0 0 0 0,0 0 1 0 0,0 0-1 0 0,0 0 0 0 0,0 0 0 0 0,1-1 0 0 0,-1 1 0 0 0,0 0 1 0 0,0 0-1 0 0,0 0 0 0 0,0 0 0 0 0,0 0 0 0 0,0 0 1 0 0,1-1-1 0 0,-1 1 0 0 0,0 0 0 0 0,0 0 0 0 0,0 0 0 0 0,1 0 1 0 0,-1 0-1 0 0,0 0 0 0 0,0 0 0 0 0,0 0 0 0 0,0 0 1 0 0,1 0-1 0 0,-1 0 0 0 0,0 0 0 0 0,0 0 0 0 0,0 0 0 0 0,1 0 1 0 0,4-1 165 0 0,24-9-8001 0 0,-12 5 827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15.0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1375 0 0,'1'2'107'0'0,"5"5"1483"0"0,-1 1 0 0 0,-1 0 0 0 0,0 0 0 0 0,0 0 0 0 0,0 0 0 0 0,-1 1 0 0 0,0 0 0 0 0,-1-1 0 0 0,2 13 0 0 0,-1-2 2184 0 0,1 25 0 0 0,-3-3-3613 0 0,-1-14 852 0 0,8 46-1 0 0,-8-71-625 0 0,1-3-380 0 0,1 0 0 0 0,-1 0 0 0 0,1 1 0 0 0,-1-1 0 0 0,1 0 0 0 0,-1 0 0 0 0,0-1 0 0 0,1 1 0 0 0,-1 0 0 0 0,0 0 0 0 0,0-1 0 0 0,0 1 0 0 0,1-3 0 0 0,-1 3-4 0 0,11-19-191 0 0,0 0 0 0 0,10-25 0 0 0,15-26-765 0 0,-18 39 444 0 0,-15 24 332 0 0,1-1 0 0 0,0 1 0 0 0,0 0-1 0 0,1 0 1 0 0,0 1 0 0 0,1-1 0 0 0,11-10-1 0 0,-16 17 141 0 0,0 2 77 0 0,0 0 0 0 0,0 0-1 0 0,0 0 1 0 0,0 0 0 0 0,0 1 0 0 0,0-1 0 0 0,0 0-1 0 0,0 1 1 0 0,0 0 0 0 0,1 2 0 0 0,0-2 22 0 0,11 13 264 0 0,0 0 0 0 0,-1 2 0 0 0,19 30 0 0 0,-17-25 50 0 0,29 35 0 0 0,-41-53-347 0 0,2 1 1 0 0,-1-1-1 0 0,0 0 0 0 0,1-1 1 0 0,9 7-1 0 0,-12-9-24 0 0,0 0 1 0 0,-1 0-1 0 0,1-1 0 0 0,0 1 1 0 0,0-1-1 0 0,0 1 0 0 0,0-1 1 0 0,0 0-1 0 0,0 1 0 0 0,0-1 1 0 0,0 0-1 0 0,0 0 0 0 0,0-1 1 0 0,0 1-1 0 0,0 0 0 0 0,0-1 1 0 0,0 1-1 0 0,0-1 0 0 0,0 0 1 0 0,3-1-1 0 0,5-4-82 0 0,0-1-1 0 0,0 0 1 0 0,-1-1-1 0 0,0 0 1 0 0,-1 0-1 0 0,16-19 1 0 0,-12 12-86 0 0,22-19 0 0 0,-23 23 58 0 0,15-11-81 0 0,-25 21 276 0 0,9 8 131 0 0,-8-6-139 0 0,1 1-1 0 0,-1 1 1 0 0,0-1 0 0 0,0 0-1 0 0,0 1 1 0 0,0-1 0 0 0,-1 1-1 0 0,1-1 1 0 0,-1 1 0 0 0,3 4-1 0 0,9 34 657 0 0,-5-13-262 0 0,-2-12-287 0 0,0-1-1 0 0,1 0 1 0 0,0-1-1 0 0,1 0 1 0 0,17 23 0 0 0,-21-32-182 0 0,0 0 1 0 0,0-1 0 0 0,1 0 0 0 0,-1 0 0 0 0,1 0-1 0 0,0-1 1 0 0,0 1 0 0 0,0-1 0 0 0,0 0 0 0 0,1-1 0 0 0,-1 1-1 0 0,1-1 1 0 0,-1 0 0 0 0,1-1 0 0 0,0 1 0 0 0,0-1-1 0 0,0 0 1 0 0,11 0 0 0 0,2-2-328 0 0,1-1 0 0 0,0 0 1 0 0,-1-1-1 0 0,0-2 0 0 0,19-6 0 0 0,94-40-3355 0 0,-74 27 1932 0 0,32-10-679 0 0,73-32-1177 0 0,-156 63 3573 0 0,-1-1 0 0 0,0 1 0 0 0,0-1 0 0 0,0-1 1 0 0,11-9-1 0 0,-16 13 149 0 0,0 0 0 0 0,0 0 0 0 0,0 0 0 0 0,0 0 1 0 0,0 0-1 0 0,0 0 0 0 0,-1 0 0 0 0,1-1 0 0 0,0 1 1 0 0,0 0-1 0 0,-1 0 0 0 0,1-1 0 0 0,-1 1 0 0 0,1-1 1 0 0,-1 1-1 0 0,0 0 0 0 0,0-1 0 0 0,1 1 0 0 0,-1-1 1 0 0,0 1-1 0 0,0-1 0 0 0,0 1 0 0 0,0 0 0 0 0,-1-1 0 0 0,1 1 1 0 0,0-1-1 0 0,-1 1 0 0 0,1 0 0 0 0,-1-1 0 0 0,1 1 1 0 0,-1 0-1 0 0,0-1 0 0 0,1 1 0 0 0,-1 0 0 0 0,-2-2 1 0 0,-2-3 384 0 0,0 1 1 0 0,-1 1 0 0 0,0-1-1 0 0,1 1 1 0 0,-2 0 0 0 0,1 0-1 0 0,0 1 1 0 0,-1-1 0 0 0,0 2-1 0 0,-14-5 1 0 0,11 4-169 0 0,-1 1 1 0 0,0 0-1 0 0,0 1 1 0 0,0 0-1 0 0,-1 1 1 0 0,-16 1-1 0 0,24-1-268 0 0,1 1 0 0 0,0-1 1 0 0,-1 1-1 0 0,1 0 0 0 0,0 0 0 0 0,-1 0 1 0 0,1 0-1 0 0,0 1 0 0 0,0-1 0 0 0,0 1 0 0 0,0 0 1 0 0,0 0-1 0 0,0 0 0 0 0,1 0 0 0 0,-1 1 1 0 0,1-1-1 0 0,-1 1 0 0 0,1-1 0 0 0,0 1 0 0 0,0 0 1 0 0,-3 5-1 0 0,3-3-57 0 0,0 0 1 0 0,0 0 0 0 0,1 0-1 0 0,0 0 1 0 0,0 1-1 0 0,0-1 1 0 0,0 0-1 0 0,1 1 1 0 0,0-1-1 0 0,0 0 1 0 0,0 1 0 0 0,1-1-1 0 0,1 7 1 0 0,3 8-5 0 0,0-1 1 0 0,2 1 0 0 0,0-2 0 0 0,1 1 0 0 0,1-1-1 0 0,0 0 1 0 0,2 0 0 0 0,0-2 0 0 0,1 1-1 0 0,0-1 1 0 0,1-1 0 0 0,25 22 0 0 0,-28-28-48 0 0,1 0 0 0 0,0-1 0 0 0,0 0 0 0 0,1-1 0 0 0,0-1 1 0 0,0 0-1 0 0,1 0 0 0 0,-1-1 0 0 0,1 0 0 0 0,0-2 0 0 0,1 1 1 0 0,-1-2-1 0 0,1 1 0 0 0,-1-2 0 0 0,1 0 0 0 0,0-1 0 0 0,-1 0 0 0 0,1-1 1 0 0,19-3-1 0 0,-15 0-207 0 0,-1-1 1 0 0,0-1-1 0 0,0 0 0 0 0,0-1 1 0 0,-1-1-1 0 0,0 0 1 0 0,25-19-1 0 0,-17 8-743 0 0,0-1 1 0 0,-2-1 0 0 0,34-39-1 0 0,19-36-3757 0 0,-38 47 297 0 0,-31 42 3177 0 0,-1 0-1 0 0,2 0 1 0 0,-1 1 0 0 0,1 0-1 0 0,0 0 1 0 0,15-9 0 0 0,-10 8-1197 0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54.7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 1 919 0 0,'0'0'11624'0'0,"-1"2"-10553"0"0,-10 13 1368 0 0,-21 25-1 0 0,10-13-746 0 0,-3-3-102 0 0,8-9-551 0 0,6-4-220 0 0,10-9-414 0 0,3-3-330 0 0,15 0-57 0 0,-12-1-22 0 0,8-5-14 0 0,-6 4 430 0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55.2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 0 5983 0 0,'0'0'542'0'0,"-1"2"-149"0"0,-17 19 3787 0 0,12-15-2941 0 0,0 1 1 0 0,0 0 0 0 0,1 0-1 0 0,0 1 1 0 0,-8 15-1 0 0,-14 39 2225 0 0,26-58-3287 0 0,0 0-1 0 0,0 0 1 0 0,0 0-1 0 0,1 0 1 0 0,-1 1 0 0 0,1 3-1 0 0,0-4-3 0 0,0 0-1 0 0,0 0 1 0 0,0 0-1 0 0,-1 0 1 0 0,1-1-1 0 0,-1 1 1 0 0,-3 7-1 0 0,4-9-45 0 0,0 6-11 0 0,2-5-24 0 0,-2-2-89 0 0,1-1 0 0 0,0 1 1 0 0,-1-1-1 0 0,1 1 0 0 0,0-1 1 0 0,0 1-1 0 0,-1-1 0 0 0,1 1 1 0 0,0-1-1 0 0,0 0 0 0 0,-1 0 1 0 0,1 1-1 0 0,0-1 0 0 0,0 0 1 0 0,0 0-1 0 0,0 0 0 0 0,0 0 1 0 0,-1 0-1 0 0,1 0 0 0 0,0 0 1 0 0,0 0-1 0 0,1 0 0 0 0,1-1 2 0 0,7 0-42 0 0,0 0 0 0 0,0 0-1 0 0,0-1 1 0 0,18-7 0 0 0,-21 7 10 0 0,-1-1 0 0 0,1 1 1 0 0,0 1-1 0 0,0-1 0 0 0,0 1 0 0 0,0 0 0 0 0,1 1 0 0 0,-1 0 1 0 0,0 0-1 0 0,0 0 0 0 0,10 3 0 0 0,-9 0 21 0 0,0 0-1 0 0,0 0 1 0 0,0 1-1 0 0,0 0 1 0 0,-1 1 0 0 0,0 0-1 0 0,0 0 1 0 0,0 0-1 0 0,0 1 1 0 0,-1 0-1 0 0,0 0 1 0 0,0 1 0 0 0,-1 0-1 0 0,0 0 1 0 0,8 14-1 0 0,-9-14 70 0 0,0 0 0 0 0,-1 1 0 0 0,1-1 0 0 0,-2 1-1 0 0,1-1 1 0 0,-1 1 0 0 0,0 0 0 0 0,-1 0 0 0 0,0 0 0 0 0,0 0-1 0 0,-1 0 1 0 0,0 0 0 0 0,0 0 0 0 0,-1 0 0 0 0,0 0-1 0 0,0 0 1 0 0,-3 9 0 0 0,0-9 6 0 0,1 0-1 0 0,-1 0 0 0 0,0-1 1 0 0,-1 0-1 0 0,0 0 1 0 0,0 0-1 0 0,0 0 1 0 0,-1-1-1 0 0,0 0 1 0 0,0 0-1 0 0,-1-1 0 0 0,1 1 1 0 0,-1-1-1 0 0,-1-1 1 0 0,1 1-1 0 0,0-1 1 0 0,-1-1-1 0 0,0 1 1 0 0,0-1-1 0 0,0-1 0 0 0,0 0 1 0 0,-1 0-1 0 0,1 0 1 0 0,-1-1-1 0 0,1 0 1 0 0,-11-1-1 0 0,11 0-72 0 0,2 1-74 0 0,0-1 1 0 0,0 0-1 0 0,0-1 1 0 0,0 0-1 0 0,0 0 1 0 0,0 0 0 0 0,-8-3-1 0 0,12 3-301 0 0,1 0 249 0 0,0 0 0 0 0,-1 0-1 0 0,1 0 1 0 0,0 0 0 0 0,0 0-1 0 0,0 0 1 0 0,0-1 0 0 0,0 1-1 0 0,1 0 1 0 0,-1-1 0 0 0,0 1-1 0 0,0-3 1 0 0,0 2-174 0 0,-8-21-2613 0 0,7 6-2966 0 0,5 4-868 0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55.6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5 144 10103 0 0,'-1'-5'304'0'0,"0"0"-1"0"0,0 0 1 0 0,0-1-1 0 0,1 1 0 0 0,0 0 1 0 0,0 0-1 0 0,0-1 1 0 0,1 1-1 0 0,-1 0 0 0 0,1 0 1 0 0,1-1-1 0 0,-1 1 1 0 0,4-8-1 0 0,-4 10 85 0 0,1-1 1 0 0,0 1-1 0 0,0-1 0 0 0,0 1 1 0 0,0 0-1 0 0,0 0 0 0 0,1 0 1 0 0,-1 0-1 0 0,1 1 0 0 0,0-1 1 0 0,-1 1-1 0 0,1-1 0 0 0,1 1 1 0 0,-1 0-1 0 0,0 0 0 0 0,0 1 1 0 0,1-1-1 0 0,-1 0 0 0 0,6 0 1 0 0,8-2 103 0 0,0 1 1 0 0,-1 1-1 0 0,31 1 0 0 0,50 9-2235 0 0,-71-4 790 0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56.0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474 0 2759 0 0,'13'0'21262'0'0,"-22"12"-22308"0"0,-26 33 2193 0 0,-2-2-1 0 0,-71 65 1 0 0,78-80-955 0 0,-8 9-316 0 0,-2-2 0 0 0,-78 54 0 0 0,116-88-92 0 0,-1 1 0 0 0,0 0-1 0 0,0-1 1 0 0,0 0 0 0 0,-1 0 0 0 0,1 0-1 0 0,0 0 1 0 0,-4 0 0 0 0,6-1-121 0 0,-1 0 0 0 0,0 0 0 0 0,1 0 0 0 0,-1 0 0 0 0,0 0 0 0 0,1 0 0 0 0,-1 0 0 0 0,0-1 0 0 0,1 1 0 0 0,-1-1 0 0 0,1 1 0 0 0,-1-1 0 0 0,1 0 0 0 0,-1 1 0 0 0,1-1 0 0 0,-1 0 0 0 0,-1-2 0 0 0,-7-7-6511 0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56.4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 6911 0 0,'0'0'528'0'0,"6"-6"-48"0"0,-4 5 27 0 0,-1 0 0 0 0,0 0 0 0 0,0 0 0 0 0,1 1-1 0 0,-1-1 1 0 0,1 0 0 0 0,-1 1 0 0 0,0-1 0 0 0,1 1-1 0 0,-1-1 1 0 0,1 1 0 0 0,0 0 0 0 0,-1 0 0 0 0,4-1 0 0 0,-2 2-57 0 0,0-1 1 0 0,0 0 0 0 0,0 1 0 0 0,0 0-1 0 0,0 0 1 0 0,0 0 0 0 0,3 1 0 0 0,4 4 264 0 0,0-1 0 0 0,-1 1 0 0 0,11 9 0 0 0,-15-11-157 0 0,13 11 326 0 0,0 0 0 0 0,-2 2 0 0 0,25 29 0 0 0,35 61 253 0 0,14 16-2740 0 0,-74-105 706 0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56.9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39 455 0 0,'4'-9'5029'0'0,"0"0"-1"0"0,8-11 5419 0 0,-10 22-9613 0 0,2 4-557 0 0,1 1 0 0 0,-1-1 0 0 0,-1 1 0 0 0,1 0 1 0 0,-1 0-1 0 0,0 0 0 0 0,-1 1 0 0 0,0-1 1 0 0,0 0-1 0 0,1 11 0 0 0,1 15 423 0 0,-1 36 0 0 0,-1-35-320 0 0,11 269 377 0 0,-12-253-1430 0 0,-3-20-3255 0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57.3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 10591 0 0,'0'0'1136'0'0,"14"-2"8536"0"0,-2 0-7168 0 0,0 4-2272 0 0,0 0-168 0 0,-2 0 0 0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57.6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12 110 6911 0 0,'0'0'528'0'0,"-7"-7"4030"0"0,6 6-4032 0 0,1-1 0 0 0,-1 0 1 0 0,0 1-1 0 0,1-1 0 0 0,-1 0 1 0 0,1 1-1 0 0,0-1 0 0 0,0 0 1 0 0,-1 1-1 0 0,1-1 0 0 0,0 0 0 0 0,1 0 1 0 0,-1 1-1 0 0,0-1 0 0 0,0 0 1 0 0,1 1-1 0 0,0-3 0 0 0,0 1-196 0 0,0 1-1 0 0,1-1 1 0 0,-1 0-1 0 0,1 1 1 0 0,0-1-1 0 0,-1 1 1 0 0,1 0-1 0 0,0-1 1 0 0,3-1-1 0 0,2-1-159 0 0,0 0 0 0 0,0 0-1 0 0,0 0 1 0 0,0 1-1 0 0,1 1 1 0 0,11-5-1 0 0,-14 6-134 0 0,1 0-1 0 0,0 1 1 0 0,0 0-1 0 0,0 0 1 0 0,0 0-1 0 0,12 1 1 0 0,0 2 45 0 0,-13 1-67 0 0,-2 0 0 0 0,-1-2-11 0 0,1 1-1 0 0,-1-1 1 0 0,0 1-1 0 0,0-1 0 0 0,0 1 1 0 0,0 0-1 0 0,0 0 0 0 0,-1 0 1 0 0,1 0-1 0 0,-1 0 1 0 0,1 0-1 0 0,-1 0 0 0 0,1 1 1 0 0,1 4-1 0 0,-2-3 2 0 0,0 1 0 0 0,0 0 0 0 0,0-1 0 0 0,0 1 1 0 0,-1 0-1 0 0,0 0 0 0 0,0 7 0 0 0,-2 5 4 0 0,-1-1 0 0 0,-1 0 1 0 0,-9 26-1 0 0,5-18 9 0 0,-2-1 0 0 0,-1 0 0 0 0,-1 0 0 0 0,-1-1 0 0 0,-1-1 0 0 0,0 0 0 0 0,-33 34 0 0 0,43-51-7 0 0,2-2-5 0 0,1-1 0 0 0,-1 1 0 0 0,1 0 0 0 0,0 0 0 0 0,0 0 0 0 0,0 0 0 0 0,0 0-1 0 0,0 0 1 0 0,0 0 0 0 0,-1 3 0 0 0,3-4-10 0 0,-1-1 0 0 0,0 1-1 0 0,0 0 1 0 0,1-1 0 0 0,-1 1 0 0 0,0-1 0 0 0,1 1-1 0 0,-1-1 1 0 0,1 1 0 0 0,-1-1 0 0 0,1 1-1 0 0,-1-1 1 0 0,1 0 0 0 0,-1 1 0 0 0,1-1-1 0 0,-1 0 1 0 0,1 1 0 0 0,0-1 0 0 0,0 0-3 0 0,2 3 1 0 0,1-1 0 0 0,0 0 0 0 0,0-1 0 0 0,0 1 0 0 0,0-1-1 0 0,1 1 1 0 0,-1-1 0 0 0,0-1 0 0 0,8 2 0 0 0,44-2-94 0 0,-28-1 80 0 0,6 0-774 0 0,67-8 0 0 0,-77 6-1375 0 0,-12 0 398 0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58.0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79 11975 0 0,'0'0'923'0'0,"1"-2"-602"0"0,3-2 530 0 0,1 0-1 0 0,-1-1 0 0 0,-1 0 1 0 0,5-6-1 0 0,-7 10-632 0 0,0 0 0 0 0,1 0-1 0 0,-1 0 1 0 0,0 0 0 0 0,0 0 0 0 0,1 1-1 0 0,-1-1 1 0 0,1 0 0 0 0,-1 1 0 0 0,0-1-1 0 0,1 1 1 0 0,-1-1 0 0 0,1 1-1 0 0,2 0 1 0 0,0-1 298 0 0,35-8 715 0 0,1 1 0 0 0,52-2 1 0 0,-20 3-428 0 0,-39 5-1071 0 0,-32 2 86 0 0,0 2-411 0 0,5 7 488 0 0,-2 2 17 0 0,-4-6 87 0 0,0 0-1 0 0,-1 0 1 0 0,0 0-1 0 0,0 0 0 0 0,0 0 1 0 0,-2 5-1 0 0,-3 10 89 0 0,2-3 144 0 0,-12 28-1 0 0,9-29 42 0 0,2 1 1 0 0,-4 16-1 0 0,3-2 194 0 0,2-1 0 0 0,-1 52 0 0 0,4-67-411 0 0,-1-1-1 0 0,-5 26 1 0 0,4-28-39 0 0,1 1 1 0 0,0 0 0 0 0,1 0-1 0 0,0 13 1 0 0,-1 58-4113 0 0,3-70-4466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58.5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1 218 4143 0 0,'0'0'319'0'0,"1"-2"-210"0"0,4-8 1756 0 0,-4 9-1371 0 0,-1 1-1 0 0,1-1 1 0 0,-1 1-1 0 0,1-1 0 0 0,0 1 1 0 0,-1-1-1 0 0,1 1 1 0 0,0-1-1 0 0,-1 1 1 0 0,1-1-1 0 0,0 1 0 0 0,0 0 1 0 0,0-1-1 0 0,2 1 864 0 0,-1 0 0 0 0,1-1-1 0 0,-1 1 1 0 0,0 1 0 0 0,1-1 0 0 0,-1 0 0 0 0,4 1-1 0 0,14 2-3523 0 0,6-2 2560 0 0,0-1-1 0 0,36-5 0 0 0,52-13 113 0 0,-61 9-272 0 0,140-25 215 0 0,413-55 1405 0 0,-547 83-1624 0 0,316-36 1115 0 0,-373 41-1256 0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59.3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 74 5063 0 0,'-5'-7'8370'0'0,"5"7"-8154"0"0,0-1 0 0 0,-1 1 0 0 0,1 0 0 0 0,0-1 0 0 0,0 1 0 0 0,-1-1 0 0 0,1 1 0 0 0,0 0 0 0 0,0-1 0 0 0,0 1 0 0 0,0-1 0 0 0,0 1 0 0 0,-1 0 0 0 0,1-1 0 0 0,0 1 0 0 0,0-1 0 0 0,0 1 0 0 0,0-1 0 0 0,0 1 0 0 0,0 0 0 0 0,1-1 0 0 0,-1 1 0 0 0,0-1 0 0 0,0 1 0 0 0,0-1 0 0 0,1 0 0 0 0,9-12 1758 0 0,-7 10-1735 0 0,0 0 0 0 0,1 0 0 0 0,-1 1 0 0 0,1-1 0 0 0,7-3-1 0 0,1 2 81 0 0,0 0 0 0 0,0 0 0 0 0,0 1 0 0 0,0 1 0 0 0,1 0 0 0 0,-1 0 0 0 0,1 1 0 0 0,-1 1 0 0 0,23 2 0 0 0,-32-1-312 0 0,-1-1 0 0 0,0 0 1 0 0,0 1-1 0 0,0 0 0 0 0,0-1 1 0 0,0 1-1 0 0,0 0 0 0 0,-1 0 0 0 0,1 0 1 0 0,0 0-1 0 0,0 1 0 0 0,-1-1 1 0 0,1 0-1 0 0,-1 1 0 0 0,1-1 0 0 0,-1 1 1 0 0,1-1-1 0 0,-1 1 0 0 0,2 2 1 0 0,-2-1 9 0 0,0 0 1 0 0,0-1 0 0 0,-1 1-1 0 0,1 0 1 0 0,0 0 0 0 0,-1 0-1 0 0,0 0 1 0 0,0 0 0 0 0,0 0-1 0 0,0 0 1 0 0,0 0 0 0 0,-1 3-1 0 0,-2 6 34 0 0,0 0 0 0 0,-1 0 0 0 0,0-1 0 0 0,-1 0 0 0 0,-8 16 0 0 0,4-10-35 0 0,-1 0 0 0 0,0-1 0 0 0,-23 28 0 0 0,-128 155-16 0 0,151-185 0 0 0,-12 25 0 0 0,18-26 0 0 0,4-13 0 0 0,0 1 0 0 0,1 0 0 0 0,-1-1 0 0 0,0 1 0 0 0,1 0 0 0 0,-1-1 0 0 0,1 1 0 0 0,-1-1 0 0 0,0 1 0 0 0,1-1 0 0 0,-1 1 0 0 0,1-1 0 0 0,0 1 0 0 0,-1-1 0 0 0,1 1 0 0 0,0-1 0 0 0,2 2-2 0 0,0-1 0 0 0,0 0 0 0 0,0 0 0 0 0,0 0 0 0 0,1 0 0 0 0,-1 0 0 0 0,0-1 1 0 0,0 1-1 0 0,1-1 0 0 0,-1 0 0 0 0,4 0 0 0 0,40-7-33 0 0,-29 4 29 0 0,184-19-879 0 0,-197 21 3 0 0,1 0 0 0 0,0 0 0 0 0,-1 0 0 0 0,7-2 1 0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3:59.8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60 10591 0 0,'0'0'819'0'0,"2"-1"-534"0"0,27-14 2669 0 0,38-12 0 0 0,-55 23-2239 0 0,0 0-1 0 0,1 1 0 0 0,-1 1 0 0 0,1 0 1 0 0,-1 1-1 0 0,19 0 0 0 0,-21 2-430 0 0,7-1 516 0 0,25 5 0 0 0,-37-4-667 0 0,0 0-1 0 0,0 0 1 0 0,0 1-1 0 0,-1 0 1 0 0,1 0-1 0 0,0 0 1 0 0,-1 0-1 0 0,0 1 1 0 0,6 4-1 0 0,-9-7-115 0 0,-1 1 0 0 0,1 0 0 0 0,-1-1 0 0 0,1 1 0 0 0,-1 0 0 0 0,1 0 0 0 0,-1 0-1 0 0,0-1 1 0 0,1 1 0 0 0,-1 0 0 0 0,0 0 0 0 0,0 0 0 0 0,1 0 0 0 0,-1 0 0 0 0,0 0-1 0 0,0-1 1 0 0,0 1 0 0 0,0 0 0 0 0,0 0 0 0 0,0 0 0 0 0,-1 1 0 0 0,-4 19 104 0 0,4-20-98 0 0,-1 5 5 0 0,-1 0-1 0 0,0 0 0 0 0,0 0 0 0 0,-1 0 0 0 0,1 0 0 0 0,-1-1 0 0 0,-1 0 0 0 0,-7 8 0 0 0,-2 0 13 0 0,-27 18 0 0 0,-8 6 43 0 0,43-29-83 0 0,6-7-3 0 0,0 0 0 0 0,0 0 0 0 0,0 0 0 0 0,0 0 0 0 0,0 0-1 0 0,0 0 1 0 0,1 0 0 0 0,-1 0 0 0 0,0 0 0 0 0,1 0 0 0 0,-1 0 0 0 0,1 0 0 0 0,-1 0 0 0 0,1 0 0 0 0,-1-1-1 0 0,1 1 1 0 0,-1 0 0 0 0,1 0 0 0 0,0-1 0 0 0,0 1 0 0 0,-1 0 0 0 0,1-1 0 0 0,0 1 0 0 0,0-1 0 0 0,1 1-1 0 0,27 14-174 0 0,-19-10 109 0 0,5 2 43 0 0,4 3-124 0 0,34 21 1 0 0,-48-27 130 0 0,1 0 0 0 0,-1 0 0 0 0,-1 1-1 0 0,1-1 1 0 0,0 1 0 0 0,-1 0 0 0 0,0 1 0 0 0,0-1-1 0 0,-1 1 1 0 0,5 7 0 0 0,2 10 98 0 0,11 39 0 0 0,-18-54-53 0 0,-1 1 0 0 0,-1 0 0 0 0,0 0 0 0 0,0-1 0 0 0,0 1-1 0 0,-1 0 1 0 0,-1 0 0 0 0,-1 10 0 0 0,1-11 110 0 0,-1 1 1 0 0,-1 0 0 0 0,1-1-1 0 0,-1 1 1 0 0,-1-1 0 0 0,1 0-1 0 0,-2 0 1 0 0,-8 13 0 0 0,8-15-34 0 0,1-1 1 0 0,-1 0-1 0 0,0 0 1 0 0,0 0 0 0 0,-1-1-1 0 0,1 0 1 0 0,-1 0 0 0 0,0 0-1 0 0,0-1 1 0 0,-1 0-1 0 0,-10 4 1 0 0,-2 0 86 0 0,0-2-1 0 0,0 0 1 0 0,-33 3 0 0 0,39-7-165 0 0,1-1 0 0 0,-1 0 1 0 0,1-1-1 0 0,-1 0 0 0 0,1-1 1 0 0,-23-6-1 0 0,31 7-52 0 0,0-1 1 0 0,1 1-1 0 0,-1-1 0 0 0,1 0 1 0 0,-1 0-1 0 0,1-1 0 0 0,0 1 1 0 0,0-1-1 0 0,0 0 0 0 0,0 0 1 0 0,0 0-1 0 0,1 0 0 0 0,-1 0 1 0 0,-1-4-1 0 0,1 3-698 0 0,1-1 0 0 0,0 1 0 0 0,0-1-1 0 0,0 1 1 0 0,0-1 0 0 0,-1-7 0 0 0,1 0-8159 0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4:04.5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49 919 0 0,'2'-1'3467'0'0,"18"-11"4472"0"0,1 3-3602 0 0,-9 4-3563 0 0,1 1 1 0 0,0 0-1 0 0,16-2 0 0 0,-11 3-959 0 0,0 1-1 0 0,0 1 1 0 0,1 0-1 0 0,-1 1 0 0 0,25 3 1 0 0,-41-2-538 0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4:04.8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36 4607 0 0,'-3'5'13559'0'0,"19"-4"-12825"0"0,-1-1-1 0 0,1 0 1 0 0,23-3-1 0 0,51-12 107 0 0,-23 3-785 0 0,8 2-3459 0 0,-52 8-3404 0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4:06.8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42 220 1375 0 0,'-2'-1'3304'0'0,"-3"0"-1863"0"0,0 0-1 0 0,-1 0 1 0 0,1 0-1 0 0,-8 0 2834 0 0,10 4-3678 0 0,3-3-536 0 0,0 1 0 0 0,0-1 0 0 0,0 0 0 0 0,-1 0 0 0 0,1 0 0 0 0,0 0 0 0 0,0 0 0 0 0,0 0 0 0 0,0 0 0 0 0,0 1 0 0 0,-1-1 0 0 0,1 0 0 0 0,0 0 0 0 0,0 0 0 0 0,0 1 0 0 0,0-1 0 0 0,0 0 0 0 0,0 0 0 0 0,0 0-1 0 0,-1 0 1 0 0,1 1 0 0 0,0-1 0 0 0,0 0 0 0 0,0 0 0 0 0,0 1 0 0 0,0-1 0 0 0,0 0 0 0 0,0 0 0 0 0,0 0 0 0 0,0 1 0 0 0,0-1 0 0 0,0 0 0 0 0,0 0 0 0 0,0 0 0 0 0,1 1 0 0 0,-1-1 0 0 0,0 0 0 0 0,4 11 291 0 0,1-1 1 0 0,0 0 0 0 0,0 0-1 0 0,1-1 1 0 0,0 0-1 0 0,1 0 1 0 0,9 10 0 0 0,-6-8 21 0 0,-1 0 0 0 0,-1 1 0 0 0,0 0 0 0 0,8 17 0 0 0,25 63 1110 0 0,-30-61-967 0 0,3-1 0 0 0,30 53 0 0 0,-38-74-354 0 0,1 1 1 0 0,-1-1-1 0 0,2 0 1 0 0,-1-1-1 0 0,1 0 1 0 0,0 0-1 0 0,1-1 1 0 0,0 0-1 0 0,0 0 0 0 0,0-1 1 0 0,21 10-1 0 0,-29-15-110 0 0,1-1 0 0 0,-1 1-1 0 0,1-1 1 0 0,-1 0 0 0 0,1 1 0 0 0,-1-1-1 0 0,1 0 1 0 0,-1 0 0 0 0,1 0-1 0 0,-1 0 1 0 0,1 0 0 0 0,-1-1-1 0 0,1 1 1 0 0,-1 0 0 0 0,1-1-1 0 0,-1 1 1 0 0,1-1 0 0 0,-1 1-1 0 0,0-1 1 0 0,1 0 0 0 0,-1 0-1 0 0,0 0 1 0 0,0 1 0 0 0,1-1-1 0 0,-1 0 1 0 0,0 0 0 0 0,0-1 0 0 0,0 1-1 0 0,0 0 1 0 0,0 0 0 0 0,-1 0-1 0 0,1-1 1 0 0,0 1 0 0 0,1-3-1 0 0,0 0 31 0 0,0-1-1 0 0,0 0 0 0 0,0 0 0 0 0,-1 0 0 0 0,0 0 1 0 0,1 0-1 0 0,-2-1 0 0 0,1-7 0 0 0,-1-16 16 0 0,0-3 196 0 0,6-61 0 0 0,0 60-284 0 0,1 0 0 0 0,2 1 0 0 0,0-1 1 0 0,3 2-1 0 0,0 0 0 0 0,31-53 0 0 0,-32 63-19 0 0,-1-1 1 0 0,-1 1-1 0 0,6-26 0 0 0,-7 23-518 0 0,0 0 0 0 0,17-32 0 0 0,-20 50 248 0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4:07.3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1 313 8751 0 0,'0'0'4386'0'0,"2"-1"-3174"0"0,161-66 4574 0 0,9 13-3394 0 0,-15 4-932 0 0,332-79-612 0 0,-459 121-980 0 0,-27 8 60 0 0,5-4-24 0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4:07.8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9 180 919 0 0,'1'-1'4446'0'0,"3"-6"-2924"0"0,1 0 0 0 0,-1 0 1 0 0,1 1-1 0 0,0 0 0 0 0,12-11 0 0 0,-2 4 249 0 0,21-15-1 0 0,-18 16-657 0 0,6-5 533 0 0,37-19-1 0 0,-54 32-1460 0 0,0 1 0 0 0,1 0 0 0 0,-1 0 0 0 0,1 1 0 0 0,-1 0 0 0 0,1 0 0 0 0,0 1 0 0 0,-1 0 0 0 0,1 0 0 0 0,11 1 0 0 0,-17 0-155 0 0,-1 0 0 0 0,1 0 0 0 0,0 0 1 0 0,-1 1-1 0 0,1-1 0 0 0,-1 1 0 0 0,1-1 0 0 0,-1 1 0 0 0,1-1 1 0 0,-1 1-1 0 0,0 0 0 0 0,1 0 0 0 0,-1 0 0 0 0,0 0 1 0 0,0 0-1 0 0,1 0 0 0 0,-1 0 0 0 0,0 0 0 0 0,1 1 1 0 0,-1 1-6 0 0,0-1 0 0 0,0 0 1 0 0,0 0-1 0 0,0 0 1 0 0,0 0-1 0 0,-1 1 1 0 0,1-1-1 0 0,-1 0 1 0 0,1 1-1 0 0,-1-1 1 0 0,0 4-1 0 0,-1 2 9 0 0,1 0 0 0 0,-2 0-1 0 0,1 0 1 0 0,-1-1 0 0 0,0 1-1 0 0,-5 11 1 0 0,-3 2 34 0 0,0-1 0 0 0,-2 0-1 0 0,-16 22 1 0 0,-48 52 157 0 0,37-47-129 0 0,33-40-80 0 0,-69 90 198 0 0,63-79-127 0 0,1 0-1 0 0,1 0 1 0 0,-15 35-1 0 0,24-49-69 0 0,0-1 0 0 0,0 1 0 0 0,0 0 0 0 0,0 0 0 0 0,1 0 0 0 0,0 0 1 0 0,-1 0-1 0 0,1 0 0 0 0,1 5 0 0 0,-1-8-14 0 0,1 0 0 0 0,-1 0 1 0 0,1 0-1 0 0,-1 0 0 0 0,1 0 1 0 0,-1 0-1 0 0,1 0 0 0 0,-1 0 1 0 0,1 0-1 0 0,0 0 0 0 0,0-1 1 0 0,-1 1-1 0 0,1 0 0 0 0,0 0 1 0 0,0-1-1 0 0,0 1 0 0 0,0-1 1 0 0,0 1-1 0 0,1 0 0 0 0,18 6 48 0 0,-12-6-48 0 0,1 0 1 0 0,-1-1-1 0 0,1 1 0 0 0,0-2 1 0 0,-1 1-1 0 0,11-3 0 0 0,52-14 32 0 0,-42 9-29 0 0,-4 2-875 0 0,-1-2-1 0 0,40-17 1 0 0,-52 19 357 0 0,0-1 0 0 0,0 0 0 0 0,-1 0 0 0 0,1-1 0 0 0,-2-1 0 0 0,17-16 0 0 0,-15 11-1504 0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4:08.2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92 0 13535 0 0,'0'0'1560'0'0,"1"3"-917"0"0,-1 7-16 0 0,1 0-1 0 0,-1 0 1 0 0,-1 0 0 0 0,0 1 0 0 0,0-1-1 0 0,-5 16 1 0 0,-24 61 2250 0 0,2-6-1365 0 0,21-56-1187 0 0,1-5 140 0 0,-6 35 1 0 0,11-50-413 0 0,1 1 0 0 0,-1-1 0 0 0,1 1 0 0 0,0-1 0 0 0,1 1 1 0 0,0-1-1 0 0,-1 0 0 0 0,2 1 0 0 0,-1-1 0 0 0,0 0 0 0 0,4 8 0 0 0,-4-12-46 0 0,1 0 1 0 0,-1 0-1 0 0,0 1 0 0 0,0-1 1 0 0,1 0-1 0 0,-1 0 0 0 0,1 0 1 0 0,-1 0-1 0 0,1-1 0 0 0,-1 1 1 0 0,1 0-1 0 0,0 0 0 0 0,-1-1 1 0 0,1 1-1 0 0,3-1 0 0 0,-2 1 9 0 0,7 1-14 0 0,0 0 0 0 0,0-1 0 0 0,0 0 0 0 0,0 0 0 0 0,0-1-1 0 0,1-1 1 0 0,-1 0 0 0 0,16-3 0 0 0,10-5-24 0 0,35-13 0 0 0,-50 14-13 0 0,11-2-98 0 0,-4 2-401 0 0,0-2-1 0 0,-1-1 1 0 0,0-1 0 0 0,30-18 0 0 0,-51 26-490 0 0,0-1 1 0 0,-1 1-1 0 0,1-1 1 0 0,-1 0-1 0 0,0 0 1 0 0,-1-1-1 0 0,6-8 1 0 0,-8 8-737 0 0,-1-12-7 0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4:08.5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108 0 8287 0 0,'0'0'639'0'0,"-2"2"-415"0"0,1 1 56 0 0,-1 0 0 0 0,0 0 0 0 0,1 0-1 0 0,-1 0 1 0 0,1 0 0 0 0,0 0 0 0 0,0 0 0 0 0,0 1 0 0 0,1-1 0 0 0,-1 0-1 0 0,1 5 1 0 0,0 43 5851 0 0,1-25-4792 0 0,-2 22 520 0 0,-2 0 0 0 0,-9 49 0 0 0,-6 14-975 0 0,-28 136-368 0 0,42-228-876 0 0,0-1 0 0 0,2 1 0 0 0,-1 19 0 0 0,4-23-1004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4:12.2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5 237 6911 0 0,'0'0'2230'0'0,"0"2"-1404"0"0,-2 3-289 0 0,1 0 0 0 0,0 0 0 0 0,1 0 0 0 0,-1 0 0 0 0,1 0-1 0 0,0 0 1 0 0,0-1 0 0 0,1 1 0 0 0,-1 0 0 0 0,1 0 0 0 0,2 6 0 0 0,2 7 955 0 0,14 29 0 0 0,-4-11-136 0 0,2 4-139 0 0,3-1 1 0 0,1-1 0 0 0,35 48-1 0 0,-41-64-915 0 0,0-2 71 0 0,21 23 1 0 0,13 16 236 0 0,-41-47-482 0 0,19 30 408 0 0,-17-31 38 0 0,-9-10-521 0 0,-1-1 0 0 0,1 0 0 0 0,-1 1 0 0 0,1-1 0 0 0,-1 0 0 0 0,0 1 0 0 0,1-1 0 0 0,-1 1 1 0 0,1-1-1 0 0,-1 1 0 0 0,0-1 0 0 0,1 1 0 0 0,-1-1 0 0 0,0 1 0 0 0,0-1 0 0 0,0 1 0 0 0,1 0 0 0 0,6-17 363 0 0,-2 8-316 0 0,1-9 75 0 0,6-34-1 0 0,-8 31-113 0 0,8-21 0 0 0,40-148 36 0 0,-18 60-54 0 0,-11 48-307 0 0,54-121 0 0 0,-74 194-65 0 0,1 1 1 0 0,0 0-1 0 0,1 0 1 0 0,0 0-1 0 0,10-12 0 0 0,7 2-8568 0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4:12.7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70 11519 0 0,'0'0'887'0'0,"1"-2"-583"0"0,7-5 492 0 0,0 1 0 0 0,0 0-1 0 0,0 0 1 0 0,1 0 0 0 0,-1 1 0 0 0,1 0 0 0 0,1 1 0 0 0,-1 0-1 0 0,1 1 1 0 0,0 0 0 0 0,-1 0 0 0 0,20-2 0 0 0,-2 2-22 0 0,-1 2-1 0 0,1 1 1 0 0,46 5 0 0 0,-28-4-733 0 0,-32-1-1012 0 0,23 2 0 0 0,-34-1-755 0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4:13.0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56 8287 0 0,'0'0'1142'0'0,"2"0"328"0"0,47-3 4907 0 0,29-8-3079 0 0,-53 7-2547 0 0,138-24-470 0 0,-140 24-5540 0 0,-2-2-1769 0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09.6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241 43 10135 0 0,'0'0'4856'0'0,"-12"-1"-1010"0"0,1 6-3229 0 0,0 0 1 0 0,0 2-1 0 0,1-1 1 0 0,-1 1-1 0 0,2 1 1 0 0,-1 0-1 0 0,-12 13 1 0 0,6-3-221 0 0,1 0 1 0 0,0 1 0 0 0,-12 22-1 0 0,18-24-254 0 0,0-1 0 0 0,1 2 0 0 0,1-1 1 0 0,1 1-1 0 0,0 1 0 0 0,1-1 0 0 0,1 1 0 0 0,-1 20 0 0 0,4-34-127 0 0,1-1-1 0 0,0 0 1 0 0,0 1 0 0 0,0-1-1 0 0,1 1 1 0 0,-1-1 0 0 0,1 0-1 0 0,0 1 1 0 0,0-1 0 0 0,1 0-1 0 0,-1 0 1 0 0,1 0 0 0 0,0 0-1 0 0,0 0 1 0 0,0 0 0 0 0,0-1-1 0 0,1 1 1 0 0,0 0 0 0 0,0-1-1 0 0,0 0 1 0 0,0 0 0 0 0,0 0-1 0 0,0 0 1 0 0,1-1-1 0 0,0 1 1 0 0,-1-1 0 0 0,1 0-1 0 0,0 0 1 0 0,0 0 0 0 0,8 2-1 0 0,-1 0-9 0 0,0-2 0 0 0,0 0-1 0 0,1 0 1 0 0,-1-1 0 0 0,0 0-1 0 0,1-1 1 0 0,-1 0 0 0 0,1-1 0 0 0,-1 0-1 0 0,0-1 1 0 0,1 0 0 0 0,16-7-1 0 0,-5 2-8 0 0,-1-2-1 0 0,0-1 0 0 0,-1-1 1 0 0,0 0-1 0 0,19-15 0 0 0,-26 16-18 0 0,0 0 0 0 0,-1-1-1 0 0,0-1 1 0 0,-1 0-1 0 0,-1-1 1 0 0,0 0-1 0 0,18-28 1 0 0,-25 34 12 0 0,0-1 1 0 0,0-1 0 0 0,0 1 0 0 0,-1 0-1 0 0,0-1 1 0 0,-1 0 0 0 0,0 0 0 0 0,0 0-1 0 0,-1 0 1 0 0,0 0 0 0 0,-1 0-1 0 0,0 0 1 0 0,0 0 0 0 0,-1 0 0 0 0,0 0-1 0 0,-3-13 1 0 0,1 15 27 0 0,1 0-1 0 0,-2-1 1 0 0,1 1-1 0 0,-1 0 1 0 0,0 0 0 0 0,0 1-1 0 0,-1 0 1 0 0,0-1-1 0 0,0 1 1 0 0,-1 1 0 0 0,1-1-1 0 0,-1 1 1 0 0,0 0-1 0 0,-1 0 1 0 0,1 1 0 0 0,-1 0-1 0 0,0 0 1 0 0,0 0-1 0 0,-8-2 1 0 0,4 2 9 0 0,1 0 0 0 0,-1 1 0 0 0,0 0 0 0 0,0 1 0 0 0,0 0 1 0 0,0 1-1 0 0,-1 0 0 0 0,1 1 0 0 0,0 0 0 0 0,0 1 0 0 0,-1 0 0 0 0,-19 5 0 0 0,22-4-38 0 0,7-1-1 0 0,-1-1 1 0 0,1 1 0 0 0,-1 0 0 0 0,1-1 0 0 0,0 1-1 0 0,-1 0 1 0 0,1 1 0 0 0,0-1 0 0 0,0 0 0 0 0,-3 3-1 0 0,4-3-153 0 0,5 11-2754 0 0,2-2-3123 0 0,2 0-1849 0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10.0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1 23783 0 0,'0'0'2608'0'0,"-8"4"-320"0"0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12.5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197 6 919 0 0,'3'-6'18619'0'0,"-10"16"-14971"0"0,-7 12-5938 0 0,10-16 4225 0 0,-30 61-42 0 0,-46 131 0 0 0,64-148-1813 0 0,3 1 0 0 0,1 1 0 0 0,-6 77 1 0 0,17-109 44 0 0,0-1 1 0 0,2 1 0 0 0,0 0-1 0 0,4 19 1 0 0,-4-30-125 0 0,1 0 0 0 0,1 0-1 0 0,0-1 1 0 0,0 1 0 0 0,0-1 0 0 0,1 0 0 0 0,0 0 0 0 0,1 0-1 0 0,0 0 1 0 0,11 13 0 0 0,-14-19 0 0 0,0 1-1 0 0,1-1 1 0 0,0 0 0 0 0,-1 0-1 0 0,1 0 1 0 0,0 0 0 0 0,0 0 0 0 0,0 0-1 0 0,0-1 1 0 0,0 0 0 0 0,1 1-1 0 0,-1-1 1 0 0,0 0 0 0 0,1-1-1 0 0,-1 1 1 0 0,4 0 0 0 0,-2-1-9 0 0,0 0 1 0 0,-1-1-1 0 0,1 1 1 0 0,-1-1-1 0 0,1 0 1 0 0,0-1-1 0 0,-1 1 1 0 0,0-1-1 0 0,1 1 1 0 0,6-5-1 0 0,-1 0-18 0 0,-1-1 0 0 0,0 1 0 0 0,-1-1 0 0 0,1-1 0 0 0,-1 0 0 0 0,-1 0 0 0 0,1-1 0 0 0,-1 1 0 0 0,6-13 0 0 0,-8 14 20 0 0,-2-1-1 0 0,1 0 0 0 0,-1 0 0 0 0,0 0 0 0 0,0 0 1 0 0,-1 0-1 0 0,-1-1 0 0 0,1 1 0 0 0,-1-1 0 0 0,0 1 0 0 0,-1-1 1 0 0,-1-15-1 0 0,0 18 4 0 0,0 1 0 0 0,0 0-1 0 0,0 0 1 0 0,-1 0 0 0 0,1 0 0 0 0,-1 0 0 0 0,0 0 0 0 0,-1 0 0 0 0,1 0 0 0 0,-1 1-1 0 0,0-1 1 0 0,0 1 0 0 0,-1 0 0 0 0,1 0 0 0 0,-1 0 0 0 0,0 0 0 0 0,0 1 0 0 0,0 0-1 0 0,0-1 1 0 0,-1 1 0 0 0,-8-4 0 0 0,5 3 7 0 0,1 1 0 0 0,-1 0 0 0 0,0 0 0 0 0,1 1 0 0 0,-1 0 0 0 0,-1 1 0 0 0,1-1 0 0 0,0 2 0 0 0,0-1 0 0 0,-12 1 0 0 0,19 0-37 0 0,0 0 0 0 0,0 1 1 0 0,0-1-1 0 0,0 0 0 0 0,0 0 0 0 0,1 0 0 0 0,-1 1 1 0 0,0-1-1 0 0,0 1 0 0 0,0-1 0 0 0,0 1 0 0 0,0-1 1 0 0,0 1-1 0 0,1-1 0 0 0,-1 1 0 0 0,0 0 0 0 0,1-1 1 0 0,-1 1-1 0 0,0 0 0 0 0,1 0 0 0 0,-1-1 0 0 0,1 1 1 0 0,-1 0-1 0 0,1 0 0 0 0,-1 0 0 0 0,1 0 0 0 0,-1 0 1 0 0,1 1-1 0 0,-1 7-2981 0 0,2-7 1178 0 0,3 3-335 0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12.9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361 27 8751 0 0,'-10'-12'654'0'0,"1"-3"0"0"0,8 15-36 0 0,-1 0-1 0 0,0 0 0 0 0,1 0 0 0 0,-1 0 1 0 0,1 1-1 0 0,-1-1 0 0 0,1 0 0 0 0,-1 1 0 0 0,-1 0 1 0 0,1 0 161 0 0,-2 1-173 0 0,-1 0-1 0 0,1 0 1 0 0,-1 1 0 0 0,1 0-1 0 0,0 0 1 0 0,0 0-1 0 0,-6 7 1 0 0,1-2 24 0 0,-9 11 206 0 0,1 0 1 0 0,0 0 0 0 0,-23 40-1 0 0,30-45-612 0 0,-83 139 1294 0 0,77-121-1208 0 0,1 1 0 0 0,-20 68-1 0 0,31-87-280 0 0,1 0 0 0 0,1 0 0 0 0,0 1 0 0 0,1-1 0 0 0,0 1 0 0 0,1-1 0 0 0,3 20 0 0 0,-2-28-20 0 0,0 1 0 0 0,0-1 0 0 0,1 1-1 0 0,0-1 1 0 0,0 0 0 0 0,1 0 0 0 0,-1 0 0 0 0,1 0 0 0 0,1 0-1 0 0,-1-1 1 0 0,1 1 0 0 0,0-1 0 0 0,0 0 0 0 0,1 0 0 0 0,-1 0 0 0 0,1-1-1 0 0,0 0 1 0 0,8 5 0 0 0,-4-4-53 0 0,1 0 1 0 0,0-1-1 0 0,0 0 1 0 0,0-1-1 0 0,1 0 0 0 0,-1-1 1 0 0,1 0-1 0 0,0 0 0 0 0,-1-1 1 0 0,1-1-1 0 0,0 0 1 0 0,0 0-1 0 0,-1-1 0 0 0,1 0 1 0 0,16-5-1 0 0,-10 2-30 0 0,0-1 0 0 0,-1-1-1 0 0,1 0 1 0 0,-1-1 0 0 0,-1-1 0 0 0,0 0 0 0 0,0-1-1 0 0,0-1 1 0 0,12-11 0 0 0,-24 19 69 0 0,-1 0-1 0 0,0 0 0 0 0,0-1 1 0 0,0 1-1 0 0,0 0 1 0 0,0-1-1 0 0,0 1 1 0 0,0-1-1 0 0,-1 0 0 0 0,0 1 1 0 0,1-1-1 0 0,-1 0 1 0 0,0 0-1 0 0,0 0 1 0 0,-1 0-1 0 0,1 0 0 0 0,0 0 1 0 0,-1 0-1 0 0,0 0 1 0 0,0 0-1 0 0,0 0 1 0 0,0-1-1 0 0,0 1 1 0 0,-2-3-1 0 0,1 2 5 0 0,0 1 1 0 0,0 0-1 0 0,-1-1 1 0 0,1 1-1 0 0,-1 0 0 0 0,0 0 1 0 0,0 0-1 0 0,0 0 0 0 0,-1 1 1 0 0,1-1-1 0 0,-1 0 1 0 0,1 1-1 0 0,-1 0 0 0 0,0 0 1 0 0,0-1-1 0 0,0 2 1 0 0,0-1-1 0 0,0 0 0 0 0,0 1 1 0 0,-5-2-1 0 0,-1 0 14 0 0,0 1 0 0 0,-1 0 1 0 0,1 0-1 0 0,0 1 0 0 0,-1 1 0 0 0,1-1 0 0 0,-1 2 0 0 0,1-1 1 0 0,-12 3-1 0 0,-6 2 100 0 0,-50 16-1 0 0,65-17-568 0 0,1 0 0 0 0,-1 1-1 0 0,1 0 1 0 0,0 1-1 0 0,-11 7 1 0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15.0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7 222 12239 0 0,'0'0'1106'0'0,"-6"-15"1018"0"0,6 11-1778 0 0,0 0 0 0 0,0 0 0 0 0,1-1 0 0 0,-1 1 0 0 0,1 0 0 0 0,0 0 0 0 0,0 0 0 0 0,0 0 0 0 0,1 0 0 0 0,-1 0 0 0 0,1 0 0 0 0,0 0 0 0 0,0 0 0 0 0,0 1 0 0 0,1-1 0 0 0,-1 1 0 0 0,6-6 0 0 0,5-3 142 0 0,0 0 0 0 0,0 1 0 0 0,16-10 0 0 0,-16 12-163 0 0,-2 2-131 0 0,1 0 1 0 0,0 0 0 0 0,1 1-1 0 0,0 1 1 0 0,17-6 0 0 0,-6 4 149 0 0,50-7 0 0 0,-65 13-273 0 0,0 1 1 0 0,-1-1-1 0 0,1 1 1 0 0,0 1 0 0 0,0 0-1 0 0,14 3 1 0 0,-20-4-60 0 0,-1 1 0 0 0,0 0 0 0 0,1 0 0 0 0,-1-1 0 0 0,1 1 0 0 0,-1 1 0 0 0,0-1 0 0 0,0 0 1 0 0,0 1-1 0 0,0-1 0 0 0,0 1 0 0 0,0-1 0 0 0,0 1 0 0 0,0 0 0 0 0,-1 0 0 0 0,1 0 1 0 0,-1 0-1 0 0,1 0 0 0 0,-1 0 0 0 0,0 0 0 0 0,0 1 0 0 0,1-1 0 0 0,-2 0 0 0 0,1 1 0 0 0,0-1 1 0 0,0 1-1 0 0,-1 2 0 0 0,1 3 1 0 0,-1 0 0 0 0,-1 0 0 0 0,0 0 0 0 0,0 0 0 0 0,0-1 0 0 0,-1 1 0 0 0,0 0 0 0 0,-1-1 0 0 0,0 1 0 0 0,0-1 0 0 0,0 0 1 0 0,-1 0-1 0 0,0 0 0 0 0,-6 7 0 0 0,-9 11 8 0 0,-1-1 1 0 0,-28 26-1 0 0,41-44-11 0 0,-176 168 1 0 0,163-155-8 0 0,10-11-8 0 0,1 1 1 0 0,1 0 0 0 0,-12 15-1 0 0,19-23-69 0 0,25 8-214 0 0,-11-8 254 0 0,1 0 0 0 0,-1-2 0 0 0,1 0 0 0 0,-1 0 1 0 0,23-6-1 0 0,-9 2 14 0 0,101-6-385 0 0,-90 9-9 0 0,-1-1 0 0 0,55-11-1 0 0,-81 10-870 0 0,-2-2-54 0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15.4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192 0 15775 0 0,'0'0'2863'0'0,"0"2"-1583"0"0,-15 66 3175 0 0,-18 35-2045 0 0,9-29-1530 0 0,-20 53 10 0 0,24-74-625 0 0,2 2 0 0 0,-17 92 0 0 0,34-142-260 0 0,0 1 0 0 0,1-1 1 0 0,0 1-1 0 0,0-1 0 0 0,0 1 0 0 0,1 0 0 0 0,-1-1 0 0 0,2 1 0 0 0,-1-1 0 0 0,0 0 0 0 0,1 1 0 0 0,0-1 0 0 0,0 0 0 0 0,1 0 0 0 0,5 8 0 0 0,-5-9-12 0 0,0 0 0 0 0,0-1 0 0 0,1 1 0 0 0,-1-1 0 0 0,1 0 0 0 0,0 0 0 0 0,0 0 0 0 0,0 0 0 0 0,0-1 0 0 0,1 0 0 0 0,-1 0 0 0 0,1 0 0 0 0,0 0 0 0 0,-1-1 0 0 0,1 0 0 0 0,0 0 0 0 0,9 1 0 0 0,-4-1-96 0 0,-1-1 0 0 0,1-1 0 0 0,0 1-1 0 0,-1-2 1 0 0,1 1 0 0 0,-1-1 0 0 0,0-1 0 0 0,1 0 0 0 0,15-7 0 0 0,-18 7 24 0 0,-1 0 0 0 0,0 0 0 0 0,0-1 0 0 0,-1 0 0 0 0,1 0 0 0 0,-1 0 0 0 0,0-1 0 0 0,0 1 0 0 0,0-1 0 0 0,-1-1 0 0 0,1 1 0 0 0,-1-1 0 0 0,-1 1 0 0 0,5-10 0 0 0,-6 11 69 0 0,-1 1 1 0 0,1-1-1 0 0,-1 0 1 0 0,0 0-1 0 0,-1 0 0 0 0,1 0 1 0 0,-1 0-1 0 0,1 0 1 0 0,-1 0-1 0 0,-1 0 0 0 0,1 0 1 0 0,0-1-1 0 0,-1 1 1 0 0,0 1-1 0 0,0-1 0 0 0,0 0 1 0 0,-1 0-1 0 0,1 0 1 0 0,-1 0-1 0 0,0 1 0 0 0,0-1 1 0 0,0 1-1 0 0,0 0 1 0 0,-1-1-1 0 0,1 1 0 0 0,-1 0 1 0 0,0 0-1 0 0,-4-3 1 0 0,1 1 38 0 0,1 1 0 0 0,-1 0 0 0 0,0 0 0 0 0,0 1 0 0 0,0 0 0 0 0,0 0 0 0 0,-1 0 0 0 0,1 1 0 0 0,-1 0 0 0 0,0 0 0 0 0,0 1 0 0 0,1 0 1 0 0,-1 0-1 0 0,0 0 0 0 0,-14 1 0 0 0,-15 1 236 0 0,30-1-215 0 0,-1-1-1 0 0,1 2 0 0 0,-1-1 1 0 0,1 1-1 0 0,-1-1 0 0 0,1 2 1 0 0,-1-1-1 0 0,-6 3 0 0 0,12-3-46 0 0,1-1 0 0 0,0 0-1 0 0,-1 0 1 0 0,1 0 0 0 0,0 0 0 0 0,-1 0-1 0 0,1 0 1 0 0,0 0 0 0 0,-1 0 0 0 0,1 1-1 0 0,-1-1 1 0 0,1 0 0 0 0,0-1-1 0 0,-1 1 1 0 0,1 0 0 0 0,0 0 0 0 0,-1 0-1 0 0,1 0 1 0 0,0 0 0 0 0,-1 0 0 0 0,1 0-1 0 0,0 0 1 0 0,-1-1 0 0 0,1 1 0 0 0,0 0-1 0 0,-1 0 1 0 0,1 0 0 0 0,0-1 0 0 0,-1 1-1 0 0,10-8-4460 0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15.8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255 0 12895 0 0,'0'0'998'0'0,"-1"1"-657"0"0,-24 18 2152 0 0,-38 29 4168 0 0,55-40-6110 0 0,1-1-1 0 0,-1 1 1 0 0,2 0 0 0 0,-1 1 0 0 0,-8 13-1 0 0,-56 119 1588 0 0,62-119-1931 0 0,1-1-1 0 0,1 1 1 0 0,1 0 0 0 0,-6 43-1 0 0,11-57-181 0 0,1 0 1 0 0,0 0-1 0 0,0 0 0 0 0,0 0 1 0 0,1 0-1 0 0,1 0 0 0 0,-1 0 0 0 0,1 0 1 0 0,0 0-1 0 0,1-1 0 0 0,5 11 1 0 0,-5-13-24 0 0,0 0-1 0 0,0 0 1 0 0,0 0 0 0 0,1-1 0 0 0,0 1 0 0 0,0-1 0 0 0,0 0 0 0 0,1 0 0 0 0,-1-1 0 0 0,1 1 0 0 0,0-1 0 0 0,0 0-1 0 0,0 0 1 0 0,1-1 0 0 0,-1 1 0 0 0,7 1 0 0 0,-3-2-21 0 0,0 0 0 0 0,0 0 0 0 0,1-1 0 0 0,-1 0-1 0 0,0-1 1 0 0,1 0 0 0 0,-1 0 0 0 0,0-1 0 0 0,1 0 0 0 0,14-5 0 0 0,-8 2-61 0 0,1-2 0 0 0,-2 0 1 0 0,1-1-1 0 0,-1 0 1 0 0,15-10-1 0 0,-22 11 65 0 0,-1 1 1 0 0,1-1-1 0 0,-1 0 1 0 0,-1-1-1 0 0,0 0 1 0 0,1 0-1 0 0,-2 0 0 0 0,1 0 1 0 0,-1-1-1 0 0,-1 0 1 0 0,1 0-1 0 0,-1-1 1 0 0,-1 1-1 0 0,1-1 0 0 0,-1 0 1 0 0,-1 0-1 0 0,0 0 1 0 0,0 0-1 0 0,-1 0 1 0 0,0 0-1 0 0,-1-1 0 0 0,1 1 1 0 0,-2 0-1 0 0,0-1 1 0 0,0 1-1 0 0,0 0 1 0 0,-5-14-1 0 0,4 13 30 0 0,-1 1-1 0 0,0 0 0 0 0,-1 1 1 0 0,0-1-1 0 0,0 1 1 0 0,-1-1-1 0 0,0 1 1 0 0,0 0-1 0 0,-1 1 1 0 0,0 0-1 0 0,-1 0 1 0 0,1 0-1 0 0,-1 0 1 0 0,0 1-1 0 0,-1 0 0 0 0,0 1 1 0 0,0 0-1 0 0,0 0 1 0 0,0 1-1 0 0,-1-1 1 0 0,0 2-1 0 0,1 0 1 0 0,-1 0-1 0 0,-1 0 1 0 0,-16-2-1 0 0,12 3-48 0 0,10 1-65 0 0,0 0 1 0 0,0 0-1 0 0,0 0 0 0 0,0 1 0 0 0,-1 0 0 0 0,1 0 0 0 0,0 0 0 0 0,0 1 0 0 0,-1-1 1 0 0,-4 2-1 0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16.8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37 700 5527 0 0,'-36'8'11067'0'0,"39"-9"-10793"0"0,-1 0 0 0 0,1 0 1 0 0,0 0-1 0 0,-1 0 0 0 0,1-1 1 0 0,-1 1-1 0 0,1-1 0 0 0,-1 0 0 0 0,0 0 1 0 0,0 1-1 0 0,0-1 0 0 0,2-3 0 0 0,3-1 237 0 0,32-29 143 0 0,-3-1 1 0 0,52-64-1 0 0,-68 73-390 0 0,-1 0 0 0 0,-2-1-1 0 0,0-1 1 0 0,-3 0 0 0 0,15-38-1 0 0,-23 48-263 0 0,0-1 0 0 0,-2 0 0 0 0,0 1 0 0 0,-1-2 0 0 0,-1 1 0 0 0,-1 0 0 0 0,0 0 0 0 0,-4-28 0 0 0,1 37 84 0 0,-1 0-1 0 0,0 0 1 0 0,-1 0-1 0 0,0 1 1 0 0,-6-11-1 0 0,10 20-51 0 0,-1-1 0 0 0,0 1-1 0 0,1 0 1 0 0,-1 0-1 0 0,0 0 1 0 0,1 0-1 0 0,-1 0 1 0 0,0 0-1 0 0,0 0 1 0 0,0 0-1 0 0,0 0 1 0 0,0 1-1 0 0,0-1 1 0 0,0 0-1 0 0,0 1 1 0 0,0-1 0 0 0,0 0-1 0 0,-1 1 1 0 0,1-1-1 0 0,0 1 1 0 0,0 0-1 0 0,0-1 1 0 0,-1 1-1 0 0,1 0 1 0 0,0 0-1 0 0,-3 0 1 0 0,2 0-8 0 0,1 0 1 0 0,-1 1-1 0 0,1-1 0 0 0,-1 1 1 0 0,1 0-1 0 0,-1-1 0 0 0,1 1 1 0 0,-1 0-1 0 0,1 0 0 0 0,0 0 1 0 0,-1 0-1 0 0,1 0 0 0 0,0 0 1 0 0,0 0-1 0 0,0 0 0 0 0,0 0 1 0 0,0 1-1 0 0,0-1 0 0 0,0 0 1 0 0,-1 3-1 0 0,0 1 45 0 0,-1 0 0 0 0,2 0 1 0 0,-1 1-1 0 0,0-1 0 0 0,1 1 0 0 0,0-1 0 0 0,0 1 1 0 0,0 5-1 0 0,3 50 412 0 0,-1-23-184 0 0,-1 27 160 0 0,2 105 610 0 0,1-137-933 0 0,0 1 0 0 0,3-1-1 0 0,8 33 1 0 0,-10-55-116 0 0,-1 0-1 0 0,2 0 0 0 0,-1 0 1 0 0,1 0-1 0 0,1-1 1 0 0,0 0-1 0 0,0 0 1 0 0,1-1-1 0 0,10 10 1 0 0,-15-16-95 0 0,1 0 0 0 0,1 0 0 0 0,-1 0 0 0 0,0-1 0 0 0,0 1 0 0 0,1-1-1 0 0,0 0 1 0 0,-1 0 0 0 0,1 0 0 0 0,0-1 0 0 0,0 0 0 0 0,0 1 0 0 0,0-1 0 0 0,0 0 0 0 0,0-1 0 0 0,0 1 0 0 0,0-1 0 0 0,0 0 0 0 0,0 0 0 0 0,1 0 0 0 0,-1 0 0 0 0,0-1-1 0 0,0 0 1 0 0,0 0 0 0 0,0 0 0 0 0,0 0 0 0 0,0 0 0 0 0,7-5 0 0 0,-3 2-512 0 0,0-1 1 0 0,-1-1-1 0 0,1 1 0 0 0,-1-1 1 0 0,0 0-1 0 0,-1-1 0 0 0,0 0 0 0 0,0 0 1 0 0,10-14-1 0 0,-5 1-1850 0 0,0 0 0 0 0,16-39 0 0 0,-20 43 1612 0 0,7-21-1321 0 0,-13 34 2283 0 0,0 1 0 0 0,-1-1 0 0 0,1 0 0 0 0,-1 0-1 0 0,1 0 1 0 0,-1 1 0 0 0,0-1 0 0 0,0 0 0 0 0,-1-7 7222 0 0,-1 23-4844 0 0,1-3-2091 0 0,1-1-1 0 0,0 1 1 0 0,0 0-1 0 0,1 0 1 0 0,0-1-1 0 0,1 1 1 0 0,0-1-1 0 0,1 1 1 0 0,0-1-1 0 0,5 11 0 0 0,-1-3-219 0 0,1-1 0 0 0,1-1-1 0 0,1 1 1 0 0,19 22-1 0 0,-26-34-205 0 0,0-1 0 0 0,0 0-1 0 0,0 1 1 0 0,0-1 0 0 0,1-1-1 0 0,0 1 1 0 0,-1-1-1 0 0,1 1 1 0 0,0-1 0 0 0,0 0-1 0 0,0 0 1 0 0,1-1 0 0 0,-1 1-1 0 0,8 1 1 0 0,-9-3-177 0 0,0 0 0 0 0,1 0 0 0 0,-1 0 0 0 0,0 0 0 0 0,0 0 0 0 0,1-1 0 0 0,-1 1 0 0 0,0-1 0 0 0,0 0 0 0 0,1 0 0 0 0,-1 0 0 0 0,0-1 0 0 0,0 1 0 0 0,0-1 0 0 0,-1 1 0 0 0,1-1 0 0 0,0 0 0 0 0,-1 0 0 0 0,1 0 0 0 0,2-3 0 0 0,5-7-1950 0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17.2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18431 0 0,'0'0'4776'0'0,"6"12"-4648"0"0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17.5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18223 0 0,'0'0'1654'0'0,"1"2"-1364"0"0,2 2-158 0 0,-1 0 0 0 0,0 1 0 0 0,0-1 0 0 0,-1 1-1 0 0,1 0 1 0 0,1 8 0 0 0,3 36 1970 0 0,-4-26-1502 0 0,13 251 3117 0 0,-12-163-3123 0 0,11 308-1034 0 0,-14-387-353 0 0,-1-4-2411 0 0,2-11-3624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17.9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0 226 13015 0 0,'6'-10'317'0'0,"0"0"0"0"0,0 0-1 0 0,1 0 1 0 0,1 1-1 0 0,11-11 1 0 0,-15 16-32 0 0,1 0 0 0 0,-1 1 0 0 0,1-1 0 0 0,0 1 0 0 0,1 0 0 0 0,-1 0 0 0 0,0 1 0 0 0,1 0-1 0 0,-1 0 1 0 0,1 0 0 0 0,0 0 0 0 0,8 0 0 0 0,-4 1 119 0 0,0 0-1 0 0,0 0 1 0 0,-1 1 0 0 0,1 1-1 0 0,0-1 1 0 0,0 2-1 0 0,0-1 1 0 0,16 6 0 0 0,-20-4-216 0 0,0-1 1 0 0,0 1 0 0 0,0 0-1 0 0,-1 0 1 0 0,1 1 0 0 0,-1 0-1 0 0,0 0 1 0 0,0 0 0 0 0,-1 0-1 0 0,1 1 1 0 0,-1-1 0 0 0,0 1-1 0 0,0 1 1 0 0,5 8 0 0 0,-4-4-31 0 0,-1 0 0 0 0,0-1 0 0 0,-1 1 0 0 0,0 0 1 0 0,-1 1-1 0 0,0-1 0 0 0,0 0 0 0 0,-1 1 0 0 0,0-1 0 0 0,-1 1 0 0 0,0-1 1 0 0,-3 14-1 0 0,0-3 46 0 0,-1-1 1 0 0,0 0-1 0 0,-2 0 1 0 0,-1 0-1 0 0,-10 24 0 0 0,16-43-183 0 0,0 1 0 0 0,0 0-1 0 0,0-1 1 0 0,0 1 0 0 0,0-1 0 0 0,0 1-1 0 0,0-1 1 0 0,0 0 0 0 0,-1 1-1 0 0,1-1 1 0 0,0 0 0 0 0,-1 0-1 0 0,1 0 1 0 0,-1 0 0 0 0,0 0 0 0 0,1 0-1 0 0,-1 0 1 0 0,0 0 0 0 0,1-1-1 0 0,-4 2 1 0 0,5-2-13 0 0,-1-1-1 0 0,0 1 1 0 0,0 0 0 0 0,0 0-1 0 0,1 0 1 0 0,-1 0 0 0 0,0 0-1 0 0,0-1 1 0 0,1 1-1 0 0,-1 0 1 0 0,0-1 0 0 0,0 1-1 0 0,1 0 1 0 0,-1-1 0 0 0,0 1-1 0 0,1-1 1 0 0,-1 1 0 0 0,1-1-1 0 0,-1 0 1 0 0,1 1-1 0 0,-2-2 1 0 0,-7-11 112 0 0,5 5-141 0 0,1 0 0 0 0,0 0-1 0 0,1 0 1 0 0,0-1 0 0 0,0 1 0 0 0,1-1-1 0 0,0 1 1 0 0,0-1 0 0 0,1 1 0 0 0,0-1-1 0 0,2-12 1 0 0,2-12-168 0 0,16-52 0 0 0,-13 58 142 0 0,-4 13-39 0 0,1-1 1 0 0,1 1-1 0 0,0-1 0 0 0,1 1 0 0 0,12-20 1 0 0,-15 29 84 0 0,1 0 0 0 0,-1 1 0 0 0,1-1 0 0 0,0 1 0 0 0,0 0 0 0 0,0 0 0 0 0,1 1 0 0 0,-1-1 0 0 0,1 1 0 0 0,0 0 0 0 0,0 0 0 0 0,0 1 0 0 0,0-1 0 0 0,0 1 0 0 0,1 0 0 0 0,-1 1 0 0 0,12-3 0 0 0,3 2 72 0 0,-1 2-1 0 0,1 0 0 0 0,0 1 1 0 0,0 1-1 0 0,-1 0 1 0 0,22 7-1 0 0,27 3-36 0 0,-37-7 1 0 0,-20-2-17 0 0,0-1-1 0 0,19 1 1 0 0,-26-3-16 0 0,0-1 1 0 0,-1 1-1 0 0,1 0 0 0 0,0-1 0 0 0,-1 0 0 0 0,1 0 1 0 0,0 0-1 0 0,-1 0 0 0 0,1-1 0 0 0,-1 1 1 0 0,0-1-1 0 0,5-3 0 0 0,-5 3-9 0 0,0 0 0 0 0,-1 0 0 0 0,1-1 0 0 0,0 0 1 0 0,-1 1-1 0 0,0-1 0 0 0,1 0 0 0 0,-1 0 0 0 0,0 0 0 0 0,2-5 0 0 0,-3 7 4 0 0,-1-1 0 0 0,1 0 0 0 0,-1 1-1 0 0,1-1 1 0 0,-1 0 0 0 0,0 0 0 0 0,0 1 0 0 0,1-1 0 0 0,-1 0-1 0 0,0 0 1 0 0,-1 0 0 0 0,1 1 0 0 0,0-1 0 0 0,0 0 0 0 0,-1 0-1 0 0,1 1 1 0 0,-1-1 0 0 0,1 0 0 0 0,-1 1 0 0 0,0-1 0 0 0,0 1-1 0 0,0-1 1 0 0,-2-2 0 0 0,-5-3 3 0 0,6 6 9 0 0,-1 0 0 0 0,1 1 0 0 0,0-1 1 0 0,-1 1-1 0 0,1 0 0 0 0,-1 0 0 0 0,1 0 0 0 0,0 0 0 0 0,-1 0 0 0 0,1 0 1 0 0,-1 1-1 0 0,1-1 0 0 0,0 1 0 0 0,-1-1 0 0 0,1 1 0 0 0,0 0 0 0 0,0 0 1 0 0,-1 0-1 0 0,1 0 0 0 0,0 1 0 0 0,0-1 0 0 0,0 0 0 0 0,-2 4 0 0 0,-4 1 55 0 0,2 0 0 0 0,-1 0 0 0 0,1 1 0 0 0,-11 14 0 0 0,11-11-10 0 0,0 0 0 0 0,0 0 0 0 0,1 1 0 0 0,0 0 0 0 0,0 0 0 0 0,2 0 0 0 0,-1 0 0 0 0,1 1-1 0 0,1 0 1 0 0,0-1 0 0 0,1 1 0 0 0,0 0 0 0 0,1 0 0 0 0,0 0 0 0 0,1-1 0 0 0,0 1 0 0 0,1 0 0 0 0,0-1 0 0 0,1 1 0 0 0,0-1 0 0 0,1 1 0 0 0,1-1 0 0 0,-1-1 0 0 0,8 13 0 0 0,-8-16-65 0 0,0-1 0 0 0,0 1 0 0 0,1-1 0 0 0,0 0 0 0 0,0 0 0 0 0,0 0 0 0 0,1-1 0 0 0,0 0 0 0 0,6 5 0 0 0,-8-8 1 0 0,0 0-1 0 0,0 0 1 0 0,1 0-1 0 0,-1 0 1 0 0,0-1-1 0 0,1 1 1 0 0,-1-1-1 0 0,1 0 1 0 0,0-1-1 0 0,-1 1 1 0 0,1-1-1 0 0,0 0 1 0 0,-1 0-1 0 0,1 0 1 0 0,0-1 0 0 0,5-1-1 0 0,0-1-127 0 0,0 0-1 0 0,0-1 1 0 0,0 0-1 0 0,0-1 1 0 0,0 0-1 0 0,-1 0 1 0 0,0-1-1 0 0,0 0 1 0 0,-1-1-1 0 0,0 0 1 0 0,0 0-1 0 0,0-1 1 0 0,-1 0-1 0 0,0 0 1 0 0,9-16-1 0 0,-9 14 11 0 0,0 1 1 0 0,1 0-1 0 0,0 1 0 0 0,9-8 0 0 0,3-2-50 0 0,-15 13 174 0 0,1 1 1 0 0,-1 0-1 0 0,1 1 1 0 0,0-1-1 0 0,0 1 0 0 0,1 0 1 0 0,-1 1-1 0 0,1-1 1 0 0,-1 1-1 0 0,1 1 1 0 0,0-1-1 0 0,-1 1 1 0 0,1 0-1 0 0,0 1 0 0 0,0 0 1 0 0,0 0-1 0 0,0 0 1 0 0,0 1-1 0 0,0 0 1 0 0,11 3-1 0 0,-12-2 47 0 0,1 1 0 0 0,-1 0 0 0 0,0 1 0 0 0,0-1 0 0 0,0 1 0 0 0,0 0 0 0 0,-1 1 0 0 0,0 0 0 0 0,1-1 0 0 0,-2 2 0 0 0,1-1 0 0 0,-1 0 0 0 0,1 1 1 0 0,-1 0-1 0 0,-1 0 0 0 0,1 0 0 0 0,-1 0 0 0 0,3 12 0 0 0,-3-9 68 0 0,0 2 0 0 0,-1-1 0 0 0,0 0-1 0 0,-1 0 1 0 0,0 1 0 0 0,0-1 0 0 0,-1 1 0 0 0,-1-1 0 0 0,0 0 0 0 0,0 1 0 0 0,-1-1 0 0 0,-3 11 0 0 0,1-8 53 0 0,-1-1 1 0 0,1 1-1 0 0,-2-1 0 0 0,-9 17 0 0 0,12-24-112 0 0,-1 0 0 0 0,0 1 0 0 0,0-2 0 0 0,0 1 0 0 0,-1 0 0 0 0,0-1 0 0 0,0 0-1 0 0,0 0 1 0 0,0 0 0 0 0,-1-1 0 0 0,-6 4 0 0 0,3-2 7 0 0,0-1 1 0 0,-1 0-1 0 0,0-1 0 0 0,0 0 1 0 0,-19 3-1 0 0,25-6-95 0 0,0 1 0 0 0,0-1 0 0 0,-1-1 0 0 0,1 1 0 0 0,0 0 1 0 0,0-1-1 0 0,-1 0 0 0 0,1 0 0 0 0,0 0 0 0 0,0-1 0 0 0,0 0 0 0 0,0 1 0 0 0,1-1 0 0 0,-1 0 0 0 0,0-1 0 0 0,-5-4 0 0 0,3 2-610 0 0,1 0 0 0 0,0 0 0 0 0,0-1 0 0 0,-6-9 0 0 0,-2-6-9177 0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18.7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10591 0 0,'2'1'7306'0'0,"2"1"-6829"0"0,0-1 1 0 0,0 1-1 0 0,0 0 1 0 0,0-1-1 0 0,1 0 1 0 0,-1 0-1 0 0,0 0 1 0 0,1 0-1 0 0,-1-1 1 0 0,1 0 0 0 0,-1 0-1 0 0,5 0 1 0 0,16 1 341 0 0,29 1-725 0 0,75-6 0 0 0,-99 2-1838 0 0,-12 2 271 0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19.0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2759 0 0,'0'0'272'0'0,"16"6"-272"0"0,0-2 4056 0 0,2 0 776 0 0,2 0 160 0 0,-2-4 32 0 0,4 2-3624 0 0,-2-2-728 0 0,-2 0-152 0 0,4 0-24 0 0,2 0-672 0 0,0-2-136 0 0,-4-2-24 0 0,0 0-9384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26.1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8 215 8951 0 0,'-7'5'12700'0'0,"34"-40"-11441"0"0,-15 16-910 0 0,-8 13-269 0 0,-1 0-1 0 0,1 1 1 0 0,7-7 0 0 0,6-8-46 0 0,-12 14-23 0 0,1 0 0 0 0,-1 1-1 0 0,12-10 1 0 0,17-12-11 0 0,-23 18 0 0 0,0 0 0 0 0,1 1 0 0 0,0 0 0 0 0,25-12 0 0 0,-34 18-3 0 0,16 1 27 0 0,-18 1-8 0 0,0 0 0 0 0,0 1 0 0 0,0-1 0 0 0,0 0 0 0 0,0 1 0 0 0,0-1 0 0 0,0 1 0 0 0,0-1 0 0 0,0 1 0 0 0,0-1 0 0 0,0 1 0 0 0,0 0 0 0 0,-1-1 0 0 0,1 1-1 0 0,0 0 1 0 0,0 0 0 0 0,-1-1 0 0 0,1 1 0 0 0,-1 0 0 0 0,2 2 0 0 0,7 18 205 0 0,-7-8-52 0 0,-1 0-1 0 0,0 0 1 0 0,0 0-1 0 0,-2 0 0 0 0,1 0 1 0 0,-2 0-1 0 0,-3 17 1 0 0,2-15-55 0 0,1 1 0 0 0,1 0 0 0 0,0 0 1 0 0,2 22-1 0 0,-1-35-107 0 0,1 0 0 0 0,0 0 0 0 0,-1 0 1 0 0,1 0-1 0 0,0 0 0 0 0,0-1 0 0 0,1 1 0 0 0,1 2 0 0 0,5 5-7 0 0,-5-8 1 0 0,-1-1 0 0 0,1 1-1 0 0,0-1 1 0 0,0 1 0 0 0,0-1 0 0 0,0 0-1 0 0,0 0 1 0 0,0-1 0 0 0,1 1 0 0 0,-1 0-1 0 0,0-1 1 0 0,6 0 0 0 0,5 0-51 0 0,23-4-1 0 0,-24 2-71 0 0,93-11-3632 0 0,-90 11 2097 0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26.6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25 7511 0 0,'-4'2'10834'0'0,"19"-3"-9820"0"0,0-1 0 0 0,26-6 0 0 0,8-1 70 0 0,-19 5-853 0 0,-1 3-1 0 0,1 0 0 0 0,0 2 1 0 0,42 6-1 0 0,-61-6-233 0 0,46 9-353 0 0,-55-9-458 0 0,0-1-266 0 0,8 2-51 0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27.4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255 41 5983 0 0,'0'0'542'0'0,"4"-8"-436"0"0,18-25 17901 0 0,-28 55-17232 0 0,-2-1 1 0 0,-14 32-1 0 0,-28 41 179 0 0,15-29-484 0 0,2 1-217 0 0,4 0 0 0 0,-23 78 0 0 0,40-104-244 0 0,2 0 1 0 0,1 1-1 0 0,3 1 1 0 0,-2 50-1 0 0,7-73-7 0 0,1 1 1 0 0,2-1-1 0 0,0 1 1 0 0,1-1-1 0 0,0 0 1 0 0,2 0-1 0 0,0 0 0 0 0,2-1 1 0 0,0 0-1 0 0,0 0 1 0 0,14 21-1 0 0,-17-33-31 0 0,1 1 1 0 0,0-1-1 0 0,1-1 0 0 0,-1 1 0 0 0,1-1 1 0 0,0 0-1 0 0,1 0 0 0 0,-1-1 0 0 0,1 0 1 0 0,0 0-1 0 0,0 0 0 0 0,0-1 0 0 0,0 0 1 0 0,1 0-1 0 0,-1-1 0 0 0,1 0 1 0 0,0-1-1 0 0,13 2 0 0 0,-14-2 3 0 0,0-1-1 0 0,0 1 1 0 0,0-1-1 0 0,0-1 1 0 0,0 0-1 0 0,0 0 1 0 0,0 0-1 0 0,-1 0 1 0 0,1-1 0 0 0,0-1-1 0 0,-1 1 1 0 0,0-1-1 0 0,1 0 1 0 0,-1 0-1 0 0,0-1 1 0 0,-1 0-1 0 0,1 0 1 0 0,-1 0-1 0 0,1 0 1 0 0,-1-1 0 0 0,7-9-1 0 0,-9 10 18 0 0,0 0 0 0 0,-1-1 1 0 0,1 1-1 0 0,-1-1 0 0 0,0 0 0 0 0,0 1 0 0 0,0-1 0 0 0,-1 0 1 0 0,0 0-1 0 0,0 0 0 0 0,0 0 0 0 0,-1 0 0 0 0,1-1 0 0 0,-2-5 1 0 0,1 4 5 0 0,-1 0 0 0 0,-1 1 0 0 0,1-1 0 0 0,-1 0 0 0 0,0 1 1 0 0,-1 0-1 0 0,1-1 0 0 0,-1 1 0 0 0,-8-11 0 0 0,6 9 13 0 0,0 1 0 0 0,-1 0 0 0 0,0 0 0 0 0,0 1 0 0 0,-1 0 0 0 0,0 0 0 0 0,0 0 0 0 0,0 1 0 0 0,-1 0 0 0 0,0 0-1 0 0,0 1 1 0 0,0 0 0 0 0,0 1 0 0 0,0 0 0 0 0,-1 0 0 0 0,-13-3 0 0 0,12 5 22 0 0,1 0 0 0 0,0 1 0 0 0,-11 1 0 0 0,17-1-34 0 0,1 0 0 0 0,-1 0 1 0 0,0 1-1 0 0,0 0 0 0 0,0-1 1 0 0,0 1-1 0 0,1 0 0 0 0,-1 1 1 0 0,0-1-1 0 0,1 0 0 0 0,-1 1 0 0 0,1-1 1 0 0,-4 4-1 0 0,5-4-629 0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28.0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399 0 6447 0 0,'0'0'499'0'0,"-1"1"-328"0"0,-6 4 1178 0 0,0 0 1 0 0,0-1 0 0 0,-11 5 0 0 0,14-8-566 0 0,0 2 0 0 0,0-1-1 0 0,0 0 1 0 0,0 1 0 0 0,-6 4 0 0 0,-7 10 1883 0 0,-20 23-1 0 0,-33 55 576 0 0,23-29-1932 0 0,24-35-889 0 0,2 1 1 0 0,1 0-1 0 0,-21 50 0 0 0,30-57-354 0 0,2 0 0 0 0,1 1 0 0 0,0 0 0 0 0,2 1 0 0 0,-4 42 0 0 0,9-59-64 0 0,1 0 0 0 0,0 1 0 0 0,1-1-1 0 0,0 0 1 0 0,1 0 0 0 0,0 0 0 0 0,0 0 0 0 0,1 0 0 0 0,1 0 0 0 0,-1-1-1 0 0,2 0 1 0 0,-1 1 0 0 0,1-1 0 0 0,0-1 0 0 0,1 1 0 0 0,0-1 0 0 0,1 0-1 0 0,0 0 1 0 0,0-1 0 0 0,0 0 0 0 0,1 0 0 0 0,0-1 0 0 0,0 0 0 0 0,1 0-1 0 0,-1-1 1 0 0,1 0 0 0 0,16 6 0 0 0,-12-6-66 0 0,0 0 0 0 0,1-1 0 0 0,-1 0 0 0 0,1-1 0 0 0,0-1 0 0 0,24 2 0 0 0,-30-4-1 0 0,-1-1 1 0 0,1 1 0 0 0,-1-1-1 0 0,0 0 1 0 0,1-1-1 0 0,-1 0 1 0 0,0 0 0 0 0,0 0-1 0 0,0-1 1 0 0,0 0 0 0 0,-1 0-1 0 0,1-1 1 0 0,-1 0-1 0 0,8-7 1 0 0,-11 9 55 0 0,-1 0 0 0 0,1-1 1 0 0,-1 1-1 0 0,0-1 0 0 0,0 0 0 0 0,-1 0 0 0 0,1 0 0 0 0,-1 0 0 0 0,1 0 1 0 0,-1 0-1 0 0,0 0 0 0 0,0 0 0 0 0,0-1 0 0 0,0 1 0 0 0,-1 0 1 0 0,1-1-1 0 0,-1 1 0 0 0,0 0 0 0 0,0-1 0 0 0,0 1 0 0 0,-1 0 0 0 0,1-1 1 0 0,-1 1-1 0 0,0 0 0 0 0,-1-5 0 0 0,-3-6 42 0 0,0 0 1 0 0,-1 1-1 0 0,0 0 1 0 0,-12-18-1 0 0,15 26-17 0 0,-1 0 0 0 0,1 0-1 0 0,-1 1 1 0 0,0-1 0 0 0,-1 1 0 0 0,1 0-1 0 0,-1 0 1 0 0,1 0 0 0 0,-1 1 0 0 0,0 0-1 0 0,0 0 1 0 0,-1 0 0 0 0,1 0 0 0 0,-1 1 0 0 0,1 0-1 0 0,-1 0 1 0 0,-11-1 0 0 0,-2 0 151 0 0,-1 1 0 0 0,0 2 0 0 0,0 0 1 0 0,-20 3-1 0 0,19-3-170 0 0,20 0-411 0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28.5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 36 13823 0 0,'-2'0'630'0'0,"-22"-8"5363"0"0,25 8-5800 0 0,1-1 1 0 0,-1 1-1 0 0,0-1 0 0 0,1 1 1 0 0,-1-1-1 0 0,0 1 1 0 0,1-1-1 0 0,-1 0 0 0 0,0 0 1 0 0,2-1-1 0 0,6-3 377 0 0,0 1-249 0 0,1 2 0 0 0,-1-1 0 0 0,1 1-1 0 0,0 1 1 0 0,17-1 0 0 0,-2 2 111 0 0,27 3-1 0 0,-35-1-245 0 0,-1 0 0 0 0,1 2 0 0 0,20 5 0 0 0,-32-7-124 0 0,1 0 0 0 0,0 1 0 0 0,-1 0 1 0 0,1-1-1 0 0,-1 2 0 0 0,0-1 0 0 0,0 0 0 0 0,0 1 0 0 0,0 0 1 0 0,0 0-1 0 0,-1 1 0 0 0,4 5 0 0 0,-6-8-42 0 0,-1 1 0 0 0,1-1 0 0 0,-1 1 0 0 0,0-1 0 0 0,0 1 1 0 0,0 0-1 0 0,0 0 0 0 0,-1 0 0 0 0,1-1 0 0 0,-1 1 0 0 0,1 0 0 0 0,-1 0 0 0 0,0 0 0 0 0,0 0 0 0 0,-1 0 0 0 0,1-1 0 0 0,-1 1 1 0 0,1 0-1 0 0,-1 0 0 0 0,0 0 0 0 0,0-1 0 0 0,0 1 0 0 0,0 0 0 0 0,0-1 0 0 0,-1 1 0 0 0,1-1 0 0 0,-1 0 0 0 0,-2 4 0 0 0,-2 1 43 0 0,-1 1-1 0 0,0-1 0 0 0,0 0 0 0 0,0 0 0 0 0,-1-1 0 0 0,-16 10 0 0 0,-43 22 225 0 0,-36 24 109 0 0,90-54-336 0 0,13-7-59 0 0,-1-1-1 0 0,1 0 1 0 0,-1 1 0 0 0,1-1-1 0 0,0 0 1 0 0,-1 1 0 0 0,1-1-1 0 0,0 1 1 0 0,-1-1 0 0 0,1 0-1 0 0,0 1 1 0 0,-1-1 0 0 0,1 1-1 0 0,0-1 1 0 0,0 1 0 0 0,0-1-1 0 0,-1 2 1 0 0,1-1-1 0 0,1 0-1 0 0,-1-1 1 0 0,0 1 0 0 0,1 0-1 0 0,-1 0 1 0 0,0 0-1 0 0,1 0 1 0 0,-1 0 0 0 0,1-1-1 0 0,0 1 1 0 0,-1 0 0 0 0,1 0-1 0 0,0-1 1 0 0,-1 1-1 0 0,1 0 1 0 0,0-1 0 0 0,-1 1-1 0 0,1-1 1 0 0,0 1 0 0 0,0-1-1 0 0,2 1 1 0 0,20 8-52 0 0,34 2-119 0 0,57 15-448 0 0,-100-22 464 0 0,0 1-1 0 0,-1 0 0 0 0,1 2 1 0 0,-1-1-1 0 0,23 16 0 0 0,-26-14 65 0 0,-1-1 1 0 0,1 1-1 0 0,-2 1 0 0 0,1 0 0 0 0,-1 0 1 0 0,9 12-1 0 0,-14-15 73 0 0,1 1 1 0 0,-1-1 0 0 0,0 1 0 0 0,0 0-1 0 0,0 0 1 0 0,-1 0 0 0 0,-1 0 0 0 0,1 0-1 0 0,-1 0 1 0 0,0 1 0 0 0,0 11-1 0 0,-2-2 102 0 0,0-1 0 0 0,-1 1 0 0 0,-1-1 0 0 0,-1 1-1 0 0,0-1 1 0 0,-9 22 0 0 0,10-33 11 0 0,0 1-1 0 0,1-1 1 0 0,-2-1 0 0 0,1 1 0 0 0,0 0-1 0 0,-1-1 1 0 0,0 1 0 0 0,0-1-1 0 0,0 0 1 0 0,-1-1 0 0 0,1 1-1 0 0,-8 3 1 0 0,-7 5 422 0 0,-37 15 0 0 0,37-19-349 0 0,-1-1-1 0 0,0-1 0 0 0,0 0 0 0 0,-22 2 1 0 0,26-6-70 0 0,1-1 1 0 0,0 0 0 0 0,0-1-1 0 0,0 0 1 0 0,0-2-1 0 0,-20-3 1 0 0,30 4-228 0 0,0 0 0 0 0,0-1 0 0 0,0 0 0 0 0,1 0-1 0 0,-1 0 1 0 0,1 0 0 0 0,-1-1 0 0 0,1 1 0 0 0,0-1 0 0 0,0 0 0 0 0,0 0 0 0 0,1-1-1 0 0,-1 1 1 0 0,1-1 0 0 0,-1 0 0 0 0,1 0 0 0 0,0 0 0 0 0,-3-7 0 0 0,-2-7-1210 0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30.2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 72 1375 0 0,'6'-10'1827'0'0,"-3"-1"928"0"0,0 1 0 0 0,8-19-1 0 0,-6 17 6335 0 0,-12 12-8657 0 0,0 0 1 0 0,0 1-1 0 0,0 0 0 0 0,0 0 0 0 0,0 0 0 0 0,0 1 0 0 0,0 0 1 0 0,-10 5-1 0 0,12-5-291 0 0,1 1-1 0 0,-1 0 1 0 0,0 0 0 0 0,1 1 0 0 0,0-1 0 0 0,0 1 0 0 0,0 0 0 0 0,0 0 0 0 0,1 1-1 0 0,0-1 1 0 0,-5 8 0 0 0,2-1-58 0 0,1-1 0 0 0,0 1 1 0 0,0 0-1 0 0,1 0 0 0 0,1 0 0 0 0,0 1 0 0 0,0-1 0 0 0,1 1 1 0 0,1 0-1 0 0,0-1 0 0 0,1 23 0 0 0,1-27-45 0 0,0 0 0 0 0,0 0 0 0 0,0 0 0 0 0,1 0 0 0 0,0 0 0 0 0,1-1-1 0 0,-1 1 1 0 0,1-1 0 0 0,0 1 0 0 0,1-1 0 0 0,0 0 0 0 0,0 0 0 0 0,0-1 0 0 0,0 1 0 0 0,1-1 0 0 0,0 0 0 0 0,0 0-1 0 0,1-1 1 0 0,-1 1 0 0 0,1-1 0 0 0,7 3 0 0 0,-5-2-157 0 0,1 0 0 0 0,0-1 1 0 0,0-1-1 0 0,1 0 0 0 0,-1 0 0 0 0,19 3 0 0 0,-21-5 27 0 0,0-1 1 0 0,0 0-1 0 0,0 0 1 0 0,0-1-1 0 0,0 1 0 0 0,0-2 1 0 0,0 1-1 0 0,0-1 0 0 0,0 0 1 0 0,8-4-1 0 0,-12 5 8 0 0,0-1-1 0 0,-1 0 1 0 0,1 0-1 0 0,0 0 1 0 0,-1 0 0 0 0,1-1-1 0 0,-1 1 1 0 0,0-1-1 0 0,0 1 1 0 0,0-1 0 0 0,0 0-1 0 0,0 0 1 0 0,1-5-1 0 0,1 1-63 0 0,-1-2 0 0 0,0 1 0 0 0,0 0 0 0 0,1-10-1 0 0,16-64-248 0 0,-19 72 452 0 0,1-1-1 0 0,1 0 1 0 0,0 1 0 0 0,1-1-1 0 0,7-16 1 0 0,-9 24-37 0 0,-1 0 0 0 0,1 0 0 0 0,-1 1 0 0 0,1-1 0 0 0,0 0 0 0 0,0 1 0 0 0,0 0 0 0 0,0-1 0 0 0,1 1 0 0 0,-1 0 1 0 0,0 0-1 0 0,1 0 0 0 0,0 0 0 0 0,-1 1 0 0 0,1-1 0 0 0,0 1 0 0 0,0-1 0 0 0,0 1 0 0 0,0 0 0 0 0,0 0 0 0 0,0 1 0 0 0,0-1 0 0 0,5 0 0 0 0,-6 1 197 0 0,1 1 4 0 0,-1 0-162 0 0,1 1 0 0 0,-1-1 0 0 0,1 1 0 0 0,-1 0 0 0 0,1 0-1 0 0,-1 0 1 0 0,0 0 0 0 0,0 0 0 0 0,0 0 0 0 0,0 1 0 0 0,0-1 0 0 0,-1 0 0 0 0,3 5 0 0 0,1 3 184 0 0,0 1 1 0 0,3 14-1 0 0,-3-12-45 0 0,-3-5-78 0 0,-1-1 0 0 0,1 1-1 0 0,-2 0 1 0 0,1 0 0 0 0,-1 0-1 0 0,0-1 1 0 0,-1 1 0 0 0,-2 14 0 0 0,-1 19 302 0 0,3-31-135 0 0,1-10-168 0 0,5-6-135 0 0,3-4-19 0 0,-1 0 0 0 0,0-1 1 0 0,-1 0-1 0 0,0 0 0 0 0,6-19 0 0 0,-4 12-62 0 0,12-22 0 0 0,-14 30 57 0 0,-1 4 31 0 0,6 8 11 0 0,-3 2 0 0 0,-1-2 0 0 0,0 2 0 0 0,0-1 0 0 0,10 8 0 0 0,-5-3 0 0 0,-9-6 0 0 0,-1 0 0 0 0,1 0 0 0 0,0 0 0 0 0,0 0 0 0 0,0 0 0 0 0,1-1 0 0 0,-1 1 0 0 0,6 0 0 0 0,-2 0 0 0 0,7 0 0 0 0,0-4 0 0 0,-11 1-8 0 0,1 0 0 0 0,-1 0 0 0 0,1-1 0 0 0,-1 1 0 0 0,1-1 0 0 0,-1 0-1 0 0,0 0 1 0 0,5-5 0 0 0,24-24-207 0 0,-19 18 103 0 0,11-12-53 0 0,-23 25 171 0 0,-1 0 0 0 0,1 0 1 0 0,-1 0-1 0 0,1 0 0 0 0,0 0 0 0 0,-1 0 1 0 0,1 0-1 0 0,-1 0 0 0 0,1 0 1 0 0,0 0-1 0 0,-1 0 0 0 0,1 0 0 0 0,-1 0 1 0 0,1 1-1 0 0,-1-1 0 0 0,1 0 0 0 0,-1 0 1 0 0,1 1-1 0 0,0-1 0 0 0,0 1 1 0 0,-1-1 11 0 0,4 2 15 0 0,-1 0 0 0 0,0-1 0 0 0,0 1 0 0 0,-1 0 0 0 0,1 1 0 0 0,0-1 0 0 0,-1 0 0 0 0,1 1 0 0 0,1 2 0 0 0,20 29 380 0 0,-16-20-238 0 0,5 6-105 0 0,-6-8 39 0 0,0-1 0 0 0,1 0 1 0 0,1 0-1 0 0,0 0 0 0 0,16 14 0 0 0,-22-23-157 0 0,-1 0-1 0 0,1 0 0 0 0,-1-1 0 0 0,1 1 0 0 0,0-1 1 0 0,0 1-1 0 0,0-1 0 0 0,0 0 0 0 0,0 0 1 0 0,0 0-1 0 0,0-1 0 0 0,0 1 0 0 0,0-1 0 0 0,0 0 1 0 0,1 0-1 0 0,-1 0 0 0 0,0 0 0 0 0,0 0 0 0 0,0-1 1 0 0,0 1-1 0 0,0-1 0 0 0,0 0 0 0 0,0 0 1 0 0,0 0-1 0 0,0 0 0 0 0,0-1 0 0 0,0 1 0 0 0,0-1 1 0 0,-1 0-1 0 0,4-2 0 0 0,6-6-2423 0 0,-2-1-6740 0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30.8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70 13215 0 0,'2'-1'604'0'0,"13"-8"14"0"0,0 0 0 0 0,1 2-1 0 0,0-1 1 0 0,0 2 0 0 0,0 0 0 0 0,24-4-1 0 0,-11 5 1773 0 0,60-3 0 0 0,-80 8-2099 0 0,1 0-1 0 0,-1 1 1 0 0,0 1 0 0 0,1-1-1 0 0,-1 2 1 0 0,0-1 0 0 0,10 5-1 0 0,-19-7-273 0 0,1 1-1 0 0,-1-1 1 0 0,0 1-1 0 0,1-1 0 0 0,-1 1 1 0 0,0-1-1 0 0,1 1 0 0 0,-1-1 1 0 0,0 1-1 0 0,1-1 0 0 0,-1 1 1 0 0,0-1-1 0 0,0 1 0 0 0,0 0 1 0 0,1-1-1 0 0,-1 1 1 0 0,0-1-1 0 0,0 1 0 0 0,0 0 1 0 0,0-1-1 0 0,0 1 0 0 0,0 0 1 0 0,-1 0-1 0 0,1 0 30 0 0,0 4-12 0 0,-1 0 0 0 0,0 0 0 0 0,0-1 1 0 0,0 1-1 0 0,-1 0 0 0 0,0-1 0 0 0,0 1 0 0 0,0-1 0 0 0,0 1 0 0 0,-1-1 0 0 0,1 0 1 0 0,-1 0-1 0 0,0 0 0 0 0,-5 4 0 0 0,-6 6 10 0 0,0 0 1 0 0,-19 12-1 0 0,13-11-26 0 0,4-3 1 0 0,0 1 0 0 0,-19 20 0 0 0,34-33-19 0 0,0 1 0 0 0,1 0 0 0 0,-1 0 0 0 0,1-1 0 0 0,-1 1 0 0 0,1 0 0 0 0,-1 0 0 0 0,1 0 0 0 0,-1-1 0 0 0,1 1 0 0 0,0 0 0 0 0,-1 1 0 0 0,1 0 0 0 0,1-1 0 0 0,-1 0 0 0 0,0 0 0 0 0,0 1 0 0 0,1-1 0 0 0,-1 0 0 0 0,1 0 0 0 0,-1 0 0 0 0,1 0 0 0 0,0 0 0 0 0,-1 0 0 0 0,1 0 0 0 0,0 0 0 0 0,0 0 0 0 0,0 0 0 0 0,-1 0 0 0 0,1 0 0 0 0,0 0 0 0 0,0 0 0 0 0,0-1 0 0 0,1 1 0 0 0,0 0 0 0 0,28 13 0 0 0,13 0-7 0 0,-20-7-11 0 0,30 13 1 0 0,-45-16 14 0 0,0 0 1 0 0,0 1-1 0 0,-1 0 0 0 0,1 0 0 0 0,-1 1 1 0 0,-1 0-1 0 0,9 8 0 0 0,-8-6 7 0 0,-1 0-1 0 0,0 0 1 0 0,-1 0-1 0 0,1 0 1 0 0,-2 1-1 0 0,1 0 1 0 0,-1 0 0 0 0,5 16-1 0 0,-8-18 4 0 0,1-1 0 0 0,-1 0 0 0 0,0 0 0 0 0,-1 0 0 0 0,0 1 0 0 0,0-1 0 0 0,0 0 0 0 0,-1 1-1 0 0,0-1 1 0 0,0 0 0 0 0,0 0 0 0 0,-1 0 0 0 0,0 0 0 0 0,-5 11 0 0 0,3-11 79 0 0,0 0 0 0 0,0 0-1 0 0,-1 0 1 0 0,0 0 0 0 0,0-1 0 0 0,0 0-1 0 0,-1 0 1 0 0,1 0 0 0 0,-1-1 0 0 0,-1 1-1 0 0,1-1 1 0 0,0-1 0 0 0,-1 1 0 0 0,0-1-1 0 0,-13 4 1 0 0,13-5-9 0 0,0 0-1 0 0,0-1 0 0 0,0 1 1 0 0,0-1-1 0 0,0 0 1 0 0,0-1-1 0 0,0 0 1 0 0,0 0-1 0 0,-1-1 1 0 0,1 1-1 0 0,0-2 1 0 0,0 1-1 0 0,0-1 1 0 0,0 0-1 0 0,0 0 1 0 0,-9-5-1 0 0,-34-23-4065 0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31.6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 76 12239 0 0,'-55'7'698'0'0,"12"-1"6391"0"0,477-51-3851 0 0,-351 40-3040 0 0,782-27 1164 0 0,-4 27 645 0 0,-590 4-1253 0 0,599 10-156 0 0,-800-7-613 0 0,137 11-677 0 0,-204-12-22 0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5:32.0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82 13903 0 0,'2'-1'638'0'0,"3"-2"-556"0"0,0 0 0 0 0,0 1 0 0 0,1 0 0 0 0,-1 0 1 0 0,1 1-1 0 0,0 0 0 0 0,0 0 0 0 0,-1 0 0 0 0,8 0 1 0 0,4-1-31 0 0,486-45 3962 0 0,4 33 588 0 0,-487 13-4565 0 0,2337 59 4454 0 0,-2142-39-4633 0 0,-125-10-2991 0 0,-74-7-6016 0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44.7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 0 10879 0 0,'0'0'7282'0'0,"0"3"-5980"0"0,-16 180 6829 0 0,2-57-6822 0 0,4 27-1013 0 0,8-129-357 0 0,2-22-259 0 0,8-13-7899 0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45.2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850 53 13823 0 0,'-3'-1'83'0'0,"1"0"1"0"0,-1 0-1 0 0,0 0 0 0 0,0 1 0 0 0,0-1 0 0 0,0 1 0 0 0,0 0 0 0 0,0-1 0 0 0,0 1 0 0 0,-1 1 0 0 0,1-1 1 0 0,0 0-1 0 0,0 1 0 0 0,0-1 0 0 0,0 1 0 0 0,1 0 0 0 0,-6 2 0 0 0,-14 8 1140 0 0,1 0 0 0 0,0 2 0 0 0,-34 26 0 0 0,-52 53 1622 0 0,100-85-2725 0 0,-186 196 2391 0 0,19 16-1360 0 0,139-174-890 0 0,3 2 0 0 0,-41 78-1 0 0,64-107-207 0 0,1 1-1 0 0,0 0 1 0 0,2 0-1 0 0,0 1 1 0 0,2 0-1 0 0,0 0 1 0 0,1 0-1 0 0,0 0 1 0 0,2 0-1 0 0,2 34 1 0 0,1-37-30 0 0,0-1 0 0 0,1 1 1 0 0,1-1-1 0 0,0 0 0 0 0,1 0 1 0 0,1 0-1 0 0,1-1 0 0 0,0 0 1 0 0,0 0-1 0 0,2-1 0 0 0,0 0 1 0 0,1 0-1 0 0,0-1 0 0 0,1 0 1 0 0,0-1-1 0 0,1-1 0 0 0,0 1 1 0 0,1-2-1 0 0,0 0 0 0 0,1 0 1 0 0,15 7-1 0 0,-1-3-15 0 0,0-2 0 0 0,1-1 0 0 0,0-1 0 0 0,0-2 0 0 0,1-1 0 0 0,0-1 0 0 0,0-2 0 0 0,0 0 0 0 0,60-3 0 0 0,-34-4 2 0 0,0-2-1 0 0,-1-3 1 0 0,1-2-1 0 0,80-27 1 0 0,-66 13-82 0 0,-1-3 0 0 0,-2-3 0 0 0,0-3 0 0 0,-3-2 0 0 0,-1-4 0 0 0,-1-2 0 0 0,-3-3 0 0 0,63-59 0 0 0,-102 84 55 0 0,-1-1-1 0 0,-1-1 1 0 0,0 0 0 0 0,23-39 0 0 0,-34 48 18 0 0,0-1 1 0 0,-1 0 0 0 0,-1-1-1 0 0,0 1 1 0 0,-1-1 0 0 0,0 0-1 0 0,-1 0 1 0 0,-1 0 0 0 0,0-1-1 0 0,0-22 1 0 0,-4 9 29 0 0,0 1 1 0 0,-2 0-1 0 0,-1 0 1 0 0,-2 0-1 0 0,0 1 1 0 0,-11-26-1 0 0,0 11 142 0 0,-1 0 1 0 0,-46-71-1 0 0,44 81-87 0 0,-2 0 1 0 0,-1 2-1 0 0,-1 1 0 0 0,-2 1 0 0 0,0 1 1 0 0,-34-24-1 0 0,41 35-48 0 0,-2 1 1 0 0,0 1-1 0 0,0 1 1 0 0,-1 1-1 0 0,-1 1 0 0 0,0 1 1 0 0,0 1-1 0 0,-1 1 1 0 0,-48-7-1 0 0,50 11-39 0 0,-1 2 1 0 0,0 0-1 0 0,0 2 0 0 0,0 1 1 0 0,-27 5-1 0 0,35-3-349 0 0,0 0-1 0 0,0 1 1 0 0,1 0 0 0 0,0 1-1 0 0,0 1 1 0 0,0 1 0 0 0,1 0-1 0 0,-21 15 1 0 0,3 2-785 0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46.6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43 138 6911 0 0,'-22'-8'3669'0'0,"22"7"-3504"0"0,0 1 0 0 0,0 0 0 0 0,0 0 0 0 0,0 0 0 0 0,0-1 0 0 0,0 1 0 0 0,0 0 0 0 0,0 0 0 0 0,0 0 0 0 0,0-1 0 0 0,0 1 0 0 0,0 0 0 0 0,0 0 0 0 0,1-3 2476 0 0,0 2-2476 0 0,7-6 2685 0 0,-7 6-3219 0 0,17-13 1329 0 0,2 0 0 0 0,0 1 0 0 0,0 1 1 0 0,1 1-1 0 0,26-9 0 0 0,-30 13-775 0 0,0 2 0 0 0,0 0-1 0 0,0 1 1 0 0,1 0-1 0 0,0 2 1 0 0,0 0 0 0 0,26 1-1 0 0,-42 1-162 0 0,-1 0 0 0 0,1 0 0 0 0,-1 0 0 0 0,1 0 0 0 0,0 0 0 0 0,-1 1 1 0 0,1-1-1 0 0,-1 0 0 0 0,1 1 0 0 0,-1 0 0 0 0,1-1 0 0 0,-1 1 0 0 0,1 0 0 0 0,-1 0 0 0 0,0-1 0 0 0,1 1 0 0 0,-1 0 0 0 0,0 0 0 0 0,0 1 0 0 0,0-1 0 0 0,0 0 0 0 0,0 0 1 0 0,0 1-1 0 0,0-1 0 0 0,0 0 0 0 0,0 1 0 0 0,-1-1 0 0 0,1 1 0 0 0,0-1 0 0 0,-1 1 0 0 0,1-1 0 0 0,-1 1 0 0 0,0-1 0 0 0,1 1 0 0 0,-1-1 0 0 0,0 1 0 0 0,0 0 0 0 0,0-1 1 0 0,-1 4-1 0 0,0 2-9 0 0,0 0 1 0 0,0 0 0 0 0,-1 0-1 0 0,0 0 1 0 0,-1 0 0 0 0,0 0-1 0 0,-5 10 1 0 0,0-4-21 0 0,-1-1 1 0 0,0 0-1 0 0,0-1 0 0 0,-1 1 1 0 0,-1-2-1 0 0,-15 13 0 0 0,-76 51 6 0 0,82-60 1 0 0,-7 4 0 0 0,-2 1 0 0 0,1 1 0 0 0,-40 37 0 0 0,67-57 0 0 0,1 0 0 0 0,0 1 0 0 0,-1-1 0 0 0,1 0 0 0 0,-1 1 0 0 0,1-1 0 0 0,0 0 0 0 0,0 1 0 0 0,-1-1 0 0 0,1 0 0 0 0,0 1 0 0 0,0-1 0 0 0,-1 1 0 0 0,1-1 0 0 0,0 1 0 0 0,0-1 0 0 0,0 1 0 0 0,0-1 0 0 0,0 1 0 0 0,0 0-2 0 0,1 0-1 0 0,0 0 1 0 0,0 0 0 0 0,0 0 0 0 0,0 0-1 0 0,-1 0 1 0 0,1-1 0 0 0,0 1-1 0 0,1 0 1 0 0,-1-1 0 0 0,0 1-1 0 0,0-1 1 0 0,0 1 0 0 0,0-1 0 0 0,0 1-1 0 0,2-1 1 0 0,23 8-39 0 0,-25-8 41 0 0,31 6-50 0 0,0-2 0 0 0,61 2 0 0 0,64-14-152 0 0,-114 1-798 0 0,0-2 0 0 0,52-17 0 0 0,-82 22-5 0 0,3 0-494 0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47.0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1169 113 6447 0 0,'-8'-10'520'0'0,"-1"0"0"0"0,0 1-1 0 0,0 0 1 0 0,-1 0 0 0 0,-15-10-1 0 0,17 14 62 0 0,-1 1 1 0 0,1-1-1 0 0,-1 1 0 0 0,0 1 1 0 0,0 0-1 0 0,0 0 0 0 0,0 1 0 0 0,-10-2 1 0 0,-12 1 112 0 0,1 1 0 0 0,0 1 0 0 0,-1 2 0 0 0,1 1 0 0 0,0 1 0 0 0,0 2 0 0 0,0 1 0 0 0,-54 18 1 0 0,39-7-98 0 0,1 2 0 0 0,0 2 0 0 0,2 2 1 0 0,-74 52-1 0 0,83-50-365 0 0,1 2 0 0 0,2 2 0 0 0,0 0 0 0 0,2 2 0 0 0,2 1 0 0 0,-42 65 0 0 0,45-58-87 0 0,2 1 0 0 0,1 1 0 0 0,2 1 0 0 0,2 0 1 0 0,2 1-1 0 0,-9 50 0 0 0,19-69-90 0 0,1-1 0 0 0,0 0 0 0 0,2 0 0 0 0,1 1 1 0 0,1-1-1 0 0,1 0 0 0 0,1 1 0 0 0,1-1 0 0 0,1-1 0 0 0,14 41 1 0 0,-12-45-45 0 0,1-1 0 0 0,0 0 0 0 0,2 0 0 0 0,-1-1 0 0 0,2 0 0 0 0,0-1 0 0 0,1 0 0 0 0,1-1 0 0 0,0 0 0 0 0,1-1 0 0 0,1-1 0 0 0,-1 0 0 0 0,29 17 0 0 0,-20-17-8 0 0,0 0 0 0 0,1-2-1 0 0,0-1 1 0 0,1 0 0 0 0,42 7-1 0 0,-32-10 5 0 0,1-1 0 0 0,-1-3 0 0 0,58-2-1 0 0,-31-6 9 0 0,0-2 0 0 0,-1-3 0 0 0,0-3 0 0 0,83-29-1 0 0,-58 11-10 0 0,-2-4 0 0 0,145-84-1 0 0,-198 101-3 0 0,-1-2 0 0 0,-1-1-1 0 0,40-37 1 0 0,-55 45 1 0 0,-1-1 1 0 0,0-1-1 0 0,-2 1 1 0 0,1-2-1 0 0,-2 0 1 0 0,0 0-1 0 0,-1-1 1 0 0,7-20-1 0 0,-8 13 17 0 0,-1-1 0 0 0,-1 0-1 0 0,-1-1 1 0 0,-1 1 0 0 0,-2-1-1 0 0,-1-40 1 0 0,-3 33 8 0 0,-1-1 0 0 0,-2 1 0 0 0,-1 0 0 0 0,-17-52-1 0 0,14 62 34 0 0,0 0 0 0 0,-2 1 0 0 0,-1 1 0 0 0,0 0-1 0 0,-2 0 1 0 0,0 1 0 0 0,-2 1 0 0 0,0 0 0 0 0,-1 2-1 0 0,-1-1 1 0 0,-1 2 0 0 0,0 1 0 0 0,-32-21 0 0 0,27 22-13 0 0,-1 1 0 0 0,0 2 0 0 0,0 0 0 0 0,-1 1 0 0 0,-1 2 0 0 0,0 1 0 0 0,0 1 1 0 0,0 1-1 0 0,-1 1 0 0 0,0 2 0 0 0,0 1 0 0 0,-30 1 0 0 0,33 2-425 0 0,-1 2 0 0 0,1 0 0 0 0,-43 12 0 0 0,52-10-3264 0 0,-27 12 1 0 0,-1 7-5157 0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48.4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7 10135 0 0,'0'0'9976'0'0,"3"0"-8894"0"0,11-2-378 0 0,7-1 747 0 0,40 1-1 0 0,-56 2-1328 0 0,1 1 0 0 0,0-1 0 0 0,-1 1-1 0 0,1 0 1 0 0,-1 0 0 0 0,1 1 0 0 0,-1 0 0 0 0,0 0 0 0 0,1 0-1 0 0,-1 1 1 0 0,0-1 0 0 0,6 6 0 0 0,-9-6-97 0 0,0-1-1 0 0,0 1 1 0 0,0 0 0 0 0,-1 0-1 0 0,1 0 1 0 0,-1 0 0 0 0,1 0 0 0 0,-1 0-1 0 0,0 1 1 0 0,0-1 0 0 0,0 0 0 0 0,0 1-1 0 0,0-1 1 0 0,-1 1 0 0 0,1 2 0 0 0,0 0-4 0 0,-1-1 0 0 0,0 1 0 0 0,0 0-1 0 0,0-1 1 0 0,-1 1 0 0 0,0-1 0 0 0,-2 9 0 0 0,-1-1 9 0 0,-1 1 0 0 0,0-1 0 0 0,-1-1 0 0 0,-15 23 0 0 0,-19 18 84 0 0,27-37-67 0 0,0 1 0 0 0,2 0 0 0 0,-13 22-1 0 0,22-28 8 0 0,3-9-53 0 0,-1 0-1 0 0,1-1 1 0 0,-1 1 0 0 0,1 0 0 0 0,0 0 0 0 0,-1-1-1 0 0,1 1 1 0 0,0 0 0 0 0,0-1 0 0 0,0 1-1 0 0,-1-1 1 0 0,1 1 0 0 0,0-1 0 0 0,0 0 0 0 0,0 1-1 0 0,0-1 1 0 0,0 0 0 0 0,0 1 0 0 0,0-1 0 0 0,1 0-1 0 0,23 3-3 0 0,-23-3 3 0 0,97-3-51 0 0,-74 0 28 0 0,0 2 0 0 0,0 1-1 0 0,49 6 1 0 0,-56-3 16 0 0,0 1 0 0 0,-1 1-1 0 0,1 0 1 0 0,27 13 0 0 0,-40-15 5 0 0,1 0 0 0 0,-1 0 0 0 0,0 1 0 0 0,0-1 0 0 0,0 1 0 0 0,0 0 0 0 0,-1 1 0 0 0,0-1 0 0 0,0 1 0 0 0,0 0 0 0 0,0 0 0 0 0,-1 0 0 0 0,1 0 0 0 0,-2 1 0 0 0,1-1 0 0 0,0 1 0 0 0,1 7 0 0 0,-3-9 21 0 0,0 0-1 0 0,-1 1 0 0 0,1-1 1 0 0,-1 1-1 0 0,0-1 1 0 0,-1 0-1 0 0,1 1 0 0 0,-1-1 1 0 0,1 0-1 0 0,-1 1 1 0 0,-1-1-1 0 0,1 0 1 0 0,0 0-1 0 0,-1 0 0 0 0,0 0 1 0 0,0 0-1 0 0,-4 6 1 0 0,-1 0 63 0 0,-1 1 1 0 0,0-2 0 0 0,-1 1 0 0 0,-16 14-1 0 0,11-13 2 0 0,0-1 0 0 0,-1 0 0 0 0,0-1 0 0 0,-1-1 0 0 0,0 0 0 0 0,0-1 0 0 0,-1-1 0 0 0,0-1 0 0 0,0 0 0 0 0,0-1-1 0 0,-1-1 1 0 0,1 0 0 0 0,-1-1 0 0 0,-26-1 0 0 0,39-1-81 0 0,0-1 0 0 0,1 1 0 0 0,-1-1 1 0 0,0 0-1 0 0,1 0 0 0 0,-1 0 0 0 0,0 0 0 0 0,-4-3 0 0 0,6 2-150 0 0,1 1-1 0 0,-1 0 1 0 0,1-1-1 0 0,0 1 1 0 0,0-1 0 0 0,0 0-1 0 0,0 0 1 0 0,0 0-1 0 0,0 0 1 0 0,0 0 0 0 0,0 0-1 0 0,1 0 1 0 0,-1-1-1 0 0,1 1 1 0 0,-2-5-1 0 0,-1-6-1045 0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48.8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688 16 14743 0 0,'-38'-5'976'0'0,"-55"-5"1755"0"0,78 9-2093 0 0,0 1 0 0 0,0 1 0 0 0,0 0 0 0 0,-19 5 0 0 0,18-1-243 0 0,0 0-1 0 0,0 0 0 0 0,1 2 1 0 0,-1 0-1 0 0,2 1 0 0 0,-1 0 1 0 0,1 1-1 0 0,0 1 0 0 0,1 0 1 0 0,0 1-1 0 0,-17 19 0 0 0,6-3-200 0 0,0 2-1 0 0,2 1 0 0 0,1 1 0 0 0,1 1 0 0 0,2 0 1 0 0,2 2-1 0 0,0 0 0 0 0,3 0 0 0 0,-12 43 0 0 0,4 7-40 0 0,4 1-1 0 0,-11 158 1 0 0,24-174-111 0 0,2 1 1 0 0,4 0 0 0 0,12 84-1 0 0,-8-116-21 0 0,2 0-1 0 0,2-1 0 0 0,1 0 1 0 0,1-1-1 0 0,3 0 0 0 0,0-1 1 0 0,30 47-1 0 0,-34-66-9 0 0,0-1 0 0 0,1 0 1 0 0,1-1-1 0 0,0 0 0 0 0,0-1 0 0 0,2 0 0 0 0,0-1 1 0 0,0-1-1 0 0,1 0 0 0 0,0-2 0 0 0,1 1 0 0 0,0-2 1 0 0,0 0-1 0 0,1-2 0 0 0,0 1 0 0 0,0-2 0 0 0,1-1 1 0 0,-1 0-1 0 0,23 1 0 0 0,-11-3-11 0 0,0-1 0 0 0,0-1 0 0 0,0-2 0 0 0,-1-1 0 0 0,1-1 0 0 0,0-1 0 0 0,-1-2 0 0 0,0-1 0 0 0,-1-2 0 0 0,0 0 0 0 0,34-19 0 0 0,-22 7 0 0 0,0-2 0 0 0,-1-1 0 0 0,-2-3 0 0 0,-1-1 0 0 0,-1-1 0 0 0,51-58 0 0 0,-52 49-12 0 0,-2-2 0 0 0,-1-1 0 0 0,35-67 0 0 0,-50 79 5 0 0,-2-1 0 0 0,-1 0 0 0 0,-1-2 1 0 0,-2 1-1 0 0,-1-1 0 0 0,5-45 0 0 0,-9 36 29 0 0,-2-1 0 0 0,-2 0 0 0 0,-1 1-1 0 0,-3-1 1 0 0,-1 1 0 0 0,-2 0 0 0 0,-19-65 0 0 0,18 83-2 0 0,-2-1 0 0 0,0 1-1 0 0,-2 1 1 0 0,-1-1 0 0 0,-1 2 0 0 0,0 0 0 0 0,-2 0 0 0 0,-1 2 0 0 0,0 0 0 0 0,-1 0 0 0 0,-2 2 0 0 0,1 0-1 0 0,-36-25 1 0 0,26 26 69 0 0,0 0 0 0 0,-1 1-1 0 0,0 2 1 0 0,-1 2-1 0 0,-1 0 1 0 0,0 2 0 0 0,0 1-1 0 0,-1 2 1 0 0,0 1-1 0 0,-63-4 1 0 0,51 8-90 0 0,-51 3 1 0 0,81 0-184 0 0,1 1 0 0 0,-1 0 0 0 0,1 1 0 0 0,0 1 0 0 0,0-1 0 0 0,1 2 0 0 0,-1 0 0 0 0,-15 9 0 0 0,-1 6-643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56.4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0 423 8263 0 0,'0'0'7936'0'0,"2"2"-6961"0"0,3 7-482 0 0,0-1 0 0 0,0 1 0 0 0,-1 0 0 0 0,0 1 0 0 0,4 15 0 0 0,10 55 1122 0 0,-7-27-819 0 0,6 26 392 0 0,-16-77-72 0 0,-1-5-1107 0 0,-1 1 0 0 0,1 0-1 0 0,-1 0 1 0 0,0 0 0 0 0,0 0-1 0 0,0 0 1 0 0,0 0 0 0 0,0 0-1 0 0,-1 0 1 0 0,-1-3 0 0 0,-7-10 7 0 0,5 0-16 0 0,0 0 0 0 0,0 0 0 0 0,2 0 0 0 0,0 0 0 0 0,-2-24 0 0 0,4 9 0 0 0,5-57 0 0 0,0 44 1 0 0,2 1 0 0 0,2 0 0 0 0,15-45 0 0 0,-17 69 0 0 0,1 0-1 0 0,0 0 0 0 0,2 1 1 0 0,-1 0-1 0 0,2 1 1 0 0,1 0-1 0 0,0 1 0 0 0,0 0 1 0 0,21-20-1 0 0,-28 31-8 0 0,1 0-1 0 0,1 0 1 0 0,-1 0 0 0 0,1 1 0 0 0,-1-1-1 0 0,1 1 1 0 0,0 1 0 0 0,0-1-1 0 0,9-2 1 0 0,-13 5 8 0 0,0-1 0 0 0,-1 1 0 0 0,1 0 0 0 0,0-1 0 0 0,0 1 0 0 0,-1 0 1 0 0,1 0-1 0 0,0 0 0 0 0,0 1 0 0 0,0-1 0 0 0,-1 0 0 0 0,1 1 0 0 0,0-1 0 0 0,-1 1 0 0 0,1-1 0 0 0,0 1 0 0 0,-1 0 0 0 0,1 0 1 0 0,-1 0-1 0 0,1 0 0 0 0,-1 0 0 0 0,1 0 0 0 0,-1 0 0 0 0,0 0 0 0 0,1 0 0 0 0,-1 1 0 0 0,0-1 0 0 0,0 1 0 0 0,0-1 0 0 0,0 1 0 0 0,0-1 1 0 0,-1 1-1 0 0,1-1 0 0 0,0 1 0 0 0,-1 0 0 0 0,1-1 0 0 0,-1 1 0 0 0,1 2 0 0 0,0 3 0 0 0,0 0-1 0 0,0 0 1 0 0,-1 0 0 0 0,0 0-1 0 0,0 0 1 0 0,-1 0 0 0 0,0 0-1 0 0,0 0 1 0 0,-1 0 0 0 0,-2 9-1 0 0,-5 9 24 0 0,-17 31 0 0 0,23-50-12 0 0,-7 17 56 0 0,-2 0 0 0 0,-1 0-1 0 0,-31 40 1 0 0,39-58-46 0 0,0 0 0 0 0,0-1 0 0 0,-1 1-1 0 0,1-1 1 0 0,-1 0 0 0 0,0-1 0 0 0,-9 5 0 0 0,-47 16 21 0 0,23-11-194 0 0,32-8 306 0 0,5-3-1265 0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56.8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 24 15663 0 0,'-10'-16'1672'0'0,"4"10"2144"0"0,0 4-2488 0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57.1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7831 0 0,'0'0'706'0'0,"1"2"-237"0"0,3 23 3142 0 0,0-1-1 0 0,-1 39 1 0 0,-1-15-1924 0 0,5 167 1138 0 0,-6-204-2837 0 0,1 22-119 0 0,-2-11-1385 0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57.5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0 284 11807 0 0,'0'0'1068'0'0,"2"-1"-877"0"0,46-25 3123 0 0,86-36 1 0 0,59-6-1572 0 0,-107 43-1296 0 0,24-8 35 0 0,-55 13-814 0 0,1 4 0 0 0,76-14 0 0 0,-109 28-1123 0 0,0 2-3554 0 0,-5 0-1419 0 0</inkml:trace>
  <inkml:trace contextRef="#ctx0" brushRef="#br0" timeOffset="1">1058 406 19119 0 0,'0'0'2816'0'0,"-2"10"-2816"0"0,2 0 0 0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57.8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278 63 4607 0 0,'-4'-1'281'0'0,"1"1"0"0"0,-1 0-1 0 0,0 0 1 0 0,1 0-1 0 0,-1 1 1 0 0,0-1-1 0 0,1 1 1 0 0,-1 0-1 0 0,1 0 1 0 0,-1 0-1 0 0,-6 4 1 0 0,-3 2 3890 0 0,-21 15 1 0 0,9-6-2602 0 0,13-8-1069 0 0,0 1 1 0 0,0 0-1 0 0,1 1 0 0 0,0 1 0 0 0,1-1 1 0 0,0 1-1 0 0,1 1 0 0 0,0 0 0 0 0,0 0 1 0 0,2 1-1 0 0,-1 0 0 0 0,2 0 0 0 0,0 1 1 0 0,0 0-1 0 0,2 0 0 0 0,-7 28 0 0 0,10-39-462 0 0,1 1-1 0 0,-1 0 0 0 0,1 0 0 0 0,0 0 0 0 0,0-1 1 0 0,0 1-1 0 0,0 0 0 0 0,1 0 0 0 0,-1-1 0 0 0,1 1 0 0 0,0 0 1 0 0,0-1-1 0 0,0 1 0 0 0,1 0 0 0 0,-1-1 0 0 0,1 0 1 0 0,0 1-1 0 0,0-1 0 0 0,0 0 0 0 0,1 0 0 0 0,-1 0 0 0 0,1 0 1 0 0,-1-1-1 0 0,1 1 0 0 0,0-1 0 0 0,0 1 0 0 0,0-1 0 0 0,0 0 1 0 0,1 0-1 0 0,-1 0 0 0 0,0-1 0 0 0,5 2 0 0 0,2 0-30 0 0,-1 0 0 0 0,1 0 0 0 0,0-2 0 0 0,0 1-1 0 0,0-1 1 0 0,0 0 0 0 0,0-1 0 0 0,0 0-1 0 0,0-1 1 0 0,0 0 0 0 0,11-3 0 0 0,7-3 18 0 0,0 0-1 0 0,42-19 1 0 0,-34 11-92 0 0,0-3-1 0 0,-1 0 1 0 0,37-28-1 0 0,-49 29 15 0 0,0-1 1 0 0,-1-1-1 0 0,-1 0 0 0 0,-1-2 1 0 0,18-24-1 0 0,-35 41 40 0 0,0 0 0 0 0,0-1 0 0 0,0 1 1 0 0,-1-1-1 0 0,0 1 0 0 0,0-1 0 0 0,0 0 0 0 0,-1 0 0 0 0,1 0 0 0 0,-1 0 0 0 0,0 0 1 0 0,-1 0-1 0 0,1 0 0 0 0,-1 0 0 0 0,0-7 0 0 0,-1 8 5 0 0,1 1 1 0 0,-1-1-1 0 0,0 0 1 0 0,-1 1-1 0 0,1-1 0 0 0,0 1 1 0 0,-1-1-1 0 0,0 1 0 0 0,0-1 1 0 0,0 1-1 0 0,0 0 0 0 0,-1 0 1 0 0,1 0-1 0 0,-1 0 1 0 0,1 1-1 0 0,-1-1 0 0 0,0 1 1 0 0,0-1-1 0 0,-1 1 0 0 0,1 0 1 0 0,-4-2-1 0 0,-5-1 7 0 0,1 1 0 0 0,-1 0 0 0 0,0 0 0 0 0,0 1 0 0 0,0 1 0 0 0,0 0 0 0 0,-21 0 0 0 0,-3 1 0 0 0,-48 6 0 0 0,64-2-604 0 0,-1 0 1 0 0,-21 6-1 0 0,31-6-352 0 0,0 1 0 0 0,1 0 0 0 0,0 1 0 0 0,-1 0-1 0 0,-12 8 1 0 0,6 0-7368 0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1.1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 16927 0 0,'0'0'2810'0'0,"2"-1"-1734"0"0,1 0-858 0 0,0 1 1 0 0,0 0 0 0 0,0 0 0 0 0,0-1-1 0 0,0 2 1 0 0,0-1 0 0 0,0 0 0 0 0,0 1 0 0 0,0-1-1 0 0,0 1 1 0 0,0 0 0 0 0,-1 0 0 0 0,1 0-1 0 0,0 0 1 0 0,0 0 0 0 0,-1 1 0 0 0,1-1 0 0 0,-1 1-1 0 0,1 0 1 0 0,-1 0 0 0 0,4 4 0 0 0,5 4 187 0 0,-1 0 1 0 0,0 1 0 0 0,9 14-1 0 0,73 126 942 0 0,-68-109-1240 0 0,-8-13-75 0 0,-5-7-55 0 0,2-1 0 0 0,0 0 0 0 0,1 0 0 0 0,23 24 0 0 0,-34-42-222 0 0,-1-1-1 0 0,1 1 1 0 0,0-1 0 0 0,0 0 0 0 0,0 0-1 0 0,0 0 1 0 0,0 0 0 0 0,1 0-1 0 0,5 1 1 0 0,9-2-7211 0 0,-6-4-623 0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1.4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134 1 19319 0 0,'0'0'940'0'0,"-1"2"-406"0"0,-21 90 428 0 0,8-32 511 0 0,-63 379 2770 0 0,77-438-4241 0 0,-10 66 44 0 0,4 0 0 0 0,2 80 0 0 0,6-135-413 0 0,0 1-3407 0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1.8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0 14279 0 0,'0'0'1103'0'0,"1"3"-720"0"0,-1 11 813 0 0,-1-1 1 0 0,0 1 0 0 0,-5 25-1 0 0,-1 3 1017 0 0,-8 71 984 0 0,5-51-2454 0 0,3 1-1 0 0,2 75 0 0 0,5-131-1120 0 0,1 0-1 0 0,0 0 0 0 0,0 0 1 0 0,0 0-1 0 0,1 0 0 0 0,0 0 1 0 0,1 0-1 0 0,5 11 0 0 0,-2-6-8602 0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2.1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0 637 15199 0 0,'1'-2'1172'0'0,"7"-8"-573"0"0,0 1-1 0 0,0-1 0 0 0,1 1 1 0 0,0 1-1 0 0,1 0 0 0 0,0 0 1 0 0,17-10-1 0 0,17-14 1622 0 0,-21 16-1631 0 0,1 0 1 0 0,29-14 0 0 0,18-12-407 0 0,-63 36-141 0 0,-4-2-31 0 0,-4 7-11 0 0,0 0 0 0 0,1-1 0 0 0,-1 1 0 0 0,0 0 0 0 0,0 0 0 0 0,0 0 0 0 0,0 0 0 0 0,0-1 0 0 0,-1 1 0 0 0,1 0 0 0 0,0 0 0 0 0,0 0 0 0 0,-1 0 0 0 0,1-1 0 0 0,-1 1 0 0 0,1 0 0 0 0,-1 0 0 0 0,1 0 0 0 0,-1 0 0 0 0,1 0 0 0 0,-3-1 0 0 0,1 0 0 0 0,1 1 0 0 0,-1-1 0 0 0,0 1 0 0 0,0 0 0 0 0,0-1 0 0 0,-1 1 0 0 0,1 0 0 0 0,0 1 0 0 0,0-1 0 0 0,-4-1 0 0 0,-1 1 0 0 0,0 0 0 0 0,0 0 0 0 0,0 1 0 0 0,0 0 0 0 0,0 0 0 0 0,-11 2 0 0 0,10-1 38 0 0,1 1-1 0 0,0 0 0 0 0,0 1 1 0 0,0-1-1 0 0,0 1 1 0 0,0 1-1 0 0,1-1 1 0 0,-1 1-1 0 0,1 0 1 0 0,0 1-1 0 0,-7 6 0 0 0,6-4 93 0 0,0 1-1 0 0,1-1 0 0 0,0 1 1 0 0,0 1-1 0 0,1-1 0 0 0,0 1 0 0 0,-7 16 1 0 0,6-7 84 0 0,0 1-1 0 0,1 1 1 0 0,1-1 0 0 0,1 1 0 0 0,0-1 0 0 0,2 1-1 0 0,0 0 1 0 0,3 21 0 0 0,-1-30-173 0 0,0 0 0 0 0,1 0 0 0 0,1-1 0 0 0,-1 1 0 0 0,2 0 0 0 0,0-1-1 0 0,0 0 1 0 0,1 0 0 0 0,0 0 0 0 0,12 17 0 0 0,-13-22-24 0 0,0 0-1 0 0,1 0 1 0 0,-1 0 0 0 0,1 0 0 0 0,0-1-1 0 0,0 0 1 0 0,0 0 0 0 0,0 0-1 0 0,1-1 1 0 0,0 0 0 0 0,0 0-1 0 0,0 0 1 0 0,0-1 0 0 0,0 1 0 0 0,0-2-1 0 0,1 1 1 0 0,-1-1 0 0 0,1 0-1 0 0,10 1 1 0 0,-5-3-337 0 0,0 0 1 0 0,1 0-1 0 0,-1-1 0 0 0,0-1 1 0 0,0 0-1 0 0,-1 0 1 0 0,1-1-1 0 0,-1-1 0 0 0,1 0 1 0 0,-2 0-1 0 0,1-1 0 0 0,0-1 1 0 0,-1 0-1 0 0,16-14 0 0 0,-4 0-1901 0 0</inkml:trace>
  <inkml:trace contextRef="#ctx0" brushRef="#br0" timeOffset="1">509 6 17047 0 0,'-4'-6'5547'0'0,"17"109"-537"0"0,-4-21-3752 0 0,3 16-439 0 0,33 178 164 0 0,-38-244-998 0 0,2 0 0 0 0,2-1 0 0 0,1 0 0 0 0,1-1 0 0 0,1-1 0 0 0,27 40 0 0 0,-35-60-186 0 0,1 0 0 0 0,1 0 0 0 0,-1-1-1 0 0,1 0 1 0 0,1 0 0 0 0,15 10 0 0 0,5-2-2724 0 0,1-5-3499 0 0,1-6-2115 0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2.5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401 615 12895 0 0,'-1'-6'486'0'0,"0"1"0"0"0,-1-1 0 0 0,0 1 0 0 0,0-1-1 0 0,0 1 1 0 0,0 0 0 0 0,-1-1 0 0 0,0 1 0 0 0,0 1 0 0 0,0-1-1 0 0,-6-5 1 0 0,7 7-136 0 0,-1 1 0 0 0,0 0 0 0 0,0 0 0 0 0,0 0 0 0 0,0 0 0 0 0,0 0 0 0 0,0 1 0 0 0,0-1 0 0 0,-1 1 0 0 0,1 0 0 0 0,-1 0 0 0 0,1 0 0 0 0,-1 0 0 0 0,1 1 0 0 0,-1-1 0 0 0,1 1 0 0 0,-1 0 0 0 0,0 0-1 0 0,-3 1 1 0 0,-6 1-125 0 0,1 0-1 0 0,0 1 0 0 0,1 0 1 0 0,-1 1-1 0 0,0 0 0 0 0,1 1 1 0 0,0 1-1 0 0,0-1 0 0 0,0 2 1 0 0,1-1-1 0 0,0 2 0 0 0,0-1 1 0 0,-14 16-1 0 0,11-9-149 0 0,0 0 1 0 0,1 1-1 0 0,0 1 0 0 0,2 0 0 0 0,-1 1 1 0 0,2 0-1 0 0,-14 36 0 0 0,17-39-35 0 0,2 1-1 0 0,-1 0 1 0 0,2 1-1 0 0,0-1 1 0 0,1 1-1 0 0,0 27 1 0 0,2-37-33 0 0,0-1 1 0 0,0 0 0 0 0,1 1-1 0 0,0-1 1 0 0,0 0 0 0 0,1 0-1 0 0,-1 0 1 0 0,1 0 0 0 0,0 0-1 0 0,0 0 1 0 0,1 0-1 0 0,0-1 1 0 0,0 1 0 0 0,0-1-1 0 0,0 1 1 0 0,0-1 0 0 0,1 0-1 0 0,0-1 1 0 0,0 1-1 0 0,0-1 1 0 0,0 1 0 0 0,0-1-1 0 0,7 3 1 0 0,-4-3-10 0 0,0 0 0 0 0,1-1 1 0 0,-1 1-1 0 0,1-1 0 0 0,-1-1 0 0 0,1 0 0 0 0,0 0 0 0 0,0 0 1 0 0,0-1-1 0 0,-1 0 0 0 0,1 0 0 0 0,0-1 0 0 0,0 0 0 0 0,0-1 1 0 0,-1 0-1 0 0,1 0 0 0 0,12-5 0 0 0,-4 0-62 0 0,0-1 0 0 0,0 0-1 0 0,-1-2 1 0 0,0 1 0 0 0,-1-2 0 0 0,25-22-1 0 0,-30 23-32 0 0,0 1-1 0 0,-1-2 0 0 0,0 1 0 0 0,-1-1 0 0 0,0 0 1 0 0,0-1-1 0 0,5-14 0 0 0,-4 8-44 0 0,-2-1-1 0 0,0-1 0 0 0,-1 1 1 0 0,2-23-1 0 0,-2-11-168 0 0,-3 0-1 0 0,-7-86 1 0 0,-38-233 142 0 0,43 372 173 0 0,-1-10 174 0 0,-1 0 1 0 0,0 1-1 0 0,0-1 1 0 0,-1 1-1 0 0,0-1 1 0 0,-1 1-1 0 0,0 0 1 0 0,-6-10-1 0 0,9 17 301 0 0,-7 16 284 0 0,4-3-625 0 0,0 0 1 0 0,1 1 0 0 0,0 0 0 0 0,1-1-1 0 0,1 1 1 0 0,-1 0 0 0 0,2 19 0 0 0,10 85 721 0 0,-9-112-832 0 0,50 264-98 0 0,-36-215-177 0 0,2 0-1 0 0,46 95 1 0 0,-53-129-206 0 0,1 0-1 0 0,1-1 0 0 0,0 0 0 0 0,16 16 0 0 0,-2-5-882 0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3.1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457 73 455 0 0,'-10'-15'-885'0'0,"8"12"2004"0"0,0-1 1 0 0,0 1 1 0 0,0-1-1 0 0,-1 1 0 0 0,1 0 0 0 0,-1 0 0 0 0,0 0 1 0 0,0 0-1 0 0,0 1 0 0 0,-4-3 0 0 0,-7-3 2832 0 0,12 6-3565 0 0,0 0 0 0 0,0 1-1 0 0,0 0 1 0 0,-1-1 0 0 0,1 1 0 0 0,0 0 0 0 0,-1 0-1 0 0,1 1 1 0 0,-1-1 0 0 0,1 0 0 0 0,-1 1 0 0 0,1-1-1 0 0,-1 1 1 0 0,1 0 0 0 0,-1 0 0 0 0,1 0 0 0 0,-1 0 0 0 0,0 1-1 0 0,-3 0 1 0 0,-19 6 248 0 0,1 0 0 0 0,0 2 0 0 0,0 1 0 0 0,1 1-1 0 0,0 1 1 0 0,-28 20 0 0 0,34-18-434 0 0,0 0 0 0 0,2 1 0 0 0,0 1-1 0 0,1 1 1 0 0,0 0 0 0 0,1 0 0 0 0,-13 26 0 0 0,23-37-175 0 0,-1 0-1 0 0,1 1 1 0 0,0-1 0 0 0,1 1 0 0 0,0-1 0 0 0,0 1 0 0 0,0 0 0 0 0,1 0-1 0 0,0 0 1 0 0,0 11 0 0 0,1-15-29 0 0,1 1 0 0 0,-1-1 1 0 0,1 1-1 0 0,0-1 0 0 0,0 1 0 0 0,0-1 0 0 0,0 0 0 0 0,0 0 0 0 0,1 1 1 0 0,0-1-1 0 0,-1 0 0 0 0,1 0 0 0 0,0-1 0 0 0,0 1 0 0 0,1 0 1 0 0,-1-1-1 0 0,1 1 0 0 0,-1-1 0 0 0,1 0 0 0 0,0 0 0 0 0,0 0 0 0 0,0 0 1 0 0,4 2-1 0 0,3 1-231 0 0,1-1 1 0 0,0 0-1 0 0,1 0 1 0 0,-1-1-1 0 0,1 0 1 0 0,18 1-1 0 0,3-2-1458 0 0,35-2 0 0 0,-26-1-592 0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3.7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254 601 12895 0 0,'0'0'1500'0'0,"2"-9"2739"0"0,-2 8-4080 0 0,0 1 0 0 0,0-1-1 0 0,0 1 1 0 0,0 0 0 0 0,0-1 0 0 0,0 1 0 0 0,0 0-1 0 0,0-1 1 0 0,0 1 0 0 0,0 0 0 0 0,0-1 0 0 0,-1 1 0 0 0,1 0-1 0 0,0-1 1 0 0,0 1 0 0 0,0 0 0 0 0,-1-1 0 0 0,1 1-1 0 0,0 0 1 0 0,0 0 0 0 0,-1-1 0 0 0,1 1 0 0 0,0 0 0 0 0,-1 0-1 0 0,1 0 1 0 0,0 0 0 0 0,-1-1 0 0 0,1 1 0 0 0,0 0 0 0 0,-1 0-1 0 0,1 0 1 0 0,0 0 0 0 0,-1 0 0 0 0,1 0 0 0 0,0 0-1 0 0,-1 0 1 0 0,-19 3 1645 0 0,-20 14-563 0 0,28-9-824 0 0,0 0-1 0 0,-14 13 1 0 0,-1 0 65 0 0,15-11-293 0 0,1-1-1 0 0,0 1 1 0 0,1 1-1 0 0,-15 19 1 0 0,19-23-144 0 0,1 1 1 0 0,0 0 0 0 0,1 0 0 0 0,-1 0 0 0 0,2 0 0 0 0,-1 1 0 0 0,1-1 0 0 0,-3 14 0 0 0,6-20-41 0 0,0 0 0 0 0,0 0 0 0 0,0 0 1 0 0,0 0-1 0 0,1 0 0 0 0,-1 0 0 0 0,0 0 0 0 0,1 0 0 0 0,0 0 0 0 0,0 2 1 0 0,0-3-3 0 0,5 9-3 0 0,-1-7-8 0 0,0 0 1 0 0,0 0-1 0 0,0-1 1 0 0,0 1-1 0 0,0-1 1 0 0,1-1-1 0 0,-1 1 1 0 0,1-1-1 0 0,-1 0 1 0 0,1 0-1 0 0,0 0 0 0 0,10-1 1 0 0,-1 0-129 0 0,-1-1 1 0 0,1-1 0 0 0,26-6-1 0 0,-33 6-13 0 0,1 0 0 0 0,0-1 0 0 0,0-1 0 0 0,-1 1 0 0 0,13-8 0 0 0,-18 8 98 0 0,1 1 0 0 0,-1-1 1 0 0,0 1-1 0 0,0-1 0 0 0,0 0 0 0 0,0 0 0 0 0,0-1 1 0 0,-1 1-1 0 0,0 0 0 0 0,1-1 0 0 0,-1 0 0 0 0,0 1 1 0 0,-1-1-1 0 0,3-6 0 0 0,-1-2 31 0 0,-1 0-1 0 0,0 0 1 0 0,-1-1-1 0 0,-1 1 1 0 0,0 0-1 0 0,0 0 1 0 0,-1 0 0 0 0,-4-16-1 0 0,5 25 19 0 0,0 2 3 0 0,0 0 0 0 0,0 0 0 0 0,0 1-1 0 0,0-1 1 0 0,0 0 0 0 0,0 0 0 0 0,-1 1 0 0 0,1-1 0 0 0,0 0 0 0 0,-1 0 0 0 0,1 1 0 0 0,0-1 0 0 0,-1 0 0 0 0,1 1 0 0 0,-1-1-1 0 0,1 1 1 0 0,-1-1 0 0 0,1 0 0 0 0,-2 0 0 0 0,1 0 167 0 0,2 6-147 0 0,0 1 0 0 0,0-1-1 0 0,0 0 1 0 0,0 0 0 0 0,1 0-1 0 0,-1 0 1 0 0,2 0 0 0 0,-1-1 0 0 0,0 1-1 0 0,4 5 1 0 0,1-1-3 0 0,-1 1 1 0 0,1-2-1 0 0,15 15 0 0 0,-15-17-11 0 0,0 0 0 0 0,0 0-1 0 0,1-1 1 0 0,0 0 0 0 0,0 0 0 0 0,1-1-1 0 0,-1 0 1 0 0,1-1 0 0 0,0 1-1 0 0,0-2 1 0 0,0 1 0 0 0,0-1-1 0 0,18 1 1 0 0,-21-3-21 0 0,-1 0 0 0 0,1 0 0 0 0,-1 0 0 0 0,1-1 0 0 0,-1 0 1 0 0,1 0-1 0 0,-1-1 0 0 0,1 1 0 0 0,-1-1 0 0 0,0 0 0 0 0,0-1 0 0 0,0 1 0 0 0,0-1 0 0 0,0 0 0 0 0,0 0 0 0 0,-1 0 0 0 0,0-1 0 0 0,1 0 0 0 0,-1 0 0 0 0,-1 0 0 0 0,1 0 1 0 0,0-1-1 0 0,-1 1 0 0 0,3-7 0 0 0,3-7-274 0 0,0 0-1 0 0,-2 0 1 0 0,0-1 0 0 0,-2 0 0 0 0,0 0 0 0 0,0-1 0 0 0,0-22 0 0 0,2-142-2278 0 0,-7 144 2231 0 0,-18-280-106 0 0,14 297 1214 0 0,4 21 262 0 0,0 5-510 0 0,1 21 207 0 0,1 0 0 0 0,7 36 0 0 0,18 49 368 0 0,-20-83-844 0 0,55 179 1031 0 0,-40-135-1076 0 0,-13-40-108 0 0,2-1 1 0 0,1 0-1 0 0,26 46 1 0 0,-30-62-327 0 0,1 0 0 0 0,1 0 1 0 0,0-1-1 0 0,1 0 1 0 0,0-1-1 0 0,1 0 1 0 0,0 0-1 0 0,0-2 0 0 0,16 10 1 0 0,2-2-893 0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4.1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260 11 19839 0 0,'0'0'1796'0'0,"-8"-4"-1440"0"0,5 2-217 0 0,-1 1 0 0 0,0 0 1 0 0,0 0-1 0 0,0 0 0 0 0,0 1 0 0 0,0-1 0 0 0,1 1 0 0 0,-1 0 0 0 0,0 0 0 0 0,0 0 1 0 0,0 1-1 0 0,0 0 0 0 0,0-1 0 0 0,0 1 0 0 0,0 1 0 0 0,1-1 0 0 0,-8 4 0 0 0,-1 0 404 0 0,1 1-1 0 0,0 1 0 0 0,0 0 0 0 0,-11 10 0 0 0,15-10-375 0 0,0-1 1 0 0,0 2 0 0 0,0-1-1 0 0,1 1 1 0 0,0 0 0 0 0,-7 15-1 0 0,2-3 231 0 0,-13 39 0 0 0,19-46-324 0 0,1 1 0 0 0,0 0-1 0 0,1 0 1 0 0,1 0 0 0 0,0 0 0 0 0,1 0-1 0 0,1 27 1 0 0,1-35-53 0 0,-1-1-1 0 0,1 1 1 0 0,0-1-1 0 0,0 1 1 0 0,1-1 0 0 0,0 0-1 0 0,0 1 1 0 0,0-1 0 0 0,0 0-1 0 0,1 0 1 0 0,0-1-1 0 0,0 1 1 0 0,1 0 0 0 0,-1-1-1 0 0,1 0 1 0 0,0 0-1 0 0,0 0 1 0 0,0 0 0 0 0,0-1-1 0 0,1 1 1 0 0,-1-1-1 0 0,10 4 1 0 0,-5-3-380 0 0,1 0 0 0 0,0-1 0 0 0,0 0 0 0 0,0-1 0 0 0,0-1 0 0 0,0 1 0 0 0,1-1 0 0 0,-1-1 0 0 0,0 0 0 0 0,0-1 0 0 0,17-2 0 0 0,-3-2-1565 0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4.4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 11519 0 0,'0'0'887'0'0,"2"0"-334"0"0,-1 0-125 0 0,-1 0-1 0 0,1 0 0 0 0,0 0 1 0 0,-1 0-1 0 0,1 0 1 0 0,0 0-1 0 0,-1 0 0 0 0,1 0 1 0 0,0 0-1 0 0,-1 0 1 0 0,1 0-1 0 0,0 1 0 0 0,-1-1 1 0 0,1 0-1 0 0,-1 0 1 0 0,1 1-1 0 0,0-1 0 0 0,-1 0 1 0 0,1 1-1 0 0,-1-1 1 0 0,2 1-1 0 0,-2 1-147 0 0,1-1 1 0 0,0 0-1 0 0,0 0 0 0 0,0 0 1 0 0,-1 1-1 0 0,1-1 0 0 0,-1 0 1 0 0,1 1-1 0 0,-1-1 0 0 0,1 2 1 0 0,0 5-250 0 0,0 0 1 0 0,-1 0 0 0 0,0 10-1 0 0,0-9 1252 0 0,0 10-578 0 0,1 0 0 0 0,7 35 0 0 0,-7-46-625 0 0,1-1 0 0 0,0 0 0 0 0,1 1 0 0 0,0-1 0 0 0,0 0 1 0 0,0 0-1 0 0,1-1 0 0 0,0 1 0 0 0,0-1 0 0 0,6 7 0 0 0,-5-7-78 0 0,0-1-1 0 0,0 0 1 0 0,1 0-1 0 0,0 0 1 0 0,0-1-1 0 0,0 0 1 0 0,0 0-1 0 0,1 0 1 0 0,0-1 0 0 0,-1 0-1 0 0,1 0 1 0 0,0-1-1 0 0,1 1 1 0 0,-1-2-1 0 0,0 1 1 0 0,1-1-1 0 0,12 1 1 0 0,-10-2-170 0 0,-1 0 0 0 0,0 0 0 0 0,1-1 0 0 0,-1 0 1 0 0,0-1-1 0 0,0 0 0 0 0,0 0 0 0 0,0-1 0 0 0,17-8 0 0 0,-22 9 69 0 0,-1 0 0 0 0,1 0 0 0 0,0-1-1 0 0,-1 1 1 0 0,1-1 0 0 0,-1 0 0 0 0,0 0 0 0 0,0-1 0 0 0,0 1-1 0 0,0-1 1 0 0,-1 1 0 0 0,1-1 0 0 0,-1 0 0 0 0,0 0-1 0 0,0 0 1 0 0,-1 0 0 0 0,1 0 0 0 0,-1 0 0 0 0,0-1 0 0 0,0 1-1 0 0,0 0 1 0 0,0-9 0 0 0,-1 4 56 0 0,0 1-1 0 0,0-1 1 0 0,-1 0 0 0 0,-1 0 0 0 0,1 1-1 0 0,-2-1 1 0 0,1 1 0 0 0,-1 0-1 0 0,0 0 1 0 0,-7-13 0 0 0,-3-1-844 0 0,-2 1 0 0 0,-20-25 0 0 0,30 39 180 0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4.8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6 13615 0 0,'0'0'628'0'0,"-1"-1"-17"0"0,-4-4 700 0 0,4 8-118 0 0,1 9-254 0 0,-1 1 1 0 0,1 0-1 0 0,1-1 0 0 0,5 25 1 0 0,16 54 1053 0 0,-13-58-1470 0 0,9 36 236 0 0,78 354 930 0 0,-83-339-2462 0 0,41 138 1 0 0,-32-167-3045 0 0,-12-34-4169 0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5.4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317 126 11055 0 0,'-1'0'289'0'0,"10"-12"742"0"0,-5 8-404 0 0,-1 0-1 0 0,0 0 0 0 0,0 0 1 0 0,0-1-1 0 0,0 0 0 0 0,-1 1 1 0 0,1-1-1 0 0,-1 0 0 0 0,-1 0 1 0 0,1 0-1 0 0,-1-1 0 0 0,1 1 1 0 0,-2 0-1 0 0,1-1 0 0 0,0-6 0 0 0,-2 11-513 0 0,1-1 0 0 0,-1 1 0 0 0,1 0-1 0 0,-1-1 1 0 0,0 1 0 0 0,0 0 0 0 0,1-1-1 0 0,-1 1 1 0 0,0 0 0 0 0,0 0-1 0 0,0 0 1 0 0,-1 0 0 0 0,1 0 0 0 0,0 0-1 0 0,0 0 1 0 0,0 0 0 0 0,-1 0 0 0 0,1 0-1 0 0,0 1 1 0 0,-1-1 0 0 0,1 1-1 0 0,-1-1 1 0 0,1 1 0 0 0,-1-1 0 0 0,1 1-1 0 0,-2 0 1 0 0,-6-2 177 0 0,1 1 0 0 0,-1 0-1 0 0,-10 1 1 0 0,5 0-112 0 0,-1 0 0 0 0,1 2 0 0 0,0-1 0 0 0,0 2 0 0 0,0 0-1 0 0,0 1 1 0 0,0 0 0 0 0,-13 7 0 0 0,17-7-109 0 0,1 1-1 0 0,0 1 1 0 0,1 0-1 0 0,-1 0 0 0 0,1 0 1 0 0,0 1-1 0 0,1 0 1 0 0,0 1-1 0 0,0 0 1 0 0,0 0-1 0 0,-9 16 1 0 0,10-14-51 0 0,1 0 1 0 0,0 0-1 0 0,0 0 1 0 0,1 1-1 0 0,1-1 1 0 0,-4 18-1 0 0,6-22-10 0 0,0 1 0 0 0,0 0 0 0 0,1 0 0 0 0,0 0 0 0 0,1 0 0 0 0,0 0 0 0 0,0 0 0 0 0,0 0 0 0 0,1 0 0 0 0,0 0 0 0 0,4 9 0 0 0,-4-12-24 0 0,0-1 1 0 0,0 0-1 0 0,0 0 0 0 0,0 0 0 0 0,1 0 1 0 0,-1 0-1 0 0,1 0 0 0 0,0-1 1 0 0,0 0-1 0 0,0 1 0 0 0,0-1 0 0 0,0 0 1 0 0,0 0-1 0 0,1-1 0 0 0,-1 1 0 0 0,1-1 1 0 0,-1 1-1 0 0,1-1 0 0 0,0 0 1 0 0,-1 0-1 0 0,8 0 0 0 0,0 0-52 0 0,1 0-1 0 0,-1-1 1 0 0,0-1 0 0 0,1 1 0 0 0,-1-2-1 0 0,12-2 1 0 0,-14 1-132 0 0,0 1-1 0 0,0-1 1 0 0,0-1-1 0 0,-1 1 1 0 0,0-2 0 0 0,0 1-1 0 0,0-1 1 0 0,0 0-1 0 0,-1-1 1 0 0,1 1-1 0 0,-1-2 1 0 0,-1 1 0 0 0,1-1-1 0 0,-1 0 1 0 0,-1 0-1 0 0,1-1 1 0 0,-1 1-1 0 0,0-1 1 0 0,-1 0 0 0 0,0-1-1 0 0,4-12 1 0 0,-5 15 128 0 0,1-11 47 0 0,2 1 0 0 0,0-1 1 0 0,1 1-1 0 0,0 1 0 0 0,13-20 1 0 0,-19 33 925 0 0,3 3-833 0 0,0-1 0 0 0,0 1 0 0 0,0-1 0 0 0,1 1 1 0 0,-1 0-1 0 0,-1 1 0 0 0,1-1 0 0 0,0 1 0 0 0,0 0 0 0 0,0-1 0 0 0,-1 2 0 0 0,7 4 0 0 0,2 3 379 0 0,0 1-1 0 0,12 14 1 0 0,-15-15-202 0 0,1 0 0 0 0,20 16 0 0 0,-25-22-350 0 0,1-1 0 0 0,-1 0 0 0 0,1 0 0 0 0,0-1 0 0 0,7 3 0 0 0,-11-4 25 0 0,0-1-1 0 0,0 1 1 0 0,0-1-1 0 0,0 1 0 0 0,0-1 1 0 0,0 0-1 0 0,1 0 1 0 0,-1 0-1 0 0,0 0 0 0 0,0 0 1 0 0,0-1-1 0 0,0 1 0 0 0,0 0 1 0 0,0-1-1 0 0,1 0 1 0 0,-1 1-1 0 0,0-1 0 0 0,3-2 1 0 0,5-5-1823 0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5.7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13823 0 0,'1'2'7259'0'0,"29"156"-1140"0"0,-5-27-5028 0 0,-5-19-583 0 0,4-1 0 0 0,58 163-1 0 0,-75-253-661 0 0,21 47 422 0 0,-24-61-585 0 0,-1-1 0 0 0,1 0 0 0 0,0 0 1 0 0,1 0-1 0 0,-1 0 0 0 0,1-1 0 0 0,9 9 0 0 0,-13-14-28 0 0,-1 1 0 0 0,1-1 1 0 0,-1 0-1 0 0,1 1 0 0 0,-1-1 1 0 0,1 0-1 0 0,0 0 0 0 0,-1 1 1 0 0,1-1-1 0 0,0 0 1 0 0,-1 0-1 0 0,1 0 0 0 0,0 0 1 0 0,-1 0-1 0 0,1 0 0 0 0,0 0 1 0 0,-1 0-1 0 0,1 0 0 0 0,1 0 1 0 0,0-1-1286 0 0,12-2-6514 0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6.1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8287 0 0,'0'2'3958'0'0,"2"41"6358"0"0,3 0-5559 0 0,-2-26-4360 0 0,1-1 0 0 0,1 1 0 0 0,0-1 0 0 0,1 0 0 0 0,14 27 0 0 0,-13-31-365 0 0,0 0 0 0 0,1 0 0 0 0,0-1 0 0 0,14 14-1 0 0,-20-22-265 0 0,0-1 0 0 0,1 1 0 0 0,0-1 0 0 0,0 0 0 0 0,0 1-1 0 0,0-1 1 0 0,0-1 0 0 0,0 1 0 0 0,0 0 0 0 0,0-1 0 0 0,1 0 0 0 0,-1 1-1 0 0,1-1 1 0 0,-1-1 0 0 0,1 1 0 0 0,-1 0 0 0 0,1-1 0 0 0,-1 0-1 0 0,1 0 1 0 0,0 0 0 0 0,-1 0 0 0 0,5-1 0 0 0,4-3-2201 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6.4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80 11975 0 0,'-1'2'9751'0'0,"-3"13"-7481"0"0,-4 30 0 0 0,7-36-1990 0 0,0 0 0 0 0,1 0 1 0 0,0 0-1 0 0,1 1 1 0 0,0-1-1 0 0,0 0 1 0 0,1 0-1 0 0,4 11 1 0 0,-2-9-247 0 0,0-1 0 0 0,1 0 0 0 0,0 0 0 0 0,0 0-1 0 0,1-1 1 0 0,13 17 0 0 0,-14-21-22 0 0,0 0 0 0 0,-1-1 0 0 0,2 1 0 0 0,-1-1 0 0 0,0 0 0 0 0,1 0 0 0 0,0-1 0 0 0,0 0 0 0 0,0 0 0 0 0,0 0 0 0 0,1-1 0 0 0,9 3 0 0 0,-6-3-109 0 0,-1 0 1 0 0,0-1-1 0 0,1 0 0 0 0,-1 0 0 0 0,14-2 1 0 0,-20 1 58 0 0,1-1 1 0 0,-1 1-1 0 0,1-1 1 0 0,-1 0-1 0 0,1 0 1 0 0,-1 0 0 0 0,0 0-1 0 0,0-1 1 0 0,0 0-1 0 0,1 1 1 0 0,-1-1-1 0 0,-1 0 1 0 0,1 0-1 0 0,0-1 1 0 0,0 1-1 0 0,-1-1 1 0 0,4-4-1 0 0,-4 3 6 0 0,0 1 0 0 0,0 0-1 0 0,-1-1 1 0 0,0 0 0 0 0,0 1-1 0 0,0-1 1 0 0,0 0 0 0 0,-1 0-1 0 0,1 1 1 0 0,-1-1 0 0 0,0 0-1 0 0,0 0 1 0 0,0 0 0 0 0,0 1-1 0 0,-1-1 1 0 0,0 0 0 0 0,0 0-1 0 0,-2-6 1 0 0,-3-7 15 0 0,-1 1 0 0 0,-13-25 0 0 0,20 41 17 0 0,-20-35-13 0 0,14 26 75 0 0,0 1 0 0 0,1-1 0 0 0,1-1 0 0 0,-1 1 0 0 0,2 0-1 0 0,-1-1 1 0 0,1 0 0 0 0,-2-13 0 0 0,4 20-28 0 0,0-1-5 0 0,5-9 113 0 0,2 3-123 0 0,-3 7-19 0 0,1 0 0 0 0,-1 0 0 0 0,1 1 0 0 0,-1-1 0 0 0,1 1 0 0 0,0 0 0 0 0,0 0 0 0 0,0 1 0 0 0,0-1 0 0 0,1 1 0 0 0,-1-1 0 0 0,0 1 0 0 0,7 0 0 0 0,0 0 0 0 0,0 0 0 0 0,0 1 0 0 0,0 0 0 0 0,15 2 0 0 0,7 3-16 0 0,51 15 0 0 0,-69-16 11 0 0,0 2-1 0 0,-1 0 1 0 0,0 0 0 0 0,0 2-1 0 0,20 13 1 0 0,-9 5 5 0 0,-23-25 6 0 0,-1 0-1 0 0,0 0 0 0 0,1 0 1 0 0,-1 0-1 0 0,1 0 1 0 0,-1 0-1 0 0,1-1 1 0 0,0 1-1 0 0,-1 0 0 0 0,1-1 1 0 0,0 1-1 0 0,-1-1 1 0 0,1 0-1 0 0,0 1 1 0 0,-1-1-1 0 0,1 0 1 0 0,0 0-1 0 0,0 0 0 0 0,-1 0 1 0 0,1-1-1 0 0,0 1 1 0 0,0 0-1 0 0,-1-1 1 0 0,1 1-1 0 0,0-1 1 0 0,-1 0-1 0 0,1 1 0 0 0,1-2 1 0 0,7-4 61 0 0,-1 1-1 0 0,0-2 1 0 0,14-11 0 0 0,4-3 17 0 0,-13 13-90 0 0,-1 1-1 0 0,1 0 1 0 0,0 1-1 0 0,1 1 0 0 0,0 0 1 0 0,0 1-1 0 0,0 0 1 0 0,0 1-1 0 0,19-1 1 0 0,-24 4 23 0 0,0 0 1 0 0,0 0 0 0 0,0 1 0 0 0,-1 1-1 0 0,1-1 1 0 0,0 2 0 0 0,-1-1 0 0 0,1 1 0 0 0,-1 1-1 0 0,0-1 1 0 0,0 2 0 0 0,0-1 0 0 0,0 1 0 0 0,-1 1-1 0 0,11 8 1 0 0,-2 2 162 0 0,0 1 0 0 0,15 21 0 0 0,-22-25-177 0 0,1 0-1 0 0,1-1 1 0 0,0 0 0 0 0,0-1-1 0 0,1 0 1 0 0,14 9 0 0 0,-24-19-128 0 0,0 1 1 0 0,-1-1 0 0 0,1 0 0 0 0,-1 0-1 0 0,1-1 1 0 0,0 1 0 0 0,0 0-1 0 0,0-1 1 0 0,-1 0 0 0 0,1 0 0 0 0,0 0-1 0 0,0 0 1 0 0,3 0 0 0 0,6-4-1559 0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6.8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1350 86 18431 0 0,'-24'-22'1632'0'0,"14"14"-1304"0"0,-2 2-264 0 0,2 0-64 0 0,2-2 808 0 0,0 2 152 0 0,-2-2 24 0 0,2 2 464 0 0,2-2-432 0 0,2 0-1112 0 0</inkml:trace>
  <inkml:trace contextRef="#ctx0" brushRef="#br0" timeOffset="1">0 333 21943 0 0,'38'-2'968'0'0,"-14"-2"208"0"0,12-2-944 0 0,6-3-232 0 0,4-5 0 0 0,2 0 0 0 0,4 0-840 0 0,-4 2-216 0 0,0-2-48 0 0,-3 0-7536 0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17.4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1 796 2303 0 0,'35'-2'1508'0'0,"66"-11"0"0"0,-20 0 3192 0 0,313-29 3138 0 0,197-15-4022 0 0,-345 33-2877 0 0,469-34 546 0 0,-325 27-952 0 0,2259-134 2163 0 0,17 41-1399 0 0,-2358 107-1171 0 0,589-44 387 0 0,-852 57-489 0 0,353-35 145 0 0,-6-19-157 0 0,-329 45-687 0 0,0-3 1 0 0,92-35-1 0 0,-136 43-1860 0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1.0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73 16559 0 0,'0'0'1499'0'0,"0"2"-1235"0"0,-2 25 994 0 0,1 0-1 0 0,1 1 1 0 0,1-1 0 0 0,8 43 0 0 0,-4-29-519 0 0,16 107 1129 0 0,10 108-611 0 0,-31-232-1233 0 0,-1-31-9 0 0,0-1 0 0 0,-1 1 0 0 0,-3-11 0 0 0,0-2-35 0 0,-4-28-191 0 0,2 0 0 0 0,0-58 0 0 0,2 21 12 0 0,-2 7 49 0 0,-6-104-20 0 0,13 180 485 0 0,1 3-306 0 0,0-1 1 0 0,0 1 0 0 0,0-1-1 0 0,0 0 1 0 0,0 1 0 0 0,-1 0-1 0 0,1-1 1 0 0,0 1-1 0 0,0-1 1 0 0,-1 1 0 0 0,1 0-1 0 0,1 1 1 0 0,0 0 14 0 0,9 8 86 0 0,-1 1-1 0 0,13 18 1 0 0,-12-16-5 0 0,18 20 1 0 0,-21-26-79 0 0,0 1-1 0 0,1-1 1 0 0,0-1 0 0 0,13 9-1 0 0,-16-13-20 0 0,-1 0-1 0 0,1 1 0 0 0,-1-2 1 0 0,1 1-1 0 0,-1-1 0 0 0,1 0 1 0 0,0 0-1 0 0,0 0 0 0 0,0-1 1 0 0,7 0-1 0 0,-4-1-35 0 0,0-1 0 0 0,-1 1 1 0 0,1-2-1 0 0,-1 1 0 0 0,1-1 0 0 0,-1 0 0 0 0,0-1 0 0 0,0 0 1 0 0,0 0-1 0 0,-1-1 0 0 0,1 0 0 0 0,-1 0 0 0 0,0-1 0 0 0,-1 0 1 0 0,10-10-1 0 0,-5 4-189 0 0,-1 0 0 0 0,0-1 1 0 0,-1-1-1 0 0,-1 1 0 0 0,0-1 1 0 0,0-1-1 0 0,8-25 0 0 0,-10 20-39 0 0,6-33-1 0 0,-12 52 1507 0 0,1 5-1130 0 0,0 0 0 0 0,-1 0 0 0 0,1-1 0 0 0,1 1 0 0 0,-1 0 0 0 0,2 4 0 0 0,2 5-8 0 0,24 77 483 0 0,4 0 1 0 0,59 113-1 0 0,-88-196-806 0 0,0 1 1 0 0,0-1-1 0 0,1 0 1 0 0,0 0-1 0 0,0-1 0 0 0,1 1 1 0 0,0-1-1 0 0,0 0 1 0 0,0-1-1 0 0,1 1 0 0 0,-1-1 1 0 0,15 7-1 0 0,2-3-1219 0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1.4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 8 919 0 0,'4'-8'19892'0'0,"-20"18"-17297"0"0,0 2-2043 0 0,0 0 0 0 0,1 1 0 0 0,0 0 0 0 0,1 1 0 0 0,0 1 0 0 0,1 0 0 0 0,1 1 0 0 0,0 0 0 0 0,-14 27 0 0 0,24-36-420 0 0,-1-1 0 0 0,1 0-1 0 0,0 1 1 0 0,0 0 0 0 0,-1 10 0 0 0,3-14-110 0 0,0 0-1 0 0,0 0 0 0 0,0 0 0 0 0,0 1 1 0 0,0-1-1 0 0,0 0 0 0 0,1 0 0 0 0,0 0 1 0 0,0 0-1 0 0,-1 0 0 0 0,2 0 0 0 0,-1 0 1 0 0,3 5-1 0 0,4 0-21 0 0,-4-6-29 0 0,0 1 0 0 0,1-2 0 0 0,-1 1 0 0 0,0 0 0 0 0,0-1 0 0 0,1 0 0 0 0,-1 0 0 0 0,1 0 0 0 0,-1-1 0 0 0,1 0 0 0 0,-1 0 0 0 0,1 0 0 0 0,-1 0 0 0 0,1 0 0 0 0,0-1 0 0 0,-1 0 0 0 0,0 0 0 0 0,1 0 0 0 0,-1-1 0 0 0,0 1 0 0 0,6-4 0 0 0,-2 2-209 0 0,-1-1 1 0 0,0 0-1 0 0,0 0 1 0 0,0-1-1 0 0,0 0 0 0 0,-1 0 1 0 0,0 0-1 0 0,0-1 1 0 0,0 0-1 0 0,-1 0 0 0 0,6-9 1 0 0,-5 4-169 0 0,-1 0 1 0 0,8-22-1 0 0,-5 13 253 0 0,-8 18 1097 0 0,10 12-180 0 0,11 8-297 0 0,-9-6-185 0 0,1 0-1 0 0,0-1 1 0 0,16 9-1 0 0,-24-17-418 0 0,1 0 0 0 0,-1-1-1 0 0,1 1 1 0 0,0-1 0 0 0,-1 0 0 0 0,1-1-1 0 0,0 1 1 0 0,0-1 0 0 0,0 0-1 0 0,0-1 1 0 0,0 0 0 0 0,10 0-1 0 0,10-4-847 0 0,-1-3-7 0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1.8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282 0 21511 0 0,'0'0'2152'0'0,"-1"2"-1965"0"0,-22 33 1556 0 0,1 2 1 0 0,-33 75-1 0 0,-2 6-1200 0 0,-66 131-852 0 0,122-247-283 0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2.1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17967 0 0,'0'0'1632'0'0,"2"3"-1344"0"0,20 33 1943 0 0,2-1 0 0 0,46 53 0 0 0,-39-54-1647 0 0,2-1 0 0 0,49 37 0 0 0,-61-54-1143 0 0,1-1 0 0 0,0-2-1 0 0,36 17 1 0 0,-21-15-273 0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2.5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 21999 0 0,'0'0'2152'0'0,"-6"0"-872"0"0,14 8-1880 0 0,2-1-976 0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3.4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430 83 9215 0 0,'0'0'707'0'0,"9"-11"2176"0"0,-9 9-2475 0 0,1 0 0 0 0,-1-1 0 0 0,0 1 1 0 0,0 0-1 0 0,0 0 0 0 0,0 0 0 0 0,0 0 1 0 0,0 0-1 0 0,0 0 0 0 0,-1 0 0 0 0,1 0 1 0 0,-1 0-1 0 0,1 0 0 0 0,-1 0 0 0 0,0 0 1 0 0,0 1-1 0 0,0-1 0 0 0,0 0 0 0 0,-3-3 1 0 0,2 3-69 0 0,1 0 1 0 0,-2 0-1 0 0,1-1 1 0 0,0 2-1 0 0,0-1 1 0 0,-1 0-1 0 0,1 0 1 0 0,-1 1-1 0 0,1-1 1 0 0,-1 1-1 0 0,0 0 1 0 0,-4-2-1 0 0,-1 2-67 0 0,0-1 0 0 0,0 1 0 0 0,1 1 0 0 0,-1-1 0 0 0,0 1 0 0 0,0 1 0 0 0,0 0 0 0 0,-13 2 0 0 0,8 1-102 0 0,1-1 0 0 0,0 2 0 0 0,0 0 0 0 0,-20 10 0 0 0,6 2-85 0 0,1 0 0 0 0,0 2 0 0 0,-35 34 0 0 0,48-41-66 0 0,0 1-1 0 0,1 0 0 0 0,-12 18 1 0 0,18-23-13 0 0,0 1 1 0 0,1-1 0 0 0,0 1-1 0 0,0-1 1 0 0,1 1 0 0 0,0 0-1 0 0,-3 13 1 0 0,6-19-3 0 0,0-1 0 0 0,-1 0 0 0 0,1 1 0 0 0,0-1 0 0 0,0 0 0 0 0,1 0-1 0 0,-1 1 1 0 0,0-1 0 0 0,1 0 0 0 0,-1 0 0 0 0,1 1 0 0 0,0-1 0 0 0,0 0 0 0 0,0 0 0 0 0,0 0 0 0 0,0 0 0 0 0,0 0-1 0 0,0 0 1 0 0,1-1 0 0 0,-1 1 0 0 0,1 0 0 0 0,-1 0 0 0 0,1-1 0 0 0,0 1 0 0 0,0-1 0 0 0,0 0 0 0 0,-1 0 0 0 0,1 1-1 0 0,0-1 1 0 0,1 0 0 0 0,-1 0 0 0 0,2 0 0 0 0,2 1 16 0 0,0 0 0 0 0,0-1 0 0 0,1 0 0 0 0,-1 0 0 0 0,0 0 0 0 0,0-1-1 0 0,1 0 1 0 0,-1 0 0 0 0,0 0 0 0 0,11-3 0 0 0,1-2-153 0 0,1-1 0 0 0,-1-1 1 0 0,1-1-1 0 0,-2 0 0 0 0,1-1 0 0 0,-2-1 0 0 0,1-1 1 0 0,-1 0-1 0 0,-1-1 0 0 0,0-1 0 0 0,0 0 0 0 0,-2-1 1 0 0,15-18-1 0 0,-19 20 67 0 0,0-1 0 0 0,-2 1 0 0 0,1-1-1 0 0,-2-1 1 0 0,0 1 0 0 0,0-1 0 0 0,-1 0 0 0 0,-1 0 0 0 0,5-28 0 0 0,-8 38 61 0 0,0 0 3 0 0,-5-11 33 0 0,22 68 1070 0 0,37 78 1 0 0,-44-109-1143 0 0,-10-21-39 0 0,-1 0 0 0 0,1 0 0 0 0,-1-1 0 0 0,1 1 0 0 0,0 0-1 0 0,-1 0 1 0 0,1-1 0 0 0,0 1 0 0 0,0 0 0 0 0,-1-1 0 0 0,1 1 0 0 0,0-1 0 0 0,0 1 0 0 0,0-1-1 0 0,0 1 1 0 0,-1-1 0 0 0,1 1 0 0 0,0-1 0 0 0,0 0 0 0 0,0 0 0 0 0,0 1 0 0 0,0-1 0 0 0,0 0 0 0 0,0 0-1 0 0,0 0 1 0 0,0 0 0 0 0,0 0 0 0 0,2-1 0 0 0,-1 1-458 0 0,1-1 1 0 0,-1 1-1 0 0,1-1 0 0 0,-1 0 0 0 0,1 0 1 0 0,-1 0-1 0 0,4-2 0 0 0,4-5-7843 0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3.9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67 4143 0 0,'0'0'319'0'0,"7"-6"-198"0"0,-5 4 592 0 0,1 0 0 0 0,-1 0-1 0 0,1 0 1 0 0,0 0 0 0 0,0 1-1 0 0,0-1 1 0 0,0 1 0 0 0,0 0-1 0 0,0 0 1 0 0,0 0 0 0 0,0 0 0 0 0,1 0-1 0 0,-1 1 1 0 0,0-1 0 0 0,0 1-1 0 0,1 0 1 0 0,-1 0 0 0 0,0 0-1 0 0,1 0 1 0 0,-1 1 0 0 0,5 1-1 0 0,-4-1-390 0 0,0 1 0 0 0,0-1 0 0 0,-1 1 0 0 0,1 0 0 0 0,-1 1 0 0 0,1-1 0 0 0,-1 0-1 0 0,0 1 1 0 0,0 0 0 0 0,0 0 0 0 0,0 0 0 0 0,0 0 0 0 0,-1 0 0 0 0,1 0 0 0 0,-1 1 0 0 0,0-1 0 0 0,2 6-1 0 0,0 0-53 0 0,-1 1 0 0 0,1-1 0 0 0,-2 1 0 0 0,1 0-1 0 0,-2 0 1 0 0,1 0 0 0 0,-1 12 0 0 0,-1-6-18 0 0,0 1 0 0 0,-1-1 0 0 0,-6 27 0 0 0,5-35-182 0 0,-2 5 99 0 0,6-11-121 0 0,4-7-66 0 0,-2 0-26 0 0,0 1 1 0 0,0-1-1 0 0,0-1 0 0 0,-1 1 0 0 0,0 0 0 0 0,4-12 0 0 0,12-39-403 0 0,-5 13 38 0 0,-10 32 366 0 0,1-2-106 0 0,0-1 0 0 0,12-20-1 0 0,-15 32 137 0 0,-1-1-1 0 0,1 1 1 0 0,-1-1-1 0 0,1 1 1 0 0,0 0-1 0 0,0-1 1 0 0,0 1 0 0 0,1 0-1 0 0,-1 0 1 0 0,0 1-1 0 0,1-1 1 0 0,-1 0-1 0 0,1 1 1 0 0,-1-1-1 0 0,1 1 1 0 0,0 0-1 0 0,0 0 1 0 0,0 0 0 0 0,3 0-1 0 0,-3 1 25 0 0,1 0 1 0 0,-1 1-1 0 0,1-1 0 0 0,-1 1 1 0 0,0 0-1 0 0,1 0 0 0 0,-1 0 1 0 0,0 0-1 0 0,0 1 0 0 0,1-1 1 0 0,2 4-1 0 0,3 0 39 0 0,0 1 0 0 0,11 10 0 0 0,-3 2 127 0 0,28 35-1 0 0,-43-50-163 0 0,5 5 64 0 0,3-5-17 0 0,-8-3-57 0 0,-1 0-1 0 0,1 0 0 0 0,0-1 1 0 0,0 1-1 0 0,0-1 0 0 0,0 1 1 0 0,-1-1-1 0 0,1 1 0 0 0,0-1 0 0 0,-1 0 1 0 0,1 0-1 0 0,-1 0 0 0 0,1 0 1 0 0,-1 0-1 0 0,1 0 0 0 0,-1-1 1 0 0,1 1-1 0 0,-1 0 0 0 0,0-1 0 0 0,0 1 1 0 0,0-1-1 0 0,0 1 0 0 0,1-3 1 0 0,3-5-26 0 0,0-1 0 0 0,6-17 0 0 0,-10 24 15 0 0,8-20-82 0 0,-3 10 56 0 0,-1 0 1 0 0,-1-1-1 0 0,4-17 0 0 0,-7 31 49 0 0,-1 0 0 0 0,1 0 0 0 0,0 0 0 0 0,-1-1 0 0 0,1 1-1 0 0,0 0 1 0 0,-1 0 0 0 0,1 0 0 0 0,0 0 0 0 0,-1 0 0 0 0,1 1-1 0 0,0-1 1 0 0,-1 0 0 0 0,1 0 0 0 0,1 1 0 0 0,1 0 33 0 0,0 0 1 0 0,0 1-1 0 0,0-1 1 0 0,0 1 0 0 0,0-1-1 0 0,0 1 1 0 0,-1 0-1 0 0,1 0 1 0 0,-1 1-1 0 0,4 3 1 0 0,22 30 358 0 0,-10-11-208 0 0,3 0-212 0 0,-12-12 74 0 0,1-1 0 0 0,0 0 1 0 0,17 13-1 0 0,-24-22-178 0 0,0 0 1 0 0,0-1 0 0 0,1 0-1 0 0,-1 0 1 0 0,1 0 0 0 0,-1 0-1 0 0,1 0 1 0 0,0-1-1 0 0,0 0 1 0 0,0 0 0 0 0,0 0-1 0 0,0 0 1 0 0,0 0 0 0 0,0-1-1 0 0,0 0 1 0 0,0 0-1 0 0,7 0 1 0 0,-7-1-569 0 0,-1 0-1 0 0,0 0 1 0 0,0 0 0 0 0,0 0-1 0 0,5-4 1 0 0,3-1-7869 0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5.0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17 680 10223 0 0,'0'0'11120'0'0,"0"3"-10165"0"0,-7 32 1220 0 0,4-26-1784 0 0,1-1 0 0 0,1 1 0 0 0,-1 0 0 0 0,1 1 0 0 0,1-1 0 0 0,0 0-1 0 0,1 13 1 0 0,1-10-197 0 0,0 0-1 0 0,1 0 0 0 0,1-1 1 0 0,0 1-1 0 0,10 21 0 0 0,-12-29-179 0 0,1 0-1 0 0,0 0 0 0 0,0 0 0 0 0,0-1 1 0 0,0 1-1 0 0,1-1 0 0 0,-1 0 0 0 0,1 1 1 0 0,0-2-1 0 0,0 1 0 0 0,0 0 0 0 0,0-1 1 0 0,0 0-1 0 0,1 0 0 0 0,-1 0 1 0 0,1 0-1 0 0,-1-1 0 0 0,6 2 0 0 0,-4-3-12 0 0,0 1 0 0 0,0-1 0 0 0,0 0 0 0 0,0-1 0 0 0,-1 1 0 0 0,1-1 0 0 0,0 0 0 0 0,0-1 0 0 0,0 1 0 0 0,6-4 0 0 0,-10 4-1 0 0,0 1 0 0 0,0-1 0 0 0,0 0 0 0 0,-1 1 0 0 0,1-1 0 0 0,0 0 0 0 0,-1 0 0 0 0,1-1 0 0 0,1 0 0 0 0,2-7 0 0 0,-5 6 0 0 0,1 0-2 0 0,-1 1-1 0 0,1-1 1 0 0,-1 0-1 0 0,0 1 0 0 0,0-1 1 0 0,0 1-1 0 0,0-1 1 0 0,0 0-1 0 0,-1 1 1 0 0,1-1-1 0 0,-1 1 1 0 0,0-1-1 0 0,0 1 1 0 0,0-1-1 0 0,0 1 1 0 0,0 0-1 0 0,-2-4 1 0 0,-4-5-21 0 0,-1 0 1 0 0,-10-11 0 0 0,14 17 17 0 0,-12-13-1 0 0,-27-24 1 0 0,40 39-2 0 0,0 0 1 0 0,0 0-1 0 0,1 0 0 0 0,0 0 1 0 0,-1-1-1 0 0,1 1 0 0 0,-2-7 1 0 0,3 10 5 0 0,1-1 1 0 0,0 1 0 0 0,0-1-1 0 0,0 1 1 0 0,0-1-1 0 0,0 1 1 0 0,0-1 0 0 0,0 1-1 0 0,0-1 1 0 0,0 1-1 0 0,0-1 1 0 0,0 1 0 0 0,0-1-1 0 0,0 0 1 0 0,0 1-1 0 0,0-1 1 0 0,0 1 0 0 0,1-1-1 0 0,-1 1 1 0 0,0-1 0 0 0,0 1-1 0 0,1-1 1 0 0,-1 1-1 0 0,0 0 1 0 0,1-1 0 0 0,-1 1-1 0 0,0-1 1 0 0,1 1-1 0 0,0-1 1 0 0,0 0 1 0 0,2-4-5 0 0,1-1 0 0 0,-1 1-1 0 0,1 0 1 0 0,0 0 0 0 0,0 1-1 0 0,0-1 1 0 0,1 1 0 0 0,-1 0 0 0 0,1 0-1 0 0,0 0 1 0 0,1 1 0 0 0,-1 0 0 0 0,0 0-1 0 0,12-4 1 0 0,-10 4 4 0 0,1 1 0 0 0,-1 0 0 0 0,1 0 0 0 0,-1 1 0 0 0,1 0 0 0 0,8 0 0 0 0,-12 1 0 0 0,0 1 0 0 0,0-1 0 0 0,0 1 0 0 0,0 0 0 0 0,0 0 0 0 0,0 0 0 0 0,0 1 0 0 0,0-1 0 0 0,-1 1 0 0 0,1 0 0 0 0,-1 0 0 0 0,1 1 0 0 0,3 2 0 0 0,97 74 552 0 0,-95-70-497 0 0,24 16 149 0 0,-23-19-127 0 0,0 0-10 0 0,4-3-43 0 0,-11-3-21 0 0,0-1 1 0 0,0 1 0 0 0,0-1-1 0 0,0 0 1 0 0,0 0 0 0 0,0 0-1 0 0,0-1 1 0 0,0 1-1 0 0,0 0 1 0 0,-1-1 0 0 0,1 0-1 0 0,-1 0 1 0 0,1 0 0 0 0,-1 0-1 0 0,3-3 1 0 0,5-5-6 0 0,-1 0 0 0 0,8-12 0 0 0,-17 21 3 0 0,17-25-58 0 0,-12 18 5 0 0,0 0 1 0 0,1 0-1 0 0,9-9 0 0 0,-14 15 41 0 0,0 1 1 0 0,0-1-1 0 0,0 1 0 0 0,1-1 1 0 0,-2 0-1 0 0,1 1 0 0 0,0-1 1 0 0,1-3-1 0 0,0 5-55 0 0,0 6 44 0 0,1 12 41 0 0,-1-12-9 0 0,1 12 76 0 0,2 0 0 0 0,0-1 0 0 0,1 1-1 0 0,0-2 1 0 0,2 1 0 0 0,9 16-1 0 0,-16-30-76 0 0,1 2-8 0 0,13 7 53 0 0,-14-11-52 0 0,1 0 0 0 0,0 0-1 0 0,0 0 1 0 0,0 0 0 0 0,0 0-1 0 0,0 0 1 0 0,0-1 0 0 0,0 1 0 0 0,0-1-1 0 0,0 1 1 0 0,1-1 0 0 0,-1 0-1 0 0,0 0 1 0 0,0 0 0 0 0,3 0-1 0 0,-1-1-6 0 0,0 0 0 0 0,0 0 0 0 0,0 0 0 0 0,0 0 0 0 0,0-1-1 0 0,-1 1 1 0 0,7-4 0 0 0,-1-1-103 0 0,0-1 0 0 0,0 0 1 0 0,-1 0-1 0 0,0 0 0 0 0,8-10 0 0 0,-6 4-86 0 0,5-5-418 0 0,1 1 0 0 0,19-16-1 0 0,-33 31 570 0 0,1 1 0 0 0,-1 0-1 0 0,0-1 1 0 0,1 1 0 0 0,-1 0-1 0 0,0 1 1 0 0,1-1-1 0 0,-1 0 1 0 0,1 1 0 0 0,0-1-1 0 0,-1 1 1 0 0,1 0 0 0 0,-1 0-1 0 0,1 0 1 0 0,0 0-1 0 0,-1 0 1 0 0,1 0 0 0 0,-1 1-1 0 0,4 0 1 0 0,4 2 130 0 0,1 1 0 0 0,-1 0-1 0 0,11 6 1 0 0,-11-6-16 0 0,7 5 269 0 0,27 19 0 0 0,-33-20-252 0 0,0 0 1 0 0,1-1 0 0 0,0-1 0 0 0,0 0-1 0 0,13 4 1 0 0,-21-8-65 0 0,0 1 1 0 0,13-2-14 0 0,-5-3-345 0 0,0 0-1 0 0,0 0 1 0 0,0-1-1 0 0,0-1 1 0 0,0 0-1 0 0,12-6 1 0 0,-15 6 87 0 0,-4 2-393 0 0,-1-1-1 0 0,0 1 1 0 0,-1-1 0 0 0,1 0-1 0 0,-1 0 1 0 0,1-1 0 0 0,-1 1-1 0 0,0-1 1 0 0,0 1 0 0 0,3-6-1 0 0,-4 3 180 0 0,1 1 0 0 0,-1-1 0 0 0,0 0-1 0 0,0-1 1 0 0,-1 1 0 0 0,0 0 0 0 0,1-8 0 0 0,-1-48-1144 0 0,-1 42 1667 0 0,-2-437 4877 0 0,-4 336-830 0 0,13 146 1188 0 0,8 36-4941 0 0,81 226 1015 0 0,-40-149-1097 0 0,4 11-1162 0 0,-17-52-2847 0 0,-35-80 767 0 0,-1-3-5243 0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5.4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23 238 919 0 0,'-5'-13'1192'0'0,"0"0"0"0"0,-4-22-1 0 0,8 29-407 0 0,0-1 0 0 0,0 1-1 0 0,1-1 1 0 0,0 1-1 0 0,0-1 1 0 0,0 0 0 0 0,3-10-1 0 0,-3 15 77 0 0,1 0-1 0 0,0 1 0 0 0,-1-1 1 0 0,1 0-1 0 0,0 1 0 0 0,0-1 0 0 0,0 1 1 0 0,0-1-1 0 0,2-1 0 0 0,14-11 2983 0 0,22-6-2104 0 0,-35 18-1520 0 0,27-10-366 0 0,64-14-1 0 0,-54 16-5766 0 0,2-2-2220 0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5.9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0 242 455 0 0,'2'-16'0'0'0,"-2"16"0"0"0,0 0 0 0 0,0-1 0 0 0,0 1 0 0 0,1 0 0 0 0,-1-1 0 0 0,0 1 0 0 0,0 0 0 0 0,0-1 0 0 0,1 1 0 0 0,-1 0 0 0 0,0 0 0 0 0,1-1 0 0 0,-1 1 0 0 0,0 0 0 0 0,0 0 0 0 0,1-1 0 0 0,-1 1 0 0 0,0 0 0 0 0,1 0 0 0 0,-1 0 0 0 0,1 0 0 0 0,-1 0 0 0 0,2-1 605 0 0,-1 1 0 0 0,1 1 0 0 0,-1-1 0 0 0,0 0 0 0 0,1 0 0 0 0,-1 0 0 0 0,1 1 0 0 0,-1-1 0 0 0,0 1 0 0 0,1-1 0 0 0,-1 1 0 0 0,0-1 0 0 0,0 1 0 0 0,0 0 0 0 0,1-1 0 0 0,-1 1 0 0 0,0 0 0 0 0,0 0 0 0 0,0 0 0 0 0,0 0 0 0 0,0 0 0 0 0,0 0 0 0 0,1 3 0 0 0,2 2 803 0 0,0 0 0 0 0,0 0 0 0 0,3 8 0 0 0,5 16-113 0 0,-1 0 0 0 0,-1 1 0 0 0,4 33-1 0 0,-7-36-981 0 0,71 382 1798 0 0,-66-322-2034 0 0,-9-77-66 0 0,-1-38 106 0 0,-22-88-99 0 0,-19-167 15 0 0,37 232-179 0 0,1 0 0 0 0,8-65 0 0 0,-5 95 94 0 0,2 1-1 0 0,0 0 1 0 0,1 0-1 0 0,0 1 1 0 0,2 0-1 0 0,0 0 1 0 0,2 0-1 0 0,-1 1 1 0 0,14-19-1 0 0,-13 26 42 0 0,0-1-1 0 0,0 1 1 0 0,1 0-1 0 0,1 1 1 0 0,-1 1 0 0 0,2-1-1 0 0,-1 2 1 0 0,1-1-1 0 0,0 2 1 0 0,1 0-1 0 0,-1 0 1 0 0,1 1 0 0 0,25-6-1 0 0,-34 10 12 0 0,1 0-1 0 0,0 0 1 0 0,-1 1 0 0 0,1 0-1 0 0,0 0 1 0 0,0 0 0 0 0,-1 0-1 0 0,1 1 1 0 0,0 0 0 0 0,-1 0-1 0 0,1 0 1 0 0,0 0 0 0 0,-1 1-1 0 0,0 0 1 0 0,1 0 0 0 0,7 4-1 0 0,-9-3 5 0 0,0-1-1 0 0,0 1 0 0 0,0-1 1 0 0,-1 1-1 0 0,1 0 0 0 0,0 0 1 0 0,-1 0-1 0 0,0 0 0 0 0,0 1 1 0 0,0-1-1 0 0,0 1 0 0 0,0-1 1 0 0,-1 1-1 0 0,0 0 0 0 0,0-1 1 0 0,0 1-1 0 0,0 0 0 0 0,0 0 0 0 0,-1 0 1 0 0,1 6-1 0 0,-2 2 23 0 0,0 0 1 0 0,-1 0-1 0 0,0-1 0 0 0,-1 1 0 0 0,-1-1 0 0 0,1 0 1 0 0,-2 0-1 0 0,1 0 0 0 0,-2-1 0 0 0,-9 16 1 0 0,-2 0 50 0 0,-1-2 1 0 0,-40 42-1 0 0,-49 35 247 0 0,93-90-259 0 0,-1 0 1 0 0,0-1-1 0 0,0-1 1 0 0,-1 0 0 0 0,0-1-1 0 0,-19 7 1 0 0,32-14-49 0 0,-1 0 0 0 0,1-1-1 0 0,0 1 1 0 0,0-1 0 0 0,-1 1 0 0 0,1-1-1 0 0,0 0 1 0 0,0 0 0 0 0,-1-1 0 0 0,1 1 0 0 0,0-1-1 0 0,0 0 1 0 0,-7-1 0 0 0,9 1-66 0 0,0 0 0 0 0,0 1 0 0 0,-1-1 0 0 0,1 0 1 0 0,0 0-1 0 0,0 1 0 0 0,0-1 0 0 0,0 0 0 0 0,0 0 0 0 0,0 0 0 0 0,0 0 0 0 0,0-1 1 0 0,0 1-1 0 0,0 0 0 0 0,1 0 0 0 0,-1-1 0 0 0,0 1 0 0 0,1 0 0 0 0,-1 0 1 0 0,1-1-1 0 0,0 1 0 0 0,-1-1 0 0 0,1 1 0 0 0,0 0 0 0 0,0-1 0 0 0,0 1 0 0 0,0-1 1 0 0,0 1-1 0 0,0-1 0 0 0,0 1 0 0 0,0 0 0 0 0,1-1 0 0 0,0-2 0 0 0,5-12-2432 0 0,5 0-6547 0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6.2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68 10591 0 0,'0'0'819'0'0,"-1"2"-179"0"0,-8 13 3480 0 0,-1 0 0 0 0,-21 24 0 0 0,21-27-3132 0 0,2-3-120 0 0,7-8-763 0 0,0 0 0 0 0,-1 1-1 0 0,1-1 1 0 0,0 1 0 0 0,0-1-1 0 0,0 1 1 0 0,0-1-1 0 0,0 1 1 0 0,0 0 0 0 0,0-1-1 0 0,1 1 1 0 0,-1 0 0 0 0,1 0-1 0 0,-1 0 1 0 0,1-1-1 0 0,0 1 1 0 0,-1 3 0 0 0,1-4-94 0 0,1 0 1 0 0,-1 0-1 0 0,0 0 0 0 0,0 0 1 0 0,1 0-1 0 0,-1 0 1 0 0,0 0-1 0 0,1 0 1 0 0,-1-1-1 0 0,1 1 0 0 0,-1 0 1 0 0,1 0-1 0 0,0 0 1 0 0,-1 0-1 0 0,1-1 1 0 0,0 1-1 0 0,0 0 0 0 0,-1-1 1 0 0,1 1-1 0 0,2 1 1 0 0,17 6 38 0 0,-1-6-56 0 0,1 0 0 0 0,0-1 0 0 0,-1-1-1 0 0,1-1 1 0 0,22-4 0 0 0,-21 2-73 0 0,-5 2-63 0 0,1-1 0 0 0,-1-1 0 0 0,0-1 0 0 0,1 0 0 0 0,-2-1-1 0 0,1-1 1 0 0,23-11 0 0 0,-38 16 131 0 0,1 0 0 0 0,0 0 1 0 0,-1 0-1 0 0,1 0 0 0 0,-1 0 0 0 0,1 0 0 0 0,-1-1 0 0 0,1 1 1 0 0,-1-1-1 0 0,0 1 0 0 0,0-1 0 0 0,0 1 0 0 0,0-1 0 0 0,0 0 1 0 0,0 1-1 0 0,0-1 0 0 0,0 0 0 0 0,-1 0 0 0 0,1 0 0 0 0,-1 0 1 0 0,1 1-1 0 0,-1-1 0 0 0,0 0 0 0 0,0 0 0 0 0,0 0 0 0 0,0 0 1 0 0,0-2-1 0 0,-1 1 12 0 0,0 0-1 0 0,1 0 1 0 0,-2 0 0 0 0,1 0 0 0 0,0 0 0 0 0,-1 0-1 0 0,1 0 1 0 0,-1 1 0 0 0,0-1 0 0 0,0 1 0 0 0,0-1 0 0 0,0 1-1 0 0,0 0 1 0 0,0 0 0 0 0,-1 0 0 0 0,-3-3 0 0 0,-4-1 119 0 0,-1 0 0 0 0,1 1 0 0 0,-1 0 0 0 0,0 0 0 0 0,-1 1 0 0 0,-22-4 0 0 0,2 2 378 0 0,-41-1 1 0 0,53 3-259 0 0,19 4-267 0 0,4-1-383 0 0,32-7-1787 0 0,-9 1-4418 0 0,0-1-1880 0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6.6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330 0 14279 0 0,'0'0'1103'0'0,"-3"1"-720"0"0,-37 16 2413 0 0,-93 43 5732 0 0,48-14-6849 0 0,79-42-1642 0 0,0-1 0 0 0,0 1 0 0 0,0 1-1 0 0,1-1 1 0 0,0 1 0 0 0,0 0-1 0 0,0 0 1 0 0,1 0 0 0 0,-1 1 0 0 0,-4 8-1 0 0,3 3-23 0 0,7-12-14 0 0,0-3 0 0 0,0-1-3 0 0,-1 1 0 0 0,1 0 0 0 0,0-1-1 0 0,0 1 1 0 0,-1-1 0 0 0,1 1 0 0 0,0-1 0 0 0,0 1 0 0 0,1-1 0 0 0,-1 1-1 0 0,0-1 1 0 0,0 0 0 0 0,1 0 0 0 0,-1 0 0 0 0,1 0 0 0 0,-1 0 0 0 0,1 0-1 0 0,-1 0 1 0 0,1 0 0 0 0,1 0 0 0 0,4 1-41 0 0,0 0 1 0 0,0 0 0 0 0,13 1-1 0 0,-4-1-30 0 0,5 1-367 0 0,1-1 0 0 0,-1-1 0 0 0,41-2 0 0 0,-40 0 33 0 0,1 2-1 0 0,-1 0 1 0 0,0 2 0 0 0,1 0-1 0 0,-1 2 1 0 0,0 0 0 0 0,41 17-1 0 0,-61-21 413 0 0,1 0 0 0 0,-1 0 0 0 0,0 0-1 0 0,0 0 1 0 0,0 0 0 0 0,1 1 0 0 0,-1-1-1 0 0,0 1 1 0 0,-1-1 0 0 0,1 1 0 0 0,0 0-1 0 0,0 0 1 0 0,-1-1 0 0 0,1 1 0 0 0,-1 1-1 0 0,3 3 1 0 0,-4-4 44 0 0,1 0 0 0 0,-1 0 1 0 0,1-1-1 0 0,-1 1 0 0 0,0 0 0 0 0,0 0 0 0 0,0 0 1 0 0,0 0-1 0 0,0 0 0 0 0,0 0 0 0 0,-1 0 0 0 0,1 0 1 0 0,0-1-1 0 0,-1 1 0 0 0,0 0 0 0 0,1 0 0 0 0,-1 0 0 0 0,0-1 1 0 0,0 1-1 0 0,0 0 0 0 0,0-1 0 0 0,-2 3 0 0 0,-2 2 209 0 0,0 0-1 0 0,-1 0 1 0 0,0-1-1 0 0,0 0 0 0 0,0 0 1 0 0,-13 7-1 0 0,-47 21 988 0 0,34-17-698 0 0,13-7-290 0 0,-62 29 767 0 0,71-34-943 0 0,0-1 1 0 0,-1 0-1 0 0,1-1 0 0 0,0 0 1 0 0,-1 0-1 0 0,-13 0 0 0 0,23-2-76 0 0,1 0 0 0 0,-1 0 0 0 0,0 0 0 0 0,0 0 0 0 0,1 0 0 0 0,-1 0 0 0 0,0 0 0 0 0,0 0 0 0 0,1 0 0 0 0,-1-1 0 0 0,0 1 0 0 0,0 0 0 0 0,1 0 0 0 0,-1-1 0 0 0,0 1 0 0 0,1 0 0 0 0,-1-1 0 0 0,0 1 0 0 0,1-1 0 0 0,-1 1-1 0 0,1-1 1 0 0,-1 1 0 0 0,0-1 0 0 0,0 0 0 0 0,1 0-21 0 0,0 0 0 0 0,0 0-1 0 0,0 1 1 0 0,0-1 0 0 0,0 0-1 0 0,0 0 1 0 0,0 0-1 0 0,0 0 1 0 0,0 1 0 0 0,0-1-1 0 0,0 0 1 0 0,1 0 0 0 0,-1 0-1 0 0,0 1 1 0 0,1-1 0 0 0,-1 0-1 0 0,0 0 1 0 0,1 0 0 0 0,2-3-242 0 0,0 0 1 0 0,-1 0-1 0 0,1 1 1 0 0,1-1 0 0 0,-1 1-1 0 0,6-5 1 0 0,27-15-6253 0 0,-30 19 4361 0 0,20-11-6301 0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7.0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302 3 15199 0 0,'0'0'1379'0'0,"-2"0"-1136"0"0,-5-1 446 0 0,0 0 1 0 0,-1 1 0 0 0,1-1 0 0 0,0 2 0 0 0,0-1 0 0 0,0 1-1 0 0,0 0 1 0 0,0 0 0 0 0,0 1 0 0 0,0 0 0 0 0,0 0 0 0 0,-7 4-1 0 0,-9 3 29 0 0,0 2-1 0 0,-38 23 0 0 0,50-27-507 0 0,1 0 1 0 0,1 1-1 0 0,-1 0 0 0 0,1 0 1 0 0,0 1-1 0 0,1 1 1 0 0,-12 16-1 0 0,13-11-210 0 0,8-10 0 0 0,0-3 0 0 0,-1 1-19 0 0,1-1 0 0 0,0 1 0 0 0,0 0 1 0 0,0-1-1 0 0,1 1 0 0 0,-1-1 0 0 0,1 1 0 0 0,-1-1 0 0 0,1 0 1 0 0,0 1-1 0 0,0-1 0 0 0,0 0 0 0 0,0 0 0 0 0,0 0 0 0 0,0-1 0 0 0,0 1 1 0 0,1 0-1 0 0,-1-1 0 0 0,1 0 0 0 0,-1 1 0 0 0,1-1 0 0 0,-1 0 0 0 0,4 1 1 0 0,8 2-154 0 0,1-1 0 0 0,-1 0 0 0 0,19 2 1 0 0,-17-3 82 0 0,15 2-248 0 0,122 22-1242 0 0,-148-25 1556 0 0,0 1 0 0 0,0-1 0 0 0,0 1 0 0 0,0 0 0 0 0,0 1 0 0 0,-1-1 0 0 0,1 1 0 0 0,-1 0 0 0 0,1 0 0 0 0,3 4 0 0 0,-6-5 45 0 0,-1-1-1 0 0,0 1 0 0 0,0-1 1 0 0,1 1-1 0 0,-1 0 0 0 0,0-1 0 0 0,-1 1 1 0 0,1 0-1 0 0,0 0 0 0 0,0-1 1 0 0,-1 1-1 0 0,1 0 0 0 0,-1 0 1 0 0,0 0-1 0 0,1 0 0 0 0,-1 0 1 0 0,0 0-1 0 0,0 0 0 0 0,0 0 1 0 0,-1 0-1 0 0,1 0 0 0 0,0-1 1 0 0,-1 1-1 0 0,1 0 0 0 0,-1 0 1 0 0,1 0-1 0 0,-1 0 0 0 0,0-1 0 0 0,0 1 1 0 0,-2 3-1 0 0,-1 2 154 0 0,0 0 1 0 0,-1 0-1 0 0,0 0 1 0 0,0 0-1 0 0,-1-1 0 0 0,1 0 1 0 0,-1 0-1 0 0,-1 0 1 0 0,1-1-1 0 0,-1 0 0 0 0,0 0 1 0 0,-14 7-1 0 0,10-6 14 0 0,-1-1 0 0 0,-1 0 0 0 0,1-1 0 0 0,-1 0 0 0 0,1 0 0 0 0,-1-2 0 0 0,-26 3 0 0 0,38-4-205 0 0,1-1-1 0 0,-1 0 1 0 0,1 0 0 0 0,-1 0-1 0 0,1 0 1 0 0,-1 0 0 0 0,0 0-1 0 0,1 0 1 0 0,-1-1 0 0 0,1 1-1 0 0,-1 0 1 0 0,1 0 0 0 0,-1 0-1 0 0,1 0 1 0 0,-1-1 0 0 0,1 1-1 0 0,-1 0 1 0 0,1 0 0 0 0,-1-1-1 0 0,1 1 1 0 0,0 0 0 0 0,-1-1-1 0 0,1 1 1 0 0,0-1 0 0 0,-1 1-1 0 0,1 0 1 0 0,0-1-1 0 0,-1 1 1 0 0,1-1 0 0 0,0 1-1 0 0,0-1 1 0 0,-1 1 0 0 0,1-1-1 0 0,0 1 1 0 0,0-1 0 0 0,0 1-1 0 0,0-1 1 0 0,0 0 0 0 0,0 1-1 0 0,0-1 1 0 0,0 1 0 0 0,0-1-1 0 0,0 1 1 0 0,0-1 0 0 0,0 1-1 0 0,0-1 1 0 0,0 1 0 0 0,1-2-1 0 0,0-1-210 0 0,0 0-1 0 0,0-1 0 0 0,1 1 1 0 0,-1 0-1 0 0,3-3 0 0 0,6-9-1082 0 0,2 0-53 0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7.3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1 442 10591 0 0,'0'0'819'0'0,"1"2"-534"0"0,5 3 823 0 0,-1 1 0 0 0,0 1-1 0 0,0-1 1 0 0,0 1-1 0 0,-1 0 1 0 0,0 0 0 0 0,0 0-1 0 0,-1 0 1 0 0,0 0 0 0 0,2 9-1 0 0,5 18 1325 0 0,10 39-176 0 0,-19-69-2190 0 0,0 13 393 0 0,-1-15-425 0 0,2-12-4513 0 0</inkml:trace>
  <inkml:trace contextRef="#ctx0" brushRef="#br0" timeOffset="1">29 1 18919 0 0,'0'0'2048'0'0,"-8"2"2304"0"0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7.7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21567 0 0,'0'2'992'0'0,"5"22"-522"0"0,1-1-1 0 0,1 0 0 0 0,16 34 1 0 0,-11-27 199 0 0,12 43 0 0 0,13 149 1534 0 0,-31-177-1965 0 0,2 22 53 0 0,20 123 328 0 0,-18-134-569 0 0,25 73 0 0 0,-26-99-173 0 0,5 15-893 0 0,-1-18-2845 0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8.0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153 883 15199 0 0,'1'-2'696'0'0,"0"-4"-571"0"0,1 0-1 0 0,0 1 1 0 0,0-1-1 0 0,0 0 1 0 0,1 1-1 0 0,0-1 1 0 0,0 1-1 0 0,0 0 1 0 0,1 0-1 0 0,7-9 0 0 0,-4 7 369 0 0,1 1-1 0 0,-1 0 0 0 0,1 0 0 0 0,0 0 0 0 0,0 1 0 0 0,13-6 0 0 0,-5 4 77 0 0,0 1 0 0 0,1 1 0 0 0,-1 0 1 0 0,1 1-1 0 0,0 1 0 0 0,0 1 0 0 0,29-1 0 0 0,-38 3-470 0 0,0 0 1 0 0,0 1-1 0 0,0 0 1 0 0,0 0-1 0 0,0 1 1 0 0,-1 0-1 0 0,1 0 1 0 0,0 1-1 0 0,-1 0 1 0 0,0 0-1 0 0,1 1 0 0 0,8 6 1 0 0,-13-7-53 0 0,1 0-1 0 0,0 0 1 0 0,-1 1 0 0 0,1-1-1 0 0,-1 1 1 0 0,0 0 0 0 0,0 0-1 0 0,-1 0 1 0 0,1 1 0 0 0,-1-1-1 0 0,0 0 1 0 0,0 1 0 0 0,0 0-1 0 0,-1-1 1 0 0,1 1 0 0 0,-1 0-1 0 0,0 0 1 0 0,-1 0 0 0 0,1 0-1 0 0,-1 0 1 0 0,0 6 0 0 0,-1-2 20 0 0,-1 1 0 0 0,0 0-1 0 0,0-1 1 0 0,-1 1 0 0 0,0-1 0 0 0,-1 0 0 0 0,0 0 0 0 0,0 0 0 0 0,-1-1 0 0 0,0 1 0 0 0,-12 14 0 0 0,3-5 96 0 0,-2-1 1 0 0,0 0-1 0 0,-35 27 1 0 0,28-28-32 0 0,0 0-1 0 0,0-2 1 0 0,-2 0-1 0 0,-26 10 1 0 0,32-17-65 0 0,-1 0 0 0 0,0-1 0 0 0,0 0 1 0 0,0-2-1 0 0,0-1 0 0 0,-23 1 0 0 0,36-3-52 0 0,1-2-1 0 0,-1 1 1 0 0,0-1 0 0 0,1 0-1 0 0,-1 0 1 0 0,1 0 0 0 0,0-1 0 0 0,-1 0-1 0 0,-11-6 1 0 0,15 6-77 0 0,1 1 0 0 0,-1-1 1 0 0,0 0-1 0 0,1 0 0 0 0,-1 0 0 0 0,1 0 0 0 0,0 0 1 0 0,0-1-1 0 0,0 1 0 0 0,0-1 0 0 0,0 1 0 0 0,0-1 0 0 0,1 0 1 0 0,-1 0-1 0 0,1 0 0 0 0,0 0 0 0 0,-1 0 0 0 0,2 0 1 0 0,-1 0-1 0 0,0 0 0 0 0,0 0 0 0 0,1-5 0 0 0,2-18-2203 0 0,3 1-4047 0 0,3-1-2444 0 0</inkml:trace>
  <inkml:trace contextRef="#ctx0" brushRef="#br0" timeOffset="1">666 1 19439 0 0,'0'0'1759'0'0,"2"0"-1448"0"0,3 1-95 0 0,-1 1 1 0 0,0 0 0 0 0,0 0 0 0 0,0 0 0 0 0,0 1 0 0 0,0-1 0 0 0,0 1 0 0 0,0 0-1 0 0,-1 0 1 0 0,1 0 0 0 0,-1 0 0 0 0,0 1 0 0 0,0-1 0 0 0,4 7 0 0 0,5 8 860 0 0,16 34 0 0 0,-19-32-801 0 0,-1 0-1 0 0,-1 1 0 0 0,0 0 0 0 0,3 23 0 0 0,9 88 264 0 0,-17-116-467 0 0,18 360 110 0 0,-18-277-1064 0 0,3-43-1788 0 0,-2-28-4102 0 0,-1-7-1318 0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8.4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1 406 17015 0 0,'9'-13'455'0'0,"1"0"-1"0"0,0 0 0 0 0,15-14 1 0 0,106-87 362 0 0,-95 87 203 0 0,72-43 0 0 0,-6 18 3 0 0,36-21 783 0 0,-136 72-1245 0 0,-15-1 22 0 0,0 2-448 0 0,-1 0 1 0 0,1 1-1 0 0,0 0 1 0 0,0 2-1 0 0,0-1 0 0 0,0 1 1 0 0,0 1-1 0 0,1 0 0 0 0,-1 1 1 0 0,1 0-1 0 0,0 1 0 0 0,1 1 1 0 0,-1 0-1 0 0,1 0 1 0 0,-13 12-1 0 0,11-8 83 0 0,1 0 1 0 0,0 1-1 0 0,1 1 1 0 0,0 0-1 0 0,1 1 1 0 0,0 0-1 0 0,1 0 1 0 0,1 1 0 0 0,0 0-1 0 0,1 0 1 0 0,-8 27-1 0 0,13-35-155 0 0,1 0-1 0 0,0 0 1 0 0,0 0-1 0 0,0 0 1 0 0,1 0-1 0 0,0 0 1 0 0,0 1-1 0 0,1-1 1 0 0,0 0-1 0 0,0 0 1 0 0,0 0-1 0 0,1 0 1 0 0,0-1-1 0 0,1 1 1 0 0,0 0-1 0 0,0-1 1 0 0,7 12-1 0 0,-5-10-60 0 0,1-1 0 0 0,0 1 0 0 0,1-1 1 0 0,0 0-1 0 0,0-1 0 0 0,0 0 0 0 0,1 0 0 0 0,-1 0 0 0 0,2-1 0 0 0,-1 0 0 0 0,0-1 0 0 0,16 6 0 0 0,4-1-363 0 0,1-2-1 0 0,0-1 0 0 0,1-2 1 0 0,29 2-1 0 0,-49-5 145 0 0,46 3-834 0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8.9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54 11519 0 0,'0'0'887'0'0,"0"4"-236"0"0,0 8 1578 0 0,0 0 1 0 0,-2 19 0 0 0,0-19-865 0 0,1 0 1 0 0,1 1 0 0 0,1 21-1 0 0,3-9-997 0 0,0 3 581 0 0,1 0 0 0 0,10 34 1 0 0,-12-55-827 0 0,-1 0 1 0 0,1-1 0 0 0,0 1-1 0 0,0-1 1 0 0,0 1 0 0 0,1-1-1 0 0,0 0 1 0 0,1-1 0 0 0,-1 1 0 0 0,1-1-1 0 0,0 0 1 0 0,0 0 0 0 0,1 0-1 0 0,7 4 1 0 0,-10-6-156 0 0,1-1 1 0 0,0-1-1 0 0,0 1 0 0 0,0-1 0 0 0,0 1 1 0 0,0-1-1 0 0,0 0 0 0 0,0-1 0 0 0,1 1 1 0 0,-1-1-1 0 0,0 0 0 0 0,6 0 0 0 0,-3-1-83 0 0,-1 0-1 0 0,1 0 0 0 0,0-1 1 0 0,-1 0-1 0 0,1 0 0 0 0,-1-1 0 0 0,7-3 1 0 0,0-1-102 0 0,-1-1 1 0 0,0 0-1 0 0,-1-1 0 0 0,0-1 1 0 0,0 1-1 0 0,15-19 0 0 0,5-15-1015 0 0,-30 42 1480 0 0,2 1-25 0 0,25 1 246 0 0,39 8 0 0 0,-41-5-328 0 0,0-1-1 0 0,38 0 1 0 0,-56-3-100 0 0,10-1 33 0 0,24-3 0 0 0,-37 3-49 0 0,1-1 0 0 0,-1 1 0 0 0,0-1 1 0 0,1 0-1 0 0,-1 0 0 0 0,0 0 1 0 0,-1-1-1 0 0,10-5 0 0 0,-13 7-12 0 0,0 0-1 0 0,0 0 1 0 0,0 0-1 0 0,0 0 1 0 0,0-1-1 0 0,0 1 1 0 0,0 0-1 0 0,0 0 1 0 0,-1-1-1 0 0,1 1 0 0 0,-1 0 1 0 0,1-1-1 0 0,-1 1 1 0 0,1-1-1 0 0,-1 1 1 0 0,0 0-1 0 0,1-1 1 0 0,-1 1-1 0 0,0-1 1 0 0,0 1-1 0 0,0-1 1 0 0,0 1-1 0 0,-1-1 1 0 0,1 1-1 0 0,0-1 1 0 0,-1 1-1 0 0,1 0 1 0 0,-1-1-1 0 0,1 1 1 0 0,-1-1-1 0 0,1 1 1 0 0,-2-2-1 0 0,-2-4 64 0 0,-1 0 1 0 0,0 0-1 0 0,0 0 0 0 0,-7-7 0 0 0,12 14-76 0 0,-26-27 191 0 0,0 0-1 0 0,-2 3 0 0 0,-2 0 0 0 0,-49-31 0 0 0,62 44-139 0 0,17 10-136 0 0,0 0 0 0 0,0 0-1 0 0,0 1 1 0 0,0-1 0 0 0,0 0 0 0 0,0 1 0 0 0,0-1 0 0 0,1 0 0 0 0,-1 1 0 0 0,0-1 0 0 0,0 0 0 0 0,0 1 0 0 0,1-1-1 0 0,-1 1 1 0 0,0-1 0 0 0,1 0 0 0 0,-1 1 0 0 0,1-1 0 0 0,-1 1 0 0 0,1-1 0 0 0,0 0 0 0 0,8-4-2578 0 0,5-2-6709 0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29.6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335 198 15551 0 0,'0'0'712'0'0,"-14"-1"256"0"0,0 0-22 0 0,-1 0-1 0 0,1 1 0 0 0,-1 0 1 0 0,1 1-1 0 0,-27 5 0 0 0,32-3-357 0 0,-1-1-1 0 0,0 2 0 0 0,1-1 0 0 0,0 1 0 0 0,0 1 0 0 0,0 0 0 0 0,1 0 0 0 0,-1 1 0 0 0,-9 8 0 0 0,12-9-449 0 0,-11 10 380 0 0,1 1 1 0 0,-20 22 0 0 0,32-33-460 0 0,1-1 0 0 0,0 1 0 0 0,0-1 1 0 0,0 1-1 0 0,0 0 0 0 0,1 0 0 0 0,-1 0 0 0 0,2 0 1 0 0,-1 1-1 0 0,0-1 0 0 0,1 0 0 0 0,0 1 0 0 0,0 0 1 0 0,1-1-1 0 0,-1 7 0 0 0,2-10-59 0 0,-1 0 1 0 0,0 0-1 0 0,1 0 1 0 0,-1 0-1 0 0,1 0 0 0 0,0 0 1 0 0,-1 0-1 0 0,1 0 0 0 0,0 0 1 0 0,0 0-1 0 0,1 0 1 0 0,-1-1-1 0 0,0 1 0 0 0,0 0 1 0 0,1-1-1 0 0,-1 1 1 0 0,1-1-1 0 0,-1 0 0 0 0,1 1 1 0 0,0-1-1 0 0,0 0 0 0 0,-1 0 1 0 0,1 0-1 0 0,0 0 1 0 0,0 0-1 0 0,0-1 0 0 0,0 1 1 0 0,0-1-1 0 0,0 1 1 0 0,0-1-1 0 0,0 0 0 0 0,4 1 1 0 0,4-1-59 0 0,0 0 1 0 0,1 0 0 0 0,-1-1 0 0 0,0 0 0 0 0,14-4-1 0 0,-11 2-192 0 0,-1 0-1 0 0,0-1 0 0 0,1-1 0 0 0,-1 0 0 0 0,-1 0 0 0 0,1-1 1 0 0,17-13-1 0 0,-23 15 109 0 0,0-1 0 0 0,-1 0 0 0 0,0 0 0 0 0,0 0 0 0 0,0-1 0 0 0,-1 0 0 0 0,0 0 0 0 0,0 0 0 0 0,0 0 1 0 0,-1 0-1 0 0,0-1 0 0 0,0 0 0 0 0,-1 0 0 0 0,1 1 0 0 0,0-9 0 0 0,-3 13 1223 0 0,1 15-338 0 0,0-7-697 0 0,0 0-1 0 0,0 0 1 0 0,1 0-1 0 0,-1-1 1 0 0,1 1-1 0 0,1 0 1 0 0,-1-1 0 0 0,1 1-1 0 0,0-1 1 0 0,1 0-1 0 0,-1 0 1 0 0,1 0-1 0 0,0 0 1 0 0,0-1 0 0 0,0 1-1 0 0,1-1 1 0 0,-1 0-1 0 0,1-1 1 0 0,0 1-1 0 0,0-1 1 0 0,1 0-1 0 0,7 4 1 0 0,-3-3 21 0 0,0 0 0 0 0,0 0 0 0 0,1-1 0 0 0,-1 0 0 0 0,0-1 1 0 0,1 0-1 0 0,0-1 0 0 0,-1 0 0 0 0,1-1 0 0 0,0 0 0 0 0,-1-1 0 0 0,13-2 0 0 0,-8 0-113 0 0,0 0 0 0 0,0-2 0 0 0,0 0 0 0 0,-1-1 0 0 0,0 0 0 0 0,0-1 0 0 0,-1-1 0 0 0,0 0 0 0 0,0 0 0 0 0,21-20 0 0 0,-22 16-11 0 0,0-1 1 0 0,-1 0-1 0 0,-1 0 1 0 0,0-1-1 0 0,0-1 0 0 0,-2 1 1 0 0,0-1-1 0 0,0-1 1 0 0,7-25-1 0 0,-3 4-15 0 0,-3 7-8 0 0,2 1 0 0 0,18-38 0 0 0,-28 65 80 0 0,1 0 0 0 0,-1-1 0 0 0,1 1 0 0 0,0 0 0 0 0,0 0 0 0 0,0 1 0 0 0,0-1 0 0 0,0 0 0 0 0,1 1 0 0 0,-1-1 0 0 0,0 1 0 0 0,1-1 0 0 0,-1 1 0 0 0,1 0 0 0 0,-1 0 0 0 0,1 0 0 0 0,0 1 0 0 0,-1-1 0 0 0,1 1 0 0 0,0-1 0 0 0,-1 1 0 0 0,1 0 0 0 0,0 0 0 0 0,4 1 0 0 0,7 0 0 0 0,-1 1 0 0 0,1 0 0 0 0,20 7 0 0 0,-29-8 0 0 0,7 3 35 0 0,0 0 0 0 0,-1 1 1 0 0,1 1-1 0 0,-1-1 0 0 0,0 2 0 0 0,0 0 0 0 0,-1 0 1 0 0,0 1-1 0 0,0 0 0 0 0,-1 0 0 0 0,0 1 0 0 0,0 1 1 0 0,-1-1-1 0 0,0 1 0 0 0,-1 1 0 0 0,0-1 0 0 0,-1 1 1 0 0,0 1-1 0 0,7 18 0 0 0,-11-23 25 0 0,-1 1 1 0 0,1-1-1 0 0,-1 0 0 0 0,-1 1 1 0 0,1-1-1 0 0,-1 1 0 0 0,-1-1 0 0 0,1 0 1 0 0,-1 1-1 0 0,0-1 0 0 0,-1 0 1 0 0,0 1-1 0 0,0-1 0 0 0,-1 0 1 0 0,1-1-1 0 0,-6 10 0 0 0,3-6 29 0 0,-1-1 0 0 0,0 0 0 0 0,0 0 0 0 0,-1-1 0 0 0,0 0 0 0 0,-1 0 0 0 0,1-1 0 0 0,-1 1 0 0 0,-1-2 0 0 0,-14 10 0 0 0,5-6 18 0 0,-1 0 0 0 0,0-1 0 0 0,-31 9 0 0 0,42-15-223 0 0,-1-1 1 0 0,0 0 0 0 0,0-1 0 0 0,0 0-1 0 0,1 0 1 0 0,-1-1 0 0 0,0 0 0 0 0,0 0-1 0 0,0-1 1 0 0,-17-4 0 0 0,-2-4-577 0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36.6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292 6 12895 0 0,'3'-6'8633'0'0,"-9"16"-6492"0"0,-9 20-1122 0 0,-148 430 3800 0 0,135-369-4338 0 0,13-45-321 0 0,3 1-1 0 0,-10 71 1 0 0,20-102-152 0 0,0 1 1 0 0,2-1-1 0 0,0 1 0 0 0,1 0 1 0 0,1-1-1 0 0,0 1 0 0 0,1-1 1 0 0,1 0-1 0 0,0 0 1 0 0,13 29-1 0 0,-13-38-7 0 0,-1-1 0 0 0,1 0 0 0 0,0 0 1 0 0,0 0-1 0 0,1 0 0 0 0,-1-1 0 0 0,1 0 0 0 0,1 0 0 0 0,-1 0 0 0 0,1-1 1 0 0,0 1-1 0 0,10 5 0 0 0,-7-6-7 0 0,0 0 0 0 0,0-1 0 0 0,0 0 1 0 0,0 0-1 0 0,1-1 0 0 0,0 0 0 0 0,-1 0 0 0 0,16-1 1 0 0,-8-1-35 0 0,0-1 0 0 0,0 0 0 0 0,0-2 1 0 0,0 0-1 0 0,-1-1 0 0 0,1 0 0 0 0,-1-2 1 0 0,0 1-1 0 0,0-2 0 0 0,20-12 0 0 0,-30 16 18 0 0,0-2-1 0 0,0 1 0 0 0,0-1 1 0 0,0 1-1 0 0,-1-2 0 0 0,1 1 1 0 0,-1-1-1 0 0,-1 1 0 0 0,1-1 1 0 0,-1-1-1 0 0,0 1 0 0 0,3-7 1 0 0,-5 8 11 0 0,0 1-1 0 0,-1-1 1 0 0,0 1 0 0 0,1-1 0 0 0,-2 1 0 0 0,1-1 0 0 0,0 0 0 0 0,-1 0 0 0 0,0 1-1 0 0,0-1 1 0 0,-1 0 0 0 0,1 1 0 0 0,-1-1 0 0 0,0 0 0 0 0,0 1 0 0 0,0-1-1 0 0,-1 1 1 0 0,0-1 0 0 0,-4-7 0 0 0,1 4 13 0 0,0-1 0 0 0,-1 2-1 0 0,0-1 1 0 0,0 0 0 0 0,-1 1 0 0 0,0 1 0 0 0,-1-1 0 0 0,1 1-1 0 0,-1 0 1 0 0,0 1 0 0 0,0-1 0 0 0,-1 2 0 0 0,0-1-1 0 0,0 1 1 0 0,-15-4 0 0 0,6 3 4 0 0,0 1 0 0 0,0 1 0 0 0,0 0 0 0 0,0 2-1 0 0,-1 0 1 0 0,1 1 0 0 0,-26 3 0 0 0,10 0 38 0 0,12-2-16 0 0,0 2 1 0 0,0 0 0 0 0,1 1 0 0 0,-32 11 0 0 0,31-3-152 0 0,21-11-511 0 0,14 1-2794 0 0,4-2-5915 0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37.0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288 0 13823 0 0,'-2'1'9079'0'0,"-4"3"-8696"0"0,1 0 0 0 0,0 0 1 0 0,-1 0-1 0 0,2 0 0 0 0,-1 1 1 0 0,0 0-1 0 0,1 0 0 0 0,0 0 1 0 0,0 0-1 0 0,-3 7 0 0 0,-32 63 737 0 0,35-65-986 0 0,-29 60 477 0 0,-52 117 561 0 0,68-143-936 0 0,1 0 0 0 0,-12 63 0 0 0,25-91-210 0 0,1 0 0 0 0,0 0 1 0 0,1 0-1 0 0,1 1 0 0 0,0-1 0 0 0,1 0 0 0 0,1 0 0 0 0,7 27 1 0 0,-7-35-25 0 0,1 1 1 0 0,0-1-1 0 0,1 0 1 0 0,-1 0-1 0 0,2 0 0 0 0,-1-1 1 0 0,1 1-1 0 0,0-1 1 0 0,1 0-1 0 0,0 0 1 0 0,0-1-1 0 0,0 0 1 0 0,1 0-1 0 0,0 0 1 0 0,0-1-1 0 0,0 0 1 0 0,10 5-1 0 0,-2-4-70 0 0,-1 0 1 0 0,1-1-1 0 0,0-1 1 0 0,0 0-1 0 0,1-1 0 0 0,-1-1 1 0 0,1 0-1 0 0,-1-1 1 0 0,1-1-1 0 0,0 0 0 0 0,-1-2 1 0 0,1 1-1 0 0,-1-2 1 0 0,1 0-1 0 0,-1-1 0 0 0,0 0 1 0 0,-1-1-1 0 0,1-1 1 0 0,19-10-1 0 0,-32 15 47 0 0,1-1 0 0 0,-1 1 0 0 0,1-1 0 0 0,-1 1 0 0 0,0-1-1 0 0,0 0 1 0 0,0 0 0 0 0,0 0 0 0 0,0 0 0 0 0,0 0 0 0 0,0 0 0 0 0,-1-1 0 0 0,1 1 0 0 0,-1-1 0 0 0,0 1 0 0 0,0-1-1 0 0,0 1 1 0 0,0-1 0 0 0,0 0 0 0 0,0 1 0 0 0,0-1 0 0 0,-1 0 0 0 0,0 0 0 0 0,1 1 0 0 0,-1-1 0 0 0,0 0 0 0 0,-1 0-1 0 0,1 0 1 0 0,0 1 0 0 0,-1-1 0 0 0,1 0 0 0 0,-1 1 0 0 0,0-1 0 0 0,0 0 0 0 0,0 1 0 0 0,0-1 0 0 0,-1 1 0 0 0,-2-4-1 0 0,0-1 33 0 0,0 0-1 0 0,-1 0 0 0 0,0 1 0 0 0,-1 0 1 0 0,0 0-1 0 0,0 0 0 0 0,0 1 0 0 0,0-1 1 0 0,-1 2-1 0 0,-11-8 0 0 0,6 6 13 0 0,0 1 1 0 0,-1 0-1 0 0,1 1 0 0 0,-1 0 1 0 0,-25-4-1 0 0,1 5 77 0 0,0 1 1 0 0,0 2-1 0 0,-64 7 1 0 0,72-3-77 0 0,27-4-385 0 0,15-2-8544 0 0,2-2 131 0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37.5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90 13359 0 0,'0'-1'136'0'0,"-1"-1"0"0"0,1 1 0 0 0,-1-1 0 0 0,1 0 0 0 0,0 1 0 0 0,0-1 1 0 0,0 1-1 0 0,0-1 0 0 0,0 0 0 0 0,0 1 0 0 0,0-1 0 0 0,1 1 0 0 0,-1-1 0 0 0,1 1 0 0 0,-1-1 0 0 0,1 1 0 0 0,-1-1 0 0 0,3-2 0 0 0,-1 2 185 0 0,0 0 0 0 0,0-1-1 0 0,1 1 1 0 0,-1 0 0 0 0,1 1 0 0 0,-1-1 0 0 0,1 0-1 0 0,5-1 1 0 0,7-4 550 0 0,1 0-1 0 0,0 2 1 0 0,1 0-1 0 0,-1 1 1 0 0,1 1 0 0 0,30-3-1 0 0,-23 5-464 0 0,0 1-1 0 0,1 0 0 0 0,-1 2 1 0 0,27 6-1 0 0,-38-5-289 0 0,0 0 0 0 0,-1 0 0 0 0,1 2 0 0 0,-1 0 0 0 0,0 0 0 0 0,-1 1 0 0 0,1 0 0 0 0,20 15 0 0 0,-28-17-83 0 0,0-1-1 0 0,0 1 1 0 0,-1 0 0 0 0,1-1 0 0 0,-1 2-1 0 0,1-1 1 0 0,-1 0 0 0 0,-1 1 0 0 0,1-1 0 0 0,-1 1-1 0 0,1 0 1 0 0,-1 0 0 0 0,-1 0 0 0 0,1 0-1 0 0,-1 0 1 0 0,0 0 0 0 0,0 0 0 0 0,0 0-1 0 0,-1 1 1 0 0,1-1 0 0 0,-1 0 0 0 0,-1 1 0 0 0,1-1-1 0 0,-3 9 1 0 0,1-5 11 0 0,-1 0 1 0 0,-1 0-1 0 0,0 0 0 0 0,0 0 0 0 0,0-1 0 0 0,-1 0 1 0 0,-1 0-1 0 0,1 0 0 0 0,-1 0 0 0 0,-1-1 0 0 0,-12 12 1 0 0,-9 4 185 0 0,-55 36 1 0 0,45-33-39 0 0,5-2-68 0 0,23-13-65 0 0,10-11-56 0 0,-1 0 0 0 0,1 1 0 0 0,0-1 0 0 0,0 1 0 0 0,0-1 0 0 0,-1 1 0 0 0,1-1 0 0 0,0 1 0 0 0,0-1 0 0 0,0 1 0 0 0,0-1 0 0 0,0 1 0 0 0,0-1 0 0 0,0 1 0 0 0,0 0 0 0 0,0-1 0 0 0,0 2 0 0 0,1-1-3 0 0,0 0-1 0 0,-1 1 1 0 0,1-1-1 0 0,0 0 1 0 0,0 0-1 0 0,0 1 1 0 0,0-1-1 0 0,0 0 1 0 0,0 0-1 0 0,1 0 1 0 0,-1 0-1 0 0,0 0 1 0 0,0-1-1 0 0,1 1 1 0 0,1 1-1 0 0,27 10-129 0 0,-18-8 44 0 0,123 56-320 0 0,-124-55 364 0 0,0 1 1 0 0,-1 1 0 0 0,0-1 0 0 0,0 2-1 0 0,0 0 1 0 0,-1 0 0 0 0,0 0-1 0 0,14 17 1 0 0,-20-21 37 0 0,-1 0 0 0 0,1 0 0 0 0,-1 1-1 0 0,1-1 1 0 0,-1 0 0 0 0,-1 1 0 0 0,1-1 0 0 0,-1 1-1 0 0,1 0 1 0 0,-1 0 0 0 0,0-1 0 0 0,-1 1 0 0 0,1 0 0 0 0,-1 0-1 0 0,0 0 1 0 0,-1 0 0 0 0,1-1 0 0 0,-1 1 0 0 0,0 0 0 0 0,0 0-1 0 0,0 0 1 0 0,0-1 0 0 0,-1 1 0 0 0,-3 6 0 0 0,-2 0 109 0 0,0 0-1 0 0,0 0 1 0 0,-1-1 0 0 0,0 0 0 0 0,-1 0 0 0 0,0-1 0 0 0,-1 0 0 0 0,0-1 0 0 0,0 0-1 0 0,-17 10 1 0 0,-4 0 251 0 0,-1-1 0 0 0,-52 18 0 0 0,-13-3 90 0 0,84-28-418 0 0,1-2 0 0 0,-1 0 1 0 0,0 0-1 0 0,0-2 1 0 0,-23 0-1 0 0,33 0-36 0 0,0-1-1 0 0,0 1 1 0 0,1-1 0 0 0,-1 1-1 0 0,0-1 1 0 0,1 0-1 0 0,-1 0 1 0 0,-3-3 0 0 0,5 4-134 0 0,0-1 0 0 0,0 1 0 0 0,1-1 0 0 0,-1 1 0 0 0,0-1 0 0 0,1 0 0 0 0,-1 1 0 0 0,1-1 0 0 0,-1 0 0 0 0,1 0 0 0 0,-1 1 0 0 0,1-1 0 0 0,0 0 0 0 0,-1 0 0 0 0,1 0 0 0 0,0 1 0 0 0,-1-1 0 0 0,1 0 0 0 0,0 0 0 0 0,0 0 0 0 0,0 0 0 0 0,0 0 0 0 0,0 1 0 0 0,0-1 0 0 0,0 0 0 0 0,0 0 0 0 0,0 0 0 0 0,0 0 0 0 0,1 0 0 0 0,-1 0 0 0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38.3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182 0 9671 0 0,'0'0'748'0'0,"-8"2"-194"0"0,3 0 602 0 0,0 0 0 0 0,1 0 0 0 0,-1 1-1 0 0,1-1 1 0 0,-1 1 0 0 0,1 0 0 0 0,-4 3 0 0 0,-15 19 2048 0 0,10-6-2576 0 0,-1-1-1 0 0,2 2 1 0 0,1 0-1 0 0,0 0 0 0 0,2 1 1 0 0,0 0-1 0 0,1 1 1 0 0,2 0-1 0 0,0 0 0 0 0,-5 38 1 0 0,10-53-590 0 0,1 0 1 0 0,0 0 0 0 0,0 0 0 0 0,1 0-1 0 0,0 0 1 0 0,0-1 0 0 0,1 1 0 0 0,-1 0-1 0 0,1 0 1 0 0,1-1 0 0 0,0 1 0 0 0,3 6 0 0 0,-4-10-36 0 0,0 0 0 0 0,0-1 0 0 0,0 1 1 0 0,0-1-1 0 0,1 1 0 0 0,-1-1 1 0 0,1 0-1 0 0,-1 1 0 0 0,1-1 1 0 0,0-1-1 0 0,0 1 0 0 0,0 0 1 0 0,0-1-1 0 0,0 1 0 0 0,0-1 1 0 0,0 0-1 0 0,1 0 0 0 0,-1 0 0 0 0,0-1 1 0 0,1 1-1 0 0,-1-1 0 0 0,0 0 1 0 0,1 0-1 0 0,-1 0 0 0 0,1 0 1 0 0,3-1-1 0 0,4-2-16 0 0,0 0 0 0 0,0 0-1 0 0,0-1 1 0 0,-1 0 0 0 0,16-9 0 0 0,-15 7-68 0 0,0 0-21 0 0,0-1 1 0 0,0 0-1 0 0,-1 0 0 0 0,0-1 0 0 0,-1 0 1 0 0,0-1-1 0 0,12-13 0 0 0,-8 4-72 0 0,0 1 0 0 0,-1-2 0 0 0,13-26-1 0 0,-22 38 159 0 0,1-1 0 0 0,0 1-1 0 0,0 0 1 0 0,1 1-1 0 0,0-1 1 0 0,0 1 0 0 0,0-1-1 0 0,1 2 1 0 0,11-10-1 0 0,-15 14 33 0 0,0 1 0 0 0,0-1 0 0 0,-1 1 0 0 0,1 0 0 0 0,0 0 0 0 0,0 0 0 0 0,0 0 0 0 0,0 0-1 0 0,0 0 1 0 0,0 0 0 0 0,0 1 0 0 0,0-1 0 0 0,3 2 0 0 0,-3-2 4 0 0,7 3 24 0 0,1 1-1 0 0,-1 0 1 0 0,0 0-1 0 0,0 1 1 0 0,-1 0-1 0 0,0 0 1 0 0,1 1-1 0 0,10 10 1 0 0,5 7 145 0 0,24 30 0 0 0,-47-52-183 0 0,6 9 81 0 0,0-1 1 0 0,9 18-1 0 0,-7-10 19 0 0,-8-16 23 0 0,1-1-70 0 0,2-2-51 0 0,1 0 0 0 0,-1 0 0 0 0,0-1 0 0 0,0 1 0 0 0,0-1 0 0 0,0 0-1 0 0,-1 0 1 0 0,1 0 0 0 0,-1 0 0 0 0,0-1 0 0 0,5-6 0 0 0,3-6-32 0 0,15-28 0 0 0,-9 13-114 0 0,-11 20 81 0 0,15-21-114 0 0,-20 32 167 0 0,0 0-1 0 0,0 1 1 0 0,0-1-1 0 0,0 0 1 0 0,0 1-1 0 0,-1-1 1 0 0,1 0-1 0 0,0 1 1 0 0,0-1-1 0 0,0 1 1 0 0,0 0-1 0 0,1 0 1 0 0,-2 0-2 0 0,31 21-39 0 0,-20-13 42 0 0,0-1 1 0 0,1 0 0 0 0,13 6-1 0 0,-21-12 3 0 0,1-1 1 0 0,-1 1-1 0 0,1-1 0 0 0,0 1 0 0 0,-1-1 0 0 0,1-1 0 0 0,0 1 0 0 0,0-1 0 0 0,0 0 1 0 0,0 0-1 0 0,-1 0 0 0 0,10-2 0 0 0,-5-1-10 0 0,1 0 0 0 0,-1-1 0 0 0,0 0 0 0 0,0 0 1 0 0,-1-1-1 0 0,1 0 0 0 0,-1-1 0 0 0,14-11 0 0 0,-11 8-38 0 0,1 0-1 0 0,19-10 0 0 0,-27 17 7 0 0,5 0 31 0 0,2 7 26 0 0,-7-2 35 0 0,-1 1-1 0 0,1 0 1 0 0,-1 0 0 0 0,1 0 0 0 0,-1 0 0 0 0,0 0 0 0 0,4 9 0 0 0,14 19 424 0 0,-19-30-464 0 0,1 1 0 0 0,-1-1 0 0 0,1 1-1 0 0,0-1 1 0 0,0 0 0 0 0,0 0 0 0 0,0 0 0 0 0,0 0 0 0 0,0 0-1 0 0,0-1 1 0 0,1 0 0 0 0,-1 0 0 0 0,1 1 0 0 0,-1-2 0 0 0,1 1 0 0 0,3 0-1 0 0,0 0-99 0 0,1-1 1 0 0,-1-1-1 0 0,1 1 0 0 0,-1-1 0 0 0,1 0 0 0 0,-1-1 0 0 0,9-2 0 0 0,-9 1-402 0 0,0 0 1 0 0,0 0-1 0 0,11-7 0 0 0,-1 0-1373 0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38.8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 19175 0 0,'0'0'878'0'0,"3"0"-20"0"0,40-8-492 0 0,-23 4 734 0 0,28-2-1 0 0,-21 5 287 0 0,0 1 0 0 0,45 7 0 0 0,-62-6-1213 0 0,0 1-1 0 0,0 1 1 0 0,0 0-1 0 0,0 0 1 0 0,0 1 0 0 0,-1 1-1 0 0,1-1 1 0 0,-1 1 0 0 0,16 12-1 0 0,-23-16-168 0 0,-1 1-1 0 0,1-1 1 0 0,-1 0 0 0 0,0 0-1 0 0,0 0 1 0 0,0 1-1 0 0,1-1 1 0 0,-1 1-1 0 0,-1-1 1 0 0,1 1-1 0 0,0-1 1 0 0,0 1-1 0 0,0-1 1 0 0,-1 1-1 0 0,1 0 1 0 0,-1-1 0 0 0,1 4-1 0 0,-1-3 1 0 0,0-1 0 0 0,0 1 0 0 0,-1 0 0 0 0,1-1 0 0 0,0 1 0 0 0,-1-1 0 0 0,1 1 0 0 0,-1-1 0 0 0,0 1 0 0 0,0-1 0 0 0,1 1 0 0 0,-1-1 0 0 0,0 0 0 0 0,0 1 0 0 0,-2 1 0 0 0,-4 4 10 0 0,-1-1 0 0 0,0 0 0 0 0,0-1 0 0 0,0 1 0 0 0,-11 4 0 0 0,9-4-11 0 0,-11 8-22 0 0,20-12-71 0 0,2-1-105 0 0,9 3 54 0 0,0 1 1 0 0,1-1-1 0 0,-1-1 0 0 0,0 0 1 0 0,12 2-1 0 0,26 8-287 0 0,-37-9 325 0 0,1 0 1 0 0,0 2-1 0 0,-1-1 0 0 0,0 1 0 0 0,0 1 1 0 0,-1 0-1 0 0,0 1 0 0 0,15 13 0 0 0,-20-15 97 0 0,0-1 0 0 0,-1 1 1 0 0,0 0-1 0 0,1 1 0 0 0,-2-1 0 0 0,1 0 0 0 0,-1 1 0 0 0,0 0 0 0 0,-1 0 1 0 0,1 0-1 0 0,-1 0 0 0 0,-1 0 0 0 0,1 1 0 0 0,-1-1 0 0 0,0 15 0 0 0,-2-14 80 0 0,1 0 1 0 0,-1 0-1 0 0,-1 0 0 0 0,1 0 0 0 0,-1 0 0 0 0,-1-1 0 0 0,1 1 0 0 0,-1-1 0 0 0,-1 1 0 0 0,1-1 0 0 0,-1 0 0 0 0,-1-1 0 0 0,1 1 0 0 0,-1-1 0 0 0,0 1 0 0 0,-1-1 0 0 0,1-1 0 0 0,-1 1 0 0 0,0-1 0 0 0,0 0 1 0 0,-11 6-1 0 0,2-2 131 0 0,0-1 0 0 0,-1-1 0 0 0,0 0 0 0 0,0 0 0 0 0,-1-2 0 0 0,0 0 0 0 0,0-1 0 0 0,-32 3 0 0 0,37-5-104 0 0,0-2-1 0 0,0 0 1 0 0,0 0 0 0 0,-20-3-1 0 0,29 2-185 0 0,-1 0 0 0 0,1 1 0 0 0,0-1 0 0 0,0 0 0 0 0,-1 0 0 0 0,1-1 0 0 0,0 1 0 0 0,0-1 0 0 0,0 0 0 0 0,0 1 0 0 0,1-1 0 0 0,-1-1 0 0 0,0 1 0 0 0,1 0 0 0 0,0 0-1 0 0,-1-1 1 0 0,1 0 0 0 0,0 1 0 0 0,0-1 0 0 0,0 0 0 0 0,-1-3 0 0 0,-2-12-947 0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39.7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339 579 13991 0 0,'-5'-6'1495'0'0,"3"4"-1224"0"0,-1 1 1 0 0,1-1-1 0 0,-1 1 1 0 0,1 0-1 0 0,-1 0 0 0 0,0 0 1 0 0,1 1-1 0 0,-1-1 1 0 0,0 1-1 0 0,0-1 1 0 0,0 1-1 0 0,1 0 0 0 0,-5 0 1 0 0,2 1 195 0 0,-1 0 0 0 0,1 0 0 0 0,0 0 0 0 0,0 0 0 0 0,0 1 0 0 0,-8 4 0 0 0,-4 3 765 0 0,1 1 0 0 0,-30 24 0 0 0,35-27-1120 0 0,2 1 74 0 0,-18 12 600 0 0,-35 35 0 0 0,56-48-661 0 0,-1 0-1 0 0,1 0 0 0 0,0 1 0 0 0,1-1 0 0 0,0 1 0 0 0,0 1 0 0 0,0-1 0 0 0,1 1 0 0 0,-5 18 0 0 0,8-25-120 0 0,0 1 0 0 0,1-1 0 0 0,-1 1 1 0 0,1-1-1 0 0,0 1 0 0 0,0 0 1 0 0,0-1-1 0 0,0 1 0 0 0,1-1 0 0 0,-1 1 1 0 0,0-1-1 0 0,1 1 0 0 0,0-1 0 0 0,0 1 1 0 0,0-1-1 0 0,0 1 0 0 0,0-1 0 0 0,2 3 1 0 0,-1-2 3 0 0,1 0 0 0 0,-1 0 1 0 0,1-1-1 0 0,0 1 0 0 0,0-1 0 0 0,0 0 1 0 0,0 0-1 0 0,0 0 0 0 0,0 0 1 0 0,1 0-1 0 0,4 1 0 0 0,3 1 7 0 0,1-1 1 0 0,-1-1-1 0 0,1 0 0 0 0,0 0 0 0 0,-1-1 0 0 0,1-1 0 0 0,13 0 0 0 0,-2-2-212 0 0,-1-1-1 0 0,1-2 1 0 0,-1 0-1 0 0,0-1 1 0 0,0-1-1 0 0,-1-1 1 0 0,22-11-1 0 0,-38 17 97 0 0,-1-1 1 0 0,0 1-1 0 0,0-1 0 0 0,-1 0 0 0 0,1 0 1 0 0,-1 0-1 0 0,1 0 0 0 0,-1 0 0 0 0,0-1 1 0 0,0 0-1 0 0,0 0 0 0 0,-1 1 1 0 0,1-2-1 0 0,-1 1 0 0 0,0 0 0 0 0,0 0 1 0 0,-1-1-1 0 0,1 1 0 0 0,-1-1 0 0 0,1-5 1 0 0,-1 3 33 0 0,0 0 0 0 0,-1 0 0 0 0,0 0 0 0 0,0 0 0 0 0,-1 0 0 0 0,0 0 0 0 0,0 1 0 0 0,-1-1 1 0 0,0 0-1 0 0,0 1 0 0 0,0-1 0 0 0,-1 1 0 0 0,-4-7 0 0 0,-2-5-11 0 0,4 8 140 0 0,0 1-1 0 0,0 0 1 0 0,-1 0 0 0 0,-13-15 0 0 0,19 24-56 0 0,0 0 0 0 0,-1 0 1 0 0,1 0-1 0 0,0-1 0 0 0,0 1 0 0 0,0 0 1 0 0,0 0-1 0 0,-1 0 0 0 0,1-1 0 0 0,0 1 1 0 0,0 0-1 0 0,0 0 0 0 0,0-1 0 0 0,0 1 1 0 0,0 0-1 0 0,0 0 0 0 0,0-1 0 0 0,0 1 1 0 0,0 0-1 0 0,0 0 0 0 0,-1-1 0 0 0,1 1 1 0 0,1 0-1 0 0,-1 0 0 0 0,0-1 0 0 0,0 1 1 0 0,0 0-1 0 0,0 0 0 0 0,0-1 0 0 0,0 1 1 0 0,0 0-1 0 0,0 0 0 0 0,0-1 0 0 0,10-5 332 0 0,16 0 221 0 0,-22 5-531 0 0,24-4-167 0 0,0-2 0 0 0,0-1-1 0 0,43-18 1 0 0,-62 22 102 0 0,-1 0 0 0 0,-1 0 0 0 0,1-1 0 0 0,-1 0 0 0 0,1 0-1 0 0,-2-1 1 0 0,1 1 0 0 0,0-2 0 0 0,-1 1 0 0 0,0-1 0 0 0,-1 0 0 0 0,0 0 0 0 0,0 0-1 0 0,0-1 1 0 0,-1 0 0 0 0,4-9 0 0 0,2-17-60 0 0,-2 0 1 0 0,-1-1-1 0 0,4-58 1 0 0,-7 53 70 0 0,-1 16 98 0 0,8-127 1563 0 0,-11 149-727 0 0,0 5-534 0 0,-5 21-49 0 0,2 0 1 0 0,1 1-1 0 0,1 31 0 0 0,1-25-176 0 0,0 83 250 0 0,-3 73 3 0 0,-34 239 205 0 0,-23 141-382 0 0,46-319-238 0 0,14-246-57 0 0,0-15-230 0 0,-2-7 226 0 0,-1 1-1 0 0,0-1 1 0 0,-1 1-1 0 0,-1 0 0 0 0,-9-22 1 0 0,1 0 0 0 0,-23-87-106 0 0,-32-230 0 0 0,64 326 180 0 0,-1 2 0 0 0,1-1 0 0 0,2 1 0 0 0,3-39 0 0 0,-1 61 0 0 0,1 0 0 0 0,1 0 0 0 0,-1 0 0 0 0,1 0 0 0 0,1 0 0 0 0,-1 0 0 0 0,1 0 0 0 0,1 0 0 0 0,-1 1 0 0 0,1 0 0 0 0,1 0 0 0 0,-1 0 0 0 0,1 0 0 0 0,1 1 0 0 0,-1 0 0 0 0,11-10 0 0 0,-5 8-45 0 0,0 1 0 0 0,1 0 0 0 0,0 0 0 0 0,0 1-1 0 0,0 1 1 0 0,19-6 0 0 0,81-17-779 0 0,-97 25 676 0 0,33-6-1059 0 0,3-1-58 0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41.5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87 5527 0 0,'0'-6'143'0'0,"1"1"0"0"0,1-1 1 0 0,-1 1-1 0 0,5-9 0 0 0,-5 11-96 0 0,4-21 4329 0 0,1 1 8061 0 0,0 31-5766 0 0,1 4-7425 0 0,-4-7-898 0 0,9 25 1838 0 0,-11-27 11 0 0,0-6-191 0 0,0 1-1 0 0,0-1 1 0 0,-1 1-1 0 0,0 0 1 0 0,1-1-1 0 0,-1 1 1 0 0,0-1 0 0 0,0 1-1 0 0,0-1 1 0 0,-1-4-1 0 0,0 1-2 0 0,1 1-3 0 0,-1-1 12 0 0,0 5 904 0 0,3 4-851 0 0,3 9-24 0 0,0 1-1 0 0,-1-1 0 0 0,-1 1 0 0 0,0 0 0 0 0,0 0 0 0 0,-1 1 0 0 0,-1-1 0 0 0,-1 0 0 0 0,1 1 1 0 0,-3 15-1 0 0,-10 69 233 0 0,4-1 1 0 0,7 128 0 0 0,2-217-257 0 0,20 199 217 0 0,-19-199-211 0 0,-1-2-43 0 0,0 1 0 0 0,0-1 0 0 0,-1 1 1 0 0,-1 8-1 0 0,3-7-424 0 0,1-11-1216 0 0,5-14-4315 0 0,-7 13 3206 0 0,5-8-5598 0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41.8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 20 13359 0 0,'21'-19'9780'0'0,"-21"19"-9580"0"0,4 10 2034 0 0,-1 19-2568 0 0,-3-22 1257 0 0,3 55 533 0 0,-10 103 0 0 0,-20 62-865 0 0,16-152-385 0 0,1-9-210 0 0,-4-1 1 0 0,-2 0-1 0 0,-33 85 0 0 0,38-108-563 0 0,10-34-352 0 0,-1 0 0 0 0,0 0 0 0 0,0-1 0 0 0,-7 16 0 0 0,-1-7-8152 0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42.2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47 15199 0 0,'0'0'1624'0'0,"4"-10"-1624"0"0,4 2 0 0 0,2 2 1264 0 0,6 0 200 0 0,0 0 40 0 0,8 2 0 0 0,0 2-728 0 0,4 2-144 0 0,2 0-32 0 0,6 0-8 0 0,-4-2-424 0 0,2 2-80 0 0,1 2-24 0 0,-1-4-6848 0 0,2 0-1376 0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42.5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 16727 0 0,'0'0'7360'0'0,"3"0"-6424"0"0,68-4 1556 0 0,-39 2-1848 0 0,36 2-1 0 0,-57 0-555 0 0,-1 2 1 0 0,1-1-1 0 0,0 1 0 0 0,-1 1 0 0 0,1 0 0 0 0,-1 0 0 0 0,13 7 0 0 0,-17-7-60 0 0,-1-1-1 0 0,0 1 1 0 0,-1 0 0 0 0,1 1-1 0 0,0-1 1 0 0,-1 1 0 0 0,0 0-1 0 0,0 0 1 0 0,5 6 0 0 0,-8-7-17 0 0,1-1-1 0 0,-1 1 1 0 0,1 0 0 0 0,-1 0 0 0 0,0 0 0 0 0,0 0 0 0 0,0 0 0 0 0,0 0 0 0 0,0 0 0 0 0,-1 1 0 0 0,0-1 0 0 0,1 0 0 0 0,-1 0-1 0 0,0 0 1 0 0,-1 1 0 0 0,1-1 0 0 0,0 0 0 0 0,-2 4 0 0 0,-1 2 13 0 0,0 0-1 0 0,0 0 1 0 0,-1 0 0 0 0,0 0-1 0 0,-1-1 1 0 0,0 1 0 0 0,-8 9-1 0 0,-48 51 136 0 0,46-54-94 0 0,1 0 0 0 0,1 0-1 0 0,0 1 1 0 0,-16 28 0 0 0,27-42-60 0 0,-1 4 17 0 0,0 0 1 0 0,0 0-1 0 0,1 0 1 0 0,0 0-1 0 0,-3 12 1 0 0,5-16-21 0 0,0-1 0 0 0,0 0 0 0 0,0 0 0 0 0,0 0 0 0 0,0 1 1 0 0,0-1-1 0 0,0 0 0 0 0,0 0 0 0 0,1 0 0 0 0,-1 1 0 0 0,0-1 1 0 0,1 0-1 0 0,-1 0 0 0 0,1 0 0 0 0,0 0 0 0 0,-1 0 0 0 0,1 0 1 0 0,0 0-1 0 0,-1 0 0 0 0,1 0 0 0 0,0 0 0 0 0,0 0 0 0 0,0-1 1 0 0,0 1-1 0 0,0 0 0 0 0,0-1 0 0 0,0 1 0 0 0,0 0 0 0 0,0-1 1 0 0,0 1-1 0 0,0-1 0 0 0,1 0 0 0 0,-1 1 0 0 0,0-1 0 0 0,0 0 1 0 0,0 0-1 0 0,1 0 0 0 0,0 0 0 0 0,14 2-89 0 0,0-1 1 0 0,0-1-1 0 0,0 0 0 0 0,31-6 0 0 0,-15 2-163 0 0,121-18-3706 0 0,-119 14 1844 0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42.9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223 29 9215 0 0,'0'0'831'0'0,"5"-18"1405"0"0,-5 18-1819 0 0,1-1 0 0 0,-1 1 1 0 0,0-1-1 0 0,0 1 0 0 0,0-1 1 0 0,0 1-1 0 0,0-1 0 0 0,0 1 1 0 0,0-1-1 0 0,0 1 0 0 0,0-1 0 0 0,0 1 1 0 0,-1-3 2086 0 0,0 2-2087 0 0,-9 2 7214 0 0,-2 2-8183 0 0,5-3 714 0 0,1 1 0 0 0,-1 0 0 0 0,1 1 1 0 0,-1 0-1 0 0,1 0 0 0 0,-1 0 0 0 0,1 1 0 0 0,0-1 0 0 0,0 2 0 0 0,0-1 1 0 0,0 1-1 0 0,1-1 0 0 0,0 1 0 0 0,-8 8 0 0 0,10-10-69 0 0,-12 12 238 0 0,0 0 0 0 0,2 1 1 0 0,-25 33-1 0 0,35-44-340 0 0,1 1-1 0 0,-1-1 1 0 0,1 1 0 0 0,0-1-1 0 0,0 1 1 0 0,0 0-1 0 0,1-1 1 0 0,-1 1 0 0 0,1 0-1 0 0,1 0 1 0 0,-1 0 0 0 0,1 0-1 0 0,-1 0 1 0 0,1 1 0 0 0,1-1-1 0 0,-1 0 1 0 0,1 0-1 0 0,0 0 1 0 0,0 0 0 0 0,0-1-1 0 0,4 10 1 0 0,-3-10 6 0 0,0-1 0 0 0,0 1-1 0 0,0-1 1 0 0,1 0 0 0 0,-1 0 0 0 0,1 0-1 0 0,0 0 1 0 0,-1-1 0 0 0,1 1 0 0 0,1-1-1 0 0,-1 1 1 0 0,0-1 0 0 0,0 0 0 0 0,1 0-1 0 0,-1-1 1 0 0,1 1 0 0 0,0-1 0 0 0,-1 0-1 0 0,1 0 1 0 0,0 0 0 0 0,0 0 0 0 0,0 0-1 0 0,7-1 1 0 0,-3 0-57 0 0,-1 0 0 0 0,1-1 0 0 0,-1 0 0 0 0,0 0 0 0 0,1 0 0 0 0,-1-1 0 0 0,0 0 0 0 0,0-1 1 0 0,0 0-1 0 0,0 0 0 0 0,10-7 0 0 0,-3 2-254 0 0,-1-2 0 0 0,22-19 1 0 0,-31 25 228 0 0,0 0 1 0 0,0-1-1 0 0,-1 1 1 0 0,0-1-1 0 0,0 0 1 0 0,0 1-1 0 0,0-2 1 0 0,-1 1-1 0 0,1 0 1 0 0,-1 0 0 0 0,2-9-1 0 0,-1-3-103 0 0,9-26 0 0 0,-11 41 178 0 0,-1-1-1 0 0,1 1 1 0 0,-1-1-1 0 0,0 0 1 0 0,0 1-1 0 0,0-1 1 0 0,0 1-1 0 0,0-1 1 0 0,0 0-1 0 0,-2-3 1 0 0,2 5 5 0 0,-1-1 0 0 0,1 0 1 0 0,0 0-1 0 0,-1 0 0 0 0,1 0 0 0 0,0 0 0 0 0,0 0 1 0 0,0 0-1 0 0,0 0 0 0 0,1 0 0 0 0,-1 0 1 0 0,1 0-1 0 0,-1 1 0 0 0,2-4 0 0 0,-2 4 6 0 0,1 1-1 0 0,0-1 0 0 0,-1 0 0 0 0,1 1 1 0 0,0-1-1 0 0,-1 1 0 0 0,1 0 0 0 0,0-1 0 0 0,-1 1 1 0 0,1 0-1 0 0,0-1 0 0 0,0 1 0 0 0,-1 0 1 0 0,1 0-1 0 0,0-1 0 0 0,0 1 0 0 0,0 0 0 0 0,-1 0 1 0 0,1 0-1 0 0,0 0 0 0 0,0 0 0 0 0,0 0 1 0 0,-1 0-1 0 0,2 1 0 0 0,6-1 90 0 0,-7-1-86 0 0,-1 1-1 0 0,0 0 0 0 0,0 0 1 0 0,0 0-1 0 0,0 0 0 0 0,0 0 0 0 0,1-1 1 0 0,-1 1-1 0 0,0 0 0 0 0,0 0 0 0 0,0 0 1 0 0,0-1-1 0 0,0 1 0 0 0,0 0 1 0 0,0 0-1 0 0,0 0 0 0 0,0-1 0 0 0,0 1 1 0 0,0 0-1 0 0,0 0 0 0 0,0 0 0 0 0,0-1 1 0 0,0 1-1 0 0,0 0 0 0 0,0 0 1 0 0,0-1-1 0 0,0 1 0 0 0,0 0 0 0 0,0 0 1 0 0,0 0-1 0 0,-1 0 0 0 0,1-1 0 0 0,0 1 1 0 0,0 0-1 0 0,-1-2 172 0 0,3 4-110 0 0,23 45-73 0 0,40 97 1 0 0,-54-111 120 0 0,-2-1 0 0 0,0 2 0 0 0,-2-1 1 0 0,3 43-1 0 0,-9-50-22 0 0,0-1-1 0 0,-1 1 1 0 0,-2-1 0 0 0,0 0 0 0 0,-8 32 0 0 0,7-46-54 0 0,0-1 0 0 0,0 1 0 0 0,-1-1 0 0 0,0 0 0 0 0,-1 0 0 0 0,0-1 0 0 0,-1 1 0 0 0,0-1 0 0 0,0 0 0 0 0,-1-1 0 0 0,0 0 0 0 0,0 0 0 0 0,-1 0 0 0 0,-16 12 0 0 0,16-16-11 0 0,1 0 1 0 0,-1 0-1 0 0,0 0 1 0 0,0-1-1 0 0,0 0 1 0 0,0-1-1 0 0,-1 0 1 0 0,1 0-1 0 0,-1-1 1 0 0,1 0-1 0 0,-1-1 1 0 0,1 1-1 0 0,-1-2 1 0 0,0 1-1 0 0,1-1 1 0 0,-1 0-1 0 0,1-1 1 0 0,-1 0-1 0 0,-11-5 1 0 0,5 2-435 0 0,1-1 0 0 0,0 0 0 0 0,0-2 1 0 0,-14-9-1 0 0,14 8-1782 0 0,1-1 0 0 0,0-1 0 0 0,-16-17 0 0 0,8 2-6376 0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43.2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271 81 16583 0 0,'-7'7'641'0'0,"0"0"0"0"0,-15 12 0 0 0,-8 8 639 0 0,14-8-30 0 0,2 0 0 0 0,0 0 0 0 0,1 1 0 0 0,-11 26 0 0 0,-33 91 1066 0 0,41-87-2040 0 0,2 0-1 0 0,2 1 0 0 0,-6 66 1 0 0,11-6-145 0 0,8-93-115 0 0,0-1-1 0 0,1 1 1 0 0,1-1 0 0 0,6 21-1 0 0,-8-33-127 0 0,1 0 1 0 0,0 0-1 0 0,0-1 0 0 0,0 1 0 0 0,0-1 1 0 0,1 1-1 0 0,0-1 0 0 0,0 0 1 0 0,0 0-1 0 0,1 0 0 0 0,-1 0 0 0 0,6 4 1 0 0,-6-6-7 0 0,0 0 1 0 0,-1-1-1 0 0,1 1 1 0 0,0-1 0 0 0,0 1-1 0 0,0-1 1 0 0,0 0-1 0 0,0 0 1 0 0,0-1-1 0 0,1 1 1 0 0,-1 0-1 0 0,0-1 1 0 0,0 0 0 0 0,0 0-1 0 0,1 0 1 0 0,-1 0-1 0 0,0 0 1 0 0,0-1-1 0 0,1 0 1 0 0,2 0-1 0 0,22-9-2003 0 0</inkml:trace>
  <inkml:trace contextRef="#ctx0" brushRef="#br0" timeOffset="1">900 1 19439 0 0,'2'2'892'0'0,"26"19"307"0"0,16 15-1186 0 0,-24-16 760 0 0,0 1-1 0 0,-1 1 1 0 0,25 39-1 0 0,-33-45-342 0 0,-2 2-1 0 0,0-1 0 0 0,-1 1 1 0 0,-1 1-1 0 0,0-1 1 0 0,4 25-1 0 0,-6-17-281 0 0,-1 0 0 0 0,-1 1-1 0 0,-2-1 1 0 0,0 1 0 0 0,-2 0 0 0 0,-1-1 0 0 0,-1 1-1 0 0,-1-1 1 0 0,-13 46 0 0 0,8-47-2857 0 0,-1 1 1 0 0,-26 47-1 0 0,12-33-6307 0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45.0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200 201 26263 0 0,'-1'0'46'0'0,"0"-2"208"0"0,0 1 1 0 0,0-1 0 0 0,0 1 0 0 0,-1 0 0 0 0,1-1-1 0 0,0 1 1 0 0,-1 0 0 0 0,1 0 0 0 0,-1 0-1 0 0,-2-1 1 0 0,3 2-311 0 0,1-1 0 0 0,0 1 0 0 0,-1 0 0 0 0,1 0 0 0 0,0 0 0 0 0,-1 0 0 0 0,1 0 0 0 0,-1 0 0 0 0,1 1 0 0 0,0-1 0 0 0,-1 0 0 0 0,1 0 1 0 0,0 0-1 0 0,-1 0 0 0 0,1 0 0 0 0,0 0 0 0 0,-1 1 0 0 0,1-1 0 0 0,0 0 0 0 0,0 0 0 0 0,-1 0 0 0 0,1 1 0 0 0,0-1 0 0 0,-1 0 0 0 0,1 0 0 0 0,0 1 0 0 0,0-1 0 0 0,0 0 0 0 0,-1 1 0 0 0,1-1 0 0 0,0 0 0 0 0,0 1 0 0 0,0-1 0 0 0,0 0 0 0 0,0 1 0 0 0,0-1 0 0 0,-1 0 0 0 0,1 1 0 0 0,-13 29-5450 0 0,2 1 3485 0 0,-9 67 5128 0 0,15-69-2867 0 0,-25 176 2610 0 0,12-63-1796 0 0,7-68-575 0 0,-32 163 692 0 0,26-167-586 0 0,16-68-210 0 0,0-6-353 0 0,1-1 1 0 0,0 1-1 0 0,0-1 1 0 0,0 1 0 0 0,1-1-1 0 0,-1 1 1 0 0,2-7-1 0 0,1-2 23 0 0,30-190-210 0 0,91-454-509 0 0,-122 646 669 0 0,21-81-8 0 0,-18 77 13 0 0,0 1 0 0 0,0 0 1 0 0,2 0-1 0 0,8-14 0 0 0,-15 28 7 0 0,1-1 0 0 0,-1 1 0 0 0,0-1 0 0 0,1 1 0 0 0,-1-1 0 0 0,1 1 0 0 0,-1-1-1 0 0,1 1 1 0 0,-1-1 0 0 0,1 1 0 0 0,-1-1 0 0 0,1 1 0 0 0,-1 0 0 0 0,1 0 0 0 0,0-1 0 0 0,-1 1 0 0 0,1 0 0 0 0,0 0 0 0 0,-1-1-1 0 0,1 1 1 0 0,-1 0 0 0 0,1 0 0 0 0,0 0 0 0 0,-1 0 0 0 0,1 0 0 0 0,0 0 0 0 0,-1 0 0 0 0,1 0 0 0 0,0 1 0 0 0,-1-1 0 0 0,1 0-1 0 0,0 0 1 0 0,-1 0 0 0 0,1 1 0 0 0,-1-1 0 0 0,1 0 0 0 0,0 1 0 0 0,-1-1 0 0 0,1 0 0 0 0,-1 1 0 0 0,1-1 0 0 0,-1 1 0 0 0,1 0-1 0 0,2 2 20 0 0,0-1-1 0 0,-1 1 0 0 0,1 0 1 0 0,-1 0-1 0 0,0 0 0 0 0,4 7 0 0 0,2 10 83 0 0,0 1 1 0 0,-1 0-1 0 0,-2 0 0 0 0,6 36 0 0 0,3 92 271 0 0,-12-116-327 0 0,19 195 176 0 0,-13-174-392 0 0,2 0-1 0 0,20 62 1 0 0,-25-98-476 0 0,2-1-1 0 0,0 0 0 0 0,1 0 1 0 0,12 18-1 0 0,-8-18-800 0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45.4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1 276 18287 0 0,'0'-2'836'0'0,"2"-3"-703"0"0,1 0 0 0 0,-1 1 0 0 0,1-1-1 0 0,-1 0 1 0 0,1 1 0 0 0,1 0 0 0 0,-1-1 0 0 0,1 1 0 0 0,-1 1-1 0 0,1-1 1 0 0,0 0 0 0 0,8-4 0 0 0,-2 1 202 0 0,1 1 0 0 0,0 0 0 0 0,0 1 0 0 0,1 0 1 0 0,13-4-1 0 0,65-12 229 0 0,-41 10-357 0 0,106-20-575 0 0,75-20-4773 0 0,-208 44 4564 0 0,-1-2 0 0 0,22-11 1 0 0,-37 17 578 0 0,-1-1 0 0 0,0 1 1 0 0,0-1-1 0 0,7-7 4758 0 0,-20 11-2202 0 0,5 0-2377 0 0,0 1-1 0 0,1 0 0 0 0,-1 0 0 0 0,1 0 0 0 0,-1 0 0 0 0,1 1 0 0 0,-1-1 0 0 0,1 0 0 0 0,-1 1 0 0 0,1 0 0 0 0,0 0 0 0 0,0 0 0 0 0,0 0 0 0 0,-3 3 0 0 0,-1 2 129 0 0,1 1-1 0 0,0-1 1 0 0,-5 11-1 0 0,-1 6-17 0 0,0 0 0 0 0,2 1 0 0 0,2 0 0 0 0,0 0 0 0 0,1 1 0 0 0,1 0 1 0 0,2 0-1 0 0,1 0 0 0 0,1 41 0 0 0,1-59-282 0 0,1-1 0 0 0,0 0 0 0 0,1 0 1 0 0,-1 1-1 0 0,1-1 0 0 0,1 0 0 0 0,-1 0 0 0 0,1-1 1 0 0,0 1-1 0 0,1 0 0 0 0,0-1 0 0 0,5 7 1 0 0,-8-11-48 0 0,1 0 1 0 0,0 0 0 0 0,0 0 0 0 0,0 0 0 0 0,0 0 0 0 0,1 0 0 0 0,-1 0 0 0 0,1-1-1 0 0,-1 1 1 0 0,1-1 0 0 0,-1 1 0 0 0,1-1 0 0 0,0 0 0 0 0,-1 0 0 0 0,1-1 0 0 0,0 1-1 0 0,0 0 1 0 0,0-1 0 0 0,0 0 0 0 0,0 0 0 0 0,0 0 0 0 0,0 0 0 0 0,-1 0 0 0 0,1 0-1 0 0,0-1 1 0 0,0 1 0 0 0,0-1 0 0 0,0 0 0 0 0,-1 0 0 0 0,1 0 0 0 0,0 0-1 0 0,4-3 1 0 0,1-2-637 0 0,0 1 1 0 0,0-1-1 0 0,-1 0 0 0 0,0 0 0 0 0,0-1 0 0 0,8-11 0 0 0,3-5-8390 0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45.7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 15663 0 0,'0'0'719'0'0,"0"-2"-20"0"0,0-6 1713 0 0,5 19-487 0 0,-1-5-1537 0 0,2 8 114 0 0,-2-1 0 0 0,0 1-1 0 0,0 0 1 0 0,-1 0 0 0 0,1 16 0 0 0,1 75 1102 0 0,-5-86-1389 0 0,-13 280 1073 0 0,1 33-101 0 0,12-313-1301 0 0,7 77-3480 0 0,-5-82 2287 0 0,0-1 0 0 0,1 0 0 0 0,1 1-1 0 0,10 23 1 0 0,-8-26-6833 0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46.1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1 184 17447 0 0,'1'-2'796'0'0,"3"-7"-587"0"0,1 0 1 0 0,1 0-1 0 0,0 0 0 0 0,0 1 0 0 0,1 0 1 0 0,0 0-1 0 0,0 0 0 0 0,1 1 1 0 0,0 1-1 0 0,0-1 0 0 0,13-7 0 0 0,0 2 462 0 0,-1 1 0 0 0,2 0 0 0 0,-1 2 0 0 0,26-7-1 0 0,-32 11-336 0 0,0 0-1 0 0,0 2 1 0 0,0 0-1 0 0,0 1 1 0 0,30-1-1 0 0,-40 3-258 0 0,0 0 0 0 0,-1 1 0 0 0,1 0 0 0 0,-1-1 0 0 0,0 1 0 0 0,1 1 0 0 0,-1-1 1 0 0,0 1-1 0 0,1 0 0 0 0,-1 0 0 0 0,0 0 0 0 0,-1 0 0 0 0,1 1 0 0 0,0-1 0 0 0,0 1 0 0 0,-1 0 0 0 0,0 0 0 0 0,0 0 0 0 0,0 1 0 0 0,0-1 0 0 0,0 1 1 0 0,0 0-1 0 0,-1 0 0 0 0,4 7 0 0 0,-4-4 43 0 0,1-1 0 0 0,-1 1 1 0 0,-1 0-1 0 0,1 0 0 0 0,-1 0 1 0 0,0 0-1 0 0,-1 0 0 0 0,0 14 1 0 0,-3 4 349 0 0,-6 29 0 0 0,0 6 268 0 0,8-51-656 0 0,0-4-22 0 0,0 0 1 0 0,1 1-1 0 0,0-1 1 0 0,0 0-1 0 0,0 1 0 0 0,1-1 1 0 0,-1 0-1 0 0,1 1 1 0 0,2 5-1 0 0,4 0 15 0 0,-6-10-70 0 0,1 0 0 0 0,0 0 0 0 0,-1 0 0 0 0,1 0 0 0 0,0 0 0 0 0,0 0 0 0 0,-1-1 0 0 0,1 1 0 0 0,0-1 0 0 0,0 1 0 0 0,0-1 0 0 0,0 0 0 0 0,0 1 0 0 0,0-1 0 0 0,0 0 0 0 0,0 0 0 0 0,0-1 0 0 0,0 1 0 0 0,0 0 0 0 0,0-1 0 0 0,3 0 0 0 0,4-2 5 0 0,1-1 1 0 0,16-7-1 0 0,-11 1-138 0 0,1 0-1 0 0,-2-1 1 0 0,1 0 0 0 0,-1-1-1 0 0,19-23 1 0 0,11-7-136 0 0,-41 39 232 0 0,7-9-57 0 0,-9 10 48 0 0,5 16 204 0 0,0-1-43 0 0,0 0 0 0 0,0 0-1 0 0,1-1 1 0 0,12 16 0 0 0,-16-24-142 0 0,1 0 0 0 0,0 0 1 0 0,-1-1-1 0 0,1 1 1 0 0,0-1-1 0 0,1 0 0 0 0,-1 0 1 0 0,1 0-1 0 0,-1-1 1 0 0,1 0-1 0 0,0 0 0 0 0,0 0 1 0 0,0 0-1 0 0,0-1 1 0 0,6 2-1 0 0,-2-2-942 0 0,0 0 0 0 0,14 0-1 0 0,0-4-9066 0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46.8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278 795 8927 0 0,'0'0'4907'0'0,"-12"-16"386"0"0,9 15-4841 0 0,1-1-1 0 0,0 0 1 0 0,-1 1 0 0 0,1 0-1 0 0,-1-1 1 0 0,0 1-1 0 0,1 0 1 0 0,-1 0-1 0 0,0 1 1 0 0,0-1 0 0 0,0 1-1 0 0,1-1 1 0 0,-5 1-1 0 0,2 0-94 0 0,0 0 0 0 0,1 1 0 0 0,-1 0 0 0 0,1-1 0 0 0,-1 2 0 0 0,1-1 0 0 0,-8 4 0 0 0,3-1-121 0 0,0 1 0 0 0,0 0 1 0 0,1 0-1 0 0,0 1 0 0 0,0 1 1 0 0,1-1-1 0 0,-10 11 0 0 0,2 1 23 0 0,1 0 0 0 0,0 1 0 0 0,-16 30 1 0 0,25-40-156 0 0,0 1 1 0 0,1 0 0 0 0,0-1-1 0 0,1 1 1 0 0,0 1 0 0 0,0-1-1 0 0,1 0 1 0 0,1 1 0 0 0,0-1-1 0 0,0 13 1 0 0,1-20-78 0 0,0 1 0 0 0,1 0 0 0 0,-1-1 1 0 0,1 1-1 0 0,0-1 0 0 0,0 1 0 0 0,0 0 0 0 0,1-1 0 0 0,-1 0 0 0 0,1 1 1 0 0,4 5-1 0 0,-5-8-71 0 0,1 1-1 0 0,-1 0 1 0 0,1-1 0 0 0,0 1 0 0 0,0-1 0 0 0,0 1 0 0 0,-1-1-1 0 0,1 0 1 0 0,1 0 0 0 0,-1 0 0 0 0,0 0 0 0 0,0 0 0 0 0,0 0 0 0 0,0-1-1 0 0,1 1 1 0 0,-1-1 0 0 0,0 0 0 0 0,1 1 0 0 0,3-1 0 0 0,5-1-135 0 0,0 0 0 0 0,-1 0 0 0 0,1-1 1 0 0,0-1-1 0 0,-1 0 0 0 0,1 0 0 0 0,-1-1 0 0 0,0 0 1 0 0,0-1-1 0 0,-1 0 0 0 0,1-1 0 0 0,-1 0 0 0 0,0 0 1 0 0,-1-1-1 0 0,1 0 0 0 0,-1 0 0 0 0,-1-1 1 0 0,1 0-1 0 0,-2-1 0 0 0,1 0 0 0 0,5-10 0 0 0,1-1-286 0 0,-2 0 0 0 0,13-31-1 0 0,-23 47 212 0 0,6-8 1014 0 0,-4 12 104 0 0,0 8-419 0 0,1 6-135 0 0,-2-8-251 0 0,-1 0-1 0 0,1 1 1 0 0,1-1 0 0 0,-1 0 0 0 0,6 8 0 0 0,-4-7-45 0 0,1 0 0 0 0,1 0 0 0 0,-1 0 0 0 0,1-1 0 0 0,0 0 0 0 0,9 7 0 0 0,-13-12-15 0 0,0 1 0 0 0,0-1 0 0 0,0 0 0 0 0,0 0 0 0 0,0 0 0 0 0,1 0 0 0 0,-1 0 1 0 0,1 0-1 0 0,-1-1 0 0 0,0 1 0 0 0,1-1 0 0 0,-1 0 0 0 0,1 1 0 0 0,-1-1 0 0 0,1-1 0 0 0,-1 1 0 0 0,1 0 0 0 0,-1 0 0 0 0,1-1 0 0 0,-1 1 0 0 0,1-1 0 0 0,-1 0 0 0 0,0 0 0 0 0,0 0 0 0 0,5-2 0 0 0,2-3-159 0 0,0-1 1 0 0,0 0-1 0 0,0 0 0 0 0,-1-1 1 0 0,0 0-1 0 0,-1 0 1 0 0,1-1-1 0 0,-2 0 0 0 0,1 0 1 0 0,8-18-1 0 0,3-9-1353 0 0,21-62 1 0 0,-32 77 1294 0 0,23-72-621 0 0,28-161 0 0 0,-10 36 3481 0 0,-44 199-1895 0 0,-4 18-173 0 0,-1 4 21 0 0,-6 29 340 0 0,3 1-584 0 0,2 0 0 0 0,1 0 0 0 0,2 0 0 0 0,5 41 0 0 0,31 131 639 0 0,-24-142-791 0 0,-8-35-145 0 0,1 0 1 0 0,2-1-1 0 0,0 0 1 0 0,21 45-1 0 0,-27-69-56 0 0,0 0 0 0 0,-1 0 0 0 0,1-1 0 0 0,0 1 0 0 0,1 0 0 0 0,-1-1 0 0 0,0 1 0 0 0,1-1 0 0 0,-1 0 0 0 0,1 0-1 0 0,5 3 1 0 0,-6-4-19 0 0,-1 0-1 0 0,1-1 1 0 0,0 1-1 0 0,0-1 0 0 0,0 1 1 0 0,0-1-1 0 0,0 0 1 0 0,0 0-1 0 0,0 0 0 0 0,-1 0 1 0 0,1 0-1 0 0,0 0 1 0 0,0 0-1 0 0,0-1 0 0 0,0 1 1 0 0,0-1-1 0 0,0 1 1 0 0,0-1-1 0 0,-1 0 0 0 0,1 0 1 0 0,0 0-1 0 0,1-1 1 0 0,5-3-229 0 0,0-1 1 0 0,-1 0-1 0 0,0-1 1 0 0,0 0-1 0 0,-1 0 0 0 0,0 0 1 0 0,0-1-1 0 0,-1 0 1 0 0,9-15-1 0 0,1-7-761 0 0,16-44-1 0 0,-15 24-208 0 0,17-74 0 0 0,-2-54 531 0 0,-17 87 1460 0 0,33-114-1 0 0,-31 152 1238 0 0,-16 51-877 0 0,1 5-594 0 0,5 13-167 0 0,-2 0-1 0 0,0 0 1 0 0,3 27-1 0 0,-1 55 245 0 0,-2-24-218 0 0,7 89 261 0 0,19 156-318 0 0,-16-255-1060 0 0,1-22-7507 0 0,-3-14-1515 0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47.5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49 14743 0 0,'-16'-8'802'0'0,"13"7"-153"0"0,10 6-500 0 0,-5-3 169 0 0,0-1 0 0 0,-1 1 0 0 0,1-1 0 0 0,-1 1 0 0 0,1 0 0 0 0,-1 0-1 0 0,0 0 1 0 0,1 0 0 0 0,-1 0 0 0 0,0 0 0 0 0,0 0 0 0 0,-1 0 0 0 0,1 0 0 0 0,0 1-1 0 0,0 2 1 0 0,4 39 3237 0 0,-3-28-2821 0 0,0 3 38 0 0,2 18 651 0 0,13 53-1 0 0,-14-79-1352 0 0,0 0 0 0 0,1 0 0 0 0,0-1 0 0 0,1 1 0 0 0,0-1-1 0 0,1 0 1 0 0,0-1 0 0 0,1 1 0 0 0,9 10 0 0 0,-14-18-70 0 0,0 0 0 0 0,0 0 1 0 0,1 0-1 0 0,-1 0 1 0 0,0 0-1 0 0,1 0 0 0 0,0-1 1 0 0,-1 1-1 0 0,1-1 0 0 0,0 0 1 0 0,0 0-1 0 0,0 0 1 0 0,0 0-1 0 0,0 0 0 0 0,0-1 1 0 0,0 1-1 0 0,3-1 0 0 0,-1 0-15 0 0,-1 0-1 0 0,1-1 0 0 0,-1 0 0 0 0,0 0 1 0 0,1 0-1 0 0,-1 0 0 0 0,0-1 0 0 0,0 0 1 0 0,0 0-1 0 0,7-4 0 0 0,-2 0-118 0 0,0-1 0 0 0,0 0 0 0 0,-1-1 0 0 0,0 1 0 0 0,-1-2 0 0 0,1 1 0 0 0,-2-1-1 0 0,11-17 1 0 0,-12 17-30 0 0,-1 1-1 0 0,-1-1 1 0 0,1 0-1 0 0,-2 0 1 0 0,4-15-1 0 0,1-48-517 0 0,-1 13 422 0 0,-3 25 450 0 0,0-50 0 0 0,0 85-97 0 0,5 3-58 0 0,-1 1 0 0 0,1 0 0 0 0,-1 0 0 0 0,0 1 0 0 0,0-1 0 0 0,-1 2 0 0 0,0-1 0 0 0,11 14 0 0 0,1 5 6 0 0,19 36 1 0 0,-16-20 20 0 0,-2 1 0 0 0,-1 1 0 0 0,-3 0 1 0 0,-1 1-1 0 0,11 68 0 0 0,-19-81 1 0 0,-2 1-1 0 0,-1-1 1 0 0,-1 1-1 0 0,-2 0 1 0 0,-4 35 0 0 0,2-51-1 0 0,-1-1 0 0 0,-1 1 0 0 0,0 0 0 0 0,-1-1 0 0 0,0 0 0 0 0,-1 0 0 0 0,-1 0 0 0 0,0-1 0 0 0,-1 0 0 0 0,-1 0 0 0 0,-20 23 0 0 0,17-23 26 0 0,-1-1 0 0 0,0 0 1 0 0,-1-1-1 0 0,-1-1 0 0 0,0 0 0 0 0,-32 17 0 0 0,36-23-66 0 0,0 0-1 0 0,0-1 0 0 0,0-1 0 0 0,-1 1 0 0 0,1-2 1 0 0,-1 0-1 0 0,0 0 0 0 0,0-1 0 0 0,0 0 1 0 0,0-1-1 0 0,-22-3 0 0 0,16 0-76 0 0,-1-1 0 0 0,1-1 1 0 0,0 0-1 0 0,-29-13 0 0 0,31 10-1040 0 0,1 0-1 0 0,-26-19 1 0 0,21 12-5483 0 0,1 2-1972 0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48.7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370 141 10911 0 0,'6'-8'250'0'0,"-1"0"-1"0"0,0 0 0 0 0,0 0 1 0 0,-1-1-1 0 0,5-12 0 0 0,-1 0 2166 0 0,-7 20-2112 0 0,0-1 0 0 0,0 1-1 0 0,-1-1 1 0 0,1 1 0 0 0,-1-1 0 0 0,1 0 0 0 0,-1 1-1 0 0,0-1 1 0 0,0 0 0 0 0,0 0 0 0 0,0 1 0 0 0,0-1 0 0 0,0 0-1 0 0,0 1 1 0 0,0-1 0 0 0,-1 0 0 0 0,1 1 0 0 0,-1-1 0 0 0,1 0-1 0 0,-1 1 1 0 0,1-1 0 0 0,-1 1 0 0 0,0-1 0 0 0,0 1-1 0 0,0-1 1 0 0,0 1 0 0 0,0 0 0 0 0,-2-2 0 0 0,1 1-142 0 0,1 1 1 0 0,-1 0 0 0 0,0 0-1 0 0,0 0 1 0 0,1 0 0 0 0,-1 1 0 0 0,0-1-1 0 0,0 0 1 0 0,0 1 0 0 0,0 0-1 0 0,0-1 1 0 0,0 1 0 0 0,0 0-1 0 0,0 0 1 0 0,0 0 0 0 0,-3 0-1 0 0,-3 1 65 0 0,-1 1-1 0 0,0 0 1 0 0,1 0-1 0 0,-1 1 1 0 0,1 0-1 0 0,0 0 1 0 0,0 1-1 0 0,0 0 1 0 0,0 0-1 0 0,0 1 1 0 0,1 0-1 0 0,0 0 1 0 0,-11 12-1 0 0,6-5-95 0 0,1 0-1 0 0,1 1 1 0 0,0 1-1 0 0,1-1 0 0 0,0 2 1 0 0,-10 21-1 0 0,16-28-115 0 0,0 0-1 0 0,0 0 1 0 0,0 0-1 0 0,1 1 1 0 0,1-1-1 0 0,-1 1 1 0 0,2-1-1 0 0,-1 1 1 0 0,1-1-1 0 0,0 1 1 0 0,2 9-1 0 0,-2-15-10 0 0,1 0 1 0 0,-1 0-1 0 0,1 0 1 0 0,0 0-1 0 0,0 1 1 0 0,0-1-1 0 0,1-1 1 0 0,-1 1-1 0 0,1 0 0 0 0,0 0 1 0 0,0 0-1 0 0,0-1 1 0 0,0 1-1 0 0,0-1 1 0 0,0 0-1 0 0,1 0 0 0 0,-1 1 1 0 0,1-1-1 0 0,-1-1 1 0 0,1 1-1 0 0,0 0 1 0 0,0-1-1 0 0,0 1 1 0 0,0-1-1 0 0,0 0 0 0 0,0 0 1 0 0,0 0-1 0 0,0-1 1 0 0,0 1-1 0 0,1-1 1 0 0,4 1-1 0 0,0-1-58 0 0,-1 0 1 0 0,1-1-1 0 0,-1 1 0 0 0,1-2 0 0 0,-1 1 1 0 0,1-1-1 0 0,-1 0 0 0 0,0 0 0 0 0,0-1 1 0 0,0 0-1 0 0,0-1 0 0 0,0 1 0 0 0,-1-1 1 0 0,1 0-1 0 0,5-6 0 0 0,-8 7 9 0 0,1-1 0 0 0,-1-1 1 0 0,0 1-1 0 0,0 0 0 0 0,-1-1 0 0 0,1 0 0 0 0,-1 0 1 0 0,0 0-1 0 0,0 0 0 0 0,-1 0 0 0 0,1-1 0 0 0,-1 1 1 0 0,-1-1-1 0 0,1 1 0 0 0,-1-1 0 0 0,0 0 0 0 0,0 0 1 0 0,0 1-1 0 0,-1-12 0 0 0,-1 3 19 0 0,0-1 1 0 0,-5-14-1 0 0,6 28 27 0 0,0 1 0 0 0,0 0 0 0 0,0-1-1 0 0,0 1 1 0 0,0 0 0 0 0,0 0 0 0 0,0-1 0 0 0,0 1 0 0 0,0 0 0 0 0,0-1-1 0 0,0 1 1 0 0,0 0 0 0 0,0 0 0 0 0,0-1 0 0 0,0 1 0 0 0,0 0-1 0 0,1 0 1 0 0,-1-1 0 0 0,0 1 0 0 0,0 0 0 0 0,0 0 0 0 0,0-1 0 0 0,0 1-1 0 0,1 0 1 0 0,-1 0 0 0 0,0 0 0 0 0,0-1 0 0 0,0 1 0 0 0,1 0-1 0 0,-1 0 1 0 0,0 0 0 0 0,0 0 0 0 0,1-1 0 0 0,-1 1 0 0 0,0 0 0 0 0,0 0-1 0 0,1 0 1 0 0,-1 0 0 0 0,0 0 0 0 0,0 0 0 0 0,1 0 0 0 0,-1 0-1 0 0,0 0 1 0 0,1 0 0 0 0,-1 0 0 0 0,0 0 0 0 0,0 0 0 0 0,1 0 0 0 0,-1 0-1 0 0,0 0 1 0 0,1 0 0 0 0,-1 0 0 0 0,0 0 0 0 0,0 0 0 0 0,1 1-1 0 0,-1-1 1 0 0,1 0 0 0 0,-1 0-2 0 0,4 1-3 0 0,1 1 0 0 0,-1-1 0 0 0,0 1 0 0 0,1 0 1 0 0,-1 0-1 0 0,0 0 0 0 0,0 0 0 0 0,-1 1 0 0 0,1 0 0 0 0,0-1 0 0 0,5 7 0 0 0,4 4 31 0 0,16 23 1 0 0,-24-30-14 0 0,18 26 71 0 0,-1 0 0 0 0,-2 1 0 0 0,-1 1 0 0 0,-2 1-1 0 0,-2 1 1 0 0,-1 0 0 0 0,-1 1 0 0 0,-2 1 0 0 0,-2-1 0 0 0,6 50 0 0 0,-14-68-37 0 0,0 1 1 0 0,-1 0 0 0 0,-1-1-1 0 0,-1 1 1 0 0,0 0 0 0 0,-2-1-1 0 0,0 0 1 0 0,-1 0 0 0 0,-14 33-1 0 0,8-29 16 0 0,0 1 0 0 0,-2-1 0 0 0,-1-1 0 0 0,0-1 0 0 0,-2 0 0 0 0,-34 36 0 0 0,38-45-30 0 0,-1-1 0 0 0,0 0 0 0 0,-1-1 0 0 0,-28 16 0 0 0,34-21-28 0 0,-1-1 0 0 0,-1 0 0 0 0,1-1 0 0 0,0 0 0 0 0,-1 0 0 0 0,0-1 0 0 0,1 0 0 0 0,-1-1 0 0 0,-18 0 0 0 0,13-2 8 0 0,0 0 1 0 0,0-2 0 0 0,0 1-1 0 0,1-2 1 0 0,-1 0 0 0 0,1-1 0 0 0,0 0-1 0 0,0-1 1 0 0,1-1 0 0 0,0 0-1 0 0,-24-17 1 0 0,27 16-60 0 0,1 0 1 0 0,0 0-1 0 0,0-1 0 0 0,0 0 0 0 0,1-1 1 0 0,0 1-1 0 0,1-2 0 0 0,1 1 1 0 0,-1-1-1 0 0,1 0 0 0 0,1 0 0 0 0,0-1 1 0 0,1 1-1 0 0,-6-23 0 0 0,9 24-253 0 0,1 0 1 0 0,-1-1-1 0 0,2 1 0 0 0,-1 0 0 0 0,1 0 0 0 0,1 0 0 0 0,0 0 0 0 0,0 0 0 0 0,1 0 1 0 0,0 1-1 0 0,9-17 0 0 0,5-14-1700 0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49.3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244 671 19927 0 0,'-1'-1'112'0'0,"0"0"-1"0"0,0 0 1 0 0,-1 0-1 0 0,1 0 1 0 0,0 0-1 0 0,0 1 1 0 0,-1-1 0 0 0,1 0-1 0 0,-1 1 1 0 0,1-1-1 0 0,-1 1 1 0 0,1-1-1 0 0,-1 1 1 0 0,1 0-1 0 0,-1 0 1 0 0,1 0-1 0 0,-1 0 1 0 0,1 0 0 0 0,-1 0-1 0 0,1 0 1 0 0,-1 0-1 0 0,1 0 1 0 0,-1 1-1 0 0,1-1 1 0 0,-1 1-1 0 0,1-1 1 0 0,-3 2-1 0 0,-3 1 328 0 0,1 1-1 0 0,-1 1 0 0 0,0-1 0 0 0,-6 7 0 0 0,4-4 289 0 0,-7 7-261 0 0,1 0 0 0 0,0 2 0 0 0,1-1-1 0 0,1 2 1 0 0,0 0 0 0 0,2 0 0 0 0,0 1-1 0 0,0 0 1 0 0,-8 23 0 0 0,16-34-431 0 0,1-1 1 0 0,0 1 0 0 0,0 0 0 0 0,0 0-1 0 0,1 0 1 0 0,0 0 0 0 0,0 0 0 0 0,0 0 0 0 0,1 0-1 0 0,1 10 1 0 0,4 1 23 0 0,-4-16-55 0 0,0 0 1 0 0,0 0-1 0 0,0 0 1 0 0,0-1 0 0 0,1 1-1 0 0,-1 0 1 0 0,1 0-1 0 0,-1-1 1 0 0,1 1 0 0 0,-1-1-1 0 0,1 1 1 0 0,0-1-1 0 0,0 0 1 0 0,4 2 0 0 0,-2-1-7 0 0,0-1 1 0 0,0 1 0 0 0,0-1 0 0 0,0 0 0 0 0,0-1 0 0 0,0 1 0 0 0,6-1 0 0 0,5 0-55 0 0,0-1 1 0 0,0-1-1 0 0,20-5 1 0 0,-34 7 50 0 0,10-3-157 0 0,1 0 0 0 0,-1 0 0 0 0,0-2-1 0 0,0 1 1 0 0,-1-1 0 0 0,1-1 0 0 0,-1 0 0 0 0,0 0 0 0 0,-1-1 0 0 0,1 0 0 0 0,-1-1-1 0 0,-1 0 1 0 0,1 0 0 0 0,10-15 0 0 0,-16 18 55 0 0,0-1 0 0 0,0 1 0 0 0,0-1-1 0 0,0 0 1 0 0,-1 0 0 0 0,0 0 0 0 0,-1 0 0 0 0,1 0-1 0 0,-1 0 1 0 0,0 0 0 0 0,0-11 0 0 0,-1 9 49 0 0,0 0 0 0 0,0-1 0 0 0,-1 1-1 0 0,0 0 1 0 0,-1 0 0 0 0,0 0 0 0 0,0 0 0 0 0,-5-11 0 0 0,6 16 59 0 0,-1 1 0 0 0,1-1 0 0 0,-1 1 0 0 0,1-1 0 0 0,-1 1 0 0 0,0-1 1 0 0,0 1-1 0 0,0 0 0 0 0,0 0 0 0 0,0 0 0 0 0,-1 0 0 0 0,1 0 0 0 0,-1 1 0 0 0,1-1 0 0 0,-1 1 1 0 0,0-1-1 0 0,-2 0 0 0 0,3 2 1044 0 0,7 4-1018 0 0,1 1 1 0 0,-1-1-1 0 0,1 0 1 0 0,0-1-1 0 0,0 1 1 0 0,1-1-1 0 0,-1 0 0 0 0,0-1 1 0 0,1 1-1 0 0,0-2 1 0 0,-1 1-1 0 0,1 0 0 0 0,0-1 1 0 0,0-1-1 0 0,0 1 1 0 0,0-1-1 0 0,7-1 0 0 0,0 0-28 0 0,0 0-1 0 0,0-2 0 0 0,0 1 1 0 0,0-2-1 0 0,0 0 0 0 0,-1-1 1 0 0,20-9-1 0 0,-22 8-8 0 0,0 0 0 0 0,0-1 0 0 0,-1-1 0 0 0,1 0-1 0 0,-2 0 1 0 0,1-1 0 0 0,-1 0 0 0 0,12-16 0 0 0,-11 10-24 0 0,1-1 1 0 0,-2 0-1 0 0,0 0 1 0 0,-1-1 0 0 0,7-21-1 0 0,-1-9-39 0 0,-3 0 0 0 0,-1-1 0 0 0,5-76 0 0 0,-7-121 1238 0 0,-8 244-881 0 0,-3 14 307 0 0,1 6-414 0 0,0 0 0 0 0,2 0-1 0 0,1 0 1 0 0,4 32 0 0 0,0-6 3 0 0,5 127 364 0 0,8 78 24 0 0,12-26-260 0 0,-22-181-902 0 0,3-1 0 0 0,1-1 0 0 0,21 50 0 0 0,-26-77-1972 0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49.6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2 198 20071 0 0,'-2'-20'888'0'0,"6"10"184"0"0,4-4-856 0 0,6-4-216 0 0,2 2 0 0 0,2 0 0 0 0,2 2 520 0 0,6 0 64 0 0,6-2 16 0 0,4 0 0 0 0,4 0-744 0 0,0 2-144 0 0,4 0-32 0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50.5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186 701 4143 0 0,'0'0'17598'0'0,"-1"1"-16628"0"0,-10 5-204 0 0,0 0-1 0 0,1 1 0 0 0,0 0 1 0 0,0 1-1 0 0,1 0 1 0 0,-9 11-1 0 0,0-3-172 0 0,8-6-320 0 0,0 1 0 0 0,0 0 0 0 0,1 1-1 0 0,-8 12 1 0 0,12-16-190 0 0,1-1-1 0 0,0 1 0 0 0,1 0 1 0 0,-1 0-1 0 0,2 0 0 0 0,-1 0 0 0 0,1 1 1 0 0,-2 11-1 0 0,4-16-73 0 0,0-1 1 0 0,-1 1-1 0 0,2 0 0 0 0,-1-1 0 0 0,0 1 1 0 0,1-1-1 0 0,-1 1 0 0 0,1 0 0 0 0,0-1 1 0 0,0 1-1 0 0,1-1 0 0 0,-1 1 0 0 0,1-1 1 0 0,-1 0-1 0 0,1 0 0 0 0,4 5 0 0 0,-3-4-5 0 0,1-1 0 0 0,-1 0 0 0 0,1 0 0 0 0,0 0 0 0 0,0 0 0 0 0,0 0 0 0 0,0-1 0 0 0,1 0 0 0 0,-1 0 0 0 0,1 0 0 0 0,5 2 0 0 0,4-1-7 0 0,0 0 0 0 0,0-1 0 0 0,0-1 0 0 0,0 0 0 0 0,0 0 0 0 0,1-2 0 0 0,22-2 0 0 0,1-3-241 0 0,0-2-1 0 0,0-1 0 0 0,-1-2 0 0 0,48-21 0 0 0,-81 31 186 0 0,1-1-1 0 0,-1 0 0 0 0,0-1 1 0 0,0 1-1 0 0,-1-1 0 0 0,1 0 1 0 0,0 0-1 0 0,-1 0 0 0 0,0 0 1 0 0,0 0-1 0 0,4-6 0 0 0,-5 6 30 0 0,-1 1 0 0 0,0-1-1 0 0,0 1 1 0 0,0-1-1 0 0,0 0 1 0 0,0 0 0 0 0,-1 0-1 0 0,1 1 1 0 0,-1-1-1 0 0,0 0 1 0 0,0 0 0 0 0,0 0-1 0 0,0 0 1 0 0,-1 0 0 0 0,1 0-1 0 0,-1 1 1 0 0,1-1-1 0 0,-3-5 1 0 0,0 1 25 0 0,0 1-1 0 0,0 0 1 0 0,-1 0 0 0 0,1 0 0 0 0,-2 0-1 0 0,1 1 1 0 0,-1-1 0 0 0,1 1-1 0 0,-1 0 1 0 0,-1 1 0 0 0,1-1 0 0 0,-1 1-1 0 0,1 0 1 0 0,-1 0 0 0 0,-1 1-1 0 0,-7-4 1 0 0,-11-3-5 0 0,0 0 0 0 0,-48-11 0 0 0,47 16 176 0 0,-1 1 0 0 0,0 0 0 0 0,0 3 1 0 0,-39 1-1 0 0,35 0-145 0 0,30 0-114 0 0,3 0-79 0 0,14-3-32 0 0,-1-1 0 0 0,17-6 0 0 0,19-5-171 0 0,53-13-95 0 0,6-2 323 0 0,-88 26 148 0 0,0 0 0 0 0,44-1 1 0 0,-59 5 76 0 0,0 0-1 0 0,0 0 1 0 0,0 1 0 0 0,0 0 0 0 0,-1 1-1 0 0,1-1 1 0 0,0 1 0 0 0,-1 0 0 0 0,0 1-1 0 0,1 0 1 0 0,-1 0 0 0 0,0 0 0 0 0,0 1-1 0 0,-1 0 1 0 0,1 0 0 0 0,-1 0 0 0 0,0 1-1 0 0,0-1 1 0 0,0 1 0 0 0,-1 0 0 0 0,1 1-1 0 0,-1-1 1 0 0,0 1 0 0 0,4 10 0 0 0,-4-7 51 0 0,0 0 0 0 0,-1 1 0 0 0,0 0 0 0 0,-1 0 0 0 0,0 0 0 0 0,0 0-1 0 0,0 12 1 0 0,-2 3 57 0 0,-6 43-1 0 0,6-27-41 0 0,9-46-77 0 0,0-6-100 0 0,-1 0-1 0 0,0 0 1 0 0,8-15-1 0 0,-2 4-37 0 0,34-64-317 0 0,10-13 145 0 0,-58 98 241 0 0,0 1-1 0 0,0-1 1 0 0,1 1-1 0 0,-1 0 1 0 0,0-1 0 0 0,0 1-1 0 0,1 0 1 0 0,-1-1-1 0 0,0 1 1 0 0,1 0 0 0 0,-1-1-1 0 0,0 1 1 0 0,1 0-1 0 0,-1 0 1 0 0,1 0 0 0 0,-1-1-1 0 0,0 1 1 0 0,1 0-1 0 0,0 0 1 0 0,1 0 1 0 0,0 1 0 0 0,-1-1 0 0 0,1 1 0 0 0,0 0 0 0 0,-1 0 0 0 0,1-1 0 0 0,-1 1 0 0 0,1 0 0 0 0,-1 0 0 0 0,1 1 0 0 0,-1-1 0 0 0,0 0 0 0 0,3 3 0 0 0,15 20 82 0 0,-9-6 33 0 0,12 28 1 0 0,-13-26 78 0 0,16 26-1 0 0,-21-40-169 0 0,0-1-1 0 0,0 1 1 0 0,0-1-1 0 0,1 0 1 0 0,0-1-1 0 0,0 1 1 0 0,0-1-1 0 0,11 7 1 0 0,-14-10-28 0 0,1 0-1 0 0,0 0 1 0 0,0 0-1 0 0,-1 0 1 0 0,1-1-1 0 0,0 1 1 0 0,0-1-1 0 0,0 0 1 0 0,0 0-1 0 0,0 0 1 0 0,-1 0-1 0 0,1 0 1 0 0,0-1-1 0 0,0 1 1 0 0,0-1-1 0 0,0 0 1 0 0,-1 1-1 0 0,1-2 1 0 0,0 1-1 0 0,4-2 1 0 0,5-4-114 0 0,0 0 1 0 0,20-17-1 0 0,-32 23 113 0 0,8-5-254 0 0,0-1 0 0 0,-1 0 0 0 0,0 0 0 0 0,0-1 0 0 0,-1 0 0 0 0,1-1 0 0 0,-2 1 1 0 0,0-1-1 0 0,0 0 0 0 0,4-10 0 0 0,-3 4-315 0 0,-2 0 0 0 0,0-1 0 0 0,0 0 1 0 0,-1 0-1 0 0,0-26 0 0 0,13-281-2634 0 0,-11 67 4440 0 0,-5 247-432 0 0,0 0-1 0 0,3-19 3587 0 0,-1 29-4276 0 0,0 1 0 0 0,0-1 0 0 0,-1 0 0 0 0,1 1 0 0 0,0-1 0 0 0,-1 1 1 0 0,1-1-1 0 0,-1 1 0 0 0,0 0 0 0 0,0 0 0 0 0,2 2 0 0 0,4 10 110 0 0,0-1-1 0 0,-1 2 1 0 0,-1-1 0 0 0,0 0-1 0 0,3 21 1 0 0,10 78 378 0 0,-18-111-586 0 0,19 218 639 0 0,0 14-489 0 0,-15-212-257 0 0,1 0 1 0 0,1-1 0 0 0,0 1 0 0 0,11 22 0 0 0,-14-38-160 0 0,-1-1 0 0 0,1 0 0 0 0,0 0 0 0 0,0 0 0 0 0,1 0 0 0 0,-1 0-1 0 0,1-1 1 0 0,0 1 0 0 0,0-1 0 0 0,7 5 0 0 0,5 2-1178 0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51.0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178 64 20271 0 0,'-2'3'403'0'0,"1"1"-1"0"0,-1-1 1 0 0,0 0 0 0 0,1 1-1 0 0,0-1 1 0 0,0 1 0 0 0,0 0-1 0 0,0-1 1 0 0,0 1 0 0 0,1 0-1 0 0,-1 0 1 0 0,1-1 0 0 0,0 1-1 0 0,1 0 1 0 0,0 6-1 0 0,0-7-296 0 0,-1 0-1 0 0,1 0 1 0 0,0 0-1 0 0,0 0 1 0 0,0-1-1 0 0,1 1 0 0 0,-1 0 1 0 0,1-1-1 0 0,-1 1 1 0 0,1-1-1 0 0,0 1 0 0 0,0-1 1 0 0,0 0-1 0 0,0 0 1 0 0,1 1-1 0 0,-1-2 0 0 0,1 1 1 0 0,-1 0-1 0 0,6 2 1 0 0,2 0-45 0 0,0 0 0 0 0,0-1 0 0 0,1 0 0 0 0,-1-1 0 0 0,1 0 0 0 0,0-1 0 0 0,0 0 0 0 0,11 0 0 0 0,-4-2-64 0 0,-1 0-1 0 0,1-2 1 0 0,-1 1-1 0 0,22-8 1 0 0,-27 6-88 0 0,0 0 1 0 0,1-1 0 0 0,-2 0-1 0 0,1-1 1 0 0,0 0 0 0 0,-1-1-1 0 0,-1-1 1 0 0,14-10 0 0 0,-20 14 50 0 0,-1 1 0 0 0,1-1 0 0 0,-1 0-1 0 0,1 0 1 0 0,-1 0 0 0 0,0 0 0 0 0,-1 0 0 0 0,1-1 0 0 0,-1 1 0 0 0,0-1 0 0 0,0 0 0 0 0,0 0 0 0 0,-1 0 0 0 0,0 0 0 0 0,0 0 0 0 0,0 0 0 0 0,0 0-1 0 0,-1 0 1 0 0,0 0 0 0 0,0 0 0 0 0,0 0 0 0 0,-1 0 0 0 0,-1-8 0 0 0,2 11 792 0 0,-8 51 304 0 0,8-32-972 0 0,0 0 0 0 0,2 1-1 0 0,0-1 1 0 0,1 0 0 0 0,5 19-1 0 0,33 84 18 0 0,-2-3-67 0 0,-25-70 95 0 0,-4 1-1 0 0,-1 0 1 0 0,4 62 0 0 0,-13-91-34 0 0,0-1 1 0 0,-2 0 0 0 0,0 1-1 0 0,-8 33 1 0 0,6-40-17 0 0,0 1 1 0 0,-1-1-1 0 0,0-1 0 0 0,-1 1 0 0 0,0-1 1 0 0,-1 0-1 0 0,-16 20 0 0 0,15-23-45 0 0,-1 1 0 0 0,0-1 0 0 0,-1 0 0 0 0,0-1 0 0 0,0 0 0 0 0,0-1 0 0 0,-1 0 0 0 0,0-1 0 0 0,0 0 0 0 0,-1 0 0 0 0,-16 3 0 0 0,-1 0-17 0 0,0-3 0 0 0,-1 0 0 0 0,-44 1 0 0 0,32-6-290 0 0,0-2 1 0 0,1-2-1 0 0,-1-1 1 0 0,-65-18-1 0 0,48 7-1228 0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55.5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 0 9215 0 0,'0'0'3319'0'0,"-1"2"-2028"0"0,-1 11 158 0 0,-2 18 1560 0 0,-2 0 0 0 0,-19 54 1 0 0,15-59-2203 0 0,-19 48 521 0 0,-26 97 1 0 0,47-124-736 0 0,10-44-406 0 0,7 2-150 0 0,-6-5-37 0 0,0 0 0 0 0,0 1 0 0 0,0-1 0 0 0,0-1 0 0 0,0 1 0 0 0,0 0 0 0 0,0-1 0 0 0,0 0 0 0 0,0 1 0 0 0,4-3 0 0 0,30-14-36 0 0,-26 11 5 0 0,111-47-613 0 0,-102 46 533 0 0,1 1 1 0 0,0 1-1 0 0,0 0 1 0 0,25-1-1 0 0,-39 6 105 0 0,0 0 0 0 0,-1 0 0 0 0,1 1 0 0 0,0-1 0 0 0,0 1 0 0 0,-1 1 0 0 0,1-1 0 0 0,-1 1 0 0 0,1 0 0 0 0,-1 1 0 0 0,0 0 0 0 0,1 0 0 0 0,-1 0 0 0 0,-1 1 0 0 0,1-1 0 0 0,-1 1 0 0 0,1 1 0 0 0,-1-1 0 0 0,0 1 0 0 0,-1 0 0 0 0,1 0 0 0 0,-1 0 0 0 0,0 1 0 0 0,0-1 0 0 0,-1 1 0 0 0,1 0 0 0 0,2 8 0 0 0,0 0 90 0 0,-1 0 0 0 0,0 0-1 0 0,-1 1 1 0 0,-1-1 0 0 0,4 29 0 0 0,-7-33-29 0 0,0 1 0 0 0,0 0 0 0 0,-1-1 0 0 0,0 1 0 0 0,-1-1 0 0 0,0 1 0 0 0,-1-1 0 0 0,0 0 0 0 0,-5 11 0 0 0,4-13-30 0 0,0 1-1 0 0,0-1 0 0 0,-1 0 0 0 0,0 0 0 0 0,0-1 0 0 0,-1 1 0 0 0,0-1 1 0 0,0-1-1 0 0,-1 1 0 0 0,0-1 0 0 0,0 0 0 0 0,-1 0 0 0 0,1-1 0 0 0,-1 0 1 0 0,0-1-1 0 0,0 1 0 0 0,-15 4 0 0 0,-6 1 43 0 0,-46 11 0 0 0,62-18-51 0 0,-1-1 1 0 0,1-1-1 0 0,-1 0 0 0 0,0-1 1 0 0,-25-2-1 0 0,31 0-394 0 0,1 0 1 0 0,0 0-1 0 0,0-1 1 0 0,0 1-1 0 0,0-2 0 0 0,0 1 1 0 0,0-1-1 0 0,1 0 1 0 0,-7-5-1 0 0,-1-4-8734 0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55.9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9 120 17047 0 0,'-7'-16'779'0'0,"6"12"-15"0"0,11-6-459 0 0,-7 7-121 0 0,1 0 0 0 0,0 0 0 0 0,0 0 0 0 0,0 0 0 0 0,1 1 0 0 0,-1 0 0 0 0,1 0 0 0 0,-1 0 0 0 0,7-2-1 0 0,6 0 1840 0 0,22-3 0 0 0,-9 2-1184 0 0,2-1-56 0 0,51 0-1 0 0,5-1-703 0 0,-62 4-122 0 0,66-12-2802 0 0,-50 6 1237 0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56.2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525 4 6447 0 0,'0'0'13711'0'0,"-14"-2"-10015"0"0,-13 2-2245 0 0,5-1-811 0 0,0 1 1 0 0,0 1 0 0 0,-33 7-1 0 0,31-2-471 0 0,1 2 0 0 0,0 0 1 0 0,0 1-1 0 0,1 1 0 0 0,0 1 0 0 0,1 2 0 0 0,0 0 1 0 0,1 0-1 0 0,-22 22 0 0 0,40-34-166 0 0,-18 15 112 0 0,1 2 0 0 0,-21 24 1 0 0,36-37-97 0 0,-1 1 1 0 0,1-1 0 0 0,1 1-1 0 0,-1 0 1 0 0,1 0 0 0 0,0 0-1 0 0,0 0 1 0 0,1 1 0 0 0,-1-1-1 0 0,2 1 1 0 0,-1 0 0 0 0,1-1-1 0 0,-1 13 1 0 0,2-16-19 0 0,0 0 0 0 0,0 1-1 0 0,0-1 1 0 0,1 0 0 0 0,0 0 0 0 0,0 0 0 0 0,-1 0-1 0 0,2 0 1 0 0,-1 0 0 0 0,0 0 0 0 0,1-1 0 0 0,-1 1-1 0 0,1 0 1 0 0,3 4 0 0 0,-1-3 2 0 0,-1-1-1 0 0,1 0 1 0 0,0 0-1 0 0,0 0 1 0 0,0 0 0 0 0,0-1-1 0 0,0 0 1 0 0,9 4 0 0 0,-1-2-1 0 0,0-1 0 0 0,1 0 0 0 0,-1-1 0 0 0,0 0-1 0 0,1-1 1 0 0,21 0 0 0 0,-16-3-142 0 0,1-1 0 0 0,-1-1 0 0 0,0 0-1 0 0,0-2 1 0 0,24-9 0 0 0,-29 9-5 0 0,1 0 1 0 0,-1 0-1 0 0,0-2 0 0 0,0 1 0 0 0,-1-2 1 0 0,0 1-1 0 0,-1-2 0 0 0,0 0 0 0 0,0 0 1 0 0,-1-1-1 0 0,-1 0 0 0 0,1 0 0 0 0,-2-1 1 0 0,0-1-1 0 0,12-23 0 0 0,19-62 73 0 0,-38 97 717 0 0,5 18-59 0 0,-2-6-437 0 0,3 15 141 0 0,-2 0-1 0 0,0 0 1 0 0,-2 1-1 0 0,-1 41 1 0 0,-12 109 266 0 0,4-113-395 0 0,-16 167 82 0 0,10-121-179 0 0,12-106-87 0 0,-1 0 0 0 0,1 0 0 0 0,0 0 0 0 0,1 0-1 0 0,0 7 1 0 0,0-11-128 0 0,-1 1 1 0 0,1 0-1 0 0,0-1 0 0 0,-1 1 0 0 0,1 0 0 0 0,-1-1 0 0 0,1 1 0 0 0,0-1 0 0 0,0 1 0 0 0,-1-1 1 0 0,1 0-1 0 0,0 1 0 0 0,0-1 0 0 0,-1 0 0 0 0,1 1 0 0 0,0-1 0 0 0,0 0 0 0 0,0 0 0 0 0,0 0 0 0 0,-1 0 1 0 0,1 0-1 0 0,0 0 0 0 0,0 0 0 0 0,0 0 0 0 0,0 0 0 0 0,-1 0 0 0 0,1 0 0 0 0,1-1 0 0 0,12-4-9454 0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56.6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294 61 12439 0 0,'-3'-2'360'0'0,"1"0"0"0"0,-1 0 0 0 0,0 1 1 0 0,0-1-1 0 0,0 1 0 0 0,0 0 0 0 0,0 0 0 0 0,0 0 0 0 0,0 0 0 0 0,-1 0 0 0 0,1 1 0 0 0,0-1 0 0 0,0 1 0 0 0,0 0 0 0 0,-1 0 0 0 0,1 0 0 0 0,0 1 0 0 0,0-1 0 0 0,-1 1 0 0 0,1 0 0 0 0,-4 1 1 0 0,0 1 314 0 0,0 0 0 0 0,0 0 0 0 0,1 1 0 0 0,-1 0 0 0 0,1 1 0 0 0,-7 5 0 0 0,-35 35 1666 0 0,45-42-2148 0 0,-10 10 57 0 0,1 0 0 0 0,1 1 1 0 0,1 0-1 0 0,0 1 0 0 0,1 0 0 0 0,0 1 0 0 0,1 0 0 0 0,1 0 0 0 0,0 0 0 0 0,-7 33 0 0 0,11-38-212 0 0,1 0 0 0 0,1 0 0 0 0,0 0 0 0 0,1 0 0 0 0,0 0 1 0 0,0 0-1 0 0,1 0 0 0 0,0 0 0 0 0,1 0 0 0 0,1 0 0 0 0,0 0 0 0 0,0 0 0 0 0,1-1 0 0 0,0 0 1 0 0,1 0-1 0 0,0 0 0 0 0,0 0 0 0 0,11 13 0 0 0,-8-14-47 0 0,-1-1 0 0 0,1 0 0 0 0,1 0 0 0 0,-1-1 0 0 0,1 0 0 0 0,0-1-1 0 0,1 0 1 0 0,0 0 0 0 0,0-1 0 0 0,0 0 0 0 0,0-1 0 0 0,1 0 0 0 0,0-1 0 0 0,0 0 0 0 0,0 0 0 0 0,0-1 0 0 0,0-1-1 0 0,13 1 1 0 0,0-2-76 0 0,-1-1-1 0 0,0-1 1 0 0,0-1-1 0 0,1-1 0 0 0,-2-1 1 0 0,1-1-1 0 0,39-16 1 0 0,-50 17 34 0 0,-1-1 1 0 0,1 0-1 0 0,-1 0 1 0 0,-1-2-1 0 0,0 1 1 0 0,0-1-1 0 0,0-1 1 0 0,-1 1-1 0 0,0-2 1 0 0,0 1-1 0 0,-1-1 1 0 0,-1-1 0 0 0,0 1-1 0 0,7-14 1 0 0,-9 15 46 0 0,-1-1 1 0 0,0-1-1 0 0,0 1 1 0 0,-1 0 0 0 0,0-1-1 0 0,-1 0 1 0 0,0 0 0 0 0,-1 0-1 0 0,0 0 1 0 0,0 0-1 0 0,-2 0 1 0 0,1 0 0 0 0,-1 1-1 0 0,-1-1 1 0 0,0 0-1 0 0,-6-18 1 0 0,2 13 18 0 0,0 1 0 0 0,-1 0 0 0 0,-1 0 0 0 0,0 1 0 0 0,-1 0 0 0 0,-1 0-1 0 0,0 1 1 0 0,-1 0 0 0 0,0 1 0 0 0,-1 1 0 0 0,0-1 0 0 0,-1 2 0 0 0,0 0 0 0 0,-1 0 0 0 0,0 2 0 0 0,0-1-1 0 0,-1 2 1 0 0,0 0 0 0 0,-1 1 0 0 0,1 0 0 0 0,-26-5 0 0 0,29 8-654 0 0,0 0 1245 0 0,-23-3 1 0 0,12 6-2679 0 0,21 1 1354 0 0,0-1-1 0 0,0 0 1 0 0,0 1-1 0 0,1 0 1 0 0,-1-1-1 0 0,0 1 1 0 0,1 0-1 0 0,-1 0 1 0 0,-1 1 0 0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57.3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249 26 6447 0 0,'-5'-12'688'0'0,"4"11"-458"0"0,0 0-1 0 0,0 0 1 0 0,0-1-1 0 0,-1 1 1 0 0,1 0-1 0 0,-1 1 1 0 0,1-1-1 0 0,-1 0 0 0 0,-9-4 9526 0 0,-7 8-5850 0 0,13 0-3482 0 0,-1 0-1 0 0,1 0 0 0 0,-1 0 1 0 0,1 1-1 0 0,0 0 0 0 0,0 0 0 0 0,-4 5 1 0 0,2-2-74 0 0,-7 6 80 0 0,1 0 0 0 0,1 1 0 0 0,0 1 0 0 0,1 0 0 0 0,-11 19-1 0 0,8-7-26 0 0,0-1-1 0 0,-14 44 1 0 0,26-62-360 0 0,0 0 0 0 0,0 0 0 0 0,0 0 1 0 0,1 0-1 0 0,1 0 0 0 0,-1 1 0 0 0,1 8 0 0 0,0-15-39 0 0,0 1-1 0 0,1 0 1 0 0,-1-1-1 0 0,0 1 1 0 0,1-1-1 0 0,0 1 1 0 0,-1-1-1 0 0,1 1 0 0 0,0-1 1 0 0,0 1-1 0 0,1-1 1 0 0,-1 0-1 0 0,0 0 1 0 0,1 1-1 0 0,-1-1 1 0 0,1 0-1 0 0,0 0 0 0 0,0 0 1 0 0,0-1-1 0 0,0 1 1 0 0,0 0-1 0 0,0-1 1 0 0,0 1-1 0 0,0-1 1 0 0,5 2-1 0 0,0-1-22 0 0,0-1 0 0 0,0 0 0 0 0,0 0 1 0 0,0-1-1 0 0,0 0 0 0 0,1 0 0 0 0,-1-1 0 0 0,0 1 0 0 0,0-2 0 0 0,0 1 1 0 0,0-1-1 0 0,0 0 0 0 0,0 0 0 0 0,-1-1 0 0 0,1 0 0 0 0,6-4 1 0 0,0 0-153 0 0,0-1 0 0 0,0-1 0 0 0,-1 1 0 0 0,-1-2 0 0 0,1 0 0 0 0,16-19 0 0 0,-9 6-222 0 0,30-48 0 0 0,-47 68 354 0 0,10-12 9 0 0,-10 14 39 0 0,-1 0-1 0 0,0 0 1 0 0,1 0-1 0 0,-1 1 1 0 0,1-1-1 0 0,0 1 1 0 0,-1-1-1 0 0,1 1 1 0 0,0-1-1 0 0,-1 1 1 0 0,1 0-1 0 0,0-1 1 0 0,-1 1-1 0 0,1 0 1 0 0,0 0-1 0 0,-1 1 1 0 0,1-1-1 0 0,0 0 1 0 0,-1 0-1 0 0,1 1 1 0 0,0-1-1 0 0,-1 1 1 0 0,1 0-1 0 0,-1-1 1 0 0,3 2-1 0 0,4 2 47 0 0,-1 0 0 0 0,1 1 0 0 0,11 8 0 0 0,2 6 27 0 0,0 1 1 0 0,27 34-1 0 0,-15-16-19 0 0,-14-20-49 0 0,-10-14-14 0 0,-3-2 0 0 0,-4-1-1 0 0,1-1-1 0 0,-1 1 1 0 0,0-1-1 0 0,0 1 0 0 0,0-1 1 0 0,0 0-1 0 0,0 0 1 0 0,1 0-1 0 0,-1 0 1 0 0,0 0-1 0 0,0 0 1 0 0,0-1-1 0 0,0 1 1 0 0,0-1-1 0 0,0 0 1 0 0,0 1-1 0 0,0-1 1 0 0,0 0-1 0 0,0 0 1 0 0,0 0-1 0 0,0-1 1 0 0,0 1-1 0 0,-1 0 1 0 0,1-1-1 0 0,0 1 1 0 0,-1-1-1 0 0,3-2 1 0 0,3-5-31 0 0,0 0 0 0 0,0-1 1 0 0,9-19-1 0 0,-15 27 29 0 0,2-3-43 0 0,-1-1 1 0 0,0 0-1 0 0,1 0 1 0 0,1-10-1 0 0,7-26-130 0 0,0 50 204 0 0,8 11 99 0 0,-8-7-3 0 0,1 0 0 0 0,0-1 1 0 0,1 0-1 0 0,23 15 0 0 0,-32-24-101 0 0,0 0 0 0 0,0 0 0 0 0,0 0 0 0 0,0 0 0 0 0,1-1 0 0 0,-1 0 0 0 0,0 0 0 0 0,1 0 0 0 0,-1 0 0 0 0,1-1 0 0 0,-1 0 0 0 0,1 0 0 0 0,-1 0 0 0 0,1 0 0 0 0,-1-1 0 0 0,0 0 0 0 0,1 1 0 0 0,-1-2 0 0 0,1 1 0 0 0,-1 0 0 0 0,0-1 0 0 0,5-3 0 0 0,8-5-2 0 0,-1 0 0 0 0,-1-2 0 0 0,0 0 0 0 0,0-1 0 0 0,-1 0 0 0 0,13-16 0 0 0,-27 29-21 0 0,0-1 0 0 0,1 1 0 0 0,-1-1 0 0 0,0 1 0 0 0,1-1 0 0 0,-1 1 0 0 0,1 0 1 0 0,-1-1-1 0 0,1 1 0 0 0,-1 0 0 0 0,1 0 0 0 0,-1-1 0 0 0,1 1 0 0 0,-1 0 0 0 0,1 0 0 0 0,0-1 0 0 0,1 2-14 0 0,1 1-1 0 0,-1-1 1 0 0,0 0-1 0 0,1 1 1 0 0,-1-1-1 0 0,0 1 1 0 0,0 0 0 0 0,0 0-1 0 0,-1 0 1 0 0,1 0-1 0 0,0 0 1 0 0,-1 0-1 0 0,3 3 1 0 0,6 7-390 0 0,11 7-1311 0 0,-5-10-5416 0 0,-2-2-1655 0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57.7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67 20039 0 0,'26'-12'651'0'0,"1"1"0"0"0,0 1 1 0 0,0 2-1 0 0,1 1 0 0 0,39-5 0 0 0,22 5 1544 0 0,-78 8-1971 0 0,0-1 0 0 0,-1 1 0 0 0,1 1 0 0 0,0 0 0 0 0,-1 0 0 0 0,13 5-1 0 0,-21-6-204 0 0,0 0 0 0 0,-1-1 0 0 0,1 1-1 0 0,0 0 1 0 0,-1 1 0 0 0,1-1 0 0 0,-1 0-1 0 0,1 0 1 0 0,-1 1 0 0 0,0-1 0 0 0,1 0-1 0 0,-1 1 1 0 0,0 0 0 0 0,0-1 0 0 0,0 1-1 0 0,0 0 1 0 0,0-1 0 0 0,-1 1 0 0 0,1 0-1 0 0,0 0 1 0 0,-1 0 0 0 0,1-1 0 0 0,-1 1-1 0 0,0 0 1 0 0,0 0 0 0 0,0 0 0 0 0,0 0-1 0 0,0 0 1 0 0,0 0 0 0 0,-1 3 0 0 0,0 1-6 0 0,0-1 0 0 0,0 1 0 0 0,-1-1 0 0 0,0 1 0 0 0,0-1 0 0 0,0 0 0 0 0,-1 0 0 0 0,0 0 0 0 0,-4 6 0 0 0,-68 80 114 0 0,62-75-117 0 0,7-9-10 0 0,0 0 1 0 0,1 0 0 0 0,-8 13 0 0 0,12-18-1 0 0,0 0 0 0 0,0-1-1 0 0,1 1 1 0 0,-1 0 0 0 0,1 0 0 0 0,-1-1 0 0 0,1 1 0 0 0,-1 0 0 0 0,1 0 0 0 0,0 0 0 0 0,0 0 0 0 0,0 0 0 0 0,0 0 0 0 0,0-1 0 0 0,0 1 0 0 0,1 0 0 0 0,-1 0 0 0 0,0 0 0 0 0,1 0 0 0 0,0-1 0 0 0,-1 1 0 0 0,3 3 0 0 0,-2-4-4 0 0,0 1 1 0 0,0-1-1 0 0,1 1 0 0 0,-1-1 0 0 0,1 0 0 0 0,-1 0 1 0 0,1 0-1 0 0,-1 0 0 0 0,1 0 0 0 0,0 0 1 0 0,-1 0-1 0 0,1 0 0 0 0,0-1 0 0 0,0 1 0 0 0,2 0 1 0 0,32 3-136 0 0,-22-3 19 0 0,14 3-100 0 0,0 0 0 0 0,-1 1 0 0 0,1 2-1 0 0,27 11 1 0 0,-40-13 193 0 0,-1 2-1 0 0,0-1 1 0 0,-1 2 0 0 0,0 0-1 0 0,0 1 1 0 0,0 0 0 0 0,-1 1-1 0 0,-1 0 1 0 0,11 12 0 0 0,-19-19 55 0 0,-1-1 1 0 0,1 1 0 0 0,-1 0-1 0 0,0 0 1 0 0,0 1 0 0 0,-1-1-1 0 0,1 0 1 0 0,0 1-1 0 0,-1-1 1 0 0,0 1 0 0 0,0-1-1 0 0,0 1 1 0 0,0 0 0 0 0,-1-1-1 0 0,0 1 1 0 0,1 0 0 0 0,-1-1-1 0 0,0 1 1 0 0,-1 0-1 0 0,1 0 1 0 0,-2 4 0 0 0,0-2 82 0 0,0 0 1 0 0,0 0-1 0 0,-1-1 0 0 0,0 1 1 0 0,0 0-1 0 0,-1-1 0 0 0,1 0 1 0 0,-1 0-1 0 0,0 0 1 0 0,-1 0-1 0 0,-8 7 0 0 0,0-2 100 0 0,0-1 1 0 0,-1 0-1 0 0,0 0 0 0 0,0-2 0 0 0,0 0 0 0 0,-1 0 0 0 0,-25 6 0 0 0,20-7-93 0 0,-1-1 0 0 0,0-2 0 0 0,0 0 0 0 0,0-1-1 0 0,-30-1 1 0 0,45-1-209 0 0,1 0 0 0 0,-1-1 0 0 0,1 0 0 0 0,-1 0 0 0 0,1 0 0 0 0,0-1 0 0 0,-1 0 0 0 0,1 0 0 0 0,0 0 0 0 0,0 0 0 0 0,0-1 0 0 0,0 0 0 0 0,-8-7 0 0 0,-1-3-688 0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58.7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284 459 11975 0 0,'-4'-5'1244'0'0,"4"4"-1208"0"0,0 1-1 0 0,-1 0 0 0 0,1-1 0 0 0,0 1 1 0 0,-1 0-1 0 0,1 0 0 0 0,0-1 1 0 0,-1 1-1 0 0,1 0 0 0 0,0 0 0 0 0,-1-1 1 0 0,1 1-1 0 0,-1 0 0 0 0,1 0 1 0 0,-1 0-1 0 0,1 0 0 0 0,0-1 1 0 0,-1 1-1 0 0,1 0 0 0 0,-1 0 0 0 0,1 0 1 0 0,-1 0-1 0 0,1 0 0 0 0,0 0 1 0 0,-1 0-1 0 0,1 0 0 0 0,-1 1 0 0 0,1-1 1 0 0,-1 0-1 0 0,1 0 0 0 0,0 0 1 0 0,-1 0-1 0 0,1 1 0 0 0,-1-1 0 0 0,1 0 1 0 0,0 0-1 0 0,-1 1 0 0 0,0-1 140 0 0,-8 5 1245 0 0,0 0 0 0 0,0 0-1 0 0,1 1 1 0 0,-16 14 0 0 0,-3 1 193 0 0,2 0-495 0 0,1 0 0 0 0,-26 31 0 0 0,27-28-457 0 0,17-17-517 0 0,0 0 0 0 0,0 0 0 0 0,0 0 0 0 0,1 1 1 0 0,1 0-1 0 0,-1 0 0 0 0,1 0 0 0 0,0 0 0 0 0,-2 9 0 0 0,5-13-119 0 0,0-1 1 0 0,1 0-1 0 0,-1 1 0 0 0,1-1 0 0 0,-1 0 0 0 0,1 1 0 0 0,0-1 0 0 0,0 1 0 0 0,1-1 1 0 0,-1 0-1 0 0,1 1 0 0 0,0-1 0 0 0,0 0 0 0 0,0 0 0 0 0,0 1 0 0 0,0-1 0 0 0,1 0 1 0 0,-1 0-1 0 0,1 0 0 0 0,0 0 0 0 0,0-1 0 0 0,0 1 0 0 0,0 0 0 0 0,0-1 0 0 0,1 1 1 0 0,4 2-1 0 0,0 0-23 0 0,0 0 0 0 0,1-1-1 0 0,0-1 1 0 0,-1 1 0 0 0,1-1 0 0 0,0 0 0 0 0,1-1 0 0 0,-1 0 0 0 0,0 0 0 0 0,1-1 0 0 0,-1 0 0 0 0,1-1 0 0 0,12 0 0 0 0,0-1-80 0 0,0-1 1 0 0,-1-1 0 0 0,1-1 0 0 0,27-9 0 0 0,-34 9-94 0 0,-1 0 0 0 0,0-1-1 0 0,0-1 1 0 0,-1 0 0 0 0,0-1-1 0 0,13-9 1 0 0,-21 13 113 0 0,-1 0 0 0 0,1 0 0 0 0,-1 0 0 0 0,1 0 0 0 0,-1-1 0 0 0,0 0 0 0 0,-1 1 0 0 0,1-1-1 0 0,-1 0 1 0 0,1 0 0 0 0,-1-1 0 0 0,0 1 0 0 0,-1 0 0 0 0,1-1 0 0 0,-1 1 0 0 0,0-1 0 0 0,0 1 0 0 0,0-1 0 0 0,-1 1 0 0 0,1-1 0 0 0,-1 0 0 0 0,0-4-1 0 0,-2-4-29 0 0,0 0 0 0 0,-1 0-1 0 0,-1 1 1 0 0,0 0-1 0 0,-8-19 1 0 0,2 10 70 0 0,-1 1-1 0 0,-17-24 1 0 0,22 35 118 0 0,-1 1-1 0 0,0 0 0 0 0,-1 0 1 0 0,0 1-1 0 0,0 0 1 0 0,-13-8-1 0 0,20 15 412 0 0,4 0-390 0 0,12 2-62 0 0,13 2-44 0 0,1-1 1 0 0,-1-2-1 0 0,35-2 0 0 0,-38-1-128 0 0,-1-2 0 0 0,0 0 0 0 0,0-1 0 0 0,0-2 0 0 0,-1-1 0 0 0,32-14 0 0 0,-44 17 46 0 0,-1-1 0 0 0,0 0 0 0 0,0-1 0 0 0,-1 0 0 0 0,1-1 0 0 0,-2 0 0 0 0,1 0 0 0 0,-1-1 0 0 0,0 0 0 0 0,-1 0 0 0 0,0-1-1 0 0,-1 0 1 0 0,0 0 0 0 0,0 0 0 0 0,5-16 0 0 0,2-13 359 0 0,-2 0 0 0 0,-2-1 0 0 0,9-80 0 0 0,-19 131 746 0 0,-13 148 1011 0 0,-35 426-670 0 0,13-205-1290 0 0,28-211-53 0 0,2-17-19 0 0,4-136-104 0 0,1-10 19 0 0,0-1 0 0 0,1 0 0 0 0,0 1-1 0 0,0-1 1 0 0,0 0 0 0 0,2 8 0 0 0,-12-22-352 0 0,1-2 267 0 0,2-1 0 0 0,0 1 0 0 0,0-1 0 0 0,-8-21-1 0 0,2 6-16 0 0,-6-13 42 0 0,2-2 0 0 0,2 0 0 0 0,2 0 0 0 0,-10-52 0 0 0,14 39 200 0 0,2 0 0 0 0,0-108 0 0 0,8 151-55 0 0,-1 0 0 0 0,2 0 0 0 0,0 0 0 0 0,0 1 0 0 0,1-1 0 0 0,0 1 1 0 0,1-1-1 0 0,10-19 0 0 0,-9 24-20 0 0,-1-1 0 0 0,2 0 1 0 0,-1 1-1 0 0,1 0 1 0 0,0 0-1 0 0,0 1 1 0 0,1 0-1 0 0,0 0 0 0 0,0 0 1 0 0,0 1-1 0 0,1 0 1 0 0,9-5-1 0 0,2 2-447 0 0,0 0-1 0 0,0 1 1 0 0,33-7-1 0 0,24 2-7985 0 0,-34 7 234 0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7:59.8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 12 10591 0 0,'-2'-6'964'0'0,"0"1"-438"0"0,3 8 86 0 0,-1-1 0 0 0,0 1 0 0 0,0 0 0 0 0,0 0 0 0 0,0 0 0 0 0,-1-1 0 0 0,1 1 0 0 0,-2 3 0 0 0,0 6 840 0 0,-14 131 5374 0 0,-7 72-4047 0 0,14-78-1863 0 0,1-15-466 0 0,5-90-400 0 0,0-6 0 0 0,0 1 0 0 0,2 0 1 0 0,5 51-1 0 0,-4-78-50 0 0,0 0 0 0 0,0 1 0 0 0,0-1 0 0 0,0 0 0 0 0,0 1 0 0 0,0-1 0 0 0,0 0 0 0 0,0 1 0 0 0,0-1 0 0 0,0 0 0 0 0,0 1 0 0 0,0-1 0 0 0,0 0 0 0 0,1 1 0 0 0,-1-1 0 0 0,0 0 0 0 0,0 0 0 0 0,0 1 0 0 0,0-1 0 0 0,1 0 0 0 0,-1 0 0 0 0,0 1 0 0 0,0-1 0 0 0,0 0 0 0 0,1 0 0 0 0,-1 1 0 0 0,0-1 0 0 0,1 0 0 0 0,-1 0 0 0 0,0 0 0 0 0,0 0 0 0 0,1 0 0 0 0,-1 1 0 0 0,0-1 0 0 0,1 0 0 0 0,-1 0 0 0 0,0 0 0 0 0,1 0 0 0 0,-1 0 0 0 0,0 0 0 0 0,1 0 0 0 0,-1 0 0 0 0,0 0 0 0 0,1 0 0 0 0,-1 0 0 0 0,0 0 0 0 0,1 0 0 0 0,-1 0 0 0 0,0-1 0 0 0,1 1 0 0 0,-1 0 0 0 0,0 0 0 0 0,0 0 0 0 0,1 0 0 0 0,-1-1 0 0 0,0 1 0 0 0,0 0 0 0 0,1 0 0 0 0,-1 0 0 0 0,0-1 0 0 0,1 1 0 0 0,3-3 1 0 0,-1 1-1 0 0,1-1 1 0 0,-1 0-1 0 0,1 0 1 0 0,-1-1 0 0 0,0 1-1 0 0,0-1 1 0 0,3-4-1 0 0,19-33-20 0 0,-23 37 14 0 0,26-57-236 0 0,-22 46 194 0 0,0 1 1 0 0,0 0 0 0 0,2 0-1 0 0,0 1 1 0 0,0 0 0 0 0,17-20-1 0 0,-23 31 41 0 0,0 1 0 0 0,0-1 0 0 0,0 1 0 0 0,0-1 0 0 0,0 1 0 0 0,0 0 0 0 0,0 0-1 0 0,3-2 1 0 0,-5 4 5 0 0,1-1-1 0 0,0 0 1 0 0,0 0 0 0 0,-1 0-1 0 0,1 1 1 0 0,0-1-1 0 0,-1 0 1 0 0,1 1-1 0 0,0-1 1 0 0,-1 0-1 0 0,1 1 1 0 0,-1-1-1 0 0,1 1 1 0 0,-1-1 0 0 0,1 1-1 0 0,-1-1 1 0 0,1 1-1 0 0,-1-1 1 0 0,1 1-1 0 0,0 1 1 0 0,-1-2 0 0 0,4 6 7 0 0,0 0-1 0 0,0 0 1 0 0,-1 1-1 0 0,0-1 1 0 0,0 1-1 0 0,0 0 1 0 0,-1-1 0 0 0,2 12-1 0 0,2 5 15 0 0,1 0 90 0 0,5 49 0 0 0,-2-10-27 0 0,-7-44-96 0 0,5 18 44 0 0,-8-34-43 0 0,1 0 1 0 0,0 0-1 0 0,0 0 1 0 0,0 0-1 0 0,0 0 0 0 0,0 0 1 0 0,0-1-1 0 0,0 1 0 0 0,0 0 1 0 0,1-1-1 0 0,-1 1 1 0 0,1-1-1 0 0,-1 1 0 0 0,3 0 1 0 0,-2-1-282 0 0,0-1-1 0 0,0 1 1 0 0,1-1 0 0 0,-1 0 0 0 0,0 0 0 0 0,0 0-1 0 0,0 0 1 0 0,1 0 0 0 0,-1 0 0 0 0,0 0 0 0 0,0-1-1 0 0,5-1 1 0 0,-5 2-759 0 0,14-6-8072 0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00.2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145 1 13359 0 0,'0'0'1027'0'0,"-1"1"-670"0"0,-8 15-85 0 0,2-5 1885 0 0,0 0 0 0 0,-7 18-1 0 0,12-24-1709 0 0,1-1 0 0 0,0 0 0 0 0,0 0 0 0 0,0 1-1 0 0,0-1 1 0 0,1 0 0 0 0,0 1 0 0 0,0-1 0 0 0,0 1-1 0 0,0-1 1 0 0,2 7 0 0 0,0-4-264 0 0,0-1-1 0 0,1 1 1 0 0,-1-1-1 0 0,1 0 1 0 0,1 0-1 0 0,-1 0 1 0 0,1 0-1 0 0,0-1 1 0 0,1 0-1 0 0,-1 0 1 0 0,1 0-1 0 0,0 0 1 0 0,0-1-1 0 0,0 1 1 0 0,9 4-1 0 0,-5-3-163 0 0,0-1 0 0 0,0-1 1 0 0,0 1-1 0 0,1-1 0 0 0,0-1 0 0 0,0 0 0 0 0,0 0 1 0 0,0-1-1 0 0,17 2 0 0 0,-23-4-62 0 0,1 0 1 0 0,-1 0-1 0 0,1 0 1 0 0,-1-1-1 0 0,1 1 0 0 0,-1-1 1 0 0,1 0-1 0 0,-1-1 1 0 0,0 1-1 0 0,1-1 1 0 0,-1 1-1 0 0,0-1 0 0 0,0-1 1 0 0,0 1-1 0 0,0-1 1 0 0,-1 1-1 0 0,1-1 0 0 0,-1 0 1 0 0,1 0-1 0 0,-1-1 1 0 0,0 1-1 0 0,0-1 0 0 0,-1 1 1 0 0,1-1-1 0 0,-1 0 1 0 0,0 0-1 0 0,1 0 0 0 0,-2 0 1 0 0,1 0-1 0 0,-1-1 1 0 0,1 1-1 0 0,-1-1 0 0 0,0 1 1 0 0,-1-1-1 0 0,1 1 1 0 0,-1-7-1 0 0,1 3 27 0 0,-1 0 0 0 0,0-1 0 0 0,-1 1 0 0 0,0 0 0 0 0,0-1 0 0 0,-1 1 0 0 0,0 0 0 0 0,0 0 0 0 0,-1 0 0 0 0,0 0 0 0 0,-1 1 0 0 0,1-1 0 0 0,-1 1 0 0 0,-6-7 0 0 0,10 13 456 0 0,1 14-410 0 0,1 0 0 0 0,0 0 0 0 0,1 0 0 0 0,0 0 1 0 0,1 0-1 0 0,10 21 0 0 0,-7-15 8 0 0,10 35 1 0 0,-9-11-39 0 0,-1 0 0 0 0,-3 0 0 0 0,-1 1 0 0 0,-4 49 0 0 0,-19 131 246 0 0,15-196-198 0 0,-1 0 1 0 0,-1-1-1 0 0,-1 0 0 0 0,-1-1 1 0 0,-26 50-1 0 0,34-73-36 0 0,-1 0 0 0 0,1-1 0 0 0,-1 1 0 0 0,0-1-1 0 0,0 0 1 0 0,0 1 0 0 0,0-1 0 0 0,0 0 0 0 0,0 0 0 0 0,-1 0 0 0 0,1 0 0 0 0,-1-1-1 0 0,1 1 1 0 0,-1-1 0 0 0,-4 2 0 0 0,4-2-2 0 0,0-1 1 0 0,0 1-1 0 0,0-1 1 0 0,-1 1-1 0 0,1-1 1 0 0,0 0-1 0 0,-1-1 0 0 0,1 1 1 0 0,0-1-1 0 0,0 1 1 0 0,-1-1-1 0 0,1 0 1 0 0,-6-2-1 0 0,-14-7-110 0 0,0 0 0 0 0,1-2 0 0 0,0 0 0 0 0,-23-19 0 0 0,33 22 9 0 0,-1-2-1 0 0,1 0 1 0 0,1 0-1 0 0,-1-1 1 0 0,2 0-1 0 0,0-1 1 0 0,-13-21-1 0 0,20 27-232 0 0,0 0-1 0 0,0 0 0 0 0,0 0 1 0 0,1-1-1 0 0,0 1 1 0 0,1-1-1 0 0,0 1 1 0 0,0-1-1 0 0,0-12 1 0 0,2-9-1175 0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01.6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419 606 19295 0 0,'0'0'1744'0'0,"-2"0"-1434"0"0,-6-1 117 0 0,1 0 1 0 0,-1 1 0 0 0,1 0 0 0 0,-1 0 0 0 0,0 1-1 0 0,1 0 1 0 0,-1 0 0 0 0,-8 4 0 0 0,-60 22 2447 0 0,63-23-2855 0 0,-5 4 152 0 0,0 1 1 0 0,1 1 0 0 0,0 0-1 0 0,0 1 1 0 0,1 1 0 0 0,1 0-1 0 0,0 1 1 0 0,1 1 0 0 0,0 0-1 0 0,1 1 1 0 0,0 1 0 0 0,2 0-1 0 0,-14 23 1 0 0,21-31-132 0 0,0 0 0 0 0,0 1 1 0 0,0 0-1 0 0,1 0 0 0 0,-2 11 0 0 0,4-17-33 0 0,0 1 0 0 0,1-1 0 0 0,-1 0 0 0 0,1 1 0 0 0,0-1 0 0 0,0 0 0 0 0,0 1-1 0 0,0-1 1 0 0,1 1 0 0 0,-1-1 0 0 0,1 0 0 0 0,0 0 0 0 0,0 1 0 0 0,0-1 0 0 0,1 0 0 0 0,-1 0-1 0 0,4 5 1 0 0,-3-6-7 0 0,0 0 0 0 0,0 0-1 0 0,0 0 1 0 0,1-1 0 0 0,-1 1 0 0 0,1-1-1 0 0,-1 1 1 0 0,1-1 0 0 0,0 0-1 0 0,-1 0 1 0 0,1 0 0 0 0,0 0-1 0 0,0-1 1 0 0,0 1 0 0 0,-1-1 0 0 0,1 1-1 0 0,5-1 1 0 0,-2 0-3 0 0,1 0 1 0 0,-1-1-1 0 0,0 0 1 0 0,1 0-1 0 0,-1 0 1 0 0,0 0-1 0 0,6-3 0 0 0,21-10-190 0 0,51-28-1 0 0,-72 34 59 0 0,1 0 0 0 0,-1-1 0 0 0,0-1 0 0 0,-1 1 0 0 0,0-2 1 0 0,15-18-1 0 0,-12 10-92 0 0,-1-1 0 0 0,-1 0 0 0 0,-1 0-1 0 0,-1-2 1 0 0,0 1 0 0 0,-2-1 0 0 0,-1-1 0 0 0,10-44 0 0 0,21-173-886 0 0,-28 155 805 0 0,11-128-171 0 0,-19 194 536 0 0,-1 15-10 0 0,0-1 0 0 0,-1 1-1 0 0,0-1 1 0 0,0 1 0 0 0,0-1 0 0 0,0 1-1 0 0,-1-1 1 0 0,-1-6 0 0 0,1 9 250 0 0,-3 15 321 0 0,2-1-415 0 0,0 1-1 0 0,0-1 1 0 0,1 1-1 0 0,0 0 1 0 0,3 23-1 0 0,14 66 477 0 0,-8-56-416 0 0,8 65 423 0 0,-4 0-1 0 0,-5 145 0 0 0,-9-95-434 0 0,2-160-252 0 0,-1 5-40 0 0,1 0 0 0 0,0-1 0 0 0,0 1 0 0 0,0-1 0 0 0,1 1 0 0 0,0 0 0 0 0,0-1 0 0 0,2 8 0 0 0,10-18-1115 0 0,-6 0 758 0 0,-1 0 0 0 0,1 0 0 0 0,-1-1 0 0 0,0 0 0 0 0,0 0 0 0 0,6-8 0 0 0,27-45-1875 0 0,-1 4 790 0 0,-30 44 1180 0 0,-4 5-15 0 0,1 0 0 0 0,-1 0 0 0 0,1 0 1 0 0,1 1-1 0 0,-1 0 0 0 0,1 0 0 0 0,11-7 0 0 0,-16 11 332 0 0,0 1 0 0 0,0 0 1 0 0,0 0-1 0 0,0 0 0 0 0,0 0 1 0 0,0 0-1 0 0,0 0 0 0 0,0 0 0 0 0,0 0 1 0 0,-1 0-1 0 0,1 0 0 0 0,0 0 1 0 0,0 0-1 0 0,0 1 0 0 0,0-1 0 0 0,0 1 1 0 0,0-1-1 0 0,0 0 0 0 0,0 1 1 0 0,0 0-1 0 0,15 11 429 0 0,-8-5 69 0 0,-1 1 1 0 0,0 0-1 0 0,-1 0 0 0 0,0 1 0 0 0,0 0 0 0 0,0 0 0 0 0,7 17 1 0 0,-6-6 506 0 0,0 0-1 0 0,8 39 1 0 0,-8-33-385 0 0,-6-24 149 0 0,2-22-549 0 0,3-33-399 0 0,12-57 0 0 0,-14 90-4 0 0,1 2 1 0 0,1-1 0 0 0,13-29 0 0 0,-16 42 121 0 0,1-1 1 0 0,0 1 0 0 0,0 0 0 0 0,1 0-1 0 0,0 0 1 0 0,0 0 0 0 0,0 1 0 0 0,0 0-1 0 0,1 0 1 0 0,0 1 0 0 0,0-1 0 0 0,11-5-1 0 0,-11 7 38 0 0,16-9-80 0 0,31-11 0 0 0,-47 21 77 0 0,1 0 0 0 0,-1 0 0 0 0,1 0 0 0 0,-1 1 0 0 0,1 0 0 0 0,-1 0 0 0 0,1 1 0 0 0,0 0 0 0 0,-1 0 0 0 0,9 1 0 0 0,-13 0 21 0 0,0-1 0 0 0,0 1 0 0 0,0-1 0 0 0,1 1 0 0 0,-1 0 0 0 0,0 0 0 0 0,0 0 0 0 0,-1 0 0 0 0,1 0 0 0 0,0 1-1 0 0,0-1 1 0 0,-1 0 0 0 0,1 1 0 0 0,0-1 0 0 0,-1 1 0 0 0,1 0 0 0 0,-1 0 0 0 0,2 2 0 0 0,-2-1 33 0 0,1 1-1 0 0,-1-1 1 0 0,1 1-1 0 0,-1 0 1 0 0,-1-1 0 0 0,1 1-1 0 0,0 0 1 0 0,-1 0-1 0 0,0 7 1 0 0,0 1 77 0 0,-2-1-1 0 0,1 1 1 0 0,-2 0-1 0 0,0-1 1 0 0,-7 21-1 0 0,4-18-68 0 0,0 1 87 0 0,0 0 1 0 0,1 0-1 0 0,1 0 1 0 0,-3 21-1 0 0,6-32-120 0 0,1-1 0 0 0,-1 0 0 0 0,1 0 0 0 0,0 0 0 0 0,0 0 0 0 0,1 1 0 0 0,-1-1-1 0 0,1 0 1 0 0,-1 0 0 0 0,1 0 0 0 0,0 0 0 0 0,0 0 0 0 0,0 0 0 0 0,1 0 0 0 0,-1 0-1 0 0,1-1 1 0 0,0 1 0 0 0,-1 0 0 0 0,1-1 0 0 0,0 1 0 0 0,1-1 0 0 0,-1 0 0 0 0,0 0-1 0 0,1 0 1 0 0,-1 0 0 0 0,1 0 0 0 0,5 3 0 0 0,-3-3-24 0 0,0 0 1 0 0,1-1-1 0 0,-1 1 1 0 0,1-1-1 0 0,0 0 1 0 0,-1 0-1 0 0,1-1 1 0 0,0 0-1 0 0,-1 0 1 0 0,8-1-1 0 0,8-2-53 0 0,27-6 0 0 0,-45 8 53 0 0,1 1-24 0 0,-1-1 0 0 0,1 0-1 0 0,-1 0 1 0 0,1-1 0 0 0,-1 1 0 0 0,0-1 0 0 0,0 1 0 0 0,0-1 0 0 0,0 0 0 0 0,0 0 0 0 0,0-1 0 0 0,0 1 0 0 0,0 0 0 0 0,-1-1 0 0 0,0 0 0 0 0,1 1-1 0 0,-1-1 1 0 0,0 0 0 0 0,0 0 0 0 0,0-1 0 0 0,-1 1 0 0 0,1 0 0 0 0,-1 0 0 0 0,0-1 0 0 0,0 1 0 0 0,0-1 0 0 0,0 1 0 0 0,-1-1 0 0 0,1 0 0 0 0,-1-5-1 0 0,0-7-36 0 0,-1-1 0 0 0,-1 1 0 0 0,0 0-1 0 0,-1 0 1 0 0,-7-22 0 0 0,9 35 65 0 0,-25-106-88 0 0,23 94 79 0 0,1 0 0 0 0,1-1-1 0 0,0 1 1 0 0,1-1 0 0 0,2-18 0 0 0,-1 31 8 0 0,-1-1-1 0 0,1 0 1 0 0,0 1-1 0 0,0-1 1 0 0,0 0-1 0 0,1 1 1 0 0,-1-1 0 0 0,1 1-1 0 0,0 0 1 0 0,0 0-1 0 0,0 0 1 0 0,0-1 0 0 0,1 2-1 0 0,-1-1 1 0 0,1 0-1 0 0,0 0 1 0 0,5-3-1 0 0,-2 3-3 0 0,-1 0-1 0 0,1 0 1 0 0,-1 1-1 0 0,1 0 0 0 0,0 0 1 0 0,-1 0-1 0 0,1 1 1 0 0,0 0-1 0 0,0 0 0 0 0,10 0 1 0 0,-3 1-14 0 0,0 1-1 0 0,1 0 1 0 0,-1 1 0 0 0,0 0 0 0 0,0 1 0 0 0,17 6-1 0 0,73 34-102 0 0,-60-23 86 0 0,-33-14 38 0 0,-10-1 0 0 0,-6-2 0 0 0,-25 16-1 0 0,21-14 8 0 0,1 0-1 0 0,-13 10 1 0 0,3 2 201 0 0,0 1 0 0 0,1 0 1 0 0,-32 42-1 0 0,45-53-131 0 0,-1 1 0 0 0,1 1 0 0 0,0-1 0 0 0,1 1-1 0 0,0 0 1 0 0,0 0 0 0 0,1 0 0 0 0,0 0 0 0 0,1 1 0 0 0,0-1-1 0 0,0 1 1 0 0,1-1 0 0 0,0 18 0 0 0,2-20-60 0 0,0 0 0 0 0,0-1 1 0 0,1 1-1 0 0,0-1 0 0 0,0 0 0 0 0,0 1 0 0 0,1-1 1 0 0,0 0-1 0 0,4 6 0 0 0,-5-9-15 0 0,0 1 1 0 0,1-1-1 0 0,-1 0 0 0 0,1 0 0 0 0,0 0 1 0 0,0-1-1 0 0,0 1 0 0 0,0-1 0 0 0,0 1 1 0 0,1-1-1 0 0,-1 0 0 0 0,1 0 1 0 0,-1-1-1 0 0,1 1 0 0 0,0-1 0 0 0,5 2 1 0 0,0-2-8 0 0,1 0 0 0 0,-1 0 0 0 0,1-1 0 0 0,-1 0 0 0 0,1-1 0 0 0,-1 0 0 0 0,0-1 0 0 0,1 1 0 0 0,-1-2 0 0 0,0 1 0 0 0,0-1 0 0 0,0-1 1 0 0,-1 0-1 0 0,1 0 0 0 0,-1-1 0 0 0,16-10 0 0 0,-16 8-47 0 0,1 0 1 0 0,-1 0-1 0 0,0-1 1 0 0,0 0-1 0 0,-1 0 1 0 0,0-1-1 0 0,-1 0 1 0 0,0 0 0 0 0,0-1-1 0 0,-1 0 1 0 0,0 0-1 0 0,-1 0 1 0 0,0 0-1 0 0,3-16 1 0 0,11-113-198 0 0,-13 80 247 0 0,-3 43 2 0 0,6 82-75 0 0,8 39 17 0 0,4 32 63 0 0,-17-82 72 0 0,-2 1-1 0 0,-2-1 1 0 0,-2 1-1 0 0,-3-1 1 0 0,-3-1 0 0 0,-1 1-1 0 0,-4-1 1 0 0,-29 79-1 0 0,30-100 80 0 0,-2-1-1 0 0,-29 49 0 0 0,35-68-131 0 0,1-1-1 0 0,-2 0 1 0 0,0 0 0 0 0,0-1-1 0 0,-1 0 1 0 0,-1-1 0 0 0,0-1-1 0 0,-21 14 1 0 0,28-20-33 0 0,1-1 0 0 0,-1 0 0 0 0,0 0 0 0 0,0-1 0 0 0,1 1 0 0 0,-1-1-1 0 0,0 0 1 0 0,0-1 0 0 0,0 1 0 0 0,-1-1 0 0 0,1 0 0 0 0,0 0 0 0 0,0 0 0 0 0,0-1 0 0 0,0 0 0 0 0,-8-2 0 0 0,9 2-113 0 0,0-1 1 0 0,0 1 0 0 0,0-1-1 0 0,0 0 1 0 0,1 0 0 0 0,-1 0-1 0 0,1 0 1 0 0,-1-1 0 0 0,1 0-1 0 0,0 1 1 0 0,0-1 0 0 0,0 0-1 0 0,0 0 1 0 0,1-1-1 0 0,-1 1 1 0 0,1-1 0 0 0,0 1-1 0 0,0-1 1 0 0,0 0 0 0 0,-2-6-1 0 0,2 3-551 0 0,1-1-1 0 0,-1 0 0 0 0,1 1 1 0 0,1-1-1 0 0,-1 0 0 0 0,1 1 1 0 0,2-10-1 0 0,3-13-7802 0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02.1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1 166 18167 0 0,'6'-5'281'0'0,"1"0"0"0"0,0 1 1 0 0,0-1-1 0 0,1 2 0 0 0,-1-1 0 0 0,15-4 0 0 0,-8 4-169 0 0,-8 2 531 0 0,0 1 0 0 0,0-1 0 0 0,0 1 0 0 0,0 0 1 0 0,11 0-1 0 0,-1 3 273 0 0,0 0 1 0 0,0 1 0 0 0,25 8-1 0 0,-19-5-822 0 0,1-1-1 0 0,1-2 0 0 0,-1 0 1 0 0,28 0-1 0 0,-50-3-118 0 0,1 0-1 0 0,-1 0 1 0 0,1-1 0 0 0,-1 1-1 0 0,1-1 1 0 0,-1 1-1 0 0,1-1 1 0 0,-1 1 0 0 0,1-1-1 0 0,-1 0 1 0 0,0 0 0 0 0,1 0-1 0 0,-1 1 1 0 0,0-1 0 0 0,0 0-1 0 0,1-1 1 0 0,-1 1-1 0 0,0 0 1 0 0,0 0 0 0 0,0 0-1 0 0,-1-1 1 0 0,1 1 0 0 0,0 0-1 0 0,0-1 1 0 0,0-1-1 0 0,1-2-62 0 0,0 0-1 0 0,-1 1 1 0 0,0-1-1 0 0,1 0 0 0 0,-2 0 1 0 0,2-6-1 0 0,-2 4 15 0 0,0 0 1 0 0,0 0-1 0 0,0 0 0 0 0,-1 0 0 0 0,0 0 0 0 0,-1 0 1 0 0,-3-11-1 0 0,5 16 73 0 0,-1 1 1 0 0,0-1-1 0 0,1 1 1 0 0,-1-1-1 0 0,0 1 1 0 0,0 0-1 0 0,0-1 1 0 0,0 1 0 0 0,0 0-1 0 0,0 0 1 0 0,0-1-1 0 0,0 1 1 0 0,0 0-1 0 0,0 0 1 0 0,-1 0-1 0 0,1 1 1 0 0,0-1-1 0 0,-1 0 1 0 0,1 0-1 0 0,-1 1 1 0 0,1-1-1 0 0,-1 1 1 0 0,1-1-1 0 0,-1 1 1 0 0,0 0-1 0 0,1-1 1 0 0,-1 1-1 0 0,1 0 1 0 0,-1 0 0 0 0,0 0-1 0 0,1 0 1 0 0,-1 1-1 0 0,1-1 1 0 0,-1 0-1 0 0,1 1 1 0 0,-1-1-1 0 0,1 1 1 0 0,-1-1-1 0 0,-1 2 1 0 0,-4 1 78 0 0,1 1 0 0 0,-1-1 0 0 0,1 1 0 0 0,1 1 0 0 0,-1-1 0 0 0,0 1 0 0 0,1 0 0 0 0,0 0 0 0 0,0 1 0 0 0,0-1 0 0 0,1 1 0 0 0,-4 7 0 0 0,-1 2 172 0 0,1 0 0 0 0,1 0 1 0 0,1 0-1 0 0,-6 20 0 0 0,7-18-8 0 0,1 0-1 0 0,0 0 1 0 0,2 0 0 0 0,-1 21-1 0 0,3-31-193 0 0,0 1-1 0 0,0-1 0 0 0,1 1 1 0 0,0-1-1 0 0,0 1 1 0 0,1-1-1 0 0,0 0 0 0 0,0 0 1 0 0,1 1-1 0 0,0-2 0 0 0,0 1 1 0 0,5 7-1 0 0,-7-11-42 0 0,1-1 1 0 0,0 1-1 0 0,0-1 0 0 0,0 0 0 0 0,0 0 1 0 0,1 0-1 0 0,-1 0 0 0 0,1 0 0 0 0,-1 0 1 0 0,1-1-1 0 0,-1 1 0 0 0,1-1 0 0 0,0 0 1 0 0,0 1-1 0 0,0-1 0 0 0,0-1 0 0 0,0 1 1 0 0,0 0-1 0 0,0-1 0 0 0,0 1 0 0 0,0-1 1 0 0,0 0-1 0 0,0 0 0 0 0,0 0 1 0 0,0-1-1 0 0,0 1 0 0 0,0-1 0 0 0,0 0 1 0 0,0 1-1 0 0,4-3 0 0 0,7-3-20 0 0,0-1 1 0 0,0 0-1 0 0,-1-1 1 0 0,22-16-1 0 0,-23 16-4 0 0,8-7-55 0 0,-5 4-42 0 0,0 1 0 0 0,0 0 1 0 0,1 1-1 0 0,22-9 1 0 0,-24 14 33 0 0,-11 3-8 0 0,-1 2 30 0 0,3 1 74 0 0,-1 0 0 0 0,1 0 1 0 0,-1 1-1 0 0,0-1 1 0 0,0 1-1 0 0,0 0 0 0 0,0 0 1 0 0,0 0-1 0 0,-1 1 1 0 0,5 5-1 0 0,7 6 97 0 0,-13-13-93 0 0,0-1 0 0 0,0 0-1 0 0,1 0 1 0 0,-1 0 0 0 0,0 0 0 0 0,1 0 0 0 0,-1 0-1 0 0,4 0 1 0 0,0 0 14 0 0,0 0-8 0 0,0 0-1 0 0,-1 0 1 0 0,1-1 0 0 0,0 1-1 0 0,0-1 1 0 0,0-1 0 0 0,9-1-1 0 0,43-12 83 0 0,-19 4-102 0 0,-25 7 1 0 0,0 1 1 0 0,0 0 0 0 0,0 1 0 0 0,0 0 0 0 0,15 2-1 0 0,-23-1-3 0 0,0 1-1 0 0,-1 0 0 0 0,1 1 0 0 0,0-1 1 0 0,-1 1-1 0 0,1 0 0 0 0,-1 1 0 0 0,0-1 1 0 0,0 1-1 0 0,0 0 0 0 0,0 0 0 0 0,0 1 1 0 0,0-1-1 0 0,7 9 0 0 0,3 6 29 0 0,-2 0 0 0 0,0 1 0 0 0,15 27 0 0 0,-15-24-11 0 0,-11-18-107 0 0,0-1 1 0 0,0 0-1 0 0,0 1 1 0 0,1-1 0 0 0,0 0-1 0 0,5 5 1 0 0,6 0-680 0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02.9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313 43 13471 0 0,'0'0'620'0'0,"1"-1"-16"0"0,32-28 3262 0 0,-33 28-3760 0 0,0 1 0 0 0,-1-1 1 0 0,1 1-1 0 0,0-1 1 0 0,0 0-1 0 0,0 1 1 0 0,-1-1-1 0 0,1 1 0 0 0,0-1 1 0 0,0 1-1 0 0,-1-1 1 0 0,1 1-1 0 0,-1-1 0 0 0,1 1 1 0 0,0-1-1 0 0,-1 1 1 0 0,1-1-1 0 0,-1 1 1 0 0,1 0-1 0 0,-1-1 0 0 0,1 1 1 0 0,-1 0-1 0 0,1-1 1 0 0,-1 1-1 0 0,0 0 1 0 0,1 0-1 0 0,-1 0 0 0 0,1-1 1 0 0,-1 1-1 0 0,0 0 1 0 0,1 0-1 0 0,-1 0 0 0 0,1 0 1 0 0,-1 0-1 0 0,0 0 1 0 0,1 0-1 0 0,-1 0 1 0 0,0 0-1 0 0,1 1 0 0 0,-1-1 1 0 0,0 0-1 0 0,-28 8 1350 0 0,15-1-1023 0 0,1-1 0 0 0,0 2 1 0 0,0-1-1 0 0,0 2 0 0 0,-18 16 0 0 0,-53 57 1325 0 0,70-68-1479 0 0,2-1-44 0 0,1 0 0 0 0,0 0 0 0 0,1 2 0 0 0,0-1 0 0 0,-7 17 0 0 0,14-25-197 0 0,0-1 0 0 0,1 1 1 0 0,0 0-1 0 0,0-1 0 0 0,0 1 1 0 0,0 0-1 0 0,1 0 0 0 0,0 0 1 0 0,1 0-1 0 0,-1 0 0 0 0,1 0 1 0 0,0 0-1 0 0,1 0 1 0 0,0 0-1 0 0,0 0 0 0 0,0 0 1 0 0,0 0-1 0 0,3 6 0 0 0,-3-10-37 0 0,0 1-1 0 0,1-1 0 0 0,-1 1 0 0 0,1-1 0 0 0,0 0 1 0 0,0 0-1 0 0,-1 0 0 0 0,1 0 0 0 0,1 0 0 0 0,-1 0 1 0 0,0-1-1 0 0,0 1 0 0 0,1 0 0 0 0,3 1 0 0 0,-1-1 3 0 0,0 0-1 0 0,0-1 0 0 0,1 1 1 0 0,-1-1-1 0 0,0 0 0 0 0,0 0 1 0 0,7 0-1 0 0,1-2-62 0 0,0 1-1 0 0,0-1 1 0 0,0-1-1 0 0,0 0 1 0 0,19-7-1 0 0,-20 5-86 0 0,-1 0 0 0 0,0-1 0 0 0,0-1 0 0 0,0 0 0 0 0,-1 0 0 0 0,0-1-1 0 0,0 0 1 0 0,0-1 0 0 0,15-16 0 0 0,-19 16 28 0 0,1 1-1 0 0,-1-1 1 0 0,-1 0 0 0 0,0-1-1 0 0,0 1 1 0 0,0-1 0 0 0,-1 0-1 0 0,-1-1 1 0 0,1 1 0 0 0,-1-1-1 0 0,-1 1 1 0 0,3-18-1 0 0,-4 14 95 0 0,-1-1-1 0 0,0 1 0 0 0,-1 0 0 0 0,0 0 1 0 0,-1-1-1 0 0,-1 1 0 0 0,0 0 0 0 0,-5-13 0 0 0,6 18 129 0 0,2 7 138 0 0,0 3-98 0 0,1 10-94 0 0,1 0 0 0 0,0 0 0 0 0,1 0 0 0 0,0 0 1 0 0,9 19-1 0 0,-3-8-3 0 0,41 95 98 0 0,-7-20 50 0 0,-23-47-37 0 0,-3 1 1 0 0,-2 0 0 0 0,9 65 0 0 0,-20-89-57 0 0,-1 1 0 0 0,-2-1 1 0 0,0 1-1 0 0,-2-1 0 0 0,-1 1 0 0 0,-2-1 1 0 0,-12 53-1 0 0,11-67-71 0 0,0-1 0 0 0,-1 0 1 0 0,0 1-1 0 0,-1-2 0 0 0,0 1 0 0 0,-1-1 0 0 0,0 0 0 0 0,-1-1 1 0 0,-1 0-1 0 0,1 0 0 0 0,-2-1 0 0 0,0 0 0 0 0,0-1 0 0 0,-15 10 1 0 0,16-13-23 0 0,-1 1 0 0 0,0-2 0 0 0,0 0 0 0 0,0 0 0 0 0,-1-1 0 0 0,0 0 0 0 0,0-1 0 0 0,0 0 0 0 0,0-1 0 0 0,0-1 0 0 0,0 0 0 0 0,-1 0 0 0 0,1-1 0 0 0,0-1 0 0 0,-1 0 0 0 0,1 0 0 0 0,-12-4 0 0 0,11 1 5 0 0,0 0 0 0 0,0 0 0 0 0,1-2 0 0 0,0 1 0 0 0,0-2 0 0 0,0 1 0 0 0,1-2 0 0 0,-15-11 0 0 0,20 15-174 0 0,1-1 0 0 0,0 0 0 0 0,0-1 0 0 0,1 1 1 0 0,-1-1-1 0 0,1 0 0 0 0,1 0 0 0 0,-1 0 0 0 0,1 0 0 0 0,0-1 1 0 0,0 1-1 0 0,1-1 0 0 0,0 0 0 0 0,0 0 0 0 0,0 0 0 0 0,1 0 1 0 0,-1-10-1 0 0,4-21-6758 0 0,3 0-2197 0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03.5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385 9 19783 0 0,'-9'-2'318'0'0,"0"-1"0"0"0,-1 2 0 0 0,1 0 0 0 0,-1 0 0 0 0,1 0 0 0 0,-1 1 0 0 0,0 1 0 0 0,1-1 0 0 0,-12 4 0 0 0,7-1 332 0 0,0 0 1 0 0,0 1-1 0 0,1 1 1 0 0,0 0-1 0 0,-20 11 1 0 0,16-5-284 0 0,0 0 1 0 0,0 1 0 0 0,2 1 0 0 0,-1 0-1 0 0,2 2 1 0 0,0-1 0 0 0,1 2-1 0 0,-14 18 1 0 0,7 3-50 0 0,19-34-301 0 0,-1 0 0 0 0,1 0 0 0 0,0 0 0 0 0,0 0-1 0 0,1 0 1 0 0,-1 0 0 0 0,1 0 0 0 0,-1 0 0 0 0,1 0-1 0 0,0 0 1 0 0,0 4 0 0 0,4 3-6 0 0,-2-8-7 0 0,0 1-1 0 0,0 0 1 0 0,0-1 0 0 0,0 1 0 0 0,1-1 0 0 0,-1 0 0 0 0,1 0-1 0 0,-1 0 1 0 0,1 0 0 0 0,0 0 0 0 0,-1 0 0 0 0,1-1 0 0 0,5 2-1 0 0,-2-1-14 0 0,-1 0-1 0 0,1-1 1 0 0,-1 0-1 0 0,1 0 1 0 0,-1-1-1 0 0,1 1 1 0 0,8-2-1 0 0,-3 0-84 0 0,0 0-1 0 0,-1-1 0 0 0,1 0 0 0 0,0-1 1 0 0,-1-1-1 0 0,1 1 0 0 0,15-10 1 0 0,-17 8-9 0 0,0 0 1 0 0,-1-1-1 0 0,1 0 1 0 0,-1-1-1 0 0,-1 1 1 0 0,0-2-1 0 0,0 1 1 0 0,0-1-1 0 0,-1 0 1 0 0,0 0-1 0 0,0-1 1 0 0,-1 1 0 0 0,7-16-1 0 0,-9 15 65 0 0,0 1 464 0 0,-2 9 137 0 0,1 7-538 0 0,1 0 25 0 0,1 0 1 0 0,1 0-1 0 0,0-1 1 0 0,0 0-1 0 0,0 0 0 0 0,1 0 1 0 0,0 0-1 0 0,0-1 1 0 0,0 0-1 0 0,1 0 0 0 0,11 7 1 0 0,-3-4-28 0 0,0 0 1 0 0,1-1-1 0 0,0 0 1 0 0,31 10-1 0 0,-38-16-25 0 0,1 1 0 0 0,0-2 0 0 0,0 1 0 0 0,0-1 0 0 0,0-1 0 0 0,0 1-1 0 0,0-2 1 0 0,-1 1 0 0 0,1-2 0 0 0,0 1 0 0 0,0-1 0 0 0,15-6 0 0 0,-19 6-16 0 0,1 0 0 0 0,-1-1-1 0 0,0 0 1 0 0,0-1 0 0 0,-1 1 0 0 0,1-1 0 0 0,-1 0 0 0 0,0 0 0 0 0,0-1-1 0 0,0 0 1 0 0,-1 0 0 0 0,1 0 0 0 0,-1 0 0 0 0,0-1 0 0 0,-1 1 0 0 0,0-1-1 0 0,1 0 1 0 0,-2 0 0 0 0,5-11 0 0 0,-3-1-31 0 0,3-20 0 0 0,-5 25 93 0 0,0 1 0 0 0,1-1 1 0 0,0 1-1 0 0,7-16 0 0 0,-10 27-30 0 0,1 0-1 0 0,0 0 1 0 0,0 0 0 0 0,-1 0-1 0 0,1 0 1 0 0,0 0-1 0 0,0 0 1 0 0,0 0-1 0 0,0 0 1 0 0,0 0-1 0 0,0 1 1 0 0,0-1 0 0 0,0 0-1 0 0,1 1 1 0 0,-1-1-1 0 0,0 0 1 0 0,0 1-1 0 0,1 0 1 0 0,-1-1-1 0 0,0 1 1 0 0,1 0-1 0 0,-1 0 1 0 0,0 0 0 0 0,0-1-1 0 0,1 1 1 0 0,-1 1-1 0 0,0-1 1 0 0,1 0-1 0 0,-1 0 1 0 0,3 1-1 0 0,2 1 8 0 0,-1-1 0 0 0,1 1 0 0 0,-1 0 0 0 0,1 1 0 0 0,9 5 0 0 0,13 10 105 0 0,-1 0-1 0 0,32 31 0 0 0,-43-35 7 0 0,-1 1 0 0 0,-1 1 0 0 0,-1 0 0 0 0,22 33 0 0 0,-31-41-60 0 0,0-1 0 0 0,0 1 0 0 0,-1 0 0 0 0,0 0 0 0 0,-1 0 0 0 0,1 0 0 0 0,-1 0 0 0 0,-1 1-1 0 0,1 11 1 0 0,-1-16-55 0 0,-1-1 0 0 0,-1 1-1 0 0,1-1 1 0 0,0 0 0 0 0,-1 1-1 0 0,0-1 1 0 0,1 0 0 0 0,-2 1-1 0 0,1-1 1 0 0,0 0 0 0 0,0 0-1 0 0,-1 0 1 0 0,0 0-1 0 0,0 0 1 0 0,0 0 0 0 0,0-1-1 0 0,0 1 1 0 0,0 0 0 0 0,-1-1-1 0 0,1 0 1 0 0,-1 1 0 0 0,1-1-1 0 0,-1 0 1 0 0,0-1 0 0 0,0 1-1 0 0,-3 1 1 0 0,-8 4-53 0 0,-1-1 0 0 0,1 0 0 0 0,-1-1-1 0 0,0-1 1 0 0,0-1 0 0 0,0 0 0 0 0,-19 1 0 0 0,14-3-1423 0 0,-27-2 0 0 0,17-3-9032 0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12.8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491 55 5063 0 0,'-1'-12'-971'0'0,"1"8"2032"0"0,0-1 0 0 0,0 0 1 0 0,-1 1-1 0 0,-2-10 0 0 0,3 14-843 0 0,0-1 0 0 0,0 0 0 0 0,0 1 0 0 0,-1-1 0 0 0,1 1 0 0 0,0-1 0 0 0,-1 1 0 0 0,1-1 0 0 0,0 1 0 0 0,-1-1 0 0 0,1 1 0 0 0,0-1 0 0 0,-1 1 0 0 0,1 0 0 0 0,-1-1 0 0 0,1 1 0 0 0,-1 0 0 0 0,1-1 0 0 0,-1 1 0 0 0,1 0 0 0 0,-1 0 0 0 0,0-1 0 0 0,1 1 0 0 0,-1 0 0 0 0,1 0 0 0 0,-1 0 0 0 0,1 0 0 0 0,-1 0 0 0 0,0 0 0 0 0,1 0 0 0 0,-1 0 0 0 0,1 0-1 0 0,-1 0 1 0 0,0 0 0 0 0,1 0 0 0 0,-1 0 0 0 0,1 0 0 0 0,-1 0 0 0 0,1 1 0 0 0,-1-1 0 0 0,0 0 0 0 0,1 0 0 0 0,-1 1 0 0 0,0 0 0 0 0,-17 9 1661 0 0,0 1-1 0 0,-33 27 0 0 0,-29 33 59 0 0,9-6-959 0 0,-42 43-151 0 0,91-86-774 0 0,2 2 0 0 0,-34 51 0 0 0,51-71-53 0 0,1-1 0 0 0,0 1 0 0 0,1 0 0 0 0,-1 0 0 0 0,1 0 0 0 0,-1 1 0 0 0,1-1 0 0 0,0 0 0 0 0,1 0 0 0 0,-1 1 0 0 0,1-1 0 0 0,0 0 0 0 0,0 1 0 0 0,1 5 0 0 0,4 4 0 0 0,-1-10-3 0 0,-1-1-1 0 0,1 1 1 0 0,0-1-1 0 0,0 0 1 0 0,1 0-1 0 0,-1 0 1 0 0,0 0-1 0 0,1-1 1 0 0,0 0-1 0 0,0 0 1 0 0,-1 0-1 0 0,1 0 1 0 0,6 0-1 0 0,11 3-47 0 0,37 2 0 0 0,-53-6 47 0 0,22 2-23 0 0,-1 1-1 0 0,0 1 0 0 0,47 17 0 0 0,-56-16 26 0 0,-1 2 0 0 0,1 0 0 0 0,-1 1 0 0 0,-1 1 0 0 0,0 0 0 0 0,19 17 0 0 0,-29-22 15 0 0,0 1 0 0 0,0 0-1 0 0,-1 0 1 0 0,0 0 0 0 0,-1 1-1 0 0,1 0 1 0 0,-1 0 0 0 0,0 0 0 0 0,-1 0-1 0 0,0 1 1 0 0,0-1 0 0 0,0 1-1 0 0,-1 0 1 0 0,-1 0 0 0 0,2 12 0 0 0,-2-10 55 0 0,0-1 1 0 0,-2 1-1 0 0,1-1 1 0 0,-1 1 0 0 0,0-1-1 0 0,-1 1 1 0 0,0-1 0 0 0,-1 0-1 0 0,0 0 1 0 0,0 0 0 0 0,-1 0-1 0 0,-8 14 1 0 0,0-5-19 0 0,0-1 0 0 0,-2-1 0 0 0,1 0 0 0 0,-2-1 1 0 0,0 0-1 0 0,-1-1 0 0 0,0-1 0 0 0,-1-1 0 0 0,-1 0 0 0 0,0-1 0 0 0,0-1 0 0 0,-1-1 0 0 0,0 0 1 0 0,-1-2-1 0 0,0 0 0 0 0,0-1 0 0 0,0-1 0 0 0,-23 3 0 0 0,38-8-66 0 0,0 0-1 0 0,-1 0 1 0 0,1-1 0 0 0,-9-1-1 0 0,10 2-6 0 0,4-1 10 0 0,-1 1 0 0 0,1 0 1 0 0,-1 0-1 0 0,1-1 0 0 0,-1 1 1 0 0,1 0-1 0 0,-1-1 0 0 0,1 1 0 0 0,-1-1 1 0 0,1 1-1 0 0,-1-1 0 0 0,1 1 1 0 0,0 0-1 0 0,-1-1 0 0 0,1 0 1 0 0,0 1-1 0 0,-1-1 0 0 0,1 1 1 0 0,0-1-1 0 0,0 1 0 0 0,-1-1 0 0 0,1 0 1 0 0,0 1-1 0 0,0-1 0 0 0,0 1 1 0 0,0-1-1 0 0,0 0 0 0 0,0-16-1045 0 0,1 15 690 0 0,0-1 0 0 0,0 1 0 0 0,1 0-1 0 0,-1 0 1 0 0,0-1 0 0 0,1 1 0 0 0,0 0 0 0 0,-1 0-1 0 0,1 0 1 0 0,2-2 0 0 0,13-12-8791 0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13.2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218 0 12439 0 0,'-9'1'1126'0'0,"5"1"-1047"0"0,-1-1 0 0 0,1 1 0 0 0,0 0 0 0 0,0 1 1 0 0,0-1-1 0 0,0 1 0 0 0,0 0 0 0 0,-5 4 0 0 0,-26 28 4207 0 0,26-26-2842 0 0,-63 73 5077 0 0,65-73-6182 0 0,0 0-1 0 0,2 1 1 0 0,-1-1-1 0 0,1 1 1 0 0,0 0-1 0 0,1 1 1 0 0,-5 17-1 0 0,8-25-283 0 0,0 1 1 0 0,1 0-1 0 0,0 0 0 0 0,-1 0 0 0 0,1-1 0 0 0,0 1 0 0 0,1 0 0 0 0,-1 0 0 0 0,1 0 0 0 0,0 0 0 0 0,0-1 0 0 0,0 1 0 0 0,0 0 1 0 0,0-1-1 0 0,4 7 0 0 0,-3-7-48 0 0,0 0 0 0 0,1-1 0 0 0,-1 1 0 0 0,0-1 1 0 0,1 1-1 0 0,-1-1 0 0 0,1 0 0 0 0,0 0 0 0 0,0 0 1 0 0,0 0-1 0 0,0-1 0 0 0,0 1 0 0 0,0-1 0 0 0,0 0 0 0 0,1 0 1 0 0,-1 0-1 0 0,7 1 0 0 0,1-1-7 0 0,0 0 0 0 0,-1-1 0 0 0,1 0 0 0 0,0-1 0 0 0,0-1 0 0 0,-1 1 0 0 0,1-2 0 0 0,12-3 0 0 0,6-4 0 0 0,45-22 0 0 0,-67 28-6 0 0,14-6-95 0 0,37-23 0 0 0,-53 29 71 0 0,0 1-1 0 0,0-1 0 0 0,-1 0 0 0 0,1 0 0 0 0,-1-1 1 0 0,0 1-1 0 0,0-1 0 0 0,-1 0 0 0 0,1 0 0 0 0,-1 0 1 0 0,0 0-1 0 0,3-9 0 0 0,-5 10 19 0 0,0 0 0 0 0,-1 0-1 0 0,1 0 1 0 0,-1-1 0 0 0,0 1 0 0 0,0 0-1 0 0,0 0 1 0 0,-1 0 0 0 0,1 0-1 0 0,-1 0 1 0 0,0 0 0 0 0,-1 0 0 0 0,1 0-1 0 0,0 0 1 0 0,-1 0 0 0 0,0 0 0 0 0,0 1-1 0 0,-5-7 1 0 0,2 2 5 0 0,-1 1 0 0 0,0-1-1 0 0,0 2 1 0 0,-1-1 0 0 0,0 1 0 0 0,0 0 0 0 0,-11-7-1 0 0,13 10-7 0 0,-1 0-1 0 0,1 1 1 0 0,-1 0-1 0 0,1 0 0 0 0,-1 0 1 0 0,0 1-1 0 0,0 0 1 0 0,0 0-1 0 0,0 0 1 0 0,0 1-1 0 0,0-1 0 0 0,0 2 1 0 0,0-1-1 0 0,0 1 1 0 0,0 0-1 0 0,0 0 1 0 0,1 0-1 0 0,-10 4 0 0 0,10-3-1121 0 0,0 0 0 0 0,1 0-1 0 0,-1 1 1 0 0,0 0 0 0 0,1-1-1 0 0,0 2 1 0 0,-7 5 0 0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13.8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9 19351 0 0,'-2'-1'381'0'0,"-6"-5"-269"0"0,4 5 2915 0 0,3 1-2767 0 0,1 1 0 0 0,-1-1 0 0 0,1 1-1 0 0,-1-1 1 0 0,1 1 0 0 0,-1-1 0 0 0,1 1-1 0 0,0-1 1 0 0,-1 1 0 0 0,1-1 0 0 0,0 1 0 0 0,0 0-1 0 0,-1-1 1 0 0,1 1 0 0 0,0 0 0 0 0,0-1 0 0 0,0 1-1 0 0,0 0 1 0 0,0 14 963 0 0,1-14-1214 0 0,-1 0-1 0 0,0 0 1 0 0,0 0 0 0 0,1 0 0 0 0,-1 1 0 0 0,1-1 0 0 0,-1 0 0 0 0,1 0-1 0 0,0 0 1 0 0,-1 0 0 0 0,1 0 0 0 0,0 0 0 0 0,0-1 0 0 0,-1 1-1 0 0,1 0 1 0 0,0 0 0 0 0,0-1 0 0 0,0 1 0 0 0,0 0 0 0 0,0-1 0 0 0,0 1-1 0 0,0-1 1 0 0,0 1 0 0 0,0-1 0 0 0,1 1 0 0 0,1-1 0 0 0,0 1-39 0 0,0 0-362 0 0,1 0-1 0 0,0-1 1 0 0,0 1-1 0 0,0-1 1 0 0,0 0-1 0 0,-1 0 1 0 0,1-1 0 0 0,7-1-1 0 0,6-1-8923 0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14.1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10135 0 0,'0'0'17912'0'0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14.5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 14279 0 0,'0'0'14200'0'0,"10"-4"-21800"0"0,2 2-1512 0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19.2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19031 0 0,'0'0'871'0'0,"1"2"-15"0"0,9 21-875 0 0,5 10 2529 0 0,19 67 0 0 0,-26-66-1659 0 0,52 199 2138 0 0,-60-233-2988 0 0,8 27 233 0 0,14 33 0 0 0,-19-53-242 0 0,0 0 0 0 0,0 0 0 0 0,1-1 0 0 0,0 0 1 0 0,1 0-1 0 0,-1 0 0 0 0,1 0 0 0 0,0 0 0 0 0,0-1 1 0 0,8 6-1 0 0,-11-10-88 0 0,1 1 0 0 0,-1-1 0 0 0,1 0 1 0 0,-1 1-1 0 0,1-1 0 0 0,0 0 1 0 0,0 0-1 0 0,-1-1 0 0 0,1 1 0 0 0,0-1 1 0 0,0 1-1 0 0,0-1 0 0 0,-1 0 0 0 0,6 0 1 0 0,-6-1-243 0 0,0 1 1 0 0,1 0-1 0 0,-1-1 1 0 0,0 0-1 0 0,0 0 1 0 0,0 0 0 0 0,0 0-1 0 0,0 0 1 0 0,0 0-1 0 0,0 0 1 0 0,3-3-1 0 0,8-9-8671 0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19.5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267 1 13359 0 0,'0'0'1027'0'0,"0"2"-424"0"0,-31 137 9238 0 0,8-47-7705 0 0,-1 21-938 0 0,-53 206 374 0 0,-13-12-1382 0 0,86-293-275 0 0,-11 52 486 0 0,14-60-567 0 0,0 0 1 0 0,1 0 0 0 0,0 0-1 0 0,0 0 1 0 0,0 0 0 0 0,0 0-1 0 0,1 0 1 0 0,2 8 0 0 0,18-18-17126 0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19.9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130 0 11055 0 0,'0'0'1456'0'0,"1"2"192"0"0,1 4-926 0 0,0-1 0 0 0,-1 1 1 0 0,1 0-1 0 0,-1 0 0 0 0,-1 0 0 0 0,1-1 0 0 0,-1 1 0 0 0,0 0 0 0 0,0 0 0 0 0,0 0 0 0 0,-3 11 0 0 0,-3 10 827 0 0,-10 31 1 0 0,14-53-1327 0 0,-88 255 3558 0 0,84-239-3704 0 0,1 1-1 0 0,1-1 1 0 0,0 1-1 0 0,1 29 1 0 0,6-22-158 0 0,2-14-1752 0 0,3-5-5420 0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0.2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0 707 22143 0 0,'0'0'2009'0'0,"2"-1"-1657"0"0,55-25 698 0 0,54-34-1 0 0,-109 59-1069 0 0,18-10 73 0 0,-3 3-52 0 0,0-2-1 0 0,26-20 1 0 0,-40 27-19 0 0,1 1 0 0 0,-1-1 1 0 0,0 0-1 0 0,0 0 0 0 0,-1 0 1 0 0,1-1-1 0 0,-1 1 0 0 0,1 0 1 0 0,-1-1-1 0 0,0 0 0 0 0,0 0 1 0 0,-1 1-1 0 0,1-1 0 0 0,-1 0 0 0 0,0 0 1 0 0,0 0-1 0 0,0-1 0 0 0,0-4 1 0 0,-1 7 11 0 0,0 1 0 0 0,0 0 0 0 0,0-1-1 0 0,0 1 1 0 0,0-1 0 0 0,-1 1 0 0 0,1-1 0 0 0,0 1 0 0 0,-1 0 0 0 0,1-1 0 0 0,-1 1 0 0 0,0 0 0 0 0,1-1 0 0 0,-1 1 0 0 0,0 0 0 0 0,0 0 0 0 0,0 0 0 0 0,0-1-1 0 0,0 1 1 0 0,0 0 0 0 0,-1-1 0 0 0,0 1 3 0 0,0 0 0 0 0,0 0-1 0 0,0 0 1 0 0,0 1 0 0 0,0-1 0 0 0,0 1-1 0 0,0-1 1 0 0,-1 1 0 0 0,1 0 0 0 0,0-1-1 0 0,0 1 1 0 0,-4 1 0 0 0,-1-1 50 0 0,0 1 1 0 0,0 1-1 0 0,0 0 1 0 0,0 0-1 0 0,0 0 1 0 0,0 1-1 0 0,-10 5 1 0 0,7-1 121 0 0,0 0 1 0 0,0 1-1 0 0,0 0 1 0 0,1 1-1 0 0,0 0 0 0 0,1 0 1 0 0,-14 21-1 0 0,6-6 288 0 0,2 1-1 0 0,-17 38 1 0 0,24-44-324 0 0,0 0 0 0 0,1 1 1 0 0,1-1-1 0 0,1 1 0 0 0,0 0 0 0 0,2 1 0 0 0,0-1 0 0 0,1 0 0 0 0,1 1 1 0 0,1-1-1 0 0,1 0 0 0 0,1 0 0 0 0,1 0 0 0 0,11 36 0 0 0,-12-49-131 0 0,0 1 0 0 0,1-1 0 0 0,0 0 0 0 0,0 0 0 0 0,0-1 0 0 0,1 1 0 0 0,0-1 0 0 0,0 0 0 0 0,1 0 0 0 0,8 6 0 0 0,-11-9-9 0 0,2 0 0 0 0,-1 0 0 0 0,0-1-1 0 0,1 1 1 0 0,-1-1 0 0 0,1 0-1 0 0,-1 0 1 0 0,1 0 0 0 0,0-1-1 0 0,0 1 1 0 0,0-1 0 0 0,0-1 0 0 0,0 1-1 0 0,0-1 1 0 0,0 0 0 0 0,0 0-1 0 0,6-1 1 0 0,-3 0-292 0 0,1-1-1 0 0,-1-1 1 0 0,0 1-1 0 0,0-2 1 0 0,0 1-1 0 0,12-8 1 0 0,20-16-7878 0 0,-15 7-806 0 0</inkml:trace>
  <inkml:trace contextRef="#ctx0" brushRef="#br0" timeOffset="1">663 0 19639 0 0,'0'0'1779'0'0,"0"2"-1330"0"0,5 44 1438 0 0,-2 1-1 0 0,-6 72 1 0 0,2-88-1494 0 0,-13 167 290 0 0,1 132 345 0 0,14-309-1656 0 0,1 0 0 0 0,0 0-1 0 0,9 28 1 0 0,-9-41 72 0 0,1 0 0 0 0,0 0-1 0 0,0 0 1 0 0,1 0 0 0 0,0-1 0 0 0,0 0-1 0 0,0 1 1 0 0,1-1 0 0 0,1-1 0 0 0,-1 1-1 0 0,7 5 1 0 0,4-1-8240 0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0.6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350 692 23527 0 0,'-28'-11'1003'0'0,"18"7"-596"0"0,-1-1 1 0 0,1 2 0 0 0,-19-4 0 0 0,25 6-276 0 0,0 1 0 0 0,1-1 1 0 0,-1 1-1 0 0,0 0 0 0 0,0 1 1 0 0,1-1-1 0 0,-1 1 0 0 0,0 0 1 0 0,1-1-1 0 0,-1 2 0 0 0,0-1 0 0 0,1 0 1 0 0,-1 1-1 0 0,1-1 0 0 0,-4 3 1 0 0,2 0 7 0 0,-1 1 1 0 0,1-1 0 0 0,-1 1-1 0 0,1 0 1 0 0,1 1 0 0 0,-5 5 0 0 0,-24 39 146 0 0,18-26-198 0 0,-51 90 278 0 0,57-95-256 0 0,0 1-1 0 0,2 1 1 0 0,0-1-1 0 0,-4 23 1 0 0,10-38-96 0 0,0-1 1 0 0,1 1-1 0 0,0 0 0 0 0,0-1 0 0 0,0 1 1 0 0,0 0-1 0 0,1-1 0 0 0,-1 1 0 0 0,1 0 1 0 0,3 8-1 0 0,-3-11-10 0 0,0 0 0 0 0,0 0-1 0 0,0 0 1 0 0,0 0 0 0 0,1 0 0 0 0,-1 0 0 0 0,1 0-1 0 0,-1-1 1 0 0,1 1 0 0 0,-1 0 0 0 0,1-1 0 0 0,0 0-1 0 0,0 1 1 0 0,0-1 0 0 0,0 0 0 0 0,0 0 0 0 0,0 0-1 0 0,0 0 1 0 0,0 0 0 0 0,0-1 0 0 0,1 1 0 0 0,-1 0-1 0 0,0-1 1 0 0,3 1 0 0 0,3-1-10 0 0,-1-1 0 0 0,1 1 0 0 0,-1-1 0 0 0,1 0 0 0 0,-1-1 0 0 0,0 0 0 0 0,0 0 0 0 0,1-1 0 0 0,-1 1 0 0 0,-1-2-1 0 0,1 1 1 0 0,10-8 0 0 0,3-2-37 0 0,-1-1-1 0 0,31-29 1 0 0,-38 30-65 0 0,-1 0 0 0 0,0-1 0 0 0,-1-1 1 0 0,0 1-1 0 0,-1-1 0 0 0,-1-1 0 0 0,0 0 1 0 0,-1 0-1 0 0,8-29 0 0 0,0-13-285 0 0,11-88 0 0 0,-23 123 357 0 0,12-76-162 0 0,41-245 138 0 0,-23 182 700 0 0,-33 162-608 0 0,0-1-1 0 0,0 1 1 0 0,0 0-1 0 0,0 0 0 0 0,0-1 1 0 0,0 1-1 0 0,0 0 1 0 0,0 0-1 0 0,0 0 0 0 0,0-1 1 0 0,0 1-1 0 0,0 0 1 0 0,0 0-1 0 0,0-1 1 0 0,0 1-1 0 0,0 0 0 0 0,0 0 1 0 0,0-1-1 0 0,1 1 1 0 0,-1 0-1 0 0,0 0 0 0 0,0 0 1 0 0,0-1-1 0 0,0 1 1 0 0,0 0-1 0 0,1 0 0 0 0,-1 0 1 0 0,0 0-1 0 0,0-1 1 0 0,0 1-1 0 0,1 0 0 0 0,-1 0 1 0 0,0 0-1 0 0,0 0 1 0 0,1 0-1 0 0,2 10 468 0 0,3 28-282 0 0,-5-29-59 0 0,5 44 210 0 0,-1 65 0 0 0,-10 54-128 0 0,1-77-140 0 0,1-14-96 0 0,-1 88 158 0 0,5-138-345 0 0,1-1 0 0 0,2 0 0 0 0,11 44 0 0 0,-5-44-1437 0 0,3-2-5834 0 0,1-6-2288 0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1.0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47 20271 0 0,'0'0'2112'0'0,"3"-1"-2004"0"0,63-13 3601 0 0,9 2-1501 0 0,-35 5-2158 0 0,1 1 1 0 0,-1 2-1 0 0,44 2 1 0 0,-69 3-1668 0 0,0 2-5123 0 0,-3 1-1986 0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1.4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13823 0 0,'0'0'1062'0'0,"1"2"-693"0"0,1 2 286 0 0,1 0 1 0 0,0 0-1 0 0,0-1 1 0 0,0 1-1 0 0,0-1 1 0 0,1 1-1 0 0,-1-1 1 0 0,1 0-1 0 0,0 0 1 0 0,0-1-1 0 0,0 1 1 0 0,0-1-1 0 0,0 0 1 0 0,1 0-1 0 0,7 3 1 0 0,-5-4-365 0 0,-1 0 0 0 0,0 0 0 0 0,1 0 0 0 0,-1-1 1 0 0,0 0-1 0 0,1 0 0 0 0,8-1 0 0 0,12-4-237 0 0,-1-2 1 0 0,42-15-1 0 0,-38 12-1118 0 0,-6 2 157 0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1.9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 1 12895 0 0,'0'0'998'0'0,"-1"1"-425"0"0,-13 26 2825 0 0,1 0-1 0 0,-10 32 1 0 0,-10 22-963 0 0,7-17-1347 0 0,23-52-934 0 0,2-11-152 0 0,1-1 0 0 0,0 1 0 0 0,0-1-1 0 0,0 1 1 0 0,0 0 0 0 0,0-1-1 0 0,0 1 1 0 0,0-1 0 0 0,0 1-1 0 0,0-1 1 0 0,0 1 0 0 0,1-1 0 0 0,-1 1-1 0 0,0-1 1 0 0,0 1 0 0 0,0 0-1 0 0,1 0 1 0 0,1 0-5 0 0,-1 0-1 0 0,1 0 1 0 0,0-1 0 0 0,-1 1-1 0 0,1 0 1 0 0,0-1 0 0 0,-1 1 0 0 0,1-1-1 0 0,0 0 1 0 0,0 1 0 0 0,0-1-1 0 0,-1 0 1 0 0,1 0 0 0 0,0 0-1 0 0,0 0 1 0 0,0-1 0 0 0,1 1-1 0 0,34-7-113 0 0,-8-1-162 0 0,0 2 0 0 0,1 1 1 0 0,57-2-1 0 0,-72 7 243 0 0,0 1 1 0 0,0 0-1 0 0,-1 1 1 0 0,1 1-1 0 0,0 0 0 0 0,-1 1 1 0 0,0 1-1 0 0,0 0 1 0 0,25 14-1 0 0,-30-14 94 0 0,1 1-1 0 0,-2 0 1 0 0,1 0 0 0 0,-1 1-1 0 0,1 1 1 0 0,-2-1 0 0 0,1 1-1 0 0,11 18 1 0 0,-14-19 34 0 0,-1 1-1 0 0,0-1 0 0 0,0 1 1 0 0,-1 1-1 0 0,0-1 1 0 0,0 0-1 0 0,-1 1 0 0 0,0-1 1 0 0,-1 1-1 0 0,0 0 1 0 0,0 13-1 0 0,-1-17-54 0 0,0 0 0 0 0,0 0 0 0 0,0 0 1 0 0,-1 1-1 0 0,0-1 0 0 0,0 0 0 0 0,0 0 0 0 0,-1 0 0 0 0,1 0 0 0 0,-1 0 1 0 0,0 0-1 0 0,-1-1 0 0 0,1 1 0 0 0,-1-1 0 0 0,0 1 0 0 0,0-1 0 0 0,0 0 1 0 0,-1 0-1 0 0,0-1 0 0 0,-6 7 0 0 0,2-5-8 0 0,0 1-1 0 0,-1-1 1 0 0,1 0-1 0 0,-1-1 1 0 0,0 0-1 0 0,0-1 1 0 0,0 1-1 0 0,-1-2 1 0 0,1 1 0 0 0,-12 0-1 0 0,-1 0-15 0 0,0-2-1 0 0,0-1 1 0 0,-30-2-1 0 0,43 0-269 0 0,1 0-1 0 0,-1 0 1 0 0,1 0 0 0 0,-1-1-1 0 0,1 0 1 0 0,0-1 0 0 0,0 0-1 0 0,1 0 1 0 0,-1-1 0 0 0,1 0-1 0 0,-10-8 1 0 0,3 0-1295 0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2.3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1 117 11055 0 0,'8'-20'488'0'0,"-2"12"104"0"0,4-2-472 0 0,6-2-120 0 0,6-2 0 0 0,2 4 0 0 0,4 0 2224 0 0,-4 2 424 0 0,3 0 80 0 0,1 2 24 0 0,0 2-2432 0 0,4 2-488 0 0,0-2-96 0 0,4 4-8760 0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2.6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442 34 11375 0 0,'0'0'1031'0'0,"3"-20"3626"0"0,-4 19-4338 0 0,0 0 0 0 0,1 0 0 0 0,-1 0-1 0 0,0 1 1 0 0,0-1 0 0 0,0 0 0 0 0,0 0 0 0 0,0 1-1 0 0,0-1 1 0 0,0 0 0 0 0,0 1 0 0 0,0-1 0 0 0,-1 1-1 0 0,1 0 1 0 0,0-1 0 0 0,0 1 0 0 0,0 0 0 0 0,-1 0-1 0 0,0-1 1 0 0,-25-1 725 0 0,5 5-589 0 0,0 0 1 0 0,0 1-1 0 0,1 1 0 0 0,0 2 0 0 0,0 0 1 0 0,-26 12-1 0 0,27-9-238 0 0,1 1 0 0 0,0 1 0 0 0,0 0 0 0 0,1 1 0 0 0,-28 28 0 0 0,38-33-150 0 0,0 0 0 0 0,1 0 0 0 0,0 1 0 0 0,1 0 0 0 0,0 0 1 0 0,0 1-1 0 0,1-1 0 0 0,0 1 0 0 0,1 0 0 0 0,0 1 0 0 0,1-1 0 0 0,0 1 0 0 0,-3 17 0 0 0,6-25-61 0 0,-1 0 0 0 0,1 0-1 0 0,0 0 1 0 0,0 0 0 0 0,1-1 0 0 0,-1 1 0 0 0,0 0-1 0 0,1 0 1 0 0,0 0 0 0 0,-1-1 0 0 0,1 1 0 0 0,1 0-1 0 0,-1-1 1 0 0,0 1 0 0 0,0 0 0 0 0,1-1 0 0 0,0 0-1 0 0,-1 1 1 0 0,1-1 0 0 0,0 0 0 0 0,0 0 0 0 0,0 0-1 0 0,0 0 1 0 0,1 0 0 0 0,-1-1 0 0 0,0 1-1 0 0,1-1 1 0 0,4 3 0 0 0,0-1 3 0 0,1-1 1 0 0,-1 0-1 0 0,0-1 1 0 0,0 1-1 0 0,1-1 1 0 0,-1-1-1 0 0,1 1 1 0 0,-1-1-1 0 0,0 0 1 0 0,10-2-1 0 0,8-2-242 0 0,0-1 0 0 0,-1-1 0 0 0,44-17 0 0 0,-54 17 109 0 0,-1 0 0 0 0,0 0 0 0 0,-1-2 0 0 0,1 1 0 0 0,-1-2 0 0 0,-1 1 0 0 0,0-2 0 0 0,12-11 0 0 0,-16 13-59 0 0,-1 0 0 0 0,0 0 0 0 0,-1-1 0 0 0,0 0 0 0 0,5-11 1 0 0,-2 1-166 0 0,9-39 0 0 0,-16 57 1213 0 0,-1 3-781 0 0,0 0 0 0 0,1 1-1 0 0,0-1 1 0 0,-1 0 0 0 0,1 0 0 0 0,0 0-1 0 0,2 3 1 0 0,2 5 110 0 0,7 30 132 0 0,-2 1-1 0 0,-2 0 1 0 0,-1 0 0 0 0,-2 0 0 0 0,-2 1-1 0 0,-3 61 1 0 0,-6-43-278 0 0,1 9-16 0 0,6-53-2974 0 0,-1-15 2298 0 0,1 0 0 0 0,-1 1 1 0 0,1-1-1 0 0,-1 0 0 0 0,1 1 0 0 0,-1-1 1 0 0,1 0-1 0 0,0 1 0 0 0,0-1 0 0 0,0 0 1 0 0,0 0-1 0 0,0 0 0 0 0,1 1 1 0 0,5 3-6019 0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3.0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66 15199 0 0,'-2'-1'85'0'0,"1"0"-1"0"0,0 0 0 0 0,-1 0 1 0 0,1 0-1 0 0,-1 1 0 0 0,1-1 0 0 0,-1 0 1 0 0,1 1-1 0 0,-1-1 0 0 0,1 1 1 0 0,-1-1-1 0 0,0 1 0 0 0,1 0 1 0 0,-3 0-1 0 0,2 0 232 0 0,-1 1 0 0 0,0 0 0 0 0,1-1 0 0 0,-1 1 0 0 0,0 0-1 0 0,1 0 1 0 0,-6 4 0 0 0,5-3 269 0 0,0 1 0 0 0,0-1 1 0 0,0 1-1 0 0,0 0 0 0 0,0 0 0 0 0,0 0 0 0 0,1 1 0 0 0,-1-1 0 0 0,1 1 1 0 0,0-1-1 0 0,0 1 0 0 0,1 0 0 0 0,-1 0 0 0 0,-1 5 0 0 0,0 2-179 0 0,0 0 0 0 0,0 0-1 0 0,2 0 1 0 0,-2 14-1 0 0,3-18-361 0 0,0 1 0 0 0,0-1 0 0 0,1 1 0 0 0,0-1-1 0 0,0 0 1 0 0,0 0 0 0 0,1 1 0 0 0,1-1 0 0 0,-1 0 0 0 0,1-1-1 0 0,0 1 1 0 0,0 0 0 0 0,1-1 0 0 0,6 8 0 0 0,-6-9-15 0 0,0 0 0 0 0,0-1 0 0 0,1 1 0 0 0,0-1 0 0 0,0 0-1 0 0,0 0 1 0 0,1-1 0 0 0,-1 0 0 0 0,1 0 0 0 0,0 0 0 0 0,0-1 0 0 0,0 1 0 0 0,0-1 0 0 0,0-1 0 0 0,0 1 0 0 0,0-1 0 0 0,7 0 0 0 0,12 1-79 0 0,0-1-1 0 0,0-1 1 0 0,0-1-1 0 0,0-2 1 0 0,0 0 0 0 0,0-2-1 0 0,-1 0 1 0 0,0-2-1 0 0,27-11 1 0 0,-43 15 4 0 0,-1-1 1 0 0,1 0-1 0 0,-1 0 0 0 0,0-1 0 0 0,-1 0 1 0 0,1 0-1 0 0,-1-1 0 0 0,0 0 0 0 0,0 0 1 0 0,-1 0-1 0 0,10-14 0 0 0,-13 16 37 0 0,1-1 0 0 0,-1 1-1 0 0,0-1 1 0 0,0 0 0 0 0,0 0-1 0 0,-1 0 1 0 0,0 0 0 0 0,0 0 0 0 0,0 0-1 0 0,-1 0 1 0 0,1 0 0 0 0,-1 0-1 0 0,0 0 1 0 0,-1-1 0 0 0,1 1 0 0 0,-1 0-1 0 0,0 0 1 0 0,0 0 0 0 0,-1 0-1 0 0,-2-7 1 0 0,0 6 10 0 0,1-1-1 0 0,-1 1 0 0 0,-1 0 1 0 0,1 0-1 0 0,-1 1 1 0 0,0-1-1 0 0,0 1 1 0 0,0 0-1 0 0,-1 0 1 0 0,0 1-1 0 0,-12-8 1 0 0,4 5 14 0 0,0-1 0 0 0,0 2 1 0 0,-1 0-1 0 0,-23-6 1 0 0,1 5 30 0 0,0 1 0 0 0,-1 1 1 0 0,-65 2-1 0 0,100 3-186 0 0,1 0 0 0 0,-1 0-1 0 0,0 0 1 0 0,1 0 0 0 0,-1 1 0 0 0,0-1 0 0 0,1 1 0 0 0,-1 0-1 0 0,1 0 1 0 0,-1 0 0 0 0,1 0 0 0 0,0 0 0 0 0,-5 3-1 0 0,1 4-1924 0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3.5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1 461 15607 0 0,'0'0'1410'0'0,"2"-1"-1032"0"0,52-8 1966 0 0,54-17-1 0 0,-29 6-1170 0 0,952-162 3322 0 0,156 38-3337 0 0,-908 112-705 0 0,144-13 318 0 0,-406 44-193 0 0,-5 0-2189 0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4.6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268 28 2759 0 0,'-7'-15'11164'0'0,"6"14"-10812"0"0,1 0-1 0 0,-1 0 0 0 0,1 0 0 0 0,-1 0 1 0 0,0 1-1 0 0,1-1 0 0 0,-1 0 0 0 0,0 1 1 0 0,1-1-1 0 0,-1 0 0 0 0,0 1 0 0 0,0-1 1 0 0,0 1-1 0 0,0-1 0 0 0,0 1 0 0 0,0 0 1 0 0,1-1-1 0 0,-1 1 0 0 0,0 0 0 0 0,0 0 1 0 0,0-1-1 0 0,0 1 0 0 0,0 0 1 0 0,-1 0-1 0 0,0 1-36 0 0,0-1 1 0 0,0 1-1 0 0,0-1 0 0 0,0 1 1 0 0,1 0-1 0 0,-1 0 0 0 0,0-1 1 0 0,1 1-1 0 0,-1 1 1 0 0,0-1-1 0 0,-2 2 0 0 0,-3 5 136 0 0,0-1 0 0 0,0 1 0 0 0,-9 15-1 0 0,14-21-234 0 0,-25 41 335 0 0,2 0 0 0 0,2 2 0 0 0,-23 63 0 0 0,30-64-371 0 0,-12 51 0 0 0,25-78-166 0 0,-1 1-1 0 0,2 0 1 0 0,0 0-1 0 0,1-1 1 0 0,1 1-1 0 0,3 20 1 0 0,-3-32-14 0 0,1 0 0 0 0,1 0 0 0 0,-1 0 0 0 0,1 0 0 0 0,0-1 0 0 0,0 1 1 0 0,1-1-1 0 0,0 1 0 0 0,0-1 0 0 0,0 0 0 0 0,0 0 0 0 0,1 0 0 0 0,0 0 0 0 0,0-1 0 0 0,0 1 0 0 0,7 4 0 0 0,-5-4-1 0 0,1-2 0 0 0,-1 1 0 0 0,1 0 0 0 0,0-1 0 0 0,-1-1 0 0 0,1 1 0 0 0,1-1 0 0 0,-1 0 0 0 0,0 0 0 0 0,0-1 0 0 0,1 0 0 0 0,-1-1 0 0 0,8 1 0 0 0,10-2-154 0 0,-1-1 0 0 0,1 0 0 0 0,34-10 0 0 0,-43 8 17 0 0,0 0 0 0 0,-1-2 1 0 0,0 0-1 0 0,0 0 0 0 0,-1-1 0 0 0,18-13 1 0 0,-29 18 128 0 0,0 0 1 0 0,0 0 0 0 0,-1-1-1 0 0,1 0 1 0 0,-1 1 0 0 0,1-1-1 0 0,-1 0 1 0 0,0 0 0 0 0,0 0-1 0 0,-1 0 1 0 0,1-1 0 0 0,0 1 0 0 0,-1 0-1 0 0,0-1 1 0 0,0 1 0 0 0,0-1-1 0 0,0 1 1 0 0,-1-1 0 0 0,1 1-1 0 0,-1-1 1 0 0,0 0 0 0 0,0 1-1 0 0,0-1 1 0 0,-1 0 0 0 0,1 1-1 0 0,-1-1 1 0 0,0 1 0 0 0,0-1-1 0 0,0 1 1 0 0,0-1 0 0 0,-1 1-1 0 0,-1-3 1 0 0,-3-4 27 0 0,-1 1 0 0 0,0 0-1 0 0,0 0 1 0 0,-1 1 0 0 0,0 0 0 0 0,-1 0-1 0 0,0 1 1 0 0,0 0 0 0 0,0 1 0 0 0,-1 0 0 0 0,0 0-1 0 0,0 1 1 0 0,0 1 0 0 0,-1-1 0 0 0,0 2-1 0 0,0-1 1 0 0,0 2 0 0 0,0-1 0 0 0,0 1 0 0 0,0 1-1 0 0,-1 0 1 0 0,1 1 0 0 0,-15 1 0 0 0,-17 2-50 0 0,42-2-37 0 0,13-5-3668 0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5.0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327 3 13359 0 0,'-5'-1'236'0'0,"1"0"-1"0"0,-1 1 0 0 0,0 0 1 0 0,0 0-1 0 0,0 0 1 0 0,0 1-1 0 0,1-1 0 0 0,-1 1 1 0 0,0 1-1 0 0,1-1 0 0 0,-1 0 1 0 0,1 1-1 0 0,-1 0 1 0 0,-5 3-1 0 0,0 1 1691 0 0,-1 1-1 0 0,2 0 1 0 0,-17 13-1 0 0,15-8-887 0 0,-1 0 0 0 0,-11 16 0 0 0,6-4-346 0 0,1 2-1 0 0,-20 44 0 0 0,19-33-297 0 0,2 0 0 0 0,-15 62-1 0 0,24-74-341 0 0,2-1 0 0 0,0 1 0 0 0,2-1 0 0 0,1 1 1 0 0,2 34-1 0 0,0-52-59 0 0,0 1 0 0 0,0-1 0 0 0,0 1 0 0 0,1-1 1 0 0,1 0-1 0 0,-1 0 0 0 0,1 0 0 0 0,0 0 0 0 0,1 0 0 0 0,-1-1 1 0 0,1 1-1 0 0,1-1 0 0 0,-1 0 0 0 0,1 0 0 0 0,0-1 0 0 0,0 1 1 0 0,1-1-1 0 0,0 0 0 0 0,0-1 0 0 0,0 1 0 0 0,0-1 0 0 0,1 0 1 0 0,-1-1-1 0 0,1 0 0 0 0,0 0 0 0 0,0 0 0 0 0,0-1 0 0 0,1 0 1 0 0,-1 0-1 0 0,0-1 0 0 0,12 1 0 0 0,0 0-205 0 0,1-1 0 0 0,-1-1-1 0 0,1-1 1 0 0,-1 0 0 0 0,26-6-1 0 0,-39 5 145 0 0,1 1-1 0 0,-1-1 1 0 0,1 0-1 0 0,-1 0 1 0 0,0-1-1 0 0,0 0 0 0 0,0 0 1 0 0,0 0-1 0 0,-1-1 1 0 0,1 0-1 0 0,-1 0 0 0 0,0 0 1 0 0,0-1-1 0 0,0 0 1 0 0,-1 0-1 0 0,0 0 0 0 0,0 0 1 0 0,0-1-1 0 0,3-6 1 0 0,-5 8 63 0 0,-1 0 0 0 0,0-1 1 0 0,0 1-1 0 0,0-1 0 0 0,-1 1 0 0 0,1-1 1 0 0,-1 1-1 0 0,0-1 0 0 0,0 1 0 0 0,-1-1 1 0 0,1 1-1 0 0,-1-1 0 0 0,0 1 0 0 0,0 0 1 0 0,-1-1-1 0 0,1 1 0 0 0,-5-8 0 0 0,2 5 42 0 0,1 0-1 0 0,-2 0 0 0 0,1 1 1 0 0,-1-1-1 0 0,0 1 0 0 0,0 0 0 0 0,0 0 1 0 0,-1 1-1 0 0,-10-8 0 0 0,4 5 77 0 0,-1 1 1 0 0,0 1-1 0 0,0 0 1 0 0,-1 0-1 0 0,0 1 0 0 0,-17-3 1 0 0,-3 1 256 0 0,-52-4 1 0 0,78 12-501 0 0,17 2-3419 0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5.5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0 107 18487 0 0,'0'0'846'0'0,"1"-2"-17"0"0,8-7-323 0 0,0 0 0 0 0,1 1 0 0 0,-1 0 0 0 0,2 0 0 0 0,-1 1 0 0 0,1 0 0 0 0,0 1 0 0 0,0 1 0 0 0,1-1 0 0 0,20-5 0 0 0,-24 9-288 0 0,17-5 593 0 0,29-3 0 0 0,-47 9-702 0 0,-1 1 1 0 0,1-1-1 0 0,-1 1 1 0 0,1 1-1 0 0,-1-1 1 0 0,1 1-1 0 0,-1 0 1 0 0,1 0 0 0 0,10 5-1 0 0,-16-6-94 0 0,-1 0 0 0 0,1 1 0 0 0,-1-1-1 0 0,1 1 1 0 0,-1-1 0 0 0,1 1 0 0 0,-1-1 0 0 0,1 1-1 0 0,-1-1 1 0 0,0 1 0 0 0,1-1 0 0 0,-1 1 0 0 0,0 0 0 0 0,1-1-1 0 0,-1 1 1 0 0,0 0 0 0 0,0-1 0 0 0,0 1 0 0 0,1 0 0 0 0,-1 1-1 0 0,0 0 35 0 0,1 2-17 0 0,0 0 0 0 0,0 0-1 0 0,-1 0 1 0 0,1 1 0 0 0,-1-1-1 0 0,0 0 1 0 0,0 1 0 0 0,-1-1 0 0 0,1 0-1 0 0,-1 0 1 0 0,0 0 0 0 0,0 1 0 0 0,0-1-1 0 0,-1 0 1 0 0,0 0 0 0 0,1-1 0 0 0,-1 1-1 0 0,-1 0 1 0 0,1 0 0 0 0,0-1 0 0 0,-4 4-1 0 0,-7 9 57 0 0,-1-2 0 0 0,0 0 0 0 0,-19 15 0 0 0,23-21-26 0 0,1-1-6 0 0,-22 22 81 0 0,30-28-126 0 0,-1 1 0 0 0,1 0 0 0 0,-1 0 0 0 0,1 0 0 0 0,0 0 0 0 0,0 0 0 0 0,-1 0 0 0 0,2 0 0 0 0,-1 0 0 0 0,0 1 0 0 0,0-1 0 0 0,1 0-1 0 0,-1 0 1 0 0,0 4 0 0 0,4 4 0 0 0,-1-9-14 0 0,0 1 0 0 0,-1-1 0 0 0,1 1 0 0 0,0-1 0 0 0,0 0-1 0 0,-1 0 1 0 0,1 0 0 0 0,0 0 0 0 0,0 0 0 0 0,0 0 0 0 0,4 0 0 0 0,29 6-71 0 0,-15-4 33 0 0,-7 0 31 0 0,19 4-188 0 0,1 1 1 0 0,-1 1-1 0 0,36 17 1 0 0,-59-22 154 0 0,0 0 0 0 0,-1 1 0 0 0,1 0 0 0 0,-1 1 0 0 0,-1 0 0 0 0,1 0 0 0 0,-1 0 0 0 0,0 1 0 0 0,0 0 0 0 0,-1 1 0 0 0,0-1 0 0 0,0 1 0 0 0,-1 1 0 0 0,0-1 0 0 0,6 15 0 0 0,-8-15 99 0 0,0-1 1 0 0,-1 1-1 0 0,0-1 1 0 0,-1 1-1 0 0,0 0 0 0 0,0-1 1 0 0,-1 1-1 0 0,0 0 1 0 0,0 0-1 0 0,0 0 0 0 0,-1 0 1 0 0,-1-1-1 0 0,1 1 1 0 0,-1 0-1 0 0,0-1 0 0 0,-1 1 1 0 0,0-1-1 0 0,0 0 1 0 0,-1 0-1 0 0,0 0 0 0 0,0 0 1 0 0,0-1-1 0 0,-1 0 1 0 0,-10 11-1 0 0,5-6 57 0 0,-1-2-1 0 0,0 1 0 0 0,0-1 1 0 0,-1-1-1 0 0,0 0 1 0 0,-1 0-1 0 0,0-1 1 0 0,0-1-1 0 0,0 0 1 0 0,-1-1-1 0 0,0-1 1 0 0,-23 5-1 0 0,23-7-36 0 0,0 0-1 0 0,-1-1 1 0 0,1 0 0 0 0,0-2 0 0 0,0 1-1 0 0,0-2 1 0 0,-20-3 0 0 0,28 3-150 0 0,1 0 0 0 0,-1 0 0 0 0,0 0 0 0 0,1-1 0 0 0,-1 1 0 0 0,1-1 0 0 0,0-1 0 0 0,-8-5 0 0 0,10 6-248 0 0,0 0-1 0 0,0-1 1 0 0,0 1 0 0 0,0-1 0 0 0,1 1-1 0 0,-1-1 1 0 0,1 0 0 0 0,0 0 0 0 0,0 0-1 0 0,1 0 1 0 0,-1 0 0 0 0,-1-9 0 0 0,-1-7-9677 0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6.0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568 0 10591 0 0,'0'0'819'0'0,"-9"3"-192"0"0,-2 3 1867 0 0,-1 0-1 0 0,-20 15 1 0 0,-42 42 2492 0 0,24-18-3170 0 0,-210 211 1643 0 0,240-234-3326 0 0,-46 60-109 0 0,34-40-1018 0 0,31-41 396 0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6.4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16127 0 0,'0'0'1242'0'0,"2"1"-812"0"0,15 5-370 0 0,7 1 1040 0 0,-1 1 0 0 0,0 2-1 0 0,31 17 1 0 0,-33-13-565 0 0,0 0 1 0 0,-2 2 0 0 0,0 0-1 0 0,0 1 1 0 0,-2 1-1 0 0,0 1 1 0 0,20 29-1 0 0,-16-15-284 0 0,-1 0-1 0 0,-2 2 0 0 0,-1 0 0 0 0,13 39 1 0 0,-29-71-245 0 0,4 13-326 0 0,1-1 0 0 0,1 0 0 0 0,0 0 0 0 0,15 23 0 0 0,-10-24-625 0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6.8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1 20671 0 0,'0'0'1877'0'0,"2"1"-1543"0"0,0 1-316 0 0,0-1 0 0 0,0 1 1 0 0,-1-1-1 0 0,1 1 0 0 0,0 0 1 0 0,0 0-1 0 0,-1 0 0 0 0,1 0 1 0 0,-1 0-1 0 0,1 0 0 0 0,-1 0 1 0 0,0 0-1 0 0,1 3 0 0 0,-1 0 244 0 0,1 1-1 0 0,-1 0 1 0 0,0 0-1 0 0,0-1 1 0 0,-1 8-1 0 0,-1 33 1027 0 0,-2-1 0 0 0,-2 1-1 0 0,-16 67 1 0 0,-6 49-4 0 0,25-141-1154 0 0,1 25 1 0 0,1-40-137 0 0,0-1 0 0 0,1 1 0 0 0,-1-1-1 0 0,1 0 1 0 0,1 1 0 0 0,-1-1 0 0 0,1 0 0 0 0,0 0-1 0 0,0 0 1 0 0,4 6 0 0 0,-5-9-91 0 0,0-1-1 0 0,0 1 1 0 0,0-1 0 0 0,1 0-1 0 0,-1 1 1 0 0,1-1 0 0 0,-1 0-1 0 0,1 0 1 0 0,-1 0-1 0 0,1 0 1 0 0,0 0 0 0 0,0 0-1 0 0,-1 0 1 0 0,1-1 0 0 0,3 2-1 0 0,18-1-8136 0 0,-6-2-1038 0 0</inkml:trace>
  <inkml:trace contextRef="#ctx0" brushRef="#br0" timeOffset="1">580 51 17503 0 0,'-9'1'1926'0'0,"1"3"-1305"0"0,0 1 1 0 0,1 1 0 0 0,-1-1 0 0 0,2 1 0 0 0,-1 0 0 0 0,1 1 0 0 0,-1-1 0 0 0,2 1-1 0 0,-10 14 1 0 0,3-2 445 0 0,1 1 0 0 0,-15 38 0 0 0,21-44-850 0 0,0 0 0 0 0,1 0 0 0 0,0 0 0 0 0,1 1 0 0 0,1-1 0 0 0,0 1 0 0 0,1 28 0 0 0,1-38-202 0 0,1 0 1 0 0,-1 1-1 0 0,1-1 0 0 0,0 0 1 0 0,1 0-1 0 0,-1 0 0 0 0,1 0 1 0 0,0 0-1 0 0,0 0 0 0 0,0-1 1 0 0,1 1-1 0 0,0 0 0 0 0,0-1 1 0 0,0 0-1 0 0,0 0 0 0 0,1 0 0 0 0,0 0 1 0 0,0 0-1 0 0,0-1 0 0 0,0 0 1 0 0,0 0-1 0 0,1 0 0 0 0,-1 0 1 0 0,10 3-1 0 0,-5-2-15 0 0,1-1 0 0 0,-1-1 1 0 0,1 0-1 0 0,0 0 0 0 0,0-1 0 0 0,-1 0 1 0 0,1-1-1 0 0,20-2 0 0 0,-4-1-94 0 0,0-1 0 0 0,28-9 0 0 0,-39 8 5 0 0,0 0 0 0 0,0-1 0 0 0,0 0 0 0 0,23-15 0 0 0,-31 16 59 0 0,0 1 0 0 0,0-1 0 0 0,-1-1 0 0 0,0 1 0 0 0,0-1 0 0 0,0 0-1 0 0,-1 0 1 0 0,1-1 0 0 0,-2 1 0 0 0,9-15 0 0 0,-11 15 25 0 0,0 0 0 0 0,0 1 1 0 0,-1-1-1 0 0,0 0 0 0 0,0 0 0 0 0,0 0 0 0 0,-1 1 0 0 0,0-1 1 0 0,0 0-1 0 0,0 0 0 0 0,-1 0 0 0 0,0 0 0 0 0,0 0 0 0 0,0 1 0 0 0,-1-1 1 0 0,-3-8-1 0 0,0 2 5 0 0,-1 0 0 0 0,-1 0 1 0 0,0 0-1 0 0,0 0 0 0 0,-1 1 1 0 0,-10-10-1 0 0,6 8 30 0 0,0 1 0 0 0,-1 1-1 0 0,0 0 1 0 0,-1 1 0 0 0,0 0 0 0 0,-22-11 0 0 0,24 15 30 0 0,-1 0 0 0 0,1 1 0 0 0,-1 1 0 0 0,0 0 0 0 0,0 1 0 0 0,0 0 0 0 0,0 1 0 0 0,-24-1 0 0 0,23 5-109 0 0,14-2 34 0 0,0 0 0 0 0,0 0 0 0 0,0 1 0 0 0,-1-1 0 0 0,1 0 0 0 0,0 0 0 0 0,0 0 0 0 0,0 0 0 0 0,0 0-1 0 0,0 0 1 0 0,0 1 0 0 0,-1-1 0 0 0,1 0 0 0 0,0 0 0 0 0,0 0 0 0 0,0 1 0 0 0,0-1 0 0 0,0 0 0 0 0,0 0 0 0 0,0 0 0 0 0,0 0 0 0 0,0 1 0 0 0,0-1 0 0 0,0 0-1 0 0,0 0 1 0 0,0 0 0 0 0,0 1 0 0 0,0-1 0 0 0,0 0 0 0 0,0 0 0 0 0,0 0 0 0 0,0 1 0 0 0,0-1 0 0 0,0 0 0 0 0,2 2-180 0 0,-1 0 1 0 0,1 0 0 0 0,-1 0 0 0 0,1 0-1 0 0,0-1 1 0 0,-1 1 0 0 0,1-1-1 0 0,3 2 1 0 0,10 8-1462 0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7.1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217 1 21655 0 0,'-10'5'344'0'0,"0"1"0"0"0,0 0 1 0 0,0 1-1 0 0,1 0 0 0 0,0 1 0 0 0,-13 14 0 0 0,-43 59 360 0 0,39-46 1223 0 0,20-28-1582 0 0,1 1 0 0 0,0 0-1 0 0,0 0 1 0 0,1 0 0 0 0,0 0 0 0 0,1 1-1 0 0,0-1 1 0 0,0 1 0 0 0,0 0 0 0 0,-1 15-1 0 0,4-20-310 0 0,-1 1-1 0 0,1-1 0 0 0,0 1 1 0 0,1-1-1 0 0,-1 0 0 0 0,1 1 1 0 0,0-1-1 0 0,0 1 0 0 0,0-1 1 0 0,0 0-1 0 0,1 0 0 0 0,0 1 0 0 0,0-1 1 0 0,0 0-1 0 0,0-1 0 0 0,1 1 1 0 0,-1 0-1 0 0,1-1 0 0 0,0 1 1 0 0,0-1-1 0 0,1 0 0 0 0,-1 0 1 0 0,7 4-1 0 0,-3-3-17 0 0,0 0-1 0 0,1 0 1 0 0,-1-1 0 0 0,1 0 0 0 0,0-1-1 0 0,0 0 1 0 0,0 0 0 0 0,9 1 0 0 0,67 3-106 0 0,-42-6-63 0 0,43-5 0 0 0,-63 3 2 0 0,-1-2 1 0 0,0 0-1 0 0,39-14 1 0 0,-56 17 125 0 0,0-1-1 0 0,0 0 1 0 0,1 0 0 0 0,-2 0-1 0 0,1-1 1 0 0,0 0 0 0 0,0 1-1 0 0,-1-1 1 0 0,0 0 0 0 0,1-1-1 0 0,-1 1 1 0 0,0-1 0 0 0,-1 1-1 0 0,1-1 1 0 0,-1 0 0 0 0,1 0-1 0 0,-1 0 1 0 0,3-8 0 0 0,-4 6 19 0 0,0 1 1 0 0,0-1 0 0 0,0 1 0 0 0,0-1-1 0 0,-1 1 1 0 0,0-1 0 0 0,0 0 0 0 0,-1 1-1 0 0,1-1 1 0 0,-1 0 0 0 0,0 1 0 0 0,-1-1 0 0 0,1 1-1 0 0,-6-10 1 0 0,1 3 14 0 0,0 0-1 0 0,-2 1 1 0 0,1 0-1 0 0,-2 0 1 0 0,1 1-1 0 0,-1 0 1 0 0,-1 0 0 0 0,0 1-1 0 0,0 0 1 0 0,-1 1-1 0 0,0 0 1 0 0,-20-10-1 0 0,11 8 48 0 0,0 0 1 0 0,-1 2-1 0 0,0 0 0 0 0,0 2 0 0 0,0 0 0 0 0,-45-5 0 0 0,66 11-66 0 0,-11-1 77 0 0,1 0 1 0 0,-13 1 0 0 0,21 0-191 0 0,0 1 0 0 0,-1-1 0 0 0,1 0 0 0 0,0 0 0 0 0,0 1 0 0 0,0 0 0 0 0,0-1-1 0 0,0 1 1 0 0,0 0 0 0 0,0 0 0 0 0,0 0 0 0 0,0 0 0 0 0,1 0 0 0 0,-1 0 0 0 0,0 1 0 0 0,0-1 0 0 0,-1 2-1 0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7.5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25 14743 0 0,'0'0'1568'0'0,"14"-6"-1568"0"0,4 2 0 0 0,6 2 1792 0 0,-6-2 312 0 0,-8 0 56 0 0,6 2 16 0 0,8 0-1296 0 0,2 2-256 0 0,4 0-48 0 0,4 4-16 0 0,-2-2-464 0 0,0 2-96 0 0,0 0 0 0 0,-2 2 0 0 0,-2 0-1456 0 0,-2-2-272 0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8:27.8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17503 0 0,'0'0'1560'0'0,"14"8"-1248"0"0,2-2-248 0 0,4 0-64 0 0,2-2 1032 0 0,6 0 200 0 0,4 0 40 0 0,8 0 8 0 0,4-6-712 0 0,6 0-144 0 0,4-2-24 0 0,4 0-8 0 0,1-2-968 0 0,-1-2-200 0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04.2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411 681 1839 0 0,'0'0'274'0'0,"0"-1"-1"0"0,0 0 0 0 0,0 1 1 0 0,0-1-1 0 0,-1 0 0 0 0,1 1 1 0 0,0-1-1 0 0,0 0 0 0 0,-1 1 1 0 0,1-1-1 0 0,0 1 0 0 0,-1-1 1 0 0,1 1-1 0 0,-1-1 0 0 0,1 1 1 0 0,-1-1-1 0 0,1 1 0 0 0,-1-1 1 0 0,1 1-1 0 0,-1 0 0 0 0,0-1 1 0 0,1 1-1 0 0,-1 0 0 0 0,1-1 1 0 0,-1 1-1 0 0,0 0 0 0 0,1 0 1 0 0,-1 0-1 0 0,0 0 0 0 0,1-1 1 0 0,-1 1-1 0 0,0 0 0 0 0,1 0 1 0 0,-1 0-1 0 0,0 0 0 0 0,1 1 0 0 0,-1-1 1 0 0,0 0-1 0 0,1 0 0 0 0,-1 0 1 0 0,0 0-1 0 0,1 1 0 0 0,-1-1 1 0 0,1 0-1 0 0,-1 1 0 0 0,0-1 1 0 0,1 0-1 0 0,-1 1 0 0 0,-5 3 1770 0 0,0 0 0 0 0,0 0 0 0 0,-9 9 0 0 0,9-7-1769 0 0,-4 2 109 0 0,0 0 0 0 0,1 2 1 0 0,1-1-1 0 0,0 1 0 0 0,0 0 0 0 0,1 1 1 0 0,0-1-1 0 0,1 2 0 0 0,0-1 1 0 0,-5 13-1 0 0,9-18-332 0 0,0 0 0 0 0,0 0 1 0 0,1 0-1 0 0,0 1 0 0 0,0-1 1 0 0,0 0-1 0 0,1 1 0 0 0,-1-1 1 0 0,2 1-1 0 0,-1-1 0 0 0,1 1 1 0 0,0-1-1 0 0,0 0 0 0 0,0 0 1 0 0,1 1-1 0 0,0-1 0 0 0,1 0 1 0 0,-1 0-1 0 0,1-1 0 0 0,0 1 1 0 0,7 9-1 0 0,-5-10-45 0 0,0 0 0 0 0,0 0 0 0 0,0-1 1 0 0,1 0-1 0 0,-1 0 0 0 0,1 0 0 0 0,0 0 0 0 0,0-1 0 0 0,1 0 0 0 0,-1-1 1 0 0,1 1-1 0 0,-1-1 0 0 0,13 2 0 0 0,-1 0 7 0 0,1-2-1 0 0,-1 0 1 0 0,37-2-1 0 0,-10-3 22 0 0,80-14 1 0 0,-103 12-20 0 0,-1-1-1 0 0,0 0 1 0 0,0-2 0 0 0,-1 0 0 0 0,35-21-1 0 0,-52 27-8 0 0,1-1-1 0 0,-1 1 1 0 0,0-1-1 0 0,1 0 1 0 0,-1 0-1 0 0,0 0 0 0 0,-1-1 1 0 0,1 1-1 0 0,-1-1 1 0 0,1 1-1 0 0,-1-1 1 0 0,2-5-1 0 0,-3 7-5 0 0,0-1 1 0 0,-1 1-1 0 0,1 0 0 0 0,-1 0 0 0 0,1 0 1 0 0,-1-1-1 0 0,0 1 0 0 0,1 0 1 0 0,-1 0-1 0 0,-1-1 0 0 0,1 1 0 0 0,0 0 1 0 0,0-1-1 0 0,-1 1 0 0 0,1 0 0 0 0,-1 0 1 0 0,0 0-1 0 0,0 0 0 0 0,0 0 0 0 0,0 0 1 0 0,0 0-1 0 0,0 0 0 0 0,0 0 0 0 0,-3-3 1 0 0,-4-3 12 0 0,0 1 0 0 0,-1 0 0 0 0,1 1 0 0 0,-1-1-1 0 0,-1 2 1 0 0,-17-9 0 0 0,-66-21 112 0 0,40 16-95 0 0,-93-30 2 0 0,-5-1 30 0 0,121 38-51 0 0,1-2 1 0 0,-54-33-1 0 0,62 33-2 0 0,0-1 1 0 0,1 0-1 0 0,1-2 1 0 0,-25-27-1 0 0,38 36-5 0 0,0 0 0 0 0,0 0 0 0 0,1-1 0 0 0,0 0 0 0 0,0 0 0 0 0,-3-10 0 0 0,6 13-5 0 0,0-1 0 0 0,0 1 0 0 0,1-1 0 0 0,0 0 0 0 0,0 1 0 0 0,1-1-1 0 0,-1 0 1 0 0,2 0 0 0 0,1-13 0 0 0,0 12-1 0 0,0 1-1 0 0,0-1 1 0 0,1 1-1 0 0,0-1 1 0 0,0 1 0 0 0,1 0-1 0 0,0 0 1 0 0,0 1-1 0 0,1-1 1 0 0,-1 1-1 0 0,11-10 1 0 0,4-3-11 0 0,2 2 0 0 0,24-17-1 0 0,-20 15 11 0 0,0 2-31 0 0,1 1-1 0 0,1 1 1 0 0,0 2-1 0 0,0 0 1 0 0,2 2 0 0 0,-1 1-1 0 0,1 2 1 0 0,1 0-1 0 0,35-3 1 0 0,-47 9 34 0 0,-1 0 0 0 0,1 1 0 0 0,21 3 0 0 0,-29-1 0 0 0,-1 0 0 0 0,1 1 0 0 0,-1 0 0 0 0,1 1 0 0 0,-1 0 0 0 0,0 0 0 0 0,12 7 0 0 0,-18-9 0 0 0,-1 1 0 0 0,1-1-1 0 0,-1 1 1 0 0,0-1 0 0 0,1 1 0 0 0,-1 0 0 0 0,0 0-1 0 0,0 0 1 0 0,-1 1 0 0 0,1-1 0 0 0,0 0 0 0 0,-1 1-1 0 0,1-1 1 0 0,-1 1 0 0 0,0-1 0 0 0,2 6 0 0 0,-2-4 0 0 0,0 0 1 0 0,-1 0 0 0 0,1 0 0 0 0,-1 1 0 0 0,0-1-1 0 0,0 0 1 0 0,-1 0 0 0 0,1 1 0 0 0,-1-1 0 0 0,-1 5-1 0 0,-4 7 28 0 0,0-1-1 0 0,-1 0 0 0 0,0 0 0 0 0,-16 22 0 0 0,-7 8 85 0 0,-2-2 0 0 0,-43 45 0 0 0,-83 71 263 0 0,44-64-286 0 0,70-61-126 0 0,43-33-134 0 0,16 0-1955 0 0,-13 0 1749 0 0,1-1 1 0 0,-1 0-1 0 0,1 0 1 0 0,-1 0-1 0 0,1 0 0 0 0,0 0 1 0 0,-1-1-1 0 0,5 0 0 0 0,13-7-8640 0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04.7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638 117 15175 0 0,'0'0'340'0'0,"1"-1"51"0"0,0-1-328 0 0,1 1 1 0 0,-1-1-1 0 0,0 0 1 0 0,0 0-1 0 0,0 0 0 0 0,0 0 1 0 0,0 0-1 0 0,-1 0 1 0 0,1 0-1 0 0,-1-1 1 0 0,1 1-1 0 0,-1 0 0 0 0,0 0 1 0 0,1 0-1 0 0,-1-1 1 0 0,0 1-1 0 0,-1 0 0 0 0,1-3 1 0 0,-1 2 179 0 0,0 0 0 0 0,0 0 0 0 0,-1 0 0 0 0,1 1 0 0 0,0-1 0 0 0,-1 0 0 0 0,0 1 0 0 0,0-1 1 0 0,0 1-1 0 0,0 0 0 0 0,0-1 0 0 0,0 1 0 0 0,-3-2 0 0 0,-1 0 151 0 0,-1 0-1 0 0,1 0 1 0 0,0 0 0 0 0,-1 1 0 0 0,0 0-1 0 0,0 1 1 0 0,0-1 0 0 0,0 1-1 0 0,0 1 1 0 0,0-1 0 0 0,-11 0 0 0 0,-9 1 662 0 0,-47 3 0 0 0,67-1-877 0 0,-17 0 8 0 0,0 2 0 0 0,0 1 0 0 0,0 1 0 0 0,1 2 0 0 0,0 0 0 0 0,0 1 0 0 0,1 1 0 0 0,-36 20 0 0 0,44-21-131 0 0,0 1 0 0 0,1 1 0 0 0,0 0 0 0 0,0 1 1 0 0,1 0-1 0 0,1 1 0 0 0,0 0 0 0 0,0 1 0 0 0,1 0 0 0 0,1 1 1 0 0,0 0-1 0 0,1 0 0 0 0,-10 25 0 0 0,15-31-44 0 0,1-1 1 0 0,0 1-1 0 0,0 0 1 0 0,0 1-1 0 0,1-1 1 0 0,1 0-1 0 0,-1 0 0 0 0,1 1 1 0 0,0-1-1 0 0,3 10 1 0 0,-3-13-12 0 0,1 0 1 0 0,1 0 0 0 0,-1-1 0 0 0,1 1 0 0 0,0-1-1 0 0,0 1 1 0 0,0-1 0 0 0,1 0 0 0 0,-1 0 0 0 0,1 0-1 0 0,0 0 1 0 0,0 0 0 0 0,0 0 0 0 0,1-1 0 0 0,0 0-1 0 0,-1 0 1 0 0,1 0 0 0 0,7 4 0 0 0,-2-2-1 0 0,1-1 0 0 0,-1 0 0 0 0,1-1 0 0 0,0 0 0 0 0,0-1 0 0 0,0 0 0 0 0,0-1 0 0 0,1 0 0 0 0,-1 0 0 0 0,0-1 0 0 0,0 0 0 0 0,1-1 0 0 0,16-4 0 0 0,-1 0-77 0 0,0-2 1 0 0,0-1-1 0 0,-1-1 0 0 0,27-14 1 0 0,-39 17 12 0 0,1 0-1 0 0,-2-2 1 0 0,1 1 0 0 0,-1-2 0 0 0,0 0 0 0 0,0 0 0 0 0,-1-1 0 0 0,0 0 0 0 0,-1-1 0 0 0,-1 0-1 0 0,1-1 1 0 0,-2 0 0 0 0,0-1 0 0 0,13-25 0 0 0,20-60 203 0 0,-40 96 493 0 0,7 51 390 0 0,-2 138 169 0 0,0-7-800 0 0,2-52-277 0 0,-4-36-211 0 0,18 92 1 0 0,-13-142-988 0 0,0-15-7242 0 0,1-7-1455 0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05.4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502 0 9215 0 0,'0'0'10367'0'0,"0"4"-8918"0"0,-1 4-919 0 0,0 1 0 0 0,0-1 0 0 0,0 1 0 0 0,-1-1 0 0 0,-1 0 1 0 0,-4 12-1 0 0,-26 50 1328 0 0,17-39-1295 0 0,-31 63 415 0 0,-4-2 0 0 0,-78 106-1 0 0,93-151-904 0 0,-58 84 129 0 0,79-108-177 0 0,1 1 0 0 0,2 0 0 0 0,-18 46 0 0 0,22-42-192 0 0,7-25-391 0 0,14-9-8762 0 0,0-4 525 0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05.7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232 68 20703 0 0,'0'0'472'0'0,"0"-1"-373"0"0,0 1 0 0 0,-1-1 0 0 0,1 1 0 0 0,0 0 0 0 0,-1-1 0 0 0,1 1 0 0 0,-1-1 0 0 0,1 1 0 0 0,0 0 0 0 0,-1 0 0 0 0,1-1 0 0 0,-1 1 0 0 0,1 0 0 0 0,-1 0 0 0 0,1-1 0 0 0,-1 1 0 0 0,0 0-1 0 0,-6 0 118 0 0,1 1-1 0 0,-1 0 0 0 0,1 1 0 0 0,-1 0 1 0 0,1 0-1 0 0,0 0 0 0 0,-1 0 0 0 0,1 1 1 0 0,0 0-1 0 0,1 1 0 0 0,-1-1 0 0 0,-7 7 1 0 0,3-2 230 0 0,1 0 0 0 0,0 1 1 0 0,0 0-1 0 0,1 0 0 0 0,-14 20 0 0 0,17-18-431 0 0,5 0-15 0 0,1-10-1 0 0,-1 0-1 0 0,1 0 1 0 0,0 0-1 0 0,0 0 1 0 0,-1 0 0 0 0,1-1-1 0 0,0 1 1 0 0,0 0-1 0 0,0 0 1 0 0,0-1 0 0 0,0 1-1 0 0,0-1 1 0 0,0 1-1 0 0,1-1 1 0 0,-1 1 0 0 0,0-1-1 0 0,0 0 1 0 0,0 1-1 0 0,0-1 1 0 0,1 0-1 0 0,-1 0 1 0 0,0 0 0 0 0,0 0-1 0 0,0 0 1 0 0,1 0-1 0 0,-1 0 1 0 0,0 0 0 0 0,0-1-1 0 0,0 1 1 0 0,2-1-1 0 0,4-1-15 0 0,1 0 0 0 0,-1 0-1 0 0,9-5 1 0 0,-4 2-48 0 0,0-1 0 0 0,0-1 0 0 0,-1 0 0 0 0,19-15 0 0 0,-26 19 49 0 0,-1 0-1 0 0,0-1 1 0 0,1 1-1 0 0,-1-1 1 0 0,-1 1-1 0 0,1-1 0 0 0,0 0 1 0 0,-1 0-1 0 0,0 0 1 0 0,0 0-1 0 0,0 0 1 0 0,0-1-1 0 0,-1 1 0 0 0,0-1 1 0 0,0 1-1 0 0,0-1 1 0 0,1-6-1 0 0,-2 8 22 0 0,0 1 0 0 0,-1-1-1 0 0,1 0 1 0 0,0 1 0 0 0,-1-1 0 0 0,1 1 0 0 0,-1-1-1 0 0,0 1 1 0 0,0-1 0 0 0,0 1 0 0 0,0 0 0 0 0,0-1-1 0 0,-1 1 1 0 0,1 0 0 0 0,-1 0 0 0 0,1 0 0 0 0,-1 0-1 0 0,0 0 1 0 0,0 0 0 0 0,0 1 0 0 0,0-1-1 0 0,0 0 1 0 0,0 1 0 0 0,0 0 0 0 0,-1-1 0 0 0,1 1-1 0 0,0 0 1 0 0,-1 0 0 0 0,1 0 0 0 0,-1 1 0 0 0,1-1-1 0 0,-1 1 1 0 0,1-1 0 0 0,-5 1 0 0 0,-1-1 22 0 0,1 1 0 0 0,-1 0 0 0 0,1 0 0 0 0,0 1 0 0 0,-1 0 0 0 0,1 0 0 0 0,-1 1 0 0 0,1 0 0 0 0,0 0 0 0 0,-13 6 0 0 0,12-4 32 0 0,1 1-1 0 0,0 0 0 0 0,0 0 0 0 0,0 0 0 0 0,1 1 0 0 0,0 0 0 0 0,0 0 0 0 0,0 1 0 0 0,1 0 0 0 0,0 0 0 0 0,0 0 0 0 0,-4 8 1 0 0,6-9-137 0 0,1-1 0 0 0,0 1 0 0 0,0-1 0 0 0,0 1 0 0 0,1 0 0 0 0,-1 0 0 0 0,1 0 1 0 0,1 0-1 0 0,-1 0 0 0 0,1 0 0 0 0,0 0 0 0 0,0 0 0 0 0,1 0 0 0 0,0-1 0 0 0,0 1 1 0 0,0 0-1 0 0,5 11 0 0 0,2 1-653 0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06.1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74 101 17503 0 0,'-1'1'803'0'0,"-19"23"159"0"0,-8 13 970 0 0,13-11 4022 0 0,24-15-4660 0 0,-7-9-1276 0 0,0-1 1 0 0,0 0-1 0 0,0 1 0 0 0,0-1 0 0 0,0 0 0 0 0,0 0 0 0 0,0 0 0 0 0,1 0 0 0 0,-1-1 0 0 0,0 1 0 0 0,1-1 0 0 0,-1 1 0 0 0,0-1 0 0 0,1 0 0 0 0,-1 0 0 0 0,0 0 0 0 0,1 0 1 0 0,4-1-1 0 0,5-1 53 0 0,0 0 1 0 0,18-8 0 0 0,-12 4-48 0 0,1 1-13 0 0,0-1-1 0 0,17-9 1 0 0,-30 12-8 0 0,0 0 0 0 0,-1 0 0 0 0,1 0 0 0 0,-1-1 0 0 0,0 1 0 0 0,0-1-1 0 0,-1-1 1 0 0,1 1 0 0 0,-1-1 0 0 0,6-7 0 0 0,-9 10-2 0 0,1 0-1 0 0,-1 0 0 0 0,0 0 1 0 0,-1 0-1 0 0,1 0 1 0 0,0 0-1 0 0,0 0 1 0 0,-1 0-1 0 0,1 0 1 0 0,-1 0-1 0 0,0 0 1 0 0,0 0-1 0 0,0-1 1 0 0,0 1-1 0 0,0 0 1 0 0,0 0-1 0 0,0 0 1 0 0,-1 0-1 0 0,1 0 1 0 0,-2-4-1 0 0,0 3 2 0 0,1 0 0 0 0,-1 0 0 0 0,0 0-1 0 0,-1 0 1 0 0,1 0 0 0 0,0 0 0 0 0,-1 1 0 0 0,1-1 0 0 0,-1 1-1 0 0,0 0 1 0 0,-4-3 0 0 0,-2 0 2 0 0,1 0-1 0 0,-1 1 1 0 0,0 0-1 0 0,0 1 1 0 0,0-1-1 0 0,0 2 1 0 0,-1 0-1 0 0,-13-2 1 0 0,8 3-45 0 0,-1 0 0 0 0,0 1 0 0 0,0 1-1 0 0,0 1 1 0 0,0 0 0 0 0,-20 6 0 0 0,34-7-576 0 0,-13 4 1267 0 0,11-1-3070 0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06.8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0 334 15175 0 0,'231'-19'5676'0'0,"-149"9"-4813"0"0,409-47 1535 0 0,42-5-963 0 0,20 15 153 0 0,-76 8-780 0 0,350-23 103 0 0,-474 38-657 0 0,-342 24-252 0 0,213-14 59 0 0,-3 17-17 0 0,-214-3-46 0 0,49 6-131 0 0,-52-5 104 0 0,1 0 0 0 0,0 0 1 0 0,-1 1-1 0 0,1-1 0 0 0,-1 1 1 0 0,0 0-1 0 0,1 1 0 0 0,6 4 1 0 0,-9-6-275 0 0,-15 7-414 0 0,3-3-296 0 0,-1-1 1 0 0,0 0-1 0 0,1-1 1 0 0,-1-1-1 0 0,-13 3 1 0 0,8-2-2918 0 0,-14 1-3756 0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39:07.1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32 449 6911 0 0,'-27'-8'315'0'0,"22"6"-7"0"0,7 1-199 0 0,8-4 1029 0 0,0 1-1 0 0,0 0 0 0 0,0 0 0 0 0,16-3 0 0 0,49-6 4271 0 0,-35 7-3460 0 0,686-111 2910 0 0,-352 66-3775 0 0,-73 12-374 0 0,492-57 580 0 0,-487 62-843 0 0,497-24 819 0 0,-550 58-992 0 0,-197 3-262 0 0,0 3 0 0 0,77 17-1 0 0,-126-21-108 0 0,0-1 0 0 0,-1 1 0 0 0,0 0-1 0 0,1 0 1 0 0,-1 1 0 0 0,0-1 0 0 0,0 2 0 0 0,0-1-1 0 0,-1 1 1 0 0,1-1 0 0 0,7 9 0 0 0,-3 0-1109 0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08.2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100 2 15199 0 0,'-20'-2'1379'0'0,"16"15"-1110"0"0,-25 148 4371 0 0,10-49-1452 0 0,-7 33-817 0 0,25-140-2262 0 0,1 1 0 0 0,0-1 0 0 0,0 1 0 0 0,1 8 0 0 0,-1-12-45 0 0,30 6 53 0 0,-21-9-115 0 0,0 0 1 0 0,0-1-1 0 0,0 0 0 0 0,-1 0 0 0 0,11-5 0 0 0,10-2-4 0 0,262-57-1190 0 0,-273 64 1187 0 0,50-13-62 0 0,-56 12 7 0 0,-2 0-91 0 0,-8 3-573 0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08.6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1 242 10135 0 0,'2'-8'345'0'0,"1"1"-1"0"0,0-1 1 0 0,0 0-1 0 0,1 1 1 0 0,0 0-1 0 0,7-10 1 0 0,-3 5 1003 0 0,-2 1-510 0 0,1 1 0 0 0,1-1 0 0 0,0 1 0 0 0,0 0 0 0 0,1 1 0 0 0,0 0 0 0 0,11-8 0 0 0,-4 5-398 0 0,-1 2-1 0 0,2 0 0 0 0,-1 1 1 0 0,24-8-1 0 0,-26 12-1022 0 0,0 0 0 0 0,0 1 0 0 0,20-2 1 0 0,-18 4-660 0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08.9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1 192 15175 0 0,'0'0'1640'0'0,"16"0"-1640"0"0,4-4 672 0 0,4-4 104 0 0,2-4 24 0 0,3-2 0 0 0,3-2-592 0 0,0-2-112 0 0,2-2-32 0 0,2 2 0 0 0,-2 0-776 0 0,2 0-160 0 0,0 4-32 0 0</inkml:trace>
  <inkml:trace contextRef="#ctx0" brushRef="#br0" timeOffset="1">945 0 3223 0 0,'-1'1'6226'0'0,"-37"31"3232"0"0,-16 24-6910 0 0,36-36-1485 0 0,-21 22-384 0 0,23-23-185 0 0,-2 0-1 0 0,0-1 0 0 0,-1 0 0 0 0,-33 22 0 0 0,39-31-1099 0 0,-1-1 0 0 0,-1 0 0 0 0,1-1 0 0 0,-1 0 0 0 0,-17 4 0 0 0,29-11-1235 0 0,-3-1-330 0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09.3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0 455 0 0,'2'1'16511'0'0,"5"1"-15809"0"0,-1 0 0 0 0,0 0 1 0 0,1 1-1 0 0,-1 0 0 0 0,-1 0 0 0 0,1 1 1 0 0,6 4-1 0 0,37 35 1681 0 0,-36-30-2029 0 0,0-1 1 0 0,27 18-1 0 0,-29-24-433 0 0,1 0-1 0 0,0 0 1 0 0,0-1 0 0 0,24 6 0 0 0,24 0-3296 0 0,-30-8-4765 0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09.6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308 54 15663 0 0,'0'0'1207'0'0,"1"-1"-788"0"0,0 0-304 0 0,-1 0-1 0 0,1 0 1 0 0,0 0 0 0 0,-1 0 0 0 0,1 0 0 0 0,-1 0 0 0 0,0 0 0 0 0,1 0 0 0 0,-1-1 0 0 0,0 1 0 0 0,0 0 0 0 0,1 0 0 0 0,-1 0 0 0 0,0 0 0 0 0,0 0 0 0 0,0-1 0 0 0,-1 1 0 0 0,1 0 0 0 0,0 0 0 0 0,0 0 0 0 0,-1 0 0 0 0,1 0 0 0 0,0 0 0 0 0,-1 0 0 0 0,1 0 0 0 0,-1 0-1 0 0,1 0 1 0 0,-1 0 0 0 0,0 0 0 0 0,0 0 0 0 0,1 0 0 0 0,-1 0 0 0 0,-2-1 0 0 0,2 0 128 0 0,-1 1 0 0 0,0-1 0 0 0,0 1 0 0 0,0 0-1 0 0,0-1 1 0 0,0 1 0 0 0,-1 0 0 0 0,1 0 0 0 0,0 0 0 0 0,0 1 0 0 0,-1-1-1 0 0,1 1 1 0 0,0-1 0 0 0,-1 1 0 0 0,1 0 0 0 0,-4 0 0 0 0,-6 1-74 0 0,-1 1-1 0 0,1 0 1 0 0,0 1 0 0 0,-1 0 0 0 0,1 1-1 0 0,1 1 1 0 0,-1 0 0 0 0,1 0 0 0 0,0 1 0 0 0,0 1-1 0 0,0-1 1 0 0,1 2 0 0 0,0 0 0 0 0,1 0 0 0 0,-1 0-1 0 0,2 1 1 0 0,-1 1 0 0 0,1 0 0 0 0,1 0-1 0 0,0 0 1 0 0,-8 15 0 0 0,11-17-137 0 0,-1 0-3 0 0,1 0 0 0 0,0 1-1 0 0,1 0 1 0 0,-4 11 0 0 0,5 1-29 0 0,6-12 0 0 0,-2-6 0 0 0,5 5-13 0 0,-4-6-10 0 0,0 0-1 0 0,0-1 1 0 0,1 0 0 0 0,-1 0 0 0 0,0 0 0 0 0,1 0 0 0 0,-1 0-1 0 0,0-1 1 0 0,1 0 0 0 0,-1 1 0 0 0,1-1 0 0 0,5-1 0 0 0,2 0-227 0 0,-1 0 0 0 0,21-6 0 0 0,-16 2-228 0 0,1 0 0 0 0,25-13-1 0 0,-34 15 259 0 0,-1-1-1 0 0,0 0 0 0 0,0 0 1 0 0,0-1-1 0 0,-1 1 0 0 0,0-1 0 0 0,0 0 1 0 0,9-11-1 0 0,-10 10 134 0 0,17-32 2036 0 0,-11 46-1358 0 0,-3-1-376 0 0,-1 0 0 0 0,0 1 0 0 0,0-1 1 0 0,7 14-1 0 0,-7-10-115 0 0,1-1 0 0 0,8 10 0 0 0,-14-18-95 0 0,0 0 0 0 0,0-1 0 0 0,1 0 0 0 0,-1 1 0 0 0,0-1 0 0 0,1 0 0 0 0,-1 0 0 0 0,1 0 0 0 0,-1 0 0 0 0,1 0 0 0 0,-1 0 0 0 0,1 0 0 0 0,0 0 0 0 0,2 0 0 0 0,2 1-13 0 0,-4-1-349 0 0,0 0 1 0 0,0 0 0 0 0,0 0-1 0 0,0-1 1 0 0,0 1-1 0 0,1-1 1 0 0,-1 0 0 0 0,0 1-1 0 0,0-1 1 0 0,0 0 0 0 0,0 0-1 0 0,1-1 1 0 0,3 0-1 0 0,4-2-8328 0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10.0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15263 0 0,'0'0'1776'0'0,"1"2"-952"0"0,11 21 1381 0 0,-4-7-1016 0 0,1 1 0 0 0,-2 0 0 0 0,0 0 1 0 0,5 23-1 0 0,-11-34-989 0 0,1 1 16 0 0,-1 1-1 0 0,1-1 0 0 0,1 0 1 0 0,4 10-1 0 0,-6-17-139 0 0,0 0-81 0 0,1 1 0 0 0,-1-1 1 0 0,0 0-1 0 0,0 0 0 0 0,0 0 0 0 0,1 0 0 0 0,-1 0 0 0 0,0 0 0 0 0,0-1 1 0 0,0 1-1 0 0,0 0 0 0 0,1-1 0 0 0,-1 1 0 0 0,0 0 0 0 0,0-1 0 0 0,0 1 1 0 0,0-1-1 0 0,0 0 0 0 0,0 1 0 0 0,0-1 0 0 0,0 0 0 0 0,0 0 0 0 0,0 0 1 0 0,-1 1-1 0 0,1-1 0 0 0,0 0 0 0 0,0 0 0 0 0,0-2 0 0 0,3-1-59 0 0,19-23-472 0 0,-21 25 419 0 0,-1 0 0 0 0,0 0 0 0 0,1-1 0 0 0,-1 1 0 0 0,0 0 1 0 0,0-1-1 0 0,0 1 0 0 0,-1-1 0 0 0,1 1 0 0 0,0-1 0 0 0,-1-4 0 0 0,14 10 613 0 0,-3 4-305 0 0,-6-4-119 0 0,-1 1 1 0 0,1-1 0 0 0,0-1 0 0 0,1 1-1 0 0,-1-1 1 0 0,0 0 0 0 0,1 0 0 0 0,5 1-1 0 0,-7-3-64 0 0,-1 1-1 0 0,1-1 0 0 0,-1 0 0 0 0,1 0 0 0 0,0 0 1 0 0,-1 0-1 0 0,1 0 0 0 0,-1-1 0 0 0,1 0 1 0 0,0 0-1 0 0,-1 0 0 0 0,0 0 0 0 0,6-2 0 0 0,1-3-187 0 0,-1 1 1 0 0,19-14-1 0 0,-25 17 45 0 0,3 0 40 0 0,-3 0 168 0 0,-2 2-65 0 0,0 0 1 0 0,-1 0-1 0 0,1-1 1 0 0,-1 1-1 0 0,1 0 0 0 0,-1 0 1 0 0,1 0-1 0 0,0 0 0 0 0,-1 0 1 0 0,1-1-1 0 0,-1 1 0 0 0,1 0 1 0 0,0 0-1 0 0,-1 1 1 0 0,1-1-1 0 0,-1 0 0 0 0,1 0 1 0 0,0 0-1 0 0,0 1 0 0 0,3 0 25 0 0,-1 0 0 0 0,0 0-1 0 0,1 1 1 0 0,-1-1-1 0 0,0 1 1 0 0,0 0-1 0 0,0 0 1 0 0,0 0-1 0 0,0 0 1 0 0,0 1-1 0 0,0-1 1 0 0,-1 1-1 0 0,3 3 1 0 0,4 5 147 0 0,-2-5 74 0 0,0 0-1 0 0,0 0 0 0 0,0-1 1 0 0,0 0-1 0 0,1 0 0 0 0,9 4 1 0 0,-13-8-444 0 0,1 1 0 0 0,-1 0-1 0 0,0-1 1 0 0,1 0 0 0 0,-1 0 0 0 0,6 0 0 0 0,-8-1-487 0 0,1 0-1 0 0,0 0 1 0 0,-1 0 0 0 0,1-1-1 0 0,0 1 1 0 0,-1-1 0 0 0,1 1-1 0 0,-1-1 1 0 0,1 0 0 0 0,-1 0 0 0 0,3-2-1 0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10.3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0 237 3223 0 0,'1'2'776'0'0,"9"31"8477"0"0,1 0-3786 0 0,25 68-243 0 0,-33-94-4975 0 0,0 0-50 0 0,0 0-1 0 0,-1 0 0 0 0,0 1 0 0 0,0-1 1 0 0,-1 0-1 0 0,0 1 0 0 0,0-1 1 0 0,0 1-1 0 0,-2 7 0 0 0,1-3-198 0 0,-1-3 12 0 0,-1-7 36 0 0,-3 2-25 0 0,4-3-22 0 0,0-1 0 0 0,1 1 0 0 0,-1-1 0 0 0,0 0 1 0 0,0 0-1 0 0,0 1 0 0 0,1-1 0 0 0,-1 0 0 0 0,0 0 0 0 0,0 0 0 0 0,0 0 1 0 0,1 0-1 0 0,-1 0 0 0 0,0 0 0 0 0,0 0 0 0 0,0 0 0 0 0,0 0 1 0 0,1-1-1 0 0,-1 1 0 0 0,0 0 0 0 0,0 0 0 0 0,1-1 0 0 0,-1 1 1 0 0,0-1-1 0 0,0 1 0 0 0,1 0 0 0 0,-1-1 0 0 0,1 0 0 0 0,-2 0 0 0 0,0-1 2 0 0,0 0 0 0 0,0 0-1 0 0,0 0 1 0 0,0 0 0 0 0,0 0-1 0 0,-2-4 1 0 0,0-3 2 0 0,0-1 0 0 0,0 0 0 0 0,1 0-1 0 0,0 0 1 0 0,1 0 0 0 0,0-1 0 0 0,0-13 0 0 0,1-77 6 0 0,1 93-17 0 0,0-19-82 0 0,2 0 0 0 0,1 1 0 0 0,0 0 0 0 0,3 0 0 0 0,0 0 0 0 0,12-31 0 0 0,-15 50 77 0 0,0 1 0 0 0,0 0 0 0 0,1 0-1 0 0,0 1 1 0 0,0-1 0 0 0,0 1 0 0 0,1 0 0 0 0,-1 0 0 0 0,1 0 0 0 0,1 1-1 0 0,8-7 1 0 0,-12 10 17 0 0,0-1-1 0 0,0 1 1 0 0,0 0-1 0 0,1 0 1 0 0,-1 0-1 0 0,1 1 0 0 0,-1-1 1 0 0,0 0-1 0 0,1 1 1 0 0,-1-1-1 0 0,1 1 1 0 0,-1 0-1 0 0,1 0 1 0 0,0 0-1 0 0,-1 0 1 0 0,1 1-1 0 0,-1-1 1 0 0,1 0-1 0 0,-1 1 1 0 0,0 0-1 0 0,1 0 0 0 0,-1 0 1 0 0,0 0-1 0 0,1 0 1 0 0,-1 0-1 0 0,0 0 1 0 0,0 1-1 0 0,0-1 1 0 0,0 1-1 0 0,0 0 1 0 0,0-1-1 0 0,0 1 1 0 0,2 4-1 0 0,0-1 60 0 0,-1 0 0 0 0,1 1 0 0 0,-1-1 0 0 0,-1 1 0 0 0,1 0 0 0 0,-1 0 0 0 0,0 0 0 0 0,0 0 0 0 0,-1 0 0 0 0,2 12 0 0 0,-1 4 169 0 0,-2 38 1 0 0,-1-45-145 0 0,0 0 0 0 0,-2 0 0 0 0,0 0 1 0 0,0-1-1 0 0,-1 0 0 0 0,-11 25 0 0 0,12-31-34 0 0,-1 0 0 0 0,0-1 0 0 0,-1 0 0 0 0,1 0 0 0 0,-1 0 0 0 0,0 0 0 0 0,-1-1 1 0 0,0 1-1 0 0,0-1 0 0 0,0-1 0 0 0,-1 1 0 0 0,0-1 0 0 0,-10 5 0 0 0,14-8-54 0 0,-1 0 0 0 0,0-1 0 0 0,0 1 0 0 0,0-1 0 0 0,1 0 0 0 0,-1-1 0 0 0,0 1 0 0 0,0 0 0 0 0,0-1 0 0 0,-1 0-1 0 0,1 0 1 0 0,0 0 0 0 0,-4-1 0 0 0,6 0-96 0 0,1 1 0 0 0,-1-1 0 0 0,0 0 0 0 0,1 1 0 0 0,-1-1 0 0 0,1 0 0 0 0,-1 0 0 0 0,1 0-1 0 0,0 0 1 0 0,-1 0 0 0 0,1 0 0 0 0,0 0 0 0 0,-1 0 0 0 0,1 0 0 0 0,0-1 0 0 0,0 1 0 0 0,0-1 0 0 0,0 1 0 0 0,1-1-1 0 0,-1 1 1 0 0,0-1 0 0 0,0 1 0 0 0,1-1 0 0 0,-1 0 0 0 0,1 1 0 0 0,0-1 0 0 0,-1 0 0 0 0,1 1 0 0 0,0-1 0 0 0,0 0-1 0 0,0 1 1 0 0,0-1 0 0 0,1-2 0 0 0,0-16-1575 0 0,1-3-298 0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10.7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13823 0 0,'0'0'2687'0'0,"1"2"-1343"0"0,4 9-432 0 0,0 0 1 0 0,0 0-1 0 0,-1 0 0 0 0,-1 1 1 0 0,3 13-1 0 0,6 66 1524 0 0,-9-71-2164 0 0,2 143 953 0 0,-4-48-1031 0 0,0-97-603 0 0,5 65 1029 0 0,2-43-3144 0 0,7-1-5365 0 0,-9-28 435 0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11.1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10 306 11519 0 0,'2'-10'443'0'0,"-1"0"0"0"0,1 1 0 0 0,1-1 0 0 0,0 1 0 0 0,0-1 0 0 0,1 1 0 0 0,0 0 0 0 0,0 0 0 0 0,1 1 0 0 0,10-14 0 0 0,5-4 2142 0 0,44-42 0 0 0,-62 66-2582 0 0,20-18 392 0 0,-17 15-328 0 0,1 1-1 0 0,0-1 1 0 0,-1-1-1 0 0,0 1 1 0 0,-1-1-1 0 0,1 0 1 0 0,6-12-1 0 0,-10 18-58 0 0,-1-1-1 0 0,0 1 1 0 0,0-1-1 0 0,0 1 1 0 0,0-1-1 0 0,0 1 1 0 0,0-1-1 0 0,0 1 1 0 0,0-1-1 0 0,0 1 1 0 0,0-1-1 0 0,0 1 1 0 0,-1 0-1 0 0,1-1 1 0 0,0 1-1 0 0,0-1 1 0 0,0 1-1 0 0,0-1 0 0 0,-1 1 1 0 0,1-1-1 0 0,0 1 1 0 0,-1 0-1 0 0,1-1 1 0 0,0 1-1 0 0,-1 0 1 0 0,1-1-1 0 0,0 1 1 0 0,-1 0-1 0 0,1-1 1 0 0,-1 1-1 0 0,1 0 1 0 0,0 0-1 0 0,-1 0 1 0 0,1-1-1 0 0,-1 1 1 0 0,-15-5 93 0 0,10 5-29 0 0,1 0-1 0 0,-1 0 1 0 0,0 0 0 0 0,1 1-1 0 0,-1 0 1 0 0,0 0 0 0 0,1 0-1 0 0,-1 1 1 0 0,1 0-1 0 0,-1 0 1 0 0,1 0 0 0 0,0 1-1 0 0,0 0 1 0 0,0 0-1 0 0,0 0 1 0 0,-6 6 0 0 0,3-2 176 0 0,-1 1 0 0 0,1 0 0 0 0,0 0 0 0 0,1 1 0 0 0,0 0 1 0 0,1 0-1 0 0,-8 14 0 0 0,10-16-147 0 0,1 1 0 0 0,0-1 0 0 0,0 1 0 0 0,1 0 0 0 0,0 0 0 0 0,0 0 0 0 0,1 0 0 0 0,0 0 1 0 0,0 0-1 0 0,1 1 0 0 0,0-1 0 0 0,0 0 0 0 0,1 0 0 0 0,0 0 0 0 0,1 1 0 0 0,-1-1 0 0 0,2-1 0 0 0,4 13 0 0 0,-4-12-2 0 0,2 0 0 0 0,-1 0-1 0 0,1-1 1 0 0,0 1 0 0 0,0-1-1 0 0,1 0 1 0 0,0-1-1 0 0,0 1 1 0 0,1-1 0 0 0,0-1-1 0 0,0 1 1 0 0,0-1 0 0 0,1 0-1 0 0,-1-1 1 0 0,1 0-1 0 0,17 7 1 0 0,-9-6-327 0 0,0-1 1 0 0,1 0-1 0 0,0-1 0 0 0,0-1 0 0 0,0-1 1 0 0,0 0-1 0 0,0-1 0 0 0,0-1 0 0 0,0 0 1 0 0,31-7-1 0 0,-11-2-691 0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11.4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12 131 1375 0 0,'-1'-1'22'0'0,"0"0"-1"0"0,0 1 1 0 0,1-1-1 0 0,-1 0 1 0 0,0 0-1 0 0,0 1 0 0 0,1-1 1 0 0,-1 0-1 0 0,1 0 1 0 0,-1 0-1 0 0,0 0 0 0 0,1 0 1 0 0,0 0-1 0 0,-1 0 1 0 0,1 0-1 0 0,0 0 0 0 0,-1 0 1 0 0,1 0-1 0 0,0 0 1 0 0,0 0-1 0 0,0 0 0 0 0,0 0 1 0 0,0 0-1 0 0,0 0 1 0 0,0 0-1 0 0,0 0 0 0 0,0-1 1 0 0,1 1-1 0 0,-1 0 1 0 0,0 0-1 0 0,1 0 0 0 0,-1 0 1 0 0,1 0-1 0 0,-1 0 1 0 0,1 1-1 0 0,1-3 0 0 0,2-3 2929 0 0,1 0 0 0 0,0 1-1 0 0,0-1 1 0 0,10-6-1 0 0,-11 9-2093 0 0,0 0 0 0 0,0 1-1 0 0,0-1 1 0 0,9-2 0 0 0,-10 4-751 0 0,28-11 1141 0 0,58-13-1 0 0,-79 23-1137 0 0,0 1-1 0 0,0 0 1 0 0,0 0 0 0 0,0 1 0 0 0,0 0-1 0 0,0 1 1 0 0,0 0 0 0 0,0 1 0 0 0,-1 0-1 0 0,16 5 1 0 0,-23-7-89 0 0,-1 1 1 0 0,1 0-1 0 0,0-1 1 0 0,-1 1-1 0 0,1 0 0 0 0,-1 0 1 0 0,1 0-1 0 0,-1 0 0 0 0,1 0 1 0 0,-1 1-1 0 0,1-1 0 0 0,-1 0 1 0 0,0 1-1 0 0,0-1 0 0 0,0 1 1 0 0,0-1-1 0 0,0 1 1 0 0,0-1-1 0 0,0 1 0 0 0,0 0 1 0 0,-1-1-1 0 0,1 1 0 0 0,-1 0 1 0 0,1 0-1 0 0,-1 3 0 0 0,0-3 6 0 0,0 1 0 0 0,0-1 0 0 0,0 1 0 0 0,-1-1 0 0 0,0 1 0 0 0,1-1 0 0 0,-1 1 0 0 0,0-1 0 0 0,0 0 0 0 0,0 1 0 0 0,0-1 0 0 0,-1 0-1 0 0,1 0 1 0 0,-1 0 0 0 0,1 0 0 0 0,-1 0 0 0 0,-3 3 0 0 0,-12 9 224 0 0,0-1 1 0 0,-31 17-1 0 0,-8 7 499 0 0,55-36-611 0 0,51 10-95 0 0,-15-3-206 0 0,-1 1 1 0 0,60 24-1 0 0,-79-26 148 0 0,0-1-18 0 0,-2 1-1 0 0,1 0 0 0 0,-1 0 0 0 0,24 19 0 0 0,-34-23 52 0 0,0 0-1 0 0,0-1 1 0 0,-1 1 0 0 0,1 0 0 0 0,-1 0 0 0 0,0 0-1 0 0,0 1 1 0 0,0-1 0 0 0,0 0 0 0 0,0 1 0 0 0,-1 0-1 0 0,0-1 1 0 0,0 1 0 0 0,0 0 0 0 0,0-1 0 0 0,0 1-1 0 0,-1 0 1 0 0,0 0 0 0 0,1 0 0 0 0,-1 0 0 0 0,-1-1-1 0 0,1 1 1 0 0,-1 0 0 0 0,1 0 0 0 0,-2 3 0 0 0,-1 2 121 0 0,0-1 1 0 0,-1 0-1 0 0,0 0 1 0 0,0 0-1 0 0,-1-1 1 0 0,1 0-1 0 0,-2 0 1 0 0,1 0-1 0 0,-1 0 1 0 0,0-1-1 0 0,0 0 1 0 0,-1 0-1 0 0,-9 6 1 0 0,3-3 2 0 0,1-1 0 0 0,-1 0 1 0 0,-1-1-1 0 0,0-1 0 0 0,0 0 0 0 0,-29 8 1 0 0,33-12-154 0 0,0-1 0 0 0,0 0 0 0 0,-1 0 0 0 0,1-1 0 0 0,0 0 0 0 0,-1 0 0 0 0,-15-4 0 0 0,18 2-454 0 0,1 0 0 0 0,-1 0-1 0 0,1 0 1 0 0,0-1-1 0 0,-1-1 1 0 0,-8-4 0 0 0,6 0-1637 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12.1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319 31 4607 0 0,'0'0'354'0'0,"0"0"-233"0"0,-1-1 210 0 0,1 0 1 0 0,-1 0-1 0 0,1 0 0 0 0,-1 0 1 0 0,1 1-1 0 0,0-1 0 0 0,-1 0 1 0 0,1 0-1 0 0,0 0 0 0 0,0 0 1 0 0,0 0-1 0 0,0 0 0 0 0,0 0 1 0 0,0 0-1 0 0,0 0 0 0 0,0-1 1 0 0,0 0 123 0 0,0 1-250 0 0,0 1 0 0 0,0-1 0 0 0,0 0 0 0 0,-1 1 0 0 0,1-1 0 0 0,0 1 0 0 0,-1-1 0 0 0,1 1 0 0 0,0-1 0 0 0,-1 1 0 0 0,1-1 0 0 0,0 1 0 0 0,-1-1 0 0 0,1 1 0 0 0,-1-1 0 0 0,1 1 0 0 0,-1 0 0 0 0,1-1 0 0 0,-1 1 0 0 0,0 0 0 0 0,1-1 0 0 0,-1 1 0 0 0,1 0 0 0 0,-1 0 0 0 0,1 0 0 0 0,-1-1 0 0 0,0 1 0 0 0,-1 0 91 0 0,0 0 0 0 0,0 0 1 0 0,0 0-1 0 0,0 1 0 0 0,1-1 1 0 0,-1 1-1 0 0,0-1 0 0 0,0 1 1 0 0,-2 0-1 0 0,-4 3 495 0 0,0 1 0 0 0,-14 9 0 0 0,21-14-699 0 0,1 0-90 0 0,-113 86 3895 0 0,96-70-3542 0 0,0 0 1 0 0,1 0-1 0 0,1 2 0 0 0,-15 20 1 0 0,26-32-299 0 0,0 0 0 0 0,0 0 0 0 0,0 1-1 0 0,0 0 1 0 0,1 0 0 0 0,0 0 0 0 0,1 0 0 0 0,0 0 0 0 0,-3 13 0 0 0,6-7-4 0 0,0-11-71 0 0,0 0 0 0 0,0 1-1 0 0,0-2 1 0 0,1 1 0 0 0,-1 0-1 0 0,1 0 1 0 0,-1 0 0 0 0,1 0-1 0 0,-1-1 1 0 0,1 1 0 0 0,0-1 0 0 0,0 1-1 0 0,0-1 1 0 0,0 0 0 0 0,0 0-1 0 0,0 0 1 0 0,0 0 0 0 0,0 0-1 0 0,0 0 1 0 0,0-1 0 0 0,1 1-1 0 0,-1-1 1 0 0,0 1 0 0 0,1-1-1 0 0,-1 0 1 0 0,4 0 0 0 0,4 0-267 0 0,0 0 0 0 0,1-1 0 0 0,-1-1 1 0 0,17-3-1 0 0,176-64-14063 0 0,-167 54 9377 0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12.7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42 153 13615 0 0,'0'-1'1239'0'0,"-6"-10"7259"0"0,5 12-7947 0 0,-2 2-394 0 0,0-1 0 0 0,1 1 0 0 0,0 0 1 0 0,-1 0-1 0 0,1 0 0 0 0,0 0 0 0 0,0 0 0 0 0,1 0 0 0 0,-1 0 0 0 0,1 1 0 0 0,0-1 0 0 0,-2 5 1 0 0,1 1 52 0 0,0-1 1 0 0,1 1 0 0 0,0 0-1 0 0,0 11 1 0 0,1-18-166 0 0,0 1-1 0 0,1 0 1 0 0,-1-1-1 0 0,1 1 1 0 0,-1 0-1 0 0,1-1 1 0 0,1 4-1 0 0,7 11 75 0 0,-6-13-105 0 0,1-1 4 0 0,-1-1-14 0 0,0 1 0 0 0,0 0 0 0 0,0 0 0 0 0,0-1 0 0 0,4 3 0 0 0,16 5 53 0 0,-11-9-64 0 0,-5-2 10 0 0,4 0-16 0 0,-1 0 0 0 0,1-1 0 0 0,-1 0 1 0 0,1 0-1 0 0,12-5 0 0 0,-21 6-15 0 0,2-2-9 0 0,4-12-45 0 0,-7 13 80 0 0,0 0 0 0 0,0-1-1 0 0,0 1 1 0 0,0 0 0 0 0,0-1 0 0 0,-1 1 0 0 0,1-1-1 0 0,-1 1 1 0 0,0-1 0 0 0,0 1 0 0 0,0-1-1 0 0,0 0 1 0 0,0 1 0 0 0,0-1 0 0 0,-1 1 0 0 0,1-1-1 0 0,-1 1 1 0 0,1-1 0 0 0,-1 1 0 0 0,0 0-1 0 0,0-1 1 0 0,0 1 0 0 0,-1 0 0 0 0,1 0 0 0 0,0-1-1 0 0,-2-1 1 0 0,-4-4-1 0 0,1 0-1 0 0,-1 0 1 0 0,0 1 0 0 0,-1 0-1 0 0,-9-8 1 0 0,2 3 3 0 0,7 7 0 0 0,-27-12 0 0 0,27 13 0 0 0,1-2-11 0 0,6-4-31 0 0,2 8 38 0 0,-1 0 1 0 0,1 1 0 0 0,0-1-1 0 0,0 0 1 0 0,0 0 0 0 0,-1 1-1 0 0,2-1 1 0 0,-1 0 0 0 0,0 1-1 0 0,0-1 1 0 0,0 1 0 0 0,1-1-1 0 0,-1 1 1 0 0,1 0 0 0 0,2-2-1 0 0,0 0-1 0 0,-1 1 0 0 0,1-1-1 0 0,0 1 1 0 0,0 0 0 0 0,0 1-1 0 0,5-3 1 0 0,8 0-4 0 0,-1 1 0 0 0,1 0 0 0 0,0 1 0 0 0,0 1-1 0 0,0 0 1 0 0,24 3 0 0 0,1 4 94 0 0,-1 2 1 0 0,47 16-1 0 0,-82-23 36 0 0,-5 0-91 0 0,0-1 0 0 0,0 1 0 0 0,0-1 0 0 0,0 0 0 0 0,1 1-1 0 0,-1-1 1 0 0,0 0 0 0 0,0 0 0 0 0,0 0 0 0 0,0 0 0 0 0,0 0 0 0 0,0 0-1 0 0,0 0 1 0 0,0 0 0 0 0,1 0 0 0 0,-1-1 0 0 0,0 1 0 0 0,0 0 0 0 0,0-1-1 0 0,0 1 1 0 0,0-1 0 0 0,1 0 0 0 0,6-4-166 0 0,0-1 0 0 0,14-12 0 0 0,-16 12-48 0 0,1 0 0 0 0,0 1 0 0 0,11-7 0 0 0,30-19-965 0 0,-44 30 1069 0 0,-3 1 91 0 0,0 0 0 0 0,1 0 0 0 0,-1 0 0 0 0,0 0 0 0 0,1 0 0 0 0,-1 1 0 0 0,0-1 0 0 0,1 0 0 0 0,-1 1 0 0 0,0-1 0 0 0,0 1 0 0 0,0-1 0 0 0,1 1 0 0 0,-1 0 0 0 0,0-1 0 0 0,0 1 0 0 0,0 0 0 0 0,0 0 0 0 0,0 0 0 0 0,0 0 0 0 0,0 0 0 0 0,0 0 0 0 0,-1 0 0 0 0,1 0 0 0 0,0 0 0 0 0,-1 0 0 0 0,1 1 0 0 0,-1-1 0 0 0,2 2 0 0 0,0 2 40 0 0,11 15 486 0 0,12 27 0 0 0,-18-33-406 0 0,0 0 0 0 0,1 0 1 0 0,0-1-1 0 0,1 0 0 0 0,13 14 0 0 0,-21-26-89 0 0,8 0-181 0 0,-7-1 60 0 0,-1 1-1 0 0,0-1 1 0 0,1 0-1 0 0,-1 0 1 0 0,1 0 0 0 0,-1 0-1 0 0,1 0 1 0 0,-1 0-1 0 0,1-1 1 0 0,-1 1-1 0 0,1 0 1 0 0,-1-1-1 0 0,0 1 1 0 0,1-1-1 0 0,-1 1 1 0 0,0-1-1 0 0,1 0 1 0 0,-1 1-1 0 0,0-1 1 0 0,0 0-1 0 0,0 0 1 0 0,2-1-1 0 0,7-8-1713 0 0,0 0-86 0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13.1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10135 0 0,'0'0'7383'0'0,"1"3"-6075"0"0,15 83 3548 0 0,4 19-2662 0 0,20 128-2516 0 0,-26-189-1533 0 0,-7-27-25 0 0,-3-2-620 0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13.4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0 109 14623 0 0,'2'-1'671'0'0,"12"-19"250"0"0,-11 16-921 0 0,-1 1 0 0 0,0-1 0 0 0,1 1 0 0 0,0-1 0 0 0,0 1 0 0 0,3-3 0 0 0,5-1 159 0 0,-1-1 0 0 0,2 2-1 0 0,-1 0 1 0 0,0 0 0 0 0,1 1 0 0 0,0 0-1 0 0,0 1 1 0 0,1 1 0 0 0,-1 0-1 0 0,1 0 1 0 0,0 1 0 0 0,-1 1 0 0 0,1 0-1 0 0,0 1 1 0 0,0 0 0 0 0,0 1-1 0 0,0 1 1 0 0,-1 0 0 0 0,1 0 0 0 0,-1 1-1 0 0,1 1 1 0 0,-1 0 0 0 0,0 1-1 0 0,20 10 1 0 0,-28-11-82 0 0,1-1 1 0 0,-1 0-1 0 0,1 1 0 0 0,-1 0 1 0 0,0 0-1 0 0,0 0 0 0 0,-1 0 1 0 0,0 1-1 0 0,6 9 0 0 0,0 2 1160 0 0,9 30 1 0 0,-10-26 490 0 0,-7-18-1620 0 0,0 0 0 0 0,0 0-1 0 0,0 0 1 0 0,1 0 0 0 0,-1 0 0 0 0,1-1-1 0 0,-1 1 1 0 0,1 0 0 0 0,0-1 0 0 0,3 4-1 0 0,4 2 220 0 0,-8-6-286 0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13.8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 8 10135 0 0,'-12'-8'9384'0'0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14.1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93 10135 0 0,'0'0'1391'0'0,"1"2"245"0"0,20 68 6382 0 0,7 39-4003 0 0,-21-80-2908 0 0,-6-26 394 0 0,-1-22-1225 0 0,5-17-249 0 0,-3 19-201 0 0,1 0-1 0 0,9-32 1 0 0,-7 34 40 0 0,23-57-1016 0 0,-24 63 921 0 0,0 0 0 0 0,1 1 0 0 0,-1 0 0 0 0,2 0 0 0 0,-1 1 0 0 0,8-8 0 0 0,-11 14 189 0 0,-1-1 0 0 0,1 1 0 0 0,0-1-1 0 0,0 1 1 0 0,0 0 0 0 0,0-1-1 0 0,0 1 1 0 0,0 0 0 0 0,0 0-1 0 0,0 1 1 0 0,0-1 0 0 0,1 0-1 0 0,-1 1 1 0 0,0-1 0 0 0,1 1-1 0 0,2 0 1 0 0,-1 0 36 0 0,0 0 0 0 0,0 1 0 0 0,0 0 0 0 0,-1-1 0 0 0,1 1 0 0 0,0 1 0 0 0,0-1-1 0 0,6 4 1 0 0,1 1 222 0 0,0 2 0 0 0,0-1 0 0 0,-1 1 0 0 0,18 18 0 0 0,-16-13 287 0 0,-1 1 0 0 0,16 24 0 0 0,-13-18-92 0 0,16 26-1 0 0,-18-30-597 0 0,-10-15 4 0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14.5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17 10591 0 0,'0'0'5608'0'0,"2"3"-4040"0"0,22 45 2596 0 0,21 34 1351 0 0,-44-79-5423 0 0,1-1 1 0 0,0 0-1 0 0,0 0 1 0 0,0-1-1 0 0,0 1 1 0 0,0 0-1 0 0,0-1 1 0 0,1 1-1 0 0,-1-1 1 0 0,5 2-1 0 0,9 4 50 0 0,-10-8-135 0 0,-2 0 9 0 0,-1 0-14 0 0,1 0-1 0 0,0 0 1 0 0,-1 0-1 0 0,1 0 1 0 0,0 0-1 0 0,-1-1 1 0 0,0 0-1 0 0,1 0 1 0 0,-1 0-1 0 0,0 0 1 0 0,0 0-1 0 0,5-6 1 0 0,-3 4-30 0 0,-1-1 0 0 0,1 0 0 0 0,-1 0 1 0 0,-1 0-1 0 0,1 0 0 0 0,5-12 1 0 0,-7 12-41 0 0,0 0 1 0 0,-1 0-1 0 0,0 0 1 0 0,0-1-1 0 0,0 1 1 0 0,0-1-1 0 0,-1 1 0 0 0,0 0 1 0 0,-1-11-1 0 0,0-23-84 0 0,1 39 162 0 0,1-1 0 0 0,0 1 0 0 0,-1 0 1 0 0,1 0-1 0 0,0 0 0 0 0,0-1 0 0 0,-1 1 1 0 0,1 0-1 0 0,0 0 0 0 0,0 0 0 0 0,-1 0 1 0 0,1 0-1 0 0,0 0 0 0 0,-1 0 0 0 0,1 1 1 0 0,0-1-1 0 0,0 0 0 0 0,0 1 0 0 0,6 2 54 0 0,-1 1-1 0 0,1-1 0 0 0,-1 2 1 0 0,0-1-1 0 0,0 1 0 0 0,-1 0 1 0 0,0 0-1 0 0,9 10 0 0 0,35 55 238 0 0,-5-5-3905 0 0,-34-55-5492 0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14.9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44 202 7367 0 0,'0'-4'50'0'0,"0"1"0"0"0,0 0 0 0 0,0 0 0 0 0,0 0 0 0 0,1 0 0 0 0,0 0 0 0 0,-1 0 0 0 0,1 0 0 0 0,0 0 0 0 0,0 1 0 0 0,0-1 0 0 0,1 0-1 0 0,-1 0 1 0 0,1 1 0 0 0,-1-1 0 0 0,5-4 0 0 0,2-2 1453 0 0,1 0-1 0 0,18-14 1 0 0,-11 10 2768 0 0,7-5-558 0 0,-17 14-3537 0 0,0 0-1 0 0,0 0 1 0 0,-1-1 0 0 0,0 0 0 0 0,5-6 0 0 0,-9 10-108 0 0,-1-1-4 0 0,2-6-11 0 0,-2 8-52 0 0,0-1-1 0 0,0 1 0 0 0,0 0 1 0 0,0-1-1 0 0,1 1 0 0 0,-1-1 1 0 0,0 1-1 0 0,0-1 0 0 0,0 1 0 0 0,0 0 1 0 0,0-1-1 0 0,0 1 0 0 0,0-1 1 0 0,0 1-1 0 0,0-1 0 0 0,0 1 1 0 0,-1 0-1 0 0,1-1 0 0 0,0 1 0 0 0,0-1 1 0 0,0 1-1 0 0,0 0 0 0 0,-1-1 1 0 0,1 1-1 0 0,0 0 0 0 0,0-1 1 0 0,-1 1-1 0 0,1 0 0 0 0,0-1 0 0 0,-1 1 1 0 0,1 0-1 0 0,0-1 0 0 0,-1 1 1 0 0,1 0-1 0 0,0 0 0 0 0,-1 0 1 0 0,1-1-1 0 0,-1 1-1 0 0,-3-2 45 0 0,1-1 0 0 0,-1 1 0 0 0,0 1 0 0 0,0-1 0 0 0,0 0 0 0 0,1 1 0 0 0,-1 0 0 0 0,-1 0 0 0 0,1 0 0 0 0,0 0 0 0 0,0 1 0 0 0,-8 0 0 0 0,4 0 85 0 0,0 0 0 0 0,0 1 0 0 0,0 0 0 0 0,0 0 0 0 0,-14 5-1 0 0,18-5-13 0 0,1 0 0 0 0,0 0 0 0 0,0 0 0 0 0,0 1 0 0 0,0 0 0 0 0,0-1 0 0 0,0 1 0 0 0,0 0 0 0 0,1 0 0 0 0,-1 1 0 0 0,1-1 0 0 0,-1 0 0 0 0,1 1 0 0 0,0 0 0 0 0,0-1 0 0 0,0 1 0 0 0,0 0 0 0 0,0 0 0 0 0,1 0 0 0 0,0 0 0 0 0,-1 0 0 0 0,1 1 0 0 0,0-1 0 0 0,0 0 0 0 0,1 0 0 0 0,-1 1 0 0 0,1-1 0 0 0,0 5 0 0 0,0-1-54 0 0,0 0-1 0 0,0 0 0 0 0,1 0 1 0 0,1 0-1 0 0,-1 0 1 0 0,1-1-1 0 0,0 1 1 0 0,0 0-1 0 0,1-1 0 0 0,0 0 1 0 0,0 1-1 0 0,1-1 1 0 0,-1-1-1 0 0,1 1 1 0 0,1 0-1 0 0,8 8 1 0 0,-3-4-366 0 0,0-1 1 0 0,0 0 0 0 0,1-1-1 0 0,0 0 1 0 0,0 0 0 0 0,1-2 0 0 0,23 11-1 0 0,-4-7-920 0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26T14:40:15.3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173 296 17047 0 0,'0'0'1776'0'0,"-2"0"-1682"0"0,-4 0 85 0 0,-1 1 0 0 0,1 0 0 0 0,-1 0 0 0 0,1 1 0 0 0,-1 0 0 0 0,1 0 1 0 0,0 0-1 0 0,0 1 0 0 0,0 0 0 0 0,0 0 0 0 0,-10 8 0 0 0,8-6 104 0 0,1 1 1 0 0,1 0-1 0 0,-1 0 0 0 0,1 0 0 0 0,0 1 0 0 0,0 0 1 0 0,1 1-1 0 0,-6 10 0 0 0,7-11-65 0 0,0 0 0 0 0,1 0 0 0 0,0 1 0 0 0,1-1-1 0 0,-1 1 1 0 0,0 10 0 0 0,2-14-168 0 0,1 0 1 0 0,0 0-1 0 0,0 0 0 0 0,0-1 0 0 0,1 1 1 0 0,-1 0-1 0 0,1 0 0 0 0,0-1 0 0 0,0 1 1 0 0,0 0-1 0 0,0-1 0 0 0,1 1 0 0 0,0-1 1 0 0,3 6-1 0 0,-3-7-42 0 0,-1 0 1 0 0,1-1-1 0 0,0 1 1 0 0,0-1-1 0 0,0 0 1 0 0,0 0-1 0 0,0 1 0 0 0,0-1 1 0 0,0 0-1 0 0,0-1 1 0 0,0 1-1 0 0,1 0 1 0 0,-1-1-1 0 0,4 1 1 0 0,-4 0-7 0 0,3 0 5 0 0,1-1 0 0 0,0 1 0 0 0,0-1-1 0 0,0 0 1 0 0,0-1 0 0 0,0 1 0 0 0,0-1 0 0 0,0 0-1 0 0,0-1 1 0 0,-1 1 0 0 0,1-1 0 0 0,10-5 0 0 0,-6 1-33 0 0,1 0 0 0 0,0 0 0 0 0,-1-1 0 0 0,-1-1 0 0 0,12-10 0 0 0,-16 13-58 0 0,0-1 0 0 0,0 0 0 0 0,0 1 0 0 0,-1-2 0 0 0,0 1 0 0 0,-1 0 0 0 0,1-1 0 0 0,-1 0 0 0 0,-1 0 0 0 0,1 0 0 0 0,-1 0 0 0 0,0 0 0 0 0,-1 0 0 0 0,1-1 0 0 0,-1-11 0 0 0,-1-7-361 0 0,0 0 0 0 0,-2-1 0 0 0,-6-26 0 0 0,2 11 268 0 0,6 40 177 0 0,-3-24 149 0 0,-1-1 0 0 0,-1 1 0 0 0,-1 0 0 0 0,-10-26 0 0 0,3 31 689 0 0,12 19 323 0 0,0 4-588 0 0,-2 3-422 0 0,0-1 0 0 0,0 1 0 0 0,1 0 0 0 0,0 1 0 0 0,0-1-1 0 0,1 0 1 0 0,-1 1 0 0 0,1-1 0 0 0,0 0 0 0 0,0 1-1 0 0,1 0 1 0 0,0-1 0 0 0,0 1 0 0 0,0-1 0 0 0,2 12 0 0 0,2 4 167 0 0,0-1 0 0 0,14 39 0 0 0,2-8-170 0 0,2-1 0 0 0,3-2-1 0 0,40 62 1 0 0,-25-55-1227 0 0,-10-20-6414 0 0,-6-11-1691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E5B4EC-7AF7-44AD-822A-B8B0D6877B4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BD3D2-6577-4A93-9CB1-C757716C7F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213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BD3D2-6577-4A93-9CB1-C757716C7F9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462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C8D1-FA21-4998-8E44-57A58CC7D903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619AF-9974-4C5B-8D2A-74FA4A37C8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75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C8D1-FA21-4998-8E44-57A58CC7D903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619AF-9974-4C5B-8D2A-74FA4A37C8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855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C8D1-FA21-4998-8E44-57A58CC7D903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619AF-9974-4C5B-8D2A-74FA4A37C8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564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C8D1-FA21-4998-8E44-57A58CC7D903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619AF-9974-4C5B-8D2A-74FA4A37C8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397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C8D1-FA21-4998-8E44-57A58CC7D903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619AF-9974-4C5B-8D2A-74FA4A37C8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253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C8D1-FA21-4998-8E44-57A58CC7D903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619AF-9974-4C5B-8D2A-74FA4A37C8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32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C8D1-FA21-4998-8E44-57A58CC7D903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619AF-9974-4C5B-8D2A-74FA4A37C8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270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C8D1-FA21-4998-8E44-57A58CC7D903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619AF-9974-4C5B-8D2A-74FA4A37C8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907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C8D1-FA21-4998-8E44-57A58CC7D903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619AF-9974-4C5B-8D2A-74FA4A37C8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02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C8D1-FA21-4998-8E44-57A58CC7D903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619AF-9974-4C5B-8D2A-74FA4A37C8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30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C8D1-FA21-4998-8E44-57A58CC7D903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619AF-9974-4C5B-8D2A-74FA4A37C8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65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3C8D1-FA21-4998-8E44-57A58CC7D903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619AF-9974-4C5B-8D2A-74FA4A37C8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5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9.png"/><Relationship Id="rId299" Type="http://schemas.openxmlformats.org/officeDocument/2006/relationships/customXml" Target="../ink/ink150.xml"/><Relationship Id="rId21" Type="http://schemas.openxmlformats.org/officeDocument/2006/relationships/image" Target="../media/image11.png"/><Relationship Id="rId63" Type="http://schemas.openxmlformats.org/officeDocument/2006/relationships/image" Target="../media/image32.png"/><Relationship Id="rId159" Type="http://schemas.openxmlformats.org/officeDocument/2006/relationships/customXml" Target="../ink/ink80.xml"/><Relationship Id="rId170" Type="http://schemas.openxmlformats.org/officeDocument/2006/relationships/image" Target="../media/image85.png"/><Relationship Id="rId226" Type="http://schemas.openxmlformats.org/officeDocument/2006/relationships/image" Target="../media/image113.png"/><Relationship Id="rId268" Type="http://schemas.openxmlformats.org/officeDocument/2006/relationships/image" Target="../media/image134.png"/><Relationship Id="rId32" Type="http://schemas.openxmlformats.org/officeDocument/2006/relationships/customXml" Target="../ink/ink16.xml"/><Relationship Id="rId74" Type="http://schemas.openxmlformats.org/officeDocument/2006/relationships/customXml" Target="../ink/ink37.xml"/><Relationship Id="rId128" Type="http://schemas.openxmlformats.org/officeDocument/2006/relationships/customXml" Target="../ink/ink64.xml"/><Relationship Id="rId5" Type="http://schemas.openxmlformats.org/officeDocument/2006/relationships/image" Target="../media/image3.png"/><Relationship Id="rId181" Type="http://schemas.openxmlformats.org/officeDocument/2006/relationships/customXml" Target="../ink/ink91.xml"/><Relationship Id="rId237" Type="http://schemas.openxmlformats.org/officeDocument/2006/relationships/customXml" Target="../ink/ink119.xml"/><Relationship Id="rId279" Type="http://schemas.openxmlformats.org/officeDocument/2006/relationships/customXml" Target="../ink/ink140.xml"/><Relationship Id="rId43" Type="http://schemas.openxmlformats.org/officeDocument/2006/relationships/image" Target="../media/image22.png"/><Relationship Id="rId139" Type="http://schemas.openxmlformats.org/officeDocument/2006/relationships/image" Target="../media/image70.png"/><Relationship Id="rId290" Type="http://schemas.openxmlformats.org/officeDocument/2006/relationships/image" Target="../media/image145.png"/><Relationship Id="rId304" Type="http://schemas.openxmlformats.org/officeDocument/2006/relationships/image" Target="../media/image152.png"/><Relationship Id="rId85" Type="http://schemas.openxmlformats.org/officeDocument/2006/relationships/image" Target="../media/image43.png"/><Relationship Id="rId150" Type="http://schemas.openxmlformats.org/officeDocument/2006/relationships/image" Target="../media/image75.png"/><Relationship Id="rId192" Type="http://schemas.openxmlformats.org/officeDocument/2006/relationships/image" Target="../media/image96.png"/><Relationship Id="rId206" Type="http://schemas.openxmlformats.org/officeDocument/2006/relationships/image" Target="../media/image103.png"/><Relationship Id="rId248" Type="http://schemas.openxmlformats.org/officeDocument/2006/relationships/image" Target="../media/image124.png"/><Relationship Id="rId12" Type="http://schemas.openxmlformats.org/officeDocument/2006/relationships/customXml" Target="../ink/ink6.xml"/><Relationship Id="rId108" Type="http://schemas.openxmlformats.org/officeDocument/2006/relationships/customXml" Target="../ink/ink54.xml"/><Relationship Id="rId54" Type="http://schemas.openxmlformats.org/officeDocument/2006/relationships/customXml" Target="../ink/ink27.xml"/><Relationship Id="rId96" Type="http://schemas.openxmlformats.org/officeDocument/2006/relationships/customXml" Target="../ink/ink48.xml"/><Relationship Id="rId161" Type="http://schemas.openxmlformats.org/officeDocument/2006/relationships/customXml" Target="../ink/ink81.xml"/><Relationship Id="rId217" Type="http://schemas.openxmlformats.org/officeDocument/2006/relationships/customXml" Target="../ink/ink109.xml"/><Relationship Id="rId259" Type="http://schemas.openxmlformats.org/officeDocument/2006/relationships/customXml" Target="../ink/ink130.xml"/><Relationship Id="rId23" Type="http://schemas.openxmlformats.org/officeDocument/2006/relationships/image" Target="../media/image12.png"/><Relationship Id="rId119" Type="http://schemas.openxmlformats.org/officeDocument/2006/relationships/image" Target="../media/image60.png"/><Relationship Id="rId270" Type="http://schemas.openxmlformats.org/officeDocument/2006/relationships/image" Target="../media/image135.png"/><Relationship Id="rId44" Type="http://schemas.openxmlformats.org/officeDocument/2006/relationships/customXml" Target="../ink/ink22.xml"/><Relationship Id="rId65" Type="http://schemas.openxmlformats.org/officeDocument/2006/relationships/image" Target="../media/image33.png"/><Relationship Id="rId86" Type="http://schemas.openxmlformats.org/officeDocument/2006/relationships/customXml" Target="../ink/ink43.xml"/><Relationship Id="rId130" Type="http://schemas.openxmlformats.org/officeDocument/2006/relationships/customXml" Target="../ink/ink65.xml"/><Relationship Id="rId151" Type="http://schemas.openxmlformats.org/officeDocument/2006/relationships/customXml" Target="../ink/ink76.xml"/><Relationship Id="rId172" Type="http://schemas.openxmlformats.org/officeDocument/2006/relationships/image" Target="../media/image86.png"/><Relationship Id="rId193" Type="http://schemas.openxmlformats.org/officeDocument/2006/relationships/customXml" Target="../ink/ink97.xml"/><Relationship Id="rId207" Type="http://schemas.openxmlformats.org/officeDocument/2006/relationships/customXml" Target="../ink/ink104.xml"/><Relationship Id="rId228" Type="http://schemas.openxmlformats.org/officeDocument/2006/relationships/image" Target="../media/image114.png"/><Relationship Id="rId249" Type="http://schemas.openxmlformats.org/officeDocument/2006/relationships/customXml" Target="../ink/ink125.xml"/><Relationship Id="rId13" Type="http://schemas.openxmlformats.org/officeDocument/2006/relationships/image" Target="../media/image7.png"/><Relationship Id="rId109" Type="http://schemas.openxmlformats.org/officeDocument/2006/relationships/image" Target="../media/image55.png"/><Relationship Id="rId260" Type="http://schemas.openxmlformats.org/officeDocument/2006/relationships/image" Target="../media/image130.png"/><Relationship Id="rId281" Type="http://schemas.openxmlformats.org/officeDocument/2006/relationships/customXml" Target="../ink/ink141.xml"/><Relationship Id="rId34" Type="http://schemas.openxmlformats.org/officeDocument/2006/relationships/customXml" Target="../ink/ink17.xml"/><Relationship Id="rId55" Type="http://schemas.openxmlformats.org/officeDocument/2006/relationships/image" Target="../media/image28.png"/><Relationship Id="rId76" Type="http://schemas.openxmlformats.org/officeDocument/2006/relationships/customXml" Target="../ink/ink38.xml"/><Relationship Id="rId97" Type="http://schemas.openxmlformats.org/officeDocument/2006/relationships/image" Target="../media/image49.png"/><Relationship Id="rId120" Type="http://schemas.openxmlformats.org/officeDocument/2006/relationships/customXml" Target="../ink/ink60.xml"/><Relationship Id="rId141" Type="http://schemas.openxmlformats.org/officeDocument/2006/relationships/image" Target="../media/image71.png"/><Relationship Id="rId7" Type="http://schemas.openxmlformats.org/officeDocument/2006/relationships/image" Target="../media/image4.png"/><Relationship Id="rId162" Type="http://schemas.openxmlformats.org/officeDocument/2006/relationships/image" Target="../media/image81.png"/><Relationship Id="rId183" Type="http://schemas.openxmlformats.org/officeDocument/2006/relationships/customXml" Target="../ink/ink92.xml"/><Relationship Id="rId218" Type="http://schemas.openxmlformats.org/officeDocument/2006/relationships/image" Target="../media/image109.png"/><Relationship Id="rId239" Type="http://schemas.openxmlformats.org/officeDocument/2006/relationships/customXml" Target="../ink/ink120.xml"/><Relationship Id="rId250" Type="http://schemas.openxmlformats.org/officeDocument/2006/relationships/image" Target="../media/image125.png"/><Relationship Id="rId271" Type="http://schemas.openxmlformats.org/officeDocument/2006/relationships/customXml" Target="../ink/ink136.xml"/><Relationship Id="rId292" Type="http://schemas.openxmlformats.org/officeDocument/2006/relationships/image" Target="../media/image146.png"/><Relationship Id="rId306" Type="http://schemas.openxmlformats.org/officeDocument/2006/relationships/image" Target="../media/image153.png"/><Relationship Id="rId24" Type="http://schemas.openxmlformats.org/officeDocument/2006/relationships/customXml" Target="../ink/ink12.xml"/><Relationship Id="rId45" Type="http://schemas.openxmlformats.org/officeDocument/2006/relationships/image" Target="../media/image23.png"/><Relationship Id="rId66" Type="http://schemas.openxmlformats.org/officeDocument/2006/relationships/customXml" Target="../ink/ink33.xml"/><Relationship Id="rId87" Type="http://schemas.openxmlformats.org/officeDocument/2006/relationships/image" Target="../media/image44.png"/><Relationship Id="rId110" Type="http://schemas.openxmlformats.org/officeDocument/2006/relationships/customXml" Target="../ink/ink55.xml"/><Relationship Id="rId131" Type="http://schemas.openxmlformats.org/officeDocument/2006/relationships/image" Target="../media/image66.png"/><Relationship Id="rId152" Type="http://schemas.openxmlformats.org/officeDocument/2006/relationships/image" Target="../media/image76.png"/><Relationship Id="rId173" Type="http://schemas.openxmlformats.org/officeDocument/2006/relationships/customXml" Target="../ink/ink87.xml"/><Relationship Id="rId194" Type="http://schemas.openxmlformats.org/officeDocument/2006/relationships/image" Target="../media/image97.png"/><Relationship Id="rId208" Type="http://schemas.openxmlformats.org/officeDocument/2006/relationships/image" Target="../media/image104.png"/><Relationship Id="rId229" Type="http://schemas.openxmlformats.org/officeDocument/2006/relationships/customXml" Target="../ink/ink115.xml"/><Relationship Id="rId240" Type="http://schemas.openxmlformats.org/officeDocument/2006/relationships/image" Target="../media/image120.png"/><Relationship Id="rId261" Type="http://schemas.openxmlformats.org/officeDocument/2006/relationships/customXml" Target="../ink/ink131.xml"/><Relationship Id="rId14" Type="http://schemas.openxmlformats.org/officeDocument/2006/relationships/customXml" Target="../ink/ink7.xml"/><Relationship Id="rId35" Type="http://schemas.openxmlformats.org/officeDocument/2006/relationships/image" Target="../media/image18.png"/><Relationship Id="rId56" Type="http://schemas.openxmlformats.org/officeDocument/2006/relationships/customXml" Target="../ink/ink28.xml"/><Relationship Id="rId77" Type="http://schemas.openxmlformats.org/officeDocument/2006/relationships/image" Target="../media/image39.png"/><Relationship Id="rId100" Type="http://schemas.openxmlformats.org/officeDocument/2006/relationships/customXml" Target="../ink/ink50.xml"/><Relationship Id="rId282" Type="http://schemas.openxmlformats.org/officeDocument/2006/relationships/image" Target="../media/image141.png"/><Relationship Id="rId8" Type="http://schemas.openxmlformats.org/officeDocument/2006/relationships/customXml" Target="../ink/ink4.xml"/><Relationship Id="rId98" Type="http://schemas.openxmlformats.org/officeDocument/2006/relationships/customXml" Target="../ink/ink49.xml"/><Relationship Id="rId121" Type="http://schemas.openxmlformats.org/officeDocument/2006/relationships/image" Target="../media/image61.png"/><Relationship Id="rId142" Type="http://schemas.openxmlformats.org/officeDocument/2006/relationships/customXml" Target="../ink/ink71.xml"/><Relationship Id="rId163" Type="http://schemas.openxmlformats.org/officeDocument/2006/relationships/customXml" Target="../ink/ink82.xml"/><Relationship Id="rId184" Type="http://schemas.openxmlformats.org/officeDocument/2006/relationships/image" Target="../media/image92.png"/><Relationship Id="rId219" Type="http://schemas.openxmlformats.org/officeDocument/2006/relationships/customXml" Target="../ink/ink110.xml"/><Relationship Id="rId230" Type="http://schemas.openxmlformats.org/officeDocument/2006/relationships/image" Target="../media/image115.png"/><Relationship Id="rId251" Type="http://schemas.openxmlformats.org/officeDocument/2006/relationships/customXml" Target="../ink/ink126.xml"/><Relationship Id="rId25" Type="http://schemas.openxmlformats.org/officeDocument/2006/relationships/image" Target="../media/image13.png"/><Relationship Id="rId46" Type="http://schemas.openxmlformats.org/officeDocument/2006/relationships/customXml" Target="../ink/ink23.xml"/><Relationship Id="rId67" Type="http://schemas.openxmlformats.org/officeDocument/2006/relationships/image" Target="../media/image34.png"/><Relationship Id="rId272" Type="http://schemas.openxmlformats.org/officeDocument/2006/relationships/image" Target="../media/image136.png"/><Relationship Id="rId293" Type="http://schemas.openxmlformats.org/officeDocument/2006/relationships/customXml" Target="../ink/ink147.xml"/><Relationship Id="rId307" Type="http://schemas.openxmlformats.org/officeDocument/2006/relationships/customXml" Target="../ink/ink154.xml"/><Relationship Id="rId88" Type="http://schemas.openxmlformats.org/officeDocument/2006/relationships/customXml" Target="../ink/ink44.xml"/><Relationship Id="rId111" Type="http://schemas.openxmlformats.org/officeDocument/2006/relationships/image" Target="../media/image56.png"/><Relationship Id="rId132" Type="http://schemas.openxmlformats.org/officeDocument/2006/relationships/customXml" Target="../ink/ink66.xml"/><Relationship Id="rId153" Type="http://schemas.openxmlformats.org/officeDocument/2006/relationships/customXml" Target="../ink/ink77.xml"/><Relationship Id="rId174" Type="http://schemas.openxmlformats.org/officeDocument/2006/relationships/image" Target="../media/image87.png"/><Relationship Id="rId195" Type="http://schemas.openxmlformats.org/officeDocument/2006/relationships/customXml" Target="../ink/ink98.xml"/><Relationship Id="rId209" Type="http://schemas.openxmlformats.org/officeDocument/2006/relationships/customXml" Target="../ink/ink105.xml"/><Relationship Id="rId220" Type="http://schemas.openxmlformats.org/officeDocument/2006/relationships/image" Target="../media/image110.png"/><Relationship Id="rId241" Type="http://schemas.openxmlformats.org/officeDocument/2006/relationships/customXml" Target="../ink/ink121.xml"/><Relationship Id="rId15" Type="http://schemas.openxmlformats.org/officeDocument/2006/relationships/image" Target="../media/image8.png"/><Relationship Id="rId36" Type="http://schemas.openxmlformats.org/officeDocument/2006/relationships/customXml" Target="../ink/ink18.xml"/><Relationship Id="rId57" Type="http://schemas.openxmlformats.org/officeDocument/2006/relationships/image" Target="../media/image29.png"/><Relationship Id="rId262" Type="http://schemas.openxmlformats.org/officeDocument/2006/relationships/image" Target="../media/image131.png"/><Relationship Id="rId283" Type="http://schemas.openxmlformats.org/officeDocument/2006/relationships/customXml" Target="../ink/ink142.xml"/><Relationship Id="rId78" Type="http://schemas.openxmlformats.org/officeDocument/2006/relationships/customXml" Target="../ink/ink39.xml"/><Relationship Id="rId99" Type="http://schemas.openxmlformats.org/officeDocument/2006/relationships/image" Target="../media/image50.png"/><Relationship Id="rId101" Type="http://schemas.openxmlformats.org/officeDocument/2006/relationships/image" Target="../media/image51.png"/><Relationship Id="rId122" Type="http://schemas.openxmlformats.org/officeDocument/2006/relationships/customXml" Target="../ink/ink61.xml"/><Relationship Id="rId143" Type="http://schemas.openxmlformats.org/officeDocument/2006/relationships/customXml" Target="../ink/ink72.xml"/><Relationship Id="rId164" Type="http://schemas.openxmlformats.org/officeDocument/2006/relationships/image" Target="../media/image82.png"/><Relationship Id="rId185" Type="http://schemas.openxmlformats.org/officeDocument/2006/relationships/customXml" Target="../ink/ink93.xml"/><Relationship Id="rId9" Type="http://schemas.openxmlformats.org/officeDocument/2006/relationships/image" Target="../media/image5.png"/><Relationship Id="rId210" Type="http://schemas.openxmlformats.org/officeDocument/2006/relationships/image" Target="../media/image105.png"/><Relationship Id="rId26" Type="http://schemas.openxmlformats.org/officeDocument/2006/relationships/customXml" Target="../ink/ink13.xml"/><Relationship Id="rId231" Type="http://schemas.openxmlformats.org/officeDocument/2006/relationships/customXml" Target="../ink/ink116.xml"/><Relationship Id="rId252" Type="http://schemas.openxmlformats.org/officeDocument/2006/relationships/image" Target="../media/image126.png"/><Relationship Id="rId273" Type="http://schemas.openxmlformats.org/officeDocument/2006/relationships/customXml" Target="../ink/ink137.xml"/><Relationship Id="rId294" Type="http://schemas.openxmlformats.org/officeDocument/2006/relationships/image" Target="../media/image147.png"/><Relationship Id="rId308" Type="http://schemas.openxmlformats.org/officeDocument/2006/relationships/image" Target="../media/image154.png"/><Relationship Id="rId47" Type="http://schemas.openxmlformats.org/officeDocument/2006/relationships/image" Target="../media/image24.png"/><Relationship Id="rId68" Type="http://schemas.openxmlformats.org/officeDocument/2006/relationships/customXml" Target="../ink/ink34.xml"/><Relationship Id="rId89" Type="http://schemas.openxmlformats.org/officeDocument/2006/relationships/image" Target="../media/image45.png"/><Relationship Id="rId112" Type="http://schemas.openxmlformats.org/officeDocument/2006/relationships/customXml" Target="../ink/ink56.xml"/><Relationship Id="rId133" Type="http://schemas.openxmlformats.org/officeDocument/2006/relationships/image" Target="../media/image67.png"/><Relationship Id="rId154" Type="http://schemas.openxmlformats.org/officeDocument/2006/relationships/image" Target="../media/image77.png"/><Relationship Id="rId175" Type="http://schemas.openxmlformats.org/officeDocument/2006/relationships/customXml" Target="../ink/ink88.xml"/><Relationship Id="rId196" Type="http://schemas.openxmlformats.org/officeDocument/2006/relationships/image" Target="../media/image98.png"/><Relationship Id="rId200" Type="http://schemas.openxmlformats.org/officeDocument/2006/relationships/image" Target="../media/image100.png"/><Relationship Id="rId16" Type="http://schemas.openxmlformats.org/officeDocument/2006/relationships/customXml" Target="../ink/ink8.xml"/><Relationship Id="rId221" Type="http://schemas.openxmlformats.org/officeDocument/2006/relationships/customXml" Target="../ink/ink111.xml"/><Relationship Id="rId242" Type="http://schemas.openxmlformats.org/officeDocument/2006/relationships/image" Target="../media/image121.png"/><Relationship Id="rId263" Type="http://schemas.openxmlformats.org/officeDocument/2006/relationships/customXml" Target="../ink/ink132.xml"/><Relationship Id="rId284" Type="http://schemas.openxmlformats.org/officeDocument/2006/relationships/image" Target="../media/image142.png"/><Relationship Id="rId37" Type="http://schemas.openxmlformats.org/officeDocument/2006/relationships/image" Target="../media/image19.png"/><Relationship Id="rId58" Type="http://schemas.openxmlformats.org/officeDocument/2006/relationships/customXml" Target="../ink/ink29.xml"/><Relationship Id="rId79" Type="http://schemas.openxmlformats.org/officeDocument/2006/relationships/image" Target="../media/image40.png"/><Relationship Id="rId102" Type="http://schemas.openxmlformats.org/officeDocument/2006/relationships/customXml" Target="../ink/ink51.xml"/><Relationship Id="rId123" Type="http://schemas.openxmlformats.org/officeDocument/2006/relationships/image" Target="../media/image62.png"/><Relationship Id="rId144" Type="http://schemas.openxmlformats.org/officeDocument/2006/relationships/image" Target="../media/image72.png"/><Relationship Id="rId90" Type="http://schemas.openxmlformats.org/officeDocument/2006/relationships/customXml" Target="../ink/ink45.xml"/><Relationship Id="rId165" Type="http://schemas.openxmlformats.org/officeDocument/2006/relationships/customXml" Target="../ink/ink83.xml"/><Relationship Id="rId186" Type="http://schemas.openxmlformats.org/officeDocument/2006/relationships/image" Target="../media/image93.png"/><Relationship Id="rId211" Type="http://schemas.openxmlformats.org/officeDocument/2006/relationships/customXml" Target="../ink/ink106.xml"/><Relationship Id="rId232" Type="http://schemas.openxmlformats.org/officeDocument/2006/relationships/image" Target="../media/image116.png"/><Relationship Id="rId253" Type="http://schemas.openxmlformats.org/officeDocument/2006/relationships/customXml" Target="../ink/ink127.xml"/><Relationship Id="rId274" Type="http://schemas.openxmlformats.org/officeDocument/2006/relationships/image" Target="../media/image137.png"/><Relationship Id="rId295" Type="http://schemas.openxmlformats.org/officeDocument/2006/relationships/customXml" Target="../ink/ink148.xml"/><Relationship Id="rId309" Type="http://schemas.openxmlformats.org/officeDocument/2006/relationships/customXml" Target="../ink/ink155.xml"/><Relationship Id="rId27" Type="http://schemas.openxmlformats.org/officeDocument/2006/relationships/image" Target="../media/image14.png"/><Relationship Id="rId48" Type="http://schemas.openxmlformats.org/officeDocument/2006/relationships/customXml" Target="../ink/ink24.xml"/><Relationship Id="rId69" Type="http://schemas.openxmlformats.org/officeDocument/2006/relationships/image" Target="../media/image35.png"/><Relationship Id="rId113" Type="http://schemas.openxmlformats.org/officeDocument/2006/relationships/image" Target="../media/image57.png"/><Relationship Id="rId134" Type="http://schemas.openxmlformats.org/officeDocument/2006/relationships/customXml" Target="../ink/ink67.xml"/><Relationship Id="rId80" Type="http://schemas.openxmlformats.org/officeDocument/2006/relationships/customXml" Target="../ink/ink40.xml"/><Relationship Id="rId155" Type="http://schemas.openxmlformats.org/officeDocument/2006/relationships/customXml" Target="../ink/ink78.xml"/><Relationship Id="rId176" Type="http://schemas.openxmlformats.org/officeDocument/2006/relationships/image" Target="../media/image88.png"/><Relationship Id="rId197" Type="http://schemas.openxmlformats.org/officeDocument/2006/relationships/customXml" Target="../ink/ink99.xml"/><Relationship Id="rId201" Type="http://schemas.openxmlformats.org/officeDocument/2006/relationships/customXml" Target="../ink/ink101.xml"/><Relationship Id="rId222" Type="http://schemas.openxmlformats.org/officeDocument/2006/relationships/image" Target="../media/image111.png"/><Relationship Id="rId243" Type="http://schemas.openxmlformats.org/officeDocument/2006/relationships/customXml" Target="../ink/ink122.xml"/><Relationship Id="rId264" Type="http://schemas.openxmlformats.org/officeDocument/2006/relationships/image" Target="../media/image132.png"/><Relationship Id="rId285" Type="http://schemas.openxmlformats.org/officeDocument/2006/relationships/customXml" Target="../ink/ink143.xml"/><Relationship Id="rId17" Type="http://schemas.openxmlformats.org/officeDocument/2006/relationships/image" Target="../media/image9.png"/><Relationship Id="rId38" Type="http://schemas.openxmlformats.org/officeDocument/2006/relationships/customXml" Target="../ink/ink19.xml"/><Relationship Id="rId59" Type="http://schemas.openxmlformats.org/officeDocument/2006/relationships/image" Target="../media/image30.png"/><Relationship Id="rId103" Type="http://schemas.openxmlformats.org/officeDocument/2006/relationships/image" Target="../media/image52.png"/><Relationship Id="rId124" Type="http://schemas.openxmlformats.org/officeDocument/2006/relationships/customXml" Target="../ink/ink62.xml"/><Relationship Id="rId310" Type="http://schemas.openxmlformats.org/officeDocument/2006/relationships/image" Target="../media/image155.png"/><Relationship Id="rId70" Type="http://schemas.openxmlformats.org/officeDocument/2006/relationships/customXml" Target="../ink/ink35.xml"/><Relationship Id="rId91" Type="http://schemas.openxmlformats.org/officeDocument/2006/relationships/image" Target="../media/image46.png"/><Relationship Id="rId145" Type="http://schemas.openxmlformats.org/officeDocument/2006/relationships/customXml" Target="../ink/ink73.xml"/><Relationship Id="rId166" Type="http://schemas.openxmlformats.org/officeDocument/2006/relationships/image" Target="../media/image83.png"/><Relationship Id="rId187" Type="http://schemas.openxmlformats.org/officeDocument/2006/relationships/customXml" Target="../ink/ink94.xm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106.png"/><Relationship Id="rId233" Type="http://schemas.openxmlformats.org/officeDocument/2006/relationships/customXml" Target="../ink/ink117.xml"/><Relationship Id="rId254" Type="http://schemas.openxmlformats.org/officeDocument/2006/relationships/image" Target="../media/image127.png"/><Relationship Id="rId28" Type="http://schemas.openxmlformats.org/officeDocument/2006/relationships/customXml" Target="../ink/ink14.xml"/><Relationship Id="rId49" Type="http://schemas.openxmlformats.org/officeDocument/2006/relationships/image" Target="../media/image25.png"/><Relationship Id="rId114" Type="http://schemas.openxmlformats.org/officeDocument/2006/relationships/customXml" Target="../ink/ink57.xml"/><Relationship Id="rId275" Type="http://schemas.openxmlformats.org/officeDocument/2006/relationships/customXml" Target="../ink/ink138.xml"/><Relationship Id="rId296" Type="http://schemas.openxmlformats.org/officeDocument/2006/relationships/image" Target="../media/image148.png"/><Relationship Id="rId300" Type="http://schemas.openxmlformats.org/officeDocument/2006/relationships/image" Target="../media/image150.png"/><Relationship Id="rId60" Type="http://schemas.openxmlformats.org/officeDocument/2006/relationships/customXml" Target="../ink/ink30.xml"/><Relationship Id="rId81" Type="http://schemas.openxmlformats.org/officeDocument/2006/relationships/image" Target="../media/image41.png"/><Relationship Id="rId135" Type="http://schemas.openxmlformats.org/officeDocument/2006/relationships/image" Target="../media/image68.png"/><Relationship Id="rId156" Type="http://schemas.openxmlformats.org/officeDocument/2006/relationships/image" Target="../media/image78.png"/><Relationship Id="rId177" Type="http://schemas.openxmlformats.org/officeDocument/2006/relationships/customXml" Target="../ink/ink89.xml"/><Relationship Id="rId198" Type="http://schemas.openxmlformats.org/officeDocument/2006/relationships/image" Target="../media/image99.png"/><Relationship Id="rId202" Type="http://schemas.openxmlformats.org/officeDocument/2006/relationships/image" Target="../media/image101.png"/><Relationship Id="rId223" Type="http://schemas.openxmlformats.org/officeDocument/2006/relationships/customXml" Target="../ink/ink112.xml"/><Relationship Id="rId244" Type="http://schemas.openxmlformats.org/officeDocument/2006/relationships/image" Target="../media/image122.png"/><Relationship Id="rId18" Type="http://schemas.openxmlformats.org/officeDocument/2006/relationships/customXml" Target="../ink/ink9.xml"/><Relationship Id="rId39" Type="http://schemas.openxmlformats.org/officeDocument/2006/relationships/image" Target="../media/image20.png"/><Relationship Id="rId265" Type="http://schemas.openxmlformats.org/officeDocument/2006/relationships/customXml" Target="../ink/ink133.xml"/><Relationship Id="rId286" Type="http://schemas.openxmlformats.org/officeDocument/2006/relationships/image" Target="../media/image143.png"/><Relationship Id="rId50" Type="http://schemas.openxmlformats.org/officeDocument/2006/relationships/customXml" Target="../ink/ink25.xml"/><Relationship Id="rId104" Type="http://schemas.openxmlformats.org/officeDocument/2006/relationships/customXml" Target="../ink/ink52.xml"/><Relationship Id="rId125" Type="http://schemas.openxmlformats.org/officeDocument/2006/relationships/image" Target="../media/image63.png"/><Relationship Id="rId146" Type="http://schemas.openxmlformats.org/officeDocument/2006/relationships/image" Target="../media/image73.png"/><Relationship Id="rId167" Type="http://schemas.openxmlformats.org/officeDocument/2006/relationships/customXml" Target="../ink/ink84.xml"/><Relationship Id="rId188" Type="http://schemas.openxmlformats.org/officeDocument/2006/relationships/image" Target="../media/image94.png"/><Relationship Id="rId311" Type="http://schemas.openxmlformats.org/officeDocument/2006/relationships/customXml" Target="../ink/ink156.xml"/><Relationship Id="rId71" Type="http://schemas.openxmlformats.org/officeDocument/2006/relationships/image" Target="../media/image36.png"/><Relationship Id="rId92" Type="http://schemas.openxmlformats.org/officeDocument/2006/relationships/customXml" Target="../ink/ink46.xml"/><Relationship Id="rId213" Type="http://schemas.openxmlformats.org/officeDocument/2006/relationships/customXml" Target="../ink/ink107.xml"/><Relationship Id="rId234" Type="http://schemas.openxmlformats.org/officeDocument/2006/relationships/image" Target="../media/image117.png"/><Relationship Id="rId2" Type="http://schemas.openxmlformats.org/officeDocument/2006/relationships/customXml" Target="../ink/ink1.xml"/><Relationship Id="rId29" Type="http://schemas.openxmlformats.org/officeDocument/2006/relationships/image" Target="../media/image15.png"/><Relationship Id="rId255" Type="http://schemas.openxmlformats.org/officeDocument/2006/relationships/customXml" Target="../ink/ink128.xml"/><Relationship Id="rId276" Type="http://schemas.openxmlformats.org/officeDocument/2006/relationships/image" Target="../media/image138.png"/><Relationship Id="rId297" Type="http://schemas.openxmlformats.org/officeDocument/2006/relationships/customXml" Target="../ink/ink149.xml"/><Relationship Id="rId40" Type="http://schemas.openxmlformats.org/officeDocument/2006/relationships/customXml" Target="../ink/ink20.xml"/><Relationship Id="rId115" Type="http://schemas.openxmlformats.org/officeDocument/2006/relationships/image" Target="../media/image58.png"/><Relationship Id="rId136" Type="http://schemas.openxmlformats.org/officeDocument/2006/relationships/customXml" Target="../ink/ink68.xml"/><Relationship Id="rId157" Type="http://schemas.openxmlformats.org/officeDocument/2006/relationships/customXml" Target="../ink/ink79.xml"/><Relationship Id="rId178" Type="http://schemas.openxmlformats.org/officeDocument/2006/relationships/image" Target="../media/image89.png"/><Relationship Id="rId301" Type="http://schemas.openxmlformats.org/officeDocument/2006/relationships/customXml" Target="../ink/ink151.xml"/><Relationship Id="rId61" Type="http://schemas.openxmlformats.org/officeDocument/2006/relationships/image" Target="../media/image31.png"/><Relationship Id="rId82" Type="http://schemas.openxmlformats.org/officeDocument/2006/relationships/customXml" Target="../ink/ink41.xml"/><Relationship Id="rId199" Type="http://schemas.openxmlformats.org/officeDocument/2006/relationships/customXml" Target="../ink/ink100.xml"/><Relationship Id="rId203" Type="http://schemas.openxmlformats.org/officeDocument/2006/relationships/customXml" Target="../ink/ink102.xml"/><Relationship Id="rId19" Type="http://schemas.openxmlformats.org/officeDocument/2006/relationships/image" Target="../media/image10.png"/><Relationship Id="rId224" Type="http://schemas.openxmlformats.org/officeDocument/2006/relationships/image" Target="../media/image112.png"/><Relationship Id="rId245" Type="http://schemas.openxmlformats.org/officeDocument/2006/relationships/customXml" Target="../ink/ink123.xml"/><Relationship Id="rId266" Type="http://schemas.openxmlformats.org/officeDocument/2006/relationships/image" Target="../media/image133.png"/><Relationship Id="rId287" Type="http://schemas.openxmlformats.org/officeDocument/2006/relationships/customXml" Target="../ink/ink144.xml"/><Relationship Id="rId30" Type="http://schemas.openxmlformats.org/officeDocument/2006/relationships/customXml" Target="../ink/ink15.xml"/><Relationship Id="rId105" Type="http://schemas.openxmlformats.org/officeDocument/2006/relationships/image" Target="../media/image53.png"/><Relationship Id="rId126" Type="http://schemas.openxmlformats.org/officeDocument/2006/relationships/customXml" Target="../ink/ink63.xml"/><Relationship Id="rId147" Type="http://schemas.openxmlformats.org/officeDocument/2006/relationships/customXml" Target="../ink/ink74.xml"/><Relationship Id="rId168" Type="http://schemas.openxmlformats.org/officeDocument/2006/relationships/image" Target="../media/image84.png"/><Relationship Id="rId312" Type="http://schemas.openxmlformats.org/officeDocument/2006/relationships/image" Target="../media/image156.png"/><Relationship Id="rId51" Type="http://schemas.openxmlformats.org/officeDocument/2006/relationships/image" Target="../media/image26.png"/><Relationship Id="rId72" Type="http://schemas.openxmlformats.org/officeDocument/2006/relationships/customXml" Target="../ink/ink36.xml"/><Relationship Id="rId93" Type="http://schemas.openxmlformats.org/officeDocument/2006/relationships/image" Target="../media/image47.png"/><Relationship Id="rId189" Type="http://schemas.openxmlformats.org/officeDocument/2006/relationships/customXml" Target="../ink/ink95.xml"/><Relationship Id="rId3" Type="http://schemas.openxmlformats.org/officeDocument/2006/relationships/image" Target="../media/image2.png"/><Relationship Id="rId214" Type="http://schemas.openxmlformats.org/officeDocument/2006/relationships/image" Target="../media/image107.png"/><Relationship Id="rId235" Type="http://schemas.openxmlformats.org/officeDocument/2006/relationships/customXml" Target="../ink/ink118.xml"/><Relationship Id="rId256" Type="http://schemas.openxmlformats.org/officeDocument/2006/relationships/image" Target="../media/image128.png"/><Relationship Id="rId277" Type="http://schemas.openxmlformats.org/officeDocument/2006/relationships/customXml" Target="../ink/ink139.xml"/><Relationship Id="rId298" Type="http://schemas.openxmlformats.org/officeDocument/2006/relationships/image" Target="../media/image149.png"/><Relationship Id="rId116" Type="http://schemas.openxmlformats.org/officeDocument/2006/relationships/customXml" Target="../ink/ink58.xml"/><Relationship Id="rId137" Type="http://schemas.openxmlformats.org/officeDocument/2006/relationships/image" Target="../media/image69.png"/><Relationship Id="rId158" Type="http://schemas.openxmlformats.org/officeDocument/2006/relationships/image" Target="../media/image79.png"/><Relationship Id="rId302" Type="http://schemas.openxmlformats.org/officeDocument/2006/relationships/image" Target="../media/image151.png"/><Relationship Id="rId20" Type="http://schemas.openxmlformats.org/officeDocument/2006/relationships/customXml" Target="../ink/ink10.xml"/><Relationship Id="rId41" Type="http://schemas.openxmlformats.org/officeDocument/2006/relationships/image" Target="../media/image21.png"/><Relationship Id="rId62" Type="http://schemas.openxmlformats.org/officeDocument/2006/relationships/customXml" Target="../ink/ink31.xml"/><Relationship Id="rId83" Type="http://schemas.openxmlformats.org/officeDocument/2006/relationships/image" Target="../media/image42.png"/><Relationship Id="rId179" Type="http://schemas.openxmlformats.org/officeDocument/2006/relationships/customXml" Target="../ink/ink90.xml"/><Relationship Id="rId190" Type="http://schemas.openxmlformats.org/officeDocument/2006/relationships/image" Target="../media/image95.png"/><Relationship Id="rId204" Type="http://schemas.openxmlformats.org/officeDocument/2006/relationships/image" Target="../media/image102.png"/><Relationship Id="rId225" Type="http://schemas.openxmlformats.org/officeDocument/2006/relationships/customXml" Target="../ink/ink113.xml"/><Relationship Id="rId246" Type="http://schemas.openxmlformats.org/officeDocument/2006/relationships/image" Target="../media/image123.png"/><Relationship Id="rId267" Type="http://schemas.openxmlformats.org/officeDocument/2006/relationships/customXml" Target="../ink/ink134.xml"/><Relationship Id="rId288" Type="http://schemas.openxmlformats.org/officeDocument/2006/relationships/image" Target="../media/image144.png"/><Relationship Id="rId106" Type="http://schemas.openxmlformats.org/officeDocument/2006/relationships/customXml" Target="../ink/ink53.xml"/><Relationship Id="rId127" Type="http://schemas.openxmlformats.org/officeDocument/2006/relationships/image" Target="../media/image64.png"/><Relationship Id="rId10" Type="http://schemas.openxmlformats.org/officeDocument/2006/relationships/customXml" Target="../ink/ink5.xml"/><Relationship Id="rId31" Type="http://schemas.openxmlformats.org/officeDocument/2006/relationships/image" Target="../media/image16.png"/><Relationship Id="rId52" Type="http://schemas.openxmlformats.org/officeDocument/2006/relationships/customXml" Target="../ink/ink26.xml"/><Relationship Id="rId73" Type="http://schemas.openxmlformats.org/officeDocument/2006/relationships/image" Target="../media/image37.png"/><Relationship Id="rId94" Type="http://schemas.openxmlformats.org/officeDocument/2006/relationships/customXml" Target="../ink/ink47.xml"/><Relationship Id="rId148" Type="http://schemas.openxmlformats.org/officeDocument/2006/relationships/image" Target="../media/image74.png"/><Relationship Id="rId169" Type="http://schemas.openxmlformats.org/officeDocument/2006/relationships/customXml" Target="../ink/ink85.xml"/><Relationship Id="rId4" Type="http://schemas.openxmlformats.org/officeDocument/2006/relationships/customXml" Target="../ink/ink2.xml"/><Relationship Id="rId180" Type="http://schemas.openxmlformats.org/officeDocument/2006/relationships/image" Target="../media/image90.png"/><Relationship Id="rId215" Type="http://schemas.openxmlformats.org/officeDocument/2006/relationships/customXml" Target="../ink/ink108.xml"/><Relationship Id="rId236" Type="http://schemas.openxmlformats.org/officeDocument/2006/relationships/image" Target="../media/image118.png"/><Relationship Id="rId257" Type="http://schemas.openxmlformats.org/officeDocument/2006/relationships/customXml" Target="../ink/ink129.xml"/><Relationship Id="rId278" Type="http://schemas.openxmlformats.org/officeDocument/2006/relationships/image" Target="../media/image139.png"/><Relationship Id="rId303" Type="http://schemas.openxmlformats.org/officeDocument/2006/relationships/customXml" Target="../ink/ink152.xml"/><Relationship Id="rId42" Type="http://schemas.openxmlformats.org/officeDocument/2006/relationships/customXml" Target="../ink/ink21.xml"/><Relationship Id="rId84" Type="http://schemas.openxmlformats.org/officeDocument/2006/relationships/customXml" Target="../ink/ink42.xml"/><Relationship Id="rId138" Type="http://schemas.openxmlformats.org/officeDocument/2006/relationships/customXml" Target="../ink/ink69.xml"/><Relationship Id="rId191" Type="http://schemas.openxmlformats.org/officeDocument/2006/relationships/customXml" Target="../ink/ink96.xml"/><Relationship Id="rId205" Type="http://schemas.openxmlformats.org/officeDocument/2006/relationships/customXml" Target="../ink/ink103.xml"/><Relationship Id="rId247" Type="http://schemas.openxmlformats.org/officeDocument/2006/relationships/customXml" Target="../ink/ink124.xml"/><Relationship Id="rId107" Type="http://schemas.openxmlformats.org/officeDocument/2006/relationships/image" Target="../media/image54.png"/><Relationship Id="rId289" Type="http://schemas.openxmlformats.org/officeDocument/2006/relationships/customXml" Target="../ink/ink145.xml"/><Relationship Id="rId11" Type="http://schemas.openxmlformats.org/officeDocument/2006/relationships/image" Target="../media/image6.png"/><Relationship Id="rId53" Type="http://schemas.openxmlformats.org/officeDocument/2006/relationships/image" Target="../media/image27.png"/><Relationship Id="rId149" Type="http://schemas.openxmlformats.org/officeDocument/2006/relationships/customXml" Target="../ink/ink75.xml"/><Relationship Id="rId95" Type="http://schemas.openxmlformats.org/officeDocument/2006/relationships/image" Target="../media/image48.png"/><Relationship Id="rId160" Type="http://schemas.openxmlformats.org/officeDocument/2006/relationships/image" Target="../media/image80.png"/><Relationship Id="rId216" Type="http://schemas.openxmlformats.org/officeDocument/2006/relationships/image" Target="../media/image108.png"/><Relationship Id="rId258" Type="http://schemas.openxmlformats.org/officeDocument/2006/relationships/image" Target="../media/image129.png"/><Relationship Id="rId22" Type="http://schemas.openxmlformats.org/officeDocument/2006/relationships/customXml" Target="../ink/ink11.xml"/><Relationship Id="rId64" Type="http://schemas.openxmlformats.org/officeDocument/2006/relationships/customXml" Target="../ink/ink32.xml"/><Relationship Id="rId118" Type="http://schemas.openxmlformats.org/officeDocument/2006/relationships/customXml" Target="../ink/ink59.xml"/><Relationship Id="rId171" Type="http://schemas.openxmlformats.org/officeDocument/2006/relationships/customXml" Target="../ink/ink86.xml"/><Relationship Id="rId227" Type="http://schemas.openxmlformats.org/officeDocument/2006/relationships/customXml" Target="../ink/ink114.xml"/><Relationship Id="rId269" Type="http://schemas.openxmlformats.org/officeDocument/2006/relationships/customXml" Target="../ink/ink135.xml"/><Relationship Id="rId33" Type="http://schemas.openxmlformats.org/officeDocument/2006/relationships/image" Target="../media/image17.png"/><Relationship Id="rId129" Type="http://schemas.openxmlformats.org/officeDocument/2006/relationships/image" Target="../media/image65.png"/><Relationship Id="rId280" Type="http://schemas.openxmlformats.org/officeDocument/2006/relationships/image" Target="../media/image140.png"/><Relationship Id="rId75" Type="http://schemas.openxmlformats.org/officeDocument/2006/relationships/image" Target="../media/image38.png"/><Relationship Id="rId140" Type="http://schemas.openxmlformats.org/officeDocument/2006/relationships/customXml" Target="../ink/ink70.xml"/><Relationship Id="rId182" Type="http://schemas.openxmlformats.org/officeDocument/2006/relationships/image" Target="../media/image91.png"/><Relationship Id="rId6" Type="http://schemas.openxmlformats.org/officeDocument/2006/relationships/customXml" Target="../ink/ink3.xml"/><Relationship Id="rId238" Type="http://schemas.openxmlformats.org/officeDocument/2006/relationships/image" Target="../media/image119.png"/><Relationship Id="rId291" Type="http://schemas.openxmlformats.org/officeDocument/2006/relationships/customXml" Target="../ink/ink146.xml"/><Relationship Id="rId305" Type="http://schemas.openxmlformats.org/officeDocument/2006/relationships/customXml" Target="../ink/ink153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69.xml"/><Relationship Id="rId21" Type="http://schemas.openxmlformats.org/officeDocument/2006/relationships/image" Target="../media/image166.png"/><Relationship Id="rId42" Type="http://schemas.openxmlformats.org/officeDocument/2006/relationships/customXml" Target="../ink/ink177.xml"/><Relationship Id="rId47" Type="http://schemas.openxmlformats.org/officeDocument/2006/relationships/image" Target="../media/image179.png"/><Relationship Id="rId63" Type="http://schemas.openxmlformats.org/officeDocument/2006/relationships/image" Target="../media/image187.png"/><Relationship Id="rId68" Type="http://schemas.openxmlformats.org/officeDocument/2006/relationships/customXml" Target="../ink/ink190.xml"/><Relationship Id="rId84" Type="http://schemas.openxmlformats.org/officeDocument/2006/relationships/customXml" Target="../ink/ink198.xml"/><Relationship Id="rId89" Type="http://schemas.openxmlformats.org/officeDocument/2006/relationships/image" Target="../media/image200.png"/><Relationship Id="rId16" Type="http://schemas.openxmlformats.org/officeDocument/2006/relationships/customXml" Target="../ink/ink164.xml"/><Relationship Id="rId11" Type="http://schemas.openxmlformats.org/officeDocument/2006/relationships/image" Target="../media/image161.png"/><Relationship Id="rId32" Type="http://schemas.openxmlformats.org/officeDocument/2006/relationships/customXml" Target="../ink/ink172.xml"/><Relationship Id="rId37" Type="http://schemas.openxmlformats.org/officeDocument/2006/relationships/image" Target="../media/image174.png"/><Relationship Id="rId53" Type="http://schemas.openxmlformats.org/officeDocument/2006/relationships/image" Target="../media/image182.png"/><Relationship Id="rId58" Type="http://schemas.openxmlformats.org/officeDocument/2006/relationships/customXml" Target="../ink/ink185.xml"/><Relationship Id="rId74" Type="http://schemas.openxmlformats.org/officeDocument/2006/relationships/customXml" Target="../ink/ink193.xml"/><Relationship Id="rId79" Type="http://schemas.openxmlformats.org/officeDocument/2006/relationships/image" Target="../media/image195.png"/><Relationship Id="rId5" Type="http://schemas.openxmlformats.org/officeDocument/2006/relationships/image" Target="../media/image158.png"/><Relationship Id="rId90" Type="http://schemas.openxmlformats.org/officeDocument/2006/relationships/customXml" Target="../ink/ink201.xml"/><Relationship Id="rId95" Type="http://schemas.openxmlformats.org/officeDocument/2006/relationships/image" Target="../media/image203.png"/><Relationship Id="rId22" Type="http://schemas.openxmlformats.org/officeDocument/2006/relationships/customXml" Target="../ink/ink167.xml"/><Relationship Id="rId27" Type="http://schemas.openxmlformats.org/officeDocument/2006/relationships/image" Target="../media/image169.png"/><Relationship Id="rId43" Type="http://schemas.openxmlformats.org/officeDocument/2006/relationships/image" Target="../media/image177.png"/><Relationship Id="rId48" Type="http://schemas.openxmlformats.org/officeDocument/2006/relationships/customXml" Target="../ink/ink180.xml"/><Relationship Id="rId64" Type="http://schemas.openxmlformats.org/officeDocument/2006/relationships/customXml" Target="../ink/ink188.xml"/><Relationship Id="rId69" Type="http://schemas.openxmlformats.org/officeDocument/2006/relationships/image" Target="../media/image190.png"/><Relationship Id="rId80" Type="http://schemas.openxmlformats.org/officeDocument/2006/relationships/customXml" Target="../ink/ink196.xml"/><Relationship Id="rId85" Type="http://schemas.openxmlformats.org/officeDocument/2006/relationships/image" Target="../media/image198.png"/><Relationship Id="rId3" Type="http://schemas.openxmlformats.org/officeDocument/2006/relationships/image" Target="../media/image157.png"/><Relationship Id="rId12" Type="http://schemas.openxmlformats.org/officeDocument/2006/relationships/customXml" Target="../ink/ink162.xml"/><Relationship Id="rId17" Type="http://schemas.openxmlformats.org/officeDocument/2006/relationships/image" Target="../media/image164.png"/><Relationship Id="rId25" Type="http://schemas.openxmlformats.org/officeDocument/2006/relationships/image" Target="../media/image168.png"/><Relationship Id="rId33" Type="http://schemas.openxmlformats.org/officeDocument/2006/relationships/image" Target="../media/image172.png"/><Relationship Id="rId38" Type="http://schemas.openxmlformats.org/officeDocument/2006/relationships/customXml" Target="../ink/ink175.xml"/><Relationship Id="rId46" Type="http://schemas.openxmlformats.org/officeDocument/2006/relationships/customXml" Target="../ink/ink179.xml"/><Relationship Id="rId59" Type="http://schemas.openxmlformats.org/officeDocument/2006/relationships/image" Target="../media/image185.png"/><Relationship Id="rId67" Type="http://schemas.openxmlformats.org/officeDocument/2006/relationships/image" Target="../media/image189.png"/><Relationship Id="rId20" Type="http://schemas.openxmlformats.org/officeDocument/2006/relationships/customXml" Target="../ink/ink166.xml"/><Relationship Id="rId41" Type="http://schemas.openxmlformats.org/officeDocument/2006/relationships/image" Target="../media/image176.png"/><Relationship Id="rId54" Type="http://schemas.openxmlformats.org/officeDocument/2006/relationships/customXml" Target="../ink/ink183.xml"/><Relationship Id="rId62" Type="http://schemas.openxmlformats.org/officeDocument/2006/relationships/customXml" Target="../ink/ink187.xml"/><Relationship Id="rId70" Type="http://schemas.openxmlformats.org/officeDocument/2006/relationships/customXml" Target="../ink/ink191.xml"/><Relationship Id="rId75" Type="http://schemas.openxmlformats.org/officeDocument/2006/relationships/image" Target="../media/image193.png"/><Relationship Id="rId83" Type="http://schemas.openxmlformats.org/officeDocument/2006/relationships/image" Target="../media/image197.png"/><Relationship Id="rId88" Type="http://schemas.openxmlformats.org/officeDocument/2006/relationships/customXml" Target="../ink/ink200.xml"/><Relationship Id="rId91" Type="http://schemas.openxmlformats.org/officeDocument/2006/relationships/image" Target="../media/image201.png"/><Relationship Id="rId96" Type="http://schemas.openxmlformats.org/officeDocument/2006/relationships/customXml" Target="../ink/ink20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59.xml"/><Relationship Id="rId15" Type="http://schemas.openxmlformats.org/officeDocument/2006/relationships/image" Target="../media/image163.png"/><Relationship Id="rId23" Type="http://schemas.openxmlformats.org/officeDocument/2006/relationships/image" Target="../media/image167.png"/><Relationship Id="rId28" Type="http://schemas.openxmlformats.org/officeDocument/2006/relationships/customXml" Target="../ink/ink170.xml"/><Relationship Id="rId36" Type="http://schemas.openxmlformats.org/officeDocument/2006/relationships/customXml" Target="../ink/ink174.xml"/><Relationship Id="rId49" Type="http://schemas.openxmlformats.org/officeDocument/2006/relationships/image" Target="../media/image180.png"/><Relationship Id="rId57" Type="http://schemas.openxmlformats.org/officeDocument/2006/relationships/image" Target="../media/image184.png"/><Relationship Id="rId10" Type="http://schemas.openxmlformats.org/officeDocument/2006/relationships/customXml" Target="../ink/ink161.xml"/><Relationship Id="rId31" Type="http://schemas.openxmlformats.org/officeDocument/2006/relationships/image" Target="../media/image171.png"/><Relationship Id="rId44" Type="http://schemas.openxmlformats.org/officeDocument/2006/relationships/customXml" Target="../ink/ink178.xml"/><Relationship Id="rId52" Type="http://schemas.openxmlformats.org/officeDocument/2006/relationships/customXml" Target="../ink/ink182.xml"/><Relationship Id="rId60" Type="http://schemas.openxmlformats.org/officeDocument/2006/relationships/customXml" Target="../ink/ink186.xml"/><Relationship Id="rId65" Type="http://schemas.openxmlformats.org/officeDocument/2006/relationships/image" Target="../media/image188.png"/><Relationship Id="rId73" Type="http://schemas.openxmlformats.org/officeDocument/2006/relationships/image" Target="../media/image192.png"/><Relationship Id="rId78" Type="http://schemas.openxmlformats.org/officeDocument/2006/relationships/customXml" Target="../ink/ink195.xml"/><Relationship Id="rId81" Type="http://schemas.openxmlformats.org/officeDocument/2006/relationships/image" Target="../media/image196.png"/><Relationship Id="rId86" Type="http://schemas.openxmlformats.org/officeDocument/2006/relationships/customXml" Target="../ink/ink199.xml"/><Relationship Id="rId94" Type="http://schemas.openxmlformats.org/officeDocument/2006/relationships/customXml" Target="../ink/ink203.xml"/><Relationship Id="rId4" Type="http://schemas.openxmlformats.org/officeDocument/2006/relationships/customXml" Target="../ink/ink158.xml"/><Relationship Id="rId9" Type="http://schemas.openxmlformats.org/officeDocument/2006/relationships/image" Target="../media/image160.png"/><Relationship Id="rId13" Type="http://schemas.openxmlformats.org/officeDocument/2006/relationships/image" Target="../media/image162.png"/><Relationship Id="rId18" Type="http://schemas.openxmlformats.org/officeDocument/2006/relationships/customXml" Target="../ink/ink165.xml"/><Relationship Id="rId39" Type="http://schemas.openxmlformats.org/officeDocument/2006/relationships/image" Target="../media/image175.png"/><Relationship Id="rId34" Type="http://schemas.openxmlformats.org/officeDocument/2006/relationships/customXml" Target="../ink/ink173.xml"/><Relationship Id="rId50" Type="http://schemas.openxmlformats.org/officeDocument/2006/relationships/customXml" Target="../ink/ink181.xml"/><Relationship Id="rId55" Type="http://schemas.openxmlformats.org/officeDocument/2006/relationships/image" Target="../media/image183.png"/><Relationship Id="rId76" Type="http://schemas.openxmlformats.org/officeDocument/2006/relationships/customXml" Target="../ink/ink194.xml"/><Relationship Id="rId97" Type="http://schemas.openxmlformats.org/officeDocument/2006/relationships/image" Target="../media/image204.png"/><Relationship Id="rId7" Type="http://schemas.openxmlformats.org/officeDocument/2006/relationships/image" Target="../media/image159.png"/><Relationship Id="rId71" Type="http://schemas.openxmlformats.org/officeDocument/2006/relationships/image" Target="../media/image191.png"/><Relationship Id="rId92" Type="http://schemas.openxmlformats.org/officeDocument/2006/relationships/customXml" Target="../ink/ink202.xml"/><Relationship Id="rId2" Type="http://schemas.openxmlformats.org/officeDocument/2006/relationships/customXml" Target="../ink/ink157.xml"/><Relationship Id="rId29" Type="http://schemas.openxmlformats.org/officeDocument/2006/relationships/image" Target="../media/image170.png"/><Relationship Id="rId24" Type="http://schemas.openxmlformats.org/officeDocument/2006/relationships/customXml" Target="../ink/ink168.xml"/><Relationship Id="rId40" Type="http://schemas.openxmlformats.org/officeDocument/2006/relationships/customXml" Target="../ink/ink176.xml"/><Relationship Id="rId45" Type="http://schemas.openxmlformats.org/officeDocument/2006/relationships/image" Target="../media/image178.png"/><Relationship Id="rId66" Type="http://schemas.openxmlformats.org/officeDocument/2006/relationships/customXml" Target="../ink/ink189.xml"/><Relationship Id="rId87" Type="http://schemas.openxmlformats.org/officeDocument/2006/relationships/image" Target="../media/image199.png"/><Relationship Id="rId61" Type="http://schemas.openxmlformats.org/officeDocument/2006/relationships/image" Target="../media/image186.png"/><Relationship Id="rId82" Type="http://schemas.openxmlformats.org/officeDocument/2006/relationships/customXml" Target="../ink/ink197.xml"/><Relationship Id="rId19" Type="http://schemas.openxmlformats.org/officeDocument/2006/relationships/image" Target="../media/image165.png"/><Relationship Id="rId14" Type="http://schemas.openxmlformats.org/officeDocument/2006/relationships/customXml" Target="../ink/ink163.xml"/><Relationship Id="rId30" Type="http://schemas.openxmlformats.org/officeDocument/2006/relationships/customXml" Target="../ink/ink171.xml"/><Relationship Id="rId35" Type="http://schemas.openxmlformats.org/officeDocument/2006/relationships/image" Target="../media/image173.png"/><Relationship Id="rId56" Type="http://schemas.openxmlformats.org/officeDocument/2006/relationships/customXml" Target="../ink/ink184.xml"/><Relationship Id="rId77" Type="http://schemas.openxmlformats.org/officeDocument/2006/relationships/image" Target="../media/image194.png"/><Relationship Id="rId8" Type="http://schemas.openxmlformats.org/officeDocument/2006/relationships/customXml" Target="../ink/ink160.xml"/><Relationship Id="rId51" Type="http://schemas.openxmlformats.org/officeDocument/2006/relationships/image" Target="../media/image181.png"/><Relationship Id="rId72" Type="http://schemas.openxmlformats.org/officeDocument/2006/relationships/customXml" Target="../ink/ink192.xml"/><Relationship Id="rId93" Type="http://schemas.openxmlformats.org/officeDocument/2006/relationships/image" Target="../media/image202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62.png"/><Relationship Id="rId299" Type="http://schemas.openxmlformats.org/officeDocument/2006/relationships/image" Target="../media/image353.png"/><Relationship Id="rId21" Type="http://schemas.openxmlformats.org/officeDocument/2006/relationships/image" Target="../media/image214.png"/><Relationship Id="rId63" Type="http://schemas.openxmlformats.org/officeDocument/2006/relationships/image" Target="../media/image235.png"/><Relationship Id="rId159" Type="http://schemas.openxmlformats.org/officeDocument/2006/relationships/image" Target="../media/image283.png"/><Relationship Id="rId324" Type="http://schemas.openxmlformats.org/officeDocument/2006/relationships/customXml" Target="../ink/ink366.xml"/><Relationship Id="rId366" Type="http://schemas.openxmlformats.org/officeDocument/2006/relationships/customXml" Target="../ink/ink387.xml"/><Relationship Id="rId170" Type="http://schemas.openxmlformats.org/officeDocument/2006/relationships/customXml" Target="../ink/ink289.xml"/><Relationship Id="rId226" Type="http://schemas.openxmlformats.org/officeDocument/2006/relationships/customXml" Target="../ink/ink317.xml"/><Relationship Id="rId268" Type="http://schemas.openxmlformats.org/officeDocument/2006/relationships/customXml" Target="../ink/ink338.xml"/><Relationship Id="rId32" Type="http://schemas.openxmlformats.org/officeDocument/2006/relationships/customXml" Target="../ink/ink220.xml"/><Relationship Id="rId74" Type="http://schemas.openxmlformats.org/officeDocument/2006/relationships/customXml" Target="../ink/ink241.xml"/><Relationship Id="rId128" Type="http://schemas.openxmlformats.org/officeDocument/2006/relationships/customXml" Target="../ink/ink268.xml"/><Relationship Id="rId335" Type="http://schemas.openxmlformats.org/officeDocument/2006/relationships/image" Target="../media/image371.png"/><Relationship Id="rId377" Type="http://schemas.openxmlformats.org/officeDocument/2006/relationships/image" Target="../media/image391.png"/><Relationship Id="rId5" Type="http://schemas.openxmlformats.org/officeDocument/2006/relationships/image" Target="../media/image206.png"/><Relationship Id="rId181" Type="http://schemas.openxmlformats.org/officeDocument/2006/relationships/image" Target="../media/image294.png"/><Relationship Id="rId237" Type="http://schemas.openxmlformats.org/officeDocument/2006/relationships/image" Target="../media/image322.png"/><Relationship Id="rId402" Type="http://schemas.openxmlformats.org/officeDocument/2006/relationships/customXml" Target="../ink/ink405.xml"/><Relationship Id="rId279" Type="http://schemas.openxmlformats.org/officeDocument/2006/relationships/image" Target="../media/image343.png"/><Relationship Id="rId43" Type="http://schemas.openxmlformats.org/officeDocument/2006/relationships/image" Target="../media/image225.png"/><Relationship Id="rId139" Type="http://schemas.openxmlformats.org/officeDocument/2006/relationships/image" Target="../media/image273.png"/><Relationship Id="rId290" Type="http://schemas.openxmlformats.org/officeDocument/2006/relationships/customXml" Target="../ink/ink349.xml"/><Relationship Id="rId304" Type="http://schemas.openxmlformats.org/officeDocument/2006/relationships/customXml" Target="../ink/ink356.xml"/><Relationship Id="rId346" Type="http://schemas.openxmlformats.org/officeDocument/2006/relationships/customXml" Target="../ink/ink377.xml"/><Relationship Id="rId388" Type="http://schemas.openxmlformats.org/officeDocument/2006/relationships/customXml" Target="../ink/ink398.xml"/><Relationship Id="rId85" Type="http://schemas.openxmlformats.org/officeDocument/2006/relationships/image" Target="../media/image246.png"/><Relationship Id="rId150" Type="http://schemas.openxmlformats.org/officeDocument/2006/relationships/customXml" Target="../ink/ink279.xml"/><Relationship Id="rId192" Type="http://schemas.openxmlformats.org/officeDocument/2006/relationships/customXml" Target="../ink/ink300.xml"/><Relationship Id="rId206" Type="http://schemas.openxmlformats.org/officeDocument/2006/relationships/customXml" Target="../ink/ink307.xml"/><Relationship Id="rId413" Type="http://schemas.openxmlformats.org/officeDocument/2006/relationships/image" Target="../media/image409.png"/><Relationship Id="rId248" Type="http://schemas.openxmlformats.org/officeDocument/2006/relationships/customXml" Target="../ink/ink328.xml"/><Relationship Id="rId12" Type="http://schemas.openxmlformats.org/officeDocument/2006/relationships/customXml" Target="../ink/ink210.xml"/><Relationship Id="rId108" Type="http://schemas.openxmlformats.org/officeDocument/2006/relationships/customXml" Target="../ink/ink258.xml"/><Relationship Id="rId315" Type="http://schemas.openxmlformats.org/officeDocument/2006/relationships/image" Target="../media/image361.png"/><Relationship Id="rId357" Type="http://schemas.openxmlformats.org/officeDocument/2006/relationships/image" Target="../media/image381.png"/><Relationship Id="rId54" Type="http://schemas.openxmlformats.org/officeDocument/2006/relationships/customXml" Target="../ink/ink231.xml"/><Relationship Id="rId96" Type="http://schemas.openxmlformats.org/officeDocument/2006/relationships/customXml" Target="../ink/ink252.xml"/><Relationship Id="rId161" Type="http://schemas.openxmlformats.org/officeDocument/2006/relationships/image" Target="../media/image284.png"/><Relationship Id="rId217" Type="http://schemas.openxmlformats.org/officeDocument/2006/relationships/image" Target="../media/image312.png"/><Relationship Id="rId399" Type="http://schemas.openxmlformats.org/officeDocument/2006/relationships/image" Target="../media/image402.png"/><Relationship Id="rId259" Type="http://schemas.openxmlformats.org/officeDocument/2006/relationships/image" Target="../media/image333.png"/><Relationship Id="rId23" Type="http://schemas.openxmlformats.org/officeDocument/2006/relationships/image" Target="../media/image215.png"/><Relationship Id="rId119" Type="http://schemas.openxmlformats.org/officeDocument/2006/relationships/image" Target="../media/image263.png"/><Relationship Id="rId270" Type="http://schemas.openxmlformats.org/officeDocument/2006/relationships/customXml" Target="../ink/ink339.xml"/><Relationship Id="rId326" Type="http://schemas.openxmlformats.org/officeDocument/2006/relationships/customXml" Target="../ink/ink367.xml"/><Relationship Id="rId65" Type="http://schemas.openxmlformats.org/officeDocument/2006/relationships/image" Target="../media/image236.png"/><Relationship Id="rId130" Type="http://schemas.openxmlformats.org/officeDocument/2006/relationships/customXml" Target="../ink/ink269.xml"/><Relationship Id="rId368" Type="http://schemas.openxmlformats.org/officeDocument/2006/relationships/customXml" Target="../ink/ink388.xml"/><Relationship Id="rId172" Type="http://schemas.openxmlformats.org/officeDocument/2006/relationships/customXml" Target="../ink/ink290.xml"/><Relationship Id="rId228" Type="http://schemas.openxmlformats.org/officeDocument/2006/relationships/customXml" Target="../ink/ink318.xml"/><Relationship Id="rId281" Type="http://schemas.openxmlformats.org/officeDocument/2006/relationships/image" Target="../media/image344.png"/><Relationship Id="rId337" Type="http://schemas.openxmlformats.org/officeDocument/2006/relationships/image" Target="../media/image372.png"/><Relationship Id="rId34" Type="http://schemas.openxmlformats.org/officeDocument/2006/relationships/customXml" Target="../ink/ink221.xml"/><Relationship Id="rId76" Type="http://schemas.openxmlformats.org/officeDocument/2006/relationships/customXml" Target="../ink/ink242.xml"/><Relationship Id="rId141" Type="http://schemas.openxmlformats.org/officeDocument/2006/relationships/image" Target="../media/image274.png"/><Relationship Id="rId379" Type="http://schemas.openxmlformats.org/officeDocument/2006/relationships/image" Target="../media/image392.png"/><Relationship Id="rId7" Type="http://schemas.openxmlformats.org/officeDocument/2006/relationships/image" Target="../media/image207.png"/><Relationship Id="rId183" Type="http://schemas.openxmlformats.org/officeDocument/2006/relationships/image" Target="../media/image295.png"/><Relationship Id="rId239" Type="http://schemas.openxmlformats.org/officeDocument/2006/relationships/image" Target="../media/image323.png"/><Relationship Id="rId390" Type="http://schemas.openxmlformats.org/officeDocument/2006/relationships/customXml" Target="../ink/ink399.xml"/><Relationship Id="rId404" Type="http://schemas.openxmlformats.org/officeDocument/2006/relationships/customXml" Target="../ink/ink406.xml"/><Relationship Id="rId250" Type="http://schemas.openxmlformats.org/officeDocument/2006/relationships/customXml" Target="../ink/ink329.xml"/><Relationship Id="rId292" Type="http://schemas.openxmlformats.org/officeDocument/2006/relationships/customXml" Target="../ink/ink350.xml"/><Relationship Id="rId306" Type="http://schemas.openxmlformats.org/officeDocument/2006/relationships/customXml" Target="../ink/ink357.xml"/><Relationship Id="rId45" Type="http://schemas.openxmlformats.org/officeDocument/2006/relationships/image" Target="../media/image226.png"/><Relationship Id="rId87" Type="http://schemas.openxmlformats.org/officeDocument/2006/relationships/image" Target="../media/image247.png"/><Relationship Id="rId110" Type="http://schemas.openxmlformats.org/officeDocument/2006/relationships/customXml" Target="../ink/ink259.xml"/><Relationship Id="rId348" Type="http://schemas.openxmlformats.org/officeDocument/2006/relationships/customXml" Target="../ink/ink378.xml"/><Relationship Id="rId152" Type="http://schemas.openxmlformats.org/officeDocument/2006/relationships/customXml" Target="../ink/ink280.xml"/><Relationship Id="rId194" Type="http://schemas.openxmlformats.org/officeDocument/2006/relationships/customXml" Target="../ink/ink301.xml"/><Relationship Id="rId208" Type="http://schemas.openxmlformats.org/officeDocument/2006/relationships/customXml" Target="../ink/ink308.xml"/><Relationship Id="rId415" Type="http://schemas.openxmlformats.org/officeDocument/2006/relationships/image" Target="../media/image410.png"/><Relationship Id="rId261" Type="http://schemas.openxmlformats.org/officeDocument/2006/relationships/image" Target="../media/image334.png"/><Relationship Id="rId14" Type="http://schemas.openxmlformats.org/officeDocument/2006/relationships/customXml" Target="../ink/ink211.xml"/><Relationship Id="rId56" Type="http://schemas.openxmlformats.org/officeDocument/2006/relationships/customXml" Target="../ink/ink232.xml"/><Relationship Id="rId317" Type="http://schemas.openxmlformats.org/officeDocument/2006/relationships/image" Target="../media/image362.png"/><Relationship Id="rId359" Type="http://schemas.openxmlformats.org/officeDocument/2006/relationships/image" Target="../media/image382.png"/><Relationship Id="rId98" Type="http://schemas.openxmlformats.org/officeDocument/2006/relationships/customXml" Target="../ink/ink253.xml"/><Relationship Id="rId121" Type="http://schemas.openxmlformats.org/officeDocument/2006/relationships/image" Target="../media/image264.png"/><Relationship Id="rId163" Type="http://schemas.openxmlformats.org/officeDocument/2006/relationships/image" Target="../media/image285.png"/><Relationship Id="rId219" Type="http://schemas.openxmlformats.org/officeDocument/2006/relationships/image" Target="../media/image313.png"/><Relationship Id="rId370" Type="http://schemas.openxmlformats.org/officeDocument/2006/relationships/customXml" Target="../ink/ink389.xml"/><Relationship Id="rId230" Type="http://schemas.openxmlformats.org/officeDocument/2006/relationships/customXml" Target="../ink/ink319.xml"/><Relationship Id="rId25" Type="http://schemas.openxmlformats.org/officeDocument/2006/relationships/image" Target="../media/image216.png"/><Relationship Id="rId67" Type="http://schemas.openxmlformats.org/officeDocument/2006/relationships/image" Target="../media/image237.png"/><Relationship Id="rId272" Type="http://schemas.openxmlformats.org/officeDocument/2006/relationships/customXml" Target="../ink/ink340.xml"/><Relationship Id="rId328" Type="http://schemas.openxmlformats.org/officeDocument/2006/relationships/customXml" Target="../ink/ink368.xml"/><Relationship Id="rId132" Type="http://schemas.openxmlformats.org/officeDocument/2006/relationships/customXml" Target="../ink/ink270.xml"/><Relationship Id="rId174" Type="http://schemas.openxmlformats.org/officeDocument/2006/relationships/customXml" Target="../ink/ink291.xml"/><Relationship Id="rId381" Type="http://schemas.openxmlformats.org/officeDocument/2006/relationships/image" Target="../media/image393.png"/><Relationship Id="rId241" Type="http://schemas.openxmlformats.org/officeDocument/2006/relationships/image" Target="../media/image324.png"/><Relationship Id="rId36" Type="http://schemas.openxmlformats.org/officeDocument/2006/relationships/customXml" Target="../ink/ink222.xml"/><Relationship Id="rId283" Type="http://schemas.openxmlformats.org/officeDocument/2006/relationships/image" Target="../media/image345.png"/><Relationship Id="rId339" Type="http://schemas.openxmlformats.org/officeDocument/2006/relationships/image" Target="../media/image373.png"/><Relationship Id="rId78" Type="http://schemas.openxmlformats.org/officeDocument/2006/relationships/customXml" Target="../ink/ink243.xml"/><Relationship Id="rId101" Type="http://schemas.openxmlformats.org/officeDocument/2006/relationships/image" Target="../media/image254.png"/><Relationship Id="rId143" Type="http://schemas.openxmlformats.org/officeDocument/2006/relationships/image" Target="../media/image275.png"/><Relationship Id="rId185" Type="http://schemas.openxmlformats.org/officeDocument/2006/relationships/image" Target="../media/image296.png"/><Relationship Id="rId350" Type="http://schemas.openxmlformats.org/officeDocument/2006/relationships/customXml" Target="../ink/ink379.xml"/><Relationship Id="rId406" Type="http://schemas.openxmlformats.org/officeDocument/2006/relationships/customXml" Target="../ink/ink407.xml"/><Relationship Id="rId9" Type="http://schemas.openxmlformats.org/officeDocument/2006/relationships/image" Target="../media/image208.png"/><Relationship Id="rId210" Type="http://schemas.openxmlformats.org/officeDocument/2006/relationships/customXml" Target="../ink/ink309.xml"/><Relationship Id="rId392" Type="http://schemas.openxmlformats.org/officeDocument/2006/relationships/customXml" Target="../ink/ink400.xml"/><Relationship Id="rId252" Type="http://schemas.openxmlformats.org/officeDocument/2006/relationships/customXml" Target="../ink/ink330.xml"/><Relationship Id="rId294" Type="http://schemas.openxmlformats.org/officeDocument/2006/relationships/customXml" Target="../ink/ink351.xml"/><Relationship Id="rId308" Type="http://schemas.openxmlformats.org/officeDocument/2006/relationships/customXml" Target="../ink/ink358.xml"/><Relationship Id="rId47" Type="http://schemas.openxmlformats.org/officeDocument/2006/relationships/image" Target="../media/image227.png"/><Relationship Id="rId89" Type="http://schemas.openxmlformats.org/officeDocument/2006/relationships/image" Target="../media/image248.png"/><Relationship Id="rId112" Type="http://schemas.openxmlformats.org/officeDocument/2006/relationships/customXml" Target="../ink/ink260.xml"/><Relationship Id="rId154" Type="http://schemas.openxmlformats.org/officeDocument/2006/relationships/customXml" Target="../ink/ink281.xml"/><Relationship Id="rId361" Type="http://schemas.openxmlformats.org/officeDocument/2006/relationships/image" Target="../media/image383.png"/><Relationship Id="rId196" Type="http://schemas.openxmlformats.org/officeDocument/2006/relationships/customXml" Target="../ink/ink302.xml"/><Relationship Id="rId417" Type="http://schemas.openxmlformats.org/officeDocument/2006/relationships/image" Target="../media/image411.png"/><Relationship Id="rId16" Type="http://schemas.openxmlformats.org/officeDocument/2006/relationships/customXml" Target="../ink/ink212.xml"/><Relationship Id="rId221" Type="http://schemas.openxmlformats.org/officeDocument/2006/relationships/image" Target="../media/image314.png"/><Relationship Id="rId263" Type="http://schemas.openxmlformats.org/officeDocument/2006/relationships/image" Target="../media/image335.png"/><Relationship Id="rId319" Type="http://schemas.openxmlformats.org/officeDocument/2006/relationships/image" Target="../media/image363.png"/><Relationship Id="rId58" Type="http://schemas.openxmlformats.org/officeDocument/2006/relationships/customXml" Target="../ink/ink233.xml"/><Relationship Id="rId123" Type="http://schemas.openxmlformats.org/officeDocument/2006/relationships/image" Target="../media/image265.png"/><Relationship Id="rId330" Type="http://schemas.openxmlformats.org/officeDocument/2006/relationships/customXml" Target="../ink/ink369.xml"/><Relationship Id="rId165" Type="http://schemas.openxmlformats.org/officeDocument/2006/relationships/image" Target="../media/image286.png"/><Relationship Id="rId372" Type="http://schemas.openxmlformats.org/officeDocument/2006/relationships/customXml" Target="../ink/ink390.xml"/><Relationship Id="rId232" Type="http://schemas.openxmlformats.org/officeDocument/2006/relationships/customXml" Target="../ink/ink320.xml"/><Relationship Id="rId274" Type="http://schemas.openxmlformats.org/officeDocument/2006/relationships/customXml" Target="../ink/ink341.xml"/><Relationship Id="rId27" Type="http://schemas.openxmlformats.org/officeDocument/2006/relationships/image" Target="../media/image217.png"/><Relationship Id="rId69" Type="http://schemas.openxmlformats.org/officeDocument/2006/relationships/image" Target="../media/image238.png"/><Relationship Id="rId134" Type="http://schemas.openxmlformats.org/officeDocument/2006/relationships/customXml" Target="../ink/ink271.xml"/><Relationship Id="rId80" Type="http://schemas.openxmlformats.org/officeDocument/2006/relationships/customXml" Target="../ink/ink244.xml"/><Relationship Id="rId176" Type="http://schemas.openxmlformats.org/officeDocument/2006/relationships/customXml" Target="../ink/ink292.xml"/><Relationship Id="rId341" Type="http://schemas.openxmlformats.org/officeDocument/2006/relationships/image" Target="../media/image374.png"/><Relationship Id="rId383" Type="http://schemas.openxmlformats.org/officeDocument/2006/relationships/image" Target="../media/image394.png"/><Relationship Id="rId201" Type="http://schemas.openxmlformats.org/officeDocument/2006/relationships/image" Target="../media/image304.png"/><Relationship Id="rId222" Type="http://schemas.openxmlformats.org/officeDocument/2006/relationships/customXml" Target="../ink/ink315.xml"/><Relationship Id="rId243" Type="http://schemas.openxmlformats.org/officeDocument/2006/relationships/image" Target="../media/image325.png"/><Relationship Id="rId264" Type="http://schemas.openxmlformats.org/officeDocument/2006/relationships/customXml" Target="../ink/ink336.xml"/><Relationship Id="rId285" Type="http://schemas.openxmlformats.org/officeDocument/2006/relationships/image" Target="../media/image346.png"/><Relationship Id="rId17" Type="http://schemas.openxmlformats.org/officeDocument/2006/relationships/image" Target="../media/image212.png"/><Relationship Id="rId38" Type="http://schemas.openxmlformats.org/officeDocument/2006/relationships/customXml" Target="../ink/ink223.xml"/><Relationship Id="rId59" Type="http://schemas.openxmlformats.org/officeDocument/2006/relationships/image" Target="../media/image233.png"/><Relationship Id="rId103" Type="http://schemas.openxmlformats.org/officeDocument/2006/relationships/image" Target="../media/image255.png"/><Relationship Id="rId124" Type="http://schemas.openxmlformats.org/officeDocument/2006/relationships/customXml" Target="../ink/ink266.xml"/><Relationship Id="rId310" Type="http://schemas.openxmlformats.org/officeDocument/2006/relationships/customXml" Target="../ink/ink359.xml"/><Relationship Id="rId70" Type="http://schemas.openxmlformats.org/officeDocument/2006/relationships/customXml" Target="../ink/ink239.xml"/><Relationship Id="rId91" Type="http://schemas.openxmlformats.org/officeDocument/2006/relationships/image" Target="../media/image249.png"/><Relationship Id="rId145" Type="http://schemas.openxmlformats.org/officeDocument/2006/relationships/image" Target="../media/image276.png"/><Relationship Id="rId166" Type="http://schemas.openxmlformats.org/officeDocument/2006/relationships/customXml" Target="../ink/ink287.xml"/><Relationship Id="rId187" Type="http://schemas.openxmlformats.org/officeDocument/2006/relationships/image" Target="../media/image297.png"/><Relationship Id="rId331" Type="http://schemas.openxmlformats.org/officeDocument/2006/relationships/image" Target="../media/image369.png"/><Relationship Id="rId352" Type="http://schemas.openxmlformats.org/officeDocument/2006/relationships/customXml" Target="../ink/ink380.xml"/><Relationship Id="rId373" Type="http://schemas.openxmlformats.org/officeDocument/2006/relationships/image" Target="../media/image389.png"/><Relationship Id="rId394" Type="http://schemas.openxmlformats.org/officeDocument/2006/relationships/customXml" Target="../ink/ink401.xml"/><Relationship Id="rId408" Type="http://schemas.openxmlformats.org/officeDocument/2006/relationships/customXml" Target="../ink/ink408.xml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310.xml"/><Relationship Id="rId233" Type="http://schemas.openxmlformats.org/officeDocument/2006/relationships/image" Target="../media/image320.png"/><Relationship Id="rId254" Type="http://schemas.openxmlformats.org/officeDocument/2006/relationships/customXml" Target="../ink/ink331.xml"/><Relationship Id="rId28" Type="http://schemas.openxmlformats.org/officeDocument/2006/relationships/customXml" Target="../ink/ink218.xml"/><Relationship Id="rId49" Type="http://schemas.openxmlformats.org/officeDocument/2006/relationships/image" Target="../media/image228.png"/><Relationship Id="rId114" Type="http://schemas.openxmlformats.org/officeDocument/2006/relationships/customXml" Target="../ink/ink261.xml"/><Relationship Id="rId275" Type="http://schemas.openxmlformats.org/officeDocument/2006/relationships/image" Target="../media/image341.png"/><Relationship Id="rId296" Type="http://schemas.openxmlformats.org/officeDocument/2006/relationships/customXml" Target="../ink/ink352.xml"/><Relationship Id="rId300" Type="http://schemas.openxmlformats.org/officeDocument/2006/relationships/customXml" Target="../ink/ink354.xml"/><Relationship Id="rId60" Type="http://schemas.openxmlformats.org/officeDocument/2006/relationships/customXml" Target="../ink/ink234.xml"/><Relationship Id="rId81" Type="http://schemas.openxmlformats.org/officeDocument/2006/relationships/image" Target="../media/image244.png"/><Relationship Id="rId135" Type="http://schemas.openxmlformats.org/officeDocument/2006/relationships/image" Target="../media/image271.png"/><Relationship Id="rId156" Type="http://schemas.openxmlformats.org/officeDocument/2006/relationships/customXml" Target="../ink/ink282.xml"/><Relationship Id="rId177" Type="http://schemas.openxmlformats.org/officeDocument/2006/relationships/image" Target="../media/image292.png"/><Relationship Id="rId198" Type="http://schemas.openxmlformats.org/officeDocument/2006/relationships/customXml" Target="../ink/ink303.xml"/><Relationship Id="rId321" Type="http://schemas.openxmlformats.org/officeDocument/2006/relationships/image" Target="../media/image364.png"/><Relationship Id="rId342" Type="http://schemas.openxmlformats.org/officeDocument/2006/relationships/customXml" Target="../ink/ink375.xml"/><Relationship Id="rId363" Type="http://schemas.openxmlformats.org/officeDocument/2006/relationships/image" Target="../media/image384.png"/><Relationship Id="rId384" Type="http://schemas.openxmlformats.org/officeDocument/2006/relationships/customXml" Target="../ink/ink396.xml"/><Relationship Id="rId419" Type="http://schemas.openxmlformats.org/officeDocument/2006/relationships/image" Target="../media/image412.png"/><Relationship Id="rId202" Type="http://schemas.openxmlformats.org/officeDocument/2006/relationships/customXml" Target="../ink/ink305.xml"/><Relationship Id="rId223" Type="http://schemas.openxmlformats.org/officeDocument/2006/relationships/image" Target="../media/image315.png"/><Relationship Id="rId244" Type="http://schemas.openxmlformats.org/officeDocument/2006/relationships/customXml" Target="../ink/ink326.xml"/><Relationship Id="rId18" Type="http://schemas.openxmlformats.org/officeDocument/2006/relationships/customXml" Target="../ink/ink213.xml"/><Relationship Id="rId39" Type="http://schemas.openxmlformats.org/officeDocument/2006/relationships/image" Target="../media/image223.png"/><Relationship Id="rId265" Type="http://schemas.openxmlformats.org/officeDocument/2006/relationships/image" Target="../media/image336.png"/><Relationship Id="rId286" Type="http://schemas.openxmlformats.org/officeDocument/2006/relationships/customXml" Target="../ink/ink347.xml"/><Relationship Id="rId50" Type="http://schemas.openxmlformats.org/officeDocument/2006/relationships/customXml" Target="../ink/ink229.xml"/><Relationship Id="rId104" Type="http://schemas.openxmlformats.org/officeDocument/2006/relationships/customXml" Target="../ink/ink256.xml"/><Relationship Id="rId125" Type="http://schemas.openxmlformats.org/officeDocument/2006/relationships/image" Target="../media/image266.png"/><Relationship Id="rId146" Type="http://schemas.openxmlformats.org/officeDocument/2006/relationships/customXml" Target="../ink/ink277.xml"/><Relationship Id="rId167" Type="http://schemas.openxmlformats.org/officeDocument/2006/relationships/image" Target="../media/image287.png"/><Relationship Id="rId188" Type="http://schemas.openxmlformats.org/officeDocument/2006/relationships/customXml" Target="../ink/ink298.xml"/><Relationship Id="rId311" Type="http://schemas.openxmlformats.org/officeDocument/2006/relationships/image" Target="../media/image359.png"/><Relationship Id="rId332" Type="http://schemas.openxmlformats.org/officeDocument/2006/relationships/customXml" Target="../ink/ink370.xml"/><Relationship Id="rId353" Type="http://schemas.openxmlformats.org/officeDocument/2006/relationships/image" Target="../media/image37.png"/><Relationship Id="rId374" Type="http://schemas.openxmlformats.org/officeDocument/2006/relationships/customXml" Target="../ink/ink391.xml"/><Relationship Id="rId395" Type="http://schemas.openxmlformats.org/officeDocument/2006/relationships/image" Target="../media/image400.png"/><Relationship Id="rId409" Type="http://schemas.openxmlformats.org/officeDocument/2006/relationships/image" Target="../media/image407.png"/><Relationship Id="rId71" Type="http://schemas.openxmlformats.org/officeDocument/2006/relationships/image" Target="../media/image239.png"/><Relationship Id="rId92" Type="http://schemas.openxmlformats.org/officeDocument/2006/relationships/customXml" Target="../ink/ink250.xml"/><Relationship Id="rId213" Type="http://schemas.openxmlformats.org/officeDocument/2006/relationships/image" Target="../media/image310.png"/><Relationship Id="rId234" Type="http://schemas.openxmlformats.org/officeDocument/2006/relationships/customXml" Target="../ink/ink321.xml"/><Relationship Id="rId2" Type="http://schemas.openxmlformats.org/officeDocument/2006/relationships/customXml" Target="../ink/ink205.xml"/><Relationship Id="rId29" Type="http://schemas.openxmlformats.org/officeDocument/2006/relationships/image" Target="../media/image218.png"/><Relationship Id="rId255" Type="http://schemas.openxmlformats.org/officeDocument/2006/relationships/image" Target="../media/image331.png"/><Relationship Id="rId276" Type="http://schemas.openxmlformats.org/officeDocument/2006/relationships/customXml" Target="../ink/ink342.xml"/><Relationship Id="rId297" Type="http://schemas.openxmlformats.org/officeDocument/2006/relationships/image" Target="../media/image352.png"/><Relationship Id="rId40" Type="http://schemas.openxmlformats.org/officeDocument/2006/relationships/customXml" Target="../ink/ink224.xml"/><Relationship Id="rId115" Type="http://schemas.openxmlformats.org/officeDocument/2006/relationships/image" Target="../media/image261.png"/><Relationship Id="rId136" Type="http://schemas.openxmlformats.org/officeDocument/2006/relationships/customXml" Target="../ink/ink272.xml"/><Relationship Id="rId157" Type="http://schemas.openxmlformats.org/officeDocument/2006/relationships/image" Target="../media/image282.png"/><Relationship Id="rId178" Type="http://schemas.openxmlformats.org/officeDocument/2006/relationships/customXml" Target="../ink/ink293.xml"/><Relationship Id="rId301" Type="http://schemas.openxmlformats.org/officeDocument/2006/relationships/image" Target="../media/image354.png"/><Relationship Id="rId322" Type="http://schemas.openxmlformats.org/officeDocument/2006/relationships/customXml" Target="../ink/ink365.xml"/><Relationship Id="rId343" Type="http://schemas.openxmlformats.org/officeDocument/2006/relationships/image" Target="../media/image375.png"/><Relationship Id="rId364" Type="http://schemas.openxmlformats.org/officeDocument/2006/relationships/customXml" Target="../ink/ink386.xml"/><Relationship Id="rId61" Type="http://schemas.openxmlformats.org/officeDocument/2006/relationships/image" Target="../media/image234.png"/><Relationship Id="rId82" Type="http://schemas.openxmlformats.org/officeDocument/2006/relationships/customXml" Target="../ink/ink245.xml"/><Relationship Id="rId199" Type="http://schemas.openxmlformats.org/officeDocument/2006/relationships/image" Target="../media/image303.png"/><Relationship Id="rId203" Type="http://schemas.openxmlformats.org/officeDocument/2006/relationships/image" Target="../media/image305.png"/><Relationship Id="rId385" Type="http://schemas.openxmlformats.org/officeDocument/2006/relationships/image" Target="../media/image395.png"/><Relationship Id="rId19" Type="http://schemas.openxmlformats.org/officeDocument/2006/relationships/image" Target="../media/image213.png"/><Relationship Id="rId224" Type="http://schemas.openxmlformats.org/officeDocument/2006/relationships/customXml" Target="../ink/ink316.xml"/><Relationship Id="rId245" Type="http://schemas.openxmlformats.org/officeDocument/2006/relationships/image" Target="../media/image326.png"/><Relationship Id="rId266" Type="http://schemas.openxmlformats.org/officeDocument/2006/relationships/customXml" Target="../ink/ink337.xml"/><Relationship Id="rId287" Type="http://schemas.openxmlformats.org/officeDocument/2006/relationships/image" Target="../media/image347.png"/><Relationship Id="rId410" Type="http://schemas.openxmlformats.org/officeDocument/2006/relationships/customXml" Target="../ink/ink409.xml"/><Relationship Id="rId30" Type="http://schemas.openxmlformats.org/officeDocument/2006/relationships/customXml" Target="../ink/ink219.xml"/><Relationship Id="rId105" Type="http://schemas.openxmlformats.org/officeDocument/2006/relationships/image" Target="../media/image256.png"/><Relationship Id="rId126" Type="http://schemas.openxmlformats.org/officeDocument/2006/relationships/customXml" Target="../ink/ink267.xml"/><Relationship Id="rId147" Type="http://schemas.openxmlformats.org/officeDocument/2006/relationships/image" Target="../media/image277.png"/><Relationship Id="rId168" Type="http://schemas.openxmlformats.org/officeDocument/2006/relationships/customXml" Target="../ink/ink288.xml"/><Relationship Id="rId312" Type="http://schemas.openxmlformats.org/officeDocument/2006/relationships/customXml" Target="../ink/ink360.xml"/><Relationship Id="rId333" Type="http://schemas.openxmlformats.org/officeDocument/2006/relationships/image" Target="../media/image370.png"/><Relationship Id="rId354" Type="http://schemas.openxmlformats.org/officeDocument/2006/relationships/customXml" Target="../ink/ink381.xml"/><Relationship Id="rId51" Type="http://schemas.openxmlformats.org/officeDocument/2006/relationships/image" Target="../media/image229.png"/><Relationship Id="rId72" Type="http://schemas.openxmlformats.org/officeDocument/2006/relationships/customXml" Target="../ink/ink240.xml"/><Relationship Id="rId93" Type="http://schemas.openxmlformats.org/officeDocument/2006/relationships/image" Target="../media/image250.png"/><Relationship Id="rId189" Type="http://schemas.openxmlformats.org/officeDocument/2006/relationships/image" Target="../media/image298.png"/><Relationship Id="rId375" Type="http://schemas.openxmlformats.org/officeDocument/2006/relationships/image" Target="../media/image390.png"/><Relationship Id="rId396" Type="http://schemas.openxmlformats.org/officeDocument/2006/relationships/customXml" Target="../ink/ink402.xml"/><Relationship Id="rId3" Type="http://schemas.openxmlformats.org/officeDocument/2006/relationships/image" Target="../media/image205.png"/><Relationship Id="rId214" Type="http://schemas.openxmlformats.org/officeDocument/2006/relationships/customXml" Target="../ink/ink311.xml"/><Relationship Id="rId235" Type="http://schemas.openxmlformats.org/officeDocument/2006/relationships/image" Target="../media/image321.png"/><Relationship Id="rId256" Type="http://schemas.openxmlformats.org/officeDocument/2006/relationships/customXml" Target="../ink/ink332.xml"/><Relationship Id="rId277" Type="http://schemas.openxmlformats.org/officeDocument/2006/relationships/image" Target="../media/image342.png"/><Relationship Id="rId298" Type="http://schemas.openxmlformats.org/officeDocument/2006/relationships/customXml" Target="../ink/ink353.xml"/><Relationship Id="rId400" Type="http://schemas.openxmlformats.org/officeDocument/2006/relationships/customXml" Target="../ink/ink404.xml"/><Relationship Id="rId116" Type="http://schemas.openxmlformats.org/officeDocument/2006/relationships/customXml" Target="../ink/ink262.xml"/><Relationship Id="rId137" Type="http://schemas.openxmlformats.org/officeDocument/2006/relationships/image" Target="../media/image272.png"/><Relationship Id="rId158" Type="http://schemas.openxmlformats.org/officeDocument/2006/relationships/customXml" Target="../ink/ink283.xml"/><Relationship Id="rId302" Type="http://schemas.openxmlformats.org/officeDocument/2006/relationships/customXml" Target="../ink/ink355.xml"/><Relationship Id="rId323" Type="http://schemas.openxmlformats.org/officeDocument/2006/relationships/image" Target="../media/image365.png"/><Relationship Id="rId344" Type="http://schemas.openxmlformats.org/officeDocument/2006/relationships/customXml" Target="../ink/ink376.xml"/><Relationship Id="rId20" Type="http://schemas.openxmlformats.org/officeDocument/2006/relationships/customXml" Target="../ink/ink214.xml"/><Relationship Id="rId41" Type="http://schemas.openxmlformats.org/officeDocument/2006/relationships/image" Target="../media/image224.png"/><Relationship Id="rId62" Type="http://schemas.openxmlformats.org/officeDocument/2006/relationships/customXml" Target="../ink/ink235.xml"/><Relationship Id="rId83" Type="http://schemas.openxmlformats.org/officeDocument/2006/relationships/image" Target="../media/image245.png"/><Relationship Id="rId179" Type="http://schemas.openxmlformats.org/officeDocument/2006/relationships/image" Target="../media/image293.png"/><Relationship Id="rId365" Type="http://schemas.openxmlformats.org/officeDocument/2006/relationships/image" Target="../media/image385.png"/><Relationship Id="rId386" Type="http://schemas.openxmlformats.org/officeDocument/2006/relationships/customXml" Target="../ink/ink397.xml"/><Relationship Id="rId190" Type="http://schemas.openxmlformats.org/officeDocument/2006/relationships/customXml" Target="../ink/ink299.xml"/><Relationship Id="rId204" Type="http://schemas.openxmlformats.org/officeDocument/2006/relationships/customXml" Target="../ink/ink306.xml"/><Relationship Id="rId225" Type="http://schemas.openxmlformats.org/officeDocument/2006/relationships/image" Target="../media/image316.png"/><Relationship Id="rId246" Type="http://schemas.openxmlformats.org/officeDocument/2006/relationships/customXml" Target="../ink/ink327.xml"/><Relationship Id="rId267" Type="http://schemas.openxmlformats.org/officeDocument/2006/relationships/image" Target="../media/image337.png"/><Relationship Id="rId288" Type="http://schemas.openxmlformats.org/officeDocument/2006/relationships/customXml" Target="../ink/ink348.xml"/><Relationship Id="rId411" Type="http://schemas.openxmlformats.org/officeDocument/2006/relationships/image" Target="../media/image408.png"/><Relationship Id="rId106" Type="http://schemas.openxmlformats.org/officeDocument/2006/relationships/customXml" Target="../ink/ink257.xml"/><Relationship Id="rId127" Type="http://schemas.openxmlformats.org/officeDocument/2006/relationships/image" Target="../media/image267.png"/><Relationship Id="rId313" Type="http://schemas.openxmlformats.org/officeDocument/2006/relationships/image" Target="../media/image360.png"/><Relationship Id="rId10" Type="http://schemas.openxmlformats.org/officeDocument/2006/relationships/customXml" Target="../ink/ink209.xml"/><Relationship Id="rId31" Type="http://schemas.openxmlformats.org/officeDocument/2006/relationships/image" Target="../media/image219.png"/><Relationship Id="rId52" Type="http://schemas.openxmlformats.org/officeDocument/2006/relationships/customXml" Target="../ink/ink230.xml"/><Relationship Id="rId73" Type="http://schemas.openxmlformats.org/officeDocument/2006/relationships/image" Target="../media/image240.png"/><Relationship Id="rId94" Type="http://schemas.openxmlformats.org/officeDocument/2006/relationships/customXml" Target="../ink/ink251.xml"/><Relationship Id="rId148" Type="http://schemas.openxmlformats.org/officeDocument/2006/relationships/customXml" Target="../ink/ink278.xml"/><Relationship Id="rId169" Type="http://schemas.openxmlformats.org/officeDocument/2006/relationships/image" Target="../media/image288.png"/><Relationship Id="rId334" Type="http://schemas.openxmlformats.org/officeDocument/2006/relationships/customXml" Target="../ink/ink371.xml"/><Relationship Id="rId355" Type="http://schemas.openxmlformats.org/officeDocument/2006/relationships/image" Target="../media/image380.png"/><Relationship Id="rId376" Type="http://schemas.openxmlformats.org/officeDocument/2006/relationships/customXml" Target="../ink/ink392.xml"/><Relationship Id="rId397" Type="http://schemas.openxmlformats.org/officeDocument/2006/relationships/image" Target="../media/image401.png"/><Relationship Id="rId4" Type="http://schemas.openxmlformats.org/officeDocument/2006/relationships/customXml" Target="../ink/ink206.xml"/><Relationship Id="rId180" Type="http://schemas.openxmlformats.org/officeDocument/2006/relationships/customXml" Target="../ink/ink294.xml"/><Relationship Id="rId215" Type="http://schemas.openxmlformats.org/officeDocument/2006/relationships/image" Target="../media/image311.png"/><Relationship Id="rId236" Type="http://schemas.openxmlformats.org/officeDocument/2006/relationships/customXml" Target="../ink/ink322.xml"/><Relationship Id="rId257" Type="http://schemas.openxmlformats.org/officeDocument/2006/relationships/image" Target="../media/image332.png"/><Relationship Id="rId278" Type="http://schemas.openxmlformats.org/officeDocument/2006/relationships/customXml" Target="../ink/ink343.xml"/><Relationship Id="rId401" Type="http://schemas.openxmlformats.org/officeDocument/2006/relationships/image" Target="../media/image403.png"/><Relationship Id="rId303" Type="http://schemas.openxmlformats.org/officeDocument/2006/relationships/image" Target="../media/image355.png"/><Relationship Id="rId42" Type="http://schemas.openxmlformats.org/officeDocument/2006/relationships/customXml" Target="../ink/ink225.xml"/><Relationship Id="rId84" Type="http://schemas.openxmlformats.org/officeDocument/2006/relationships/customXml" Target="../ink/ink246.xml"/><Relationship Id="rId138" Type="http://schemas.openxmlformats.org/officeDocument/2006/relationships/customXml" Target="../ink/ink273.xml"/><Relationship Id="rId345" Type="http://schemas.openxmlformats.org/officeDocument/2006/relationships/image" Target="../media/image376.png"/><Relationship Id="rId387" Type="http://schemas.openxmlformats.org/officeDocument/2006/relationships/image" Target="../media/image396.png"/><Relationship Id="rId191" Type="http://schemas.openxmlformats.org/officeDocument/2006/relationships/image" Target="../media/image299.png"/><Relationship Id="rId205" Type="http://schemas.openxmlformats.org/officeDocument/2006/relationships/image" Target="../media/image306.png"/><Relationship Id="rId247" Type="http://schemas.openxmlformats.org/officeDocument/2006/relationships/image" Target="../media/image327.png"/><Relationship Id="rId412" Type="http://schemas.openxmlformats.org/officeDocument/2006/relationships/customXml" Target="../ink/ink410.xml"/><Relationship Id="rId107" Type="http://schemas.openxmlformats.org/officeDocument/2006/relationships/image" Target="../media/image257.png"/><Relationship Id="rId289" Type="http://schemas.openxmlformats.org/officeDocument/2006/relationships/image" Target="../media/image348.png"/><Relationship Id="rId11" Type="http://schemas.openxmlformats.org/officeDocument/2006/relationships/image" Target="../media/image209.png"/><Relationship Id="rId53" Type="http://schemas.openxmlformats.org/officeDocument/2006/relationships/image" Target="../media/image230.png"/><Relationship Id="rId149" Type="http://schemas.openxmlformats.org/officeDocument/2006/relationships/image" Target="../media/image278.png"/><Relationship Id="rId314" Type="http://schemas.openxmlformats.org/officeDocument/2006/relationships/customXml" Target="../ink/ink361.xml"/><Relationship Id="rId356" Type="http://schemas.openxmlformats.org/officeDocument/2006/relationships/customXml" Target="../ink/ink382.xml"/><Relationship Id="rId398" Type="http://schemas.openxmlformats.org/officeDocument/2006/relationships/customXml" Target="../ink/ink403.xml"/><Relationship Id="rId95" Type="http://schemas.openxmlformats.org/officeDocument/2006/relationships/image" Target="../media/image251.png"/><Relationship Id="rId160" Type="http://schemas.openxmlformats.org/officeDocument/2006/relationships/customXml" Target="../ink/ink284.xml"/><Relationship Id="rId216" Type="http://schemas.openxmlformats.org/officeDocument/2006/relationships/customXml" Target="../ink/ink312.xml"/><Relationship Id="rId258" Type="http://schemas.openxmlformats.org/officeDocument/2006/relationships/customXml" Target="../ink/ink333.xml"/><Relationship Id="rId22" Type="http://schemas.openxmlformats.org/officeDocument/2006/relationships/customXml" Target="../ink/ink215.xml"/><Relationship Id="rId64" Type="http://schemas.openxmlformats.org/officeDocument/2006/relationships/customXml" Target="../ink/ink236.xml"/><Relationship Id="rId118" Type="http://schemas.openxmlformats.org/officeDocument/2006/relationships/customXml" Target="../ink/ink263.xml"/><Relationship Id="rId325" Type="http://schemas.openxmlformats.org/officeDocument/2006/relationships/image" Target="../media/image366.png"/><Relationship Id="rId367" Type="http://schemas.openxmlformats.org/officeDocument/2006/relationships/image" Target="../media/image386.png"/><Relationship Id="rId171" Type="http://schemas.openxmlformats.org/officeDocument/2006/relationships/image" Target="../media/image289.png"/><Relationship Id="rId227" Type="http://schemas.openxmlformats.org/officeDocument/2006/relationships/image" Target="../media/image317.png"/><Relationship Id="rId269" Type="http://schemas.openxmlformats.org/officeDocument/2006/relationships/image" Target="../media/image338.png"/><Relationship Id="rId33" Type="http://schemas.openxmlformats.org/officeDocument/2006/relationships/image" Target="../media/image220.png"/><Relationship Id="rId129" Type="http://schemas.openxmlformats.org/officeDocument/2006/relationships/image" Target="../media/image268.png"/><Relationship Id="rId280" Type="http://schemas.openxmlformats.org/officeDocument/2006/relationships/customXml" Target="../ink/ink344.xml"/><Relationship Id="rId336" Type="http://schemas.openxmlformats.org/officeDocument/2006/relationships/customXml" Target="../ink/ink372.xml"/><Relationship Id="rId75" Type="http://schemas.openxmlformats.org/officeDocument/2006/relationships/image" Target="../media/image241.png"/><Relationship Id="rId140" Type="http://schemas.openxmlformats.org/officeDocument/2006/relationships/customXml" Target="../ink/ink274.xml"/><Relationship Id="rId182" Type="http://schemas.openxmlformats.org/officeDocument/2006/relationships/customXml" Target="../ink/ink295.xml"/><Relationship Id="rId378" Type="http://schemas.openxmlformats.org/officeDocument/2006/relationships/customXml" Target="../ink/ink393.xml"/><Relationship Id="rId403" Type="http://schemas.openxmlformats.org/officeDocument/2006/relationships/image" Target="../media/image404.png"/><Relationship Id="rId6" Type="http://schemas.openxmlformats.org/officeDocument/2006/relationships/customXml" Target="../ink/ink207.xml"/><Relationship Id="rId238" Type="http://schemas.openxmlformats.org/officeDocument/2006/relationships/customXml" Target="../ink/ink323.xml"/><Relationship Id="rId291" Type="http://schemas.openxmlformats.org/officeDocument/2006/relationships/image" Target="../media/image349.png"/><Relationship Id="rId305" Type="http://schemas.openxmlformats.org/officeDocument/2006/relationships/image" Target="../media/image356.png"/><Relationship Id="rId347" Type="http://schemas.openxmlformats.org/officeDocument/2006/relationships/image" Target="../media/image377.png"/><Relationship Id="rId44" Type="http://schemas.openxmlformats.org/officeDocument/2006/relationships/customXml" Target="../ink/ink226.xml"/><Relationship Id="rId86" Type="http://schemas.openxmlformats.org/officeDocument/2006/relationships/customXml" Target="../ink/ink247.xml"/><Relationship Id="rId151" Type="http://schemas.openxmlformats.org/officeDocument/2006/relationships/image" Target="../media/image279.png"/><Relationship Id="rId389" Type="http://schemas.openxmlformats.org/officeDocument/2006/relationships/image" Target="../media/image397.png"/><Relationship Id="rId193" Type="http://schemas.openxmlformats.org/officeDocument/2006/relationships/image" Target="../media/image300.png"/><Relationship Id="rId207" Type="http://schemas.openxmlformats.org/officeDocument/2006/relationships/image" Target="../media/image307.png"/><Relationship Id="rId249" Type="http://schemas.openxmlformats.org/officeDocument/2006/relationships/image" Target="../media/image328.png"/><Relationship Id="rId414" Type="http://schemas.openxmlformats.org/officeDocument/2006/relationships/customXml" Target="../ink/ink411.xml"/><Relationship Id="rId13" Type="http://schemas.openxmlformats.org/officeDocument/2006/relationships/image" Target="../media/image210.png"/><Relationship Id="rId109" Type="http://schemas.openxmlformats.org/officeDocument/2006/relationships/image" Target="../media/image258.png"/><Relationship Id="rId260" Type="http://schemas.openxmlformats.org/officeDocument/2006/relationships/customXml" Target="../ink/ink334.xml"/><Relationship Id="rId316" Type="http://schemas.openxmlformats.org/officeDocument/2006/relationships/customXml" Target="../ink/ink362.xml"/><Relationship Id="rId55" Type="http://schemas.openxmlformats.org/officeDocument/2006/relationships/image" Target="../media/image231.png"/><Relationship Id="rId97" Type="http://schemas.openxmlformats.org/officeDocument/2006/relationships/image" Target="../media/image252.png"/><Relationship Id="rId120" Type="http://schemas.openxmlformats.org/officeDocument/2006/relationships/customXml" Target="../ink/ink264.xml"/><Relationship Id="rId358" Type="http://schemas.openxmlformats.org/officeDocument/2006/relationships/customXml" Target="../ink/ink383.xml"/><Relationship Id="rId162" Type="http://schemas.openxmlformats.org/officeDocument/2006/relationships/customXml" Target="../ink/ink285.xml"/><Relationship Id="rId218" Type="http://schemas.openxmlformats.org/officeDocument/2006/relationships/customXml" Target="../ink/ink313.xml"/><Relationship Id="rId271" Type="http://schemas.openxmlformats.org/officeDocument/2006/relationships/image" Target="../media/image339.png"/><Relationship Id="rId24" Type="http://schemas.openxmlformats.org/officeDocument/2006/relationships/customXml" Target="../ink/ink216.xml"/><Relationship Id="rId66" Type="http://schemas.openxmlformats.org/officeDocument/2006/relationships/customXml" Target="../ink/ink237.xml"/><Relationship Id="rId131" Type="http://schemas.openxmlformats.org/officeDocument/2006/relationships/image" Target="../media/image269.png"/><Relationship Id="rId327" Type="http://schemas.openxmlformats.org/officeDocument/2006/relationships/image" Target="../media/image367.png"/><Relationship Id="rId369" Type="http://schemas.openxmlformats.org/officeDocument/2006/relationships/image" Target="../media/image387.png"/><Relationship Id="rId173" Type="http://schemas.openxmlformats.org/officeDocument/2006/relationships/image" Target="../media/image290.png"/><Relationship Id="rId229" Type="http://schemas.openxmlformats.org/officeDocument/2006/relationships/image" Target="../media/image318.png"/><Relationship Id="rId380" Type="http://schemas.openxmlformats.org/officeDocument/2006/relationships/customXml" Target="../ink/ink394.xml"/><Relationship Id="rId240" Type="http://schemas.openxmlformats.org/officeDocument/2006/relationships/customXml" Target="../ink/ink324.xml"/><Relationship Id="rId35" Type="http://schemas.openxmlformats.org/officeDocument/2006/relationships/image" Target="../media/image221.png"/><Relationship Id="rId77" Type="http://schemas.openxmlformats.org/officeDocument/2006/relationships/image" Target="../media/image242.png"/><Relationship Id="rId100" Type="http://schemas.openxmlformats.org/officeDocument/2006/relationships/customXml" Target="../ink/ink254.xml"/><Relationship Id="rId282" Type="http://schemas.openxmlformats.org/officeDocument/2006/relationships/customXml" Target="../ink/ink345.xml"/><Relationship Id="rId338" Type="http://schemas.openxmlformats.org/officeDocument/2006/relationships/customXml" Target="../ink/ink373.xml"/><Relationship Id="rId8" Type="http://schemas.openxmlformats.org/officeDocument/2006/relationships/customXml" Target="../ink/ink208.xml"/><Relationship Id="rId142" Type="http://schemas.openxmlformats.org/officeDocument/2006/relationships/customXml" Target="../ink/ink275.xml"/><Relationship Id="rId184" Type="http://schemas.openxmlformats.org/officeDocument/2006/relationships/customXml" Target="../ink/ink296.xml"/><Relationship Id="rId391" Type="http://schemas.openxmlformats.org/officeDocument/2006/relationships/image" Target="../media/image398.png"/><Relationship Id="rId405" Type="http://schemas.openxmlformats.org/officeDocument/2006/relationships/image" Target="../media/image405.png"/><Relationship Id="rId251" Type="http://schemas.openxmlformats.org/officeDocument/2006/relationships/image" Target="../media/image329.png"/><Relationship Id="rId46" Type="http://schemas.openxmlformats.org/officeDocument/2006/relationships/customXml" Target="../ink/ink227.xml"/><Relationship Id="rId293" Type="http://schemas.openxmlformats.org/officeDocument/2006/relationships/image" Target="../media/image350.png"/><Relationship Id="rId307" Type="http://schemas.openxmlformats.org/officeDocument/2006/relationships/image" Target="../media/image357.png"/><Relationship Id="rId349" Type="http://schemas.openxmlformats.org/officeDocument/2006/relationships/image" Target="../media/image378.png"/><Relationship Id="rId88" Type="http://schemas.openxmlformats.org/officeDocument/2006/relationships/customXml" Target="../ink/ink248.xml"/><Relationship Id="rId111" Type="http://schemas.openxmlformats.org/officeDocument/2006/relationships/image" Target="../media/image259.png"/><Relationship Id="rId153" Type="http://schemas.openxmlformats.org/officeDocument/2006/relationships/image" Target="../media/image280.png"/><Relationship Id="rId195" Type="http://schemas.openxmlformats.org/officeDocument/2006/relationships/image" Target="../media/image301.png"/><Relationship Id="rId209" Type="http://schemas.openxmlformats.org/officeDocument/2006/relationships/image" Target="../media/image308.png"/><Relationship Id="rId360" Type="http://schemas.openxmlformats.org/officeDocument/2006/relationships/customXml" Target="../ink/ink384.xml"/><Relationship Id="rId416" Type="http://schemas.openxmlformats.org/officeDocument/2006/relationships/customXml" Target="../ink/ink412.xml"/><Relationship Id="rId220" Type="http://schemas.openxmlformats.org/officeDocument/2006/relationships/customXml" Target="../ink/ink314.xml"/><Relationship Id="rId15" Type="http://schemas.openxmlformats.org/officeDocument/2006/relationships/image" Target="../media/image211.png"/><Relationship Id="rId57" Type="http://schemas.openxmlformats.org/officeDocument/2006/relationships/image" Target="../media/image232.png"/><Relationship Id="rId262" Type="http://schemas.openxmlformats.org/officeDocument/2006/relationships/customXml" Target="../ink/ink335.xml"/><Relationship Id="rId318" Type="http://schemas.openxmlformats.org/officeDocument/2006/relationships/customXml" Target="../ink/ink363.xml"/><Relationship Id="rId99" Type="http://schemas.openxmlformats.org/officeDocument/2006/relationships/image" Target="../media/image253.png"/><Relationship Id="rId122" Type="http://schemas.openxmlformats.org/officeDocument/2006/relationships/customXml" Target="../ink/ink265.xml"/><Relationship Id="rId164" Type="http://schemas.openxmlformats.org/officeDocument/2006/relationships/customXml" Target="../ink/ink286.xml"/><Relationship Id="rId371" Type="http://schemas.openxmlformats.org/officeDocument/2006/relationships/image" Target="../media/image388.png"/><Relationship Id="rId26" Type="http://schemas.openxmlformats.org/officeDocument/2006/relationships/customXml" Target="../ink/ink217.xml"/><Relationship Id="rId231" Type="http://schemas.openxmlformats.org/officeDocument/2006/relationships/image" Target="../media/image319.png"/><Relationship Id="rId273" Type="http://schemas.openxmlformats.org/officeDocument/2006/relationships/image" Target="../media/image340.png"/><Relationship Id="rId329" Type="http://schemas.openxmlformats.org/officeDocument/2006/relationships/image" Target="../media/image368.png"/><Relationship Id="rId68" Type="http://schemas.openxmlformats.org/officeDocument/2006/relationships/customXml" Target="../ink/ink238.xml"/><Relationship Id="rId133" Type="http://schemas.openxmlformats.org/officeDocument/2006/relationships/image" Target="../media/image270.png"/><Relationship Id="rId175" Type="http://schemas.openxmlformats.org/officeDocument/2006/relationships/image" Target="../media/image291.png"/><Relationship Id="rId340" Type="http://schemas.openxmlformats.org/officeDocument/2006/relationships/customXml" Target="../ink/ink374.xml"/><Relationship Id="rId200" Type="http://schemas.openxmlformats.org/officeDocument/2006/relationships/customXml" Target="../ink/ink304.xml"/><Relationship Id="rId382" Type="http://schemas.openxmlformats.org/officeDocument/2006/relationships/customXml" Target="../ink/ink395.xml"/><Relationship Id="rId242" Type="http://schemas.openxmlformats.org/officeDocument/2006/relationships/customXml" Target="../ink/ink325.xml"/><Relationship Id="rId284" Type="http://schemas.openxmlformats.org/officeDocument/2006/relationships/customXml" Target="../ink/ink346.xml"/><Relationship Id="rId37" Type="http://schemas.openxmlformats.org/officeDocument/2006/relationships/image" Target="../media/image222.png"/><Relationship Id="rId79" Type="http://schemas.openxmlformats.org/officeDocument/2006/relationships/image" Target="../media/image243.png"/><Relationship Id="rId102" Type="http://schemas.openxmlformats.org/officeDocument/2006/relationships/customXml" Target="../ink/ink255.xml"/><Relationship Id="rId144" Type="http://schemas.openxmlformats.org/officeDocument/2006/relationships/customXml" Target="../ink/ink276.xml"/><Relationship Id="rId90" Type="http://schemas.openxmlformats.org/officeDocument/2006/relationships/customXml" Target="../ink/ink249.xml"/><Relationship Id="rId186" Type="http://schemas.openxmlformats.org/officeDocument/2006/relationships/customXml" Target="../ink/ink297.xml"/><Relationship Id="rId351" Type="http://schemas.openxmlformats.org/officeDocument/2006/relationships/image" Target="../media/image379.png"/><Relationship Id="rId393" Type="http://schemas.openxmlformats.org/officeDocument/2006/relationships/image" Target="../media/image399.png"/><Relationship Id="rId407" Type="http://schemas.openxmlformats.org/officeDocument/2006/relationships/image" Target="../media/image406.png"/><Relationship Id="rId211" Type="http://schemas.openxmlformats.org/officeDocument/2006/relationships/image" Target="../media/image309.png"/><Relationship Id="rId253" Type="http://schemas.openxmlformats.org/officeDocument/2006/relationships/image" Target="../media/image330.png"/><Relationship Id="rId295" Type="http://schemas.openxmlformats.org/officeDocument/2006/relationships/image" Target="../media/image351.png"/><Relationship Id="rId309" Type="http://schemas.openxmlformats.org/officeDocument/2006/relationships/image" Target="../media/image358.png"/><Relationship Id="rId48" Type="http://schemas.openxmlformats.org/officeDocument/2006/relationships/customXml" Target="../ink/ink228.xml"/><Relationship Id="rId113" Type="http://schemas.openxmlformats.org/officeDocument/2006/relationships/image" Target="../media/image260.png"/><Relationship Id="rId320" Type="http://schemas.openxmlformats.org/officeDocument/2006/relationships/customXml" Target="../ink/ink364.xml"/><Relationship Id="rId155" Type="http://schemas.openxmlformats.org/officeDocument/2006/relationships/image" Target="../media/image281.png"/><Relationship Id="rId197" Type="http://schemas.openxmlformats.org/officeDocument/2006/relationships/image" Target="../media/image302.png"/><Relationship Id="rId362" Type="http://schemas.openxmlformats.org/officeDocument/2006/relationships/customXml" Target="../ink/ink385.xml"/><Relationship Id="rId418" Type="http://schemas.openxmlformats.org/officeDocument/2006/relationships/customXml" Target="../ink/ink413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71.xml"/><Relationship Id="rId21" Type="http://schemas.openxmlformats.org/officeDocument/2006/relationships/customXml" Target="../ink/ink423.xml"/><Relationship Id="rId42" Type="http://schemas.openxmlformats.org/officeDocument/2006/relationships/image" Target="../media/image432.png"/><Relationship Id="rId63" Type="http://schemas.openxmlformats.org/officeDocument/2006/relationships/customXml" Target="../ink/ink444.xml"/><Relationship Id="rId84" Type="http://schemas.openxmlformats.org/officeDocument/2006/relationships/image" Target="../media/image453.png"/><Relationship Id="rId138" Type="http://schemas.openxmlformats.org/officeDocument/2006/relationships/image" Target="../media/image480.png"/><Relationship Id="rId159" Type="http://schemas.openxmlformats.org/officeDocument/2006/relationships/customXml" Target="../ink/ink492.xml"/><Relationship Id="rId170" Type="http://schemas.openxmlformats.org/officeDocument/2006/relationships/image" Target="../media/image496.png"/><Relationship Id="rId107" Type="http://schemas.openxmlformats.org/officeDocument/2006/relationships/customXml" Target="../ink/ink466.xml"/><Relationship Id="rId11" Type="http://schemas.openxmlformats.org/officeDocument/2006/relationships/customXml" Target="../ink/ink418.xml"/><Relationship Id="rId32" Type="http://schemas.openxmlformats.org/officeDocument/2006/relationships/image" Target="../media/image427.png"/><Relationship Id="rId53" Type="http://schemas.openxmlformats.org/officeDocument/2006/relationships/customXml" Target="../ink/ink439.xml"/><Relationship Id="rId74" Type="http://schemas.openxmlformats.org/officeDocument/2006/relationships/image" Target="../media/image448.png"/><Relationship Id="rId128" Type="http://schemas.openxmlformats.org/officeDocument/2006/relationships/image" Target="../media/image475.png"/><Relationship Id="rId149" Type="http://schemas.openxmlformats.org/officeDocument/2006/relationships/customXml" Target="../ink/ink487.xml"/><Relationship Id="rId5" Type="http://schemas.openxmlformats.org/officeDocument/2006/relationships/customXml" Target="../ink/ink415.xml"/><Relationship Id="rId95" Type="http://schemas.openxmlformats.org/officeDocument/2006/relationships/customXml" Target="../ink/ink460.xml"/><Relationship Id="rId160" Type="http://schemas.openxmlformats.org/officeDocument/2006/relationships/image" Target="../media/image491.png"/><Relationship Id="rId22" Type="http://schemas.openxmlformats.org/officeDocument/2006/relationships/image" Target="../media/image422.png"/><Relationship Id="rId43" Type="http://schemas.openxmlformats.org/officeDocument/2006/relationships/customXml" Target="../ink/ink434.xml"/><Relationship Id="rId64" Type="http://schemas.openxmlformats.org/officeDocument/2006/relationships/image" Target="../media/image443.png"/><Relationship Id="rId118" Type="http://schemas.openxmlformats.org/officeDocument/2006/relationships/image" Target="../media/image470.png"/><Relationship Id="rId139" Type="http://schemas.openxmlformats.org/officeDocument/2006/relationships/customXml" Target="../ink/ink482.xml"/><Relationship Id="rId85" Type="http://schemas.openxmlformats.org/officeDocument/2006/relationships/customXml" Target="../ink/ink455.xml"/><Relationship Id="rId150" Type="http://schemas.openxmlformats.org/officeDocument/2006/relationships/image" Target="../media/image486.png"/><Relationship Id="rId171" Type="http://schemas.openxmlformats.org/officeDocument/2006/relationships/customXml" Target="../ink/ink498.xml"/><Relationship Id="rId12" Type="http://schemas.openxmlformats.org/officeDocument/2006/relationships/image" Target="../media/image417.png"/><Relationship Id="rId33" Type="http://schemas.openxmlformats.org/officeDocument/2006/relationships/customXml" Target="../ink/ink429.xml"/><Relationship Id="rId108" Type="http://schemas.openxmlformats.org/officeDocument/2006/relationships/image" Target="../media/image465.png"/><Relationship Id="rId129" Type="http://schemas.openxmlformats.org/officeDocument/2006/relationships/customXml" Target="../ink/ink477.xml"/><Relationship Id="rId54" Type="http://schemas.openxmlformats.org/officeDocument/2006/relationships/image" Target="../media/image438.png"/><Relationship Id="rId75" Type="http://schemas.openxmlformats.org/officeDocument/2006/relationships/customXml" Target="../ink/ink450.xml"/><Relationship Id="rId96" Type="http://schemas.openxmlformats.org/officeDocument/2006/relationships/image" Target="../media/image459.png"/><Relationship Id="rId140" Type="http://schemas.openxmlformats.org/officeDocument/2006/relationships/image" Target="../media/image481.png"/><Relationship Id="rId161" Type="http://schemas.openxmlformats.org/officeDocument/2006/relationships/customXml" Target="../ink/ink49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4.png"/><Relationship Id="rId23" Type="http://schemas.openxmlformats.org/officeDocument/2006/relationships/customXml" Target="../ink/ink424.xml"/><Relationship Id="rId28" Type="http://schemas.openxmlformats.org/officeDocument/2006/relationships/image" Target="../media/image425.png"/><Relationship Id="rId49" Type="http://schemas.openxmlformats.org/officeDocument/2006/relationships/customXml" Target="../ink/ink437.xml"/><Relationship Id="rId114" Type="http://schemas.openxmlformats.org/officeDocument/2006/relationships/image" Target="../media/image468.png"/><Relationship Id="rId119" Type="http://schemas.openxmlformats.org/officeDocument/2006/relationships/customXml" Target="../ink/ink472.xml"/><Relationship Id="rId44" Type="http://schemas.openxmlformats.org/officeDocument/2006/relationships/image" Target="../media/image433.png"/><Relationship Id="rId60" Type="http://schemas.openxmlformats.org/officeDocument/2006/relationships/image" Target="../media/image441.png"/><Relationship Id="rId65" Type="http://schemas.openxmlformats.org/officeDocument/2006/relationships/customXml" Target="../ink/ink445.xml"/><Relationship Id="rId81" Type="http://schemas.openxmlformats.org/officeDocument/2006/relationships/customXml" Target="../ink/ink453.xml"/><Relationship Id="rId86" Type="http://schemas.openxmlformats.org/officeDocument/2006/relationships/image" Target="../media/image454.png"/><Relationship Id="rId130" Type="http://schemas.openxmlformats.org/officeDocument/2006/relationships/image" Target="../media/image476.png"/><Relationship Id="rId135" Type="http://schemas.openxmlformats.org/officeDocument/2006/relationships/customXml" Target="../ink/ink480.xml"/><Relationship Id="rId151" Type="http://schemas.openxmlformats.org/officeDocument/2006/relationships/customXml" Target="../ink/ink488.xml"/><Relationship Id="rId156" Type="http://schemas.openxmlformats.org/officeDocument/2006/relationships/image" Target="../media/image489.png"/><Relationship Id="rId172" Type="http://schemas.openxmlformats.org/officeDocument/2006/relationships/image" Target="../media/image497.png"/><Relationship Id="rId13" Type="http://schemas.openxmlformats.org/officeDocument/2006/relationships/customXml" Target="../ink/ink419.xml"/><Relationship Id="rId18" Type="http://schemas.openxmlformats.org/officeDocument/2006/relationships/image" Target="../media/image420.png"/><Relationship Id="rId39" Type="http://schemas.openxmlformats.org/officeDocument/2006/relationships/customXml" Target="../ink/ink432.xml"/><Relationship Id="rId109" Type="http://schemas.openxmlformats.org/officeDocument/2006/relationships/customXml" Target="../ink/ink467.xml"/><Relationship Id="rId34" Type="http://schemas.openxmlformats.org/officeDocument/2006/relationships/image" Target="../media/image428.png"/><Relationship Id="rId50" Type="http://schemas.openxmlformats.org/officeDocument/2006/relationships/image" Target="../media/image436.png"/><Relationship Id="rId55" Type="http://schemas.openxmlformats.org/officeDocument/2006/relationships/customXml" Target="../ink/ink440.xml"/><Relationship Id="rId76" Type="http://schemas.openxmlformats.org/officeDocument/2006/relationships/image" Target="../media/image449.png"/><Relationship Id="rId97" Type="http://schemas.openxmlformats.org/officeDocument/2006/relationships/customXml" Target="../ink/ink461.xml"/><Relationship Id="rId104" Type="http://schemas.openxmlformats.org/officeDocument/2006/relationships/image" Target="../media/image463.png"/><Relationship Id="rId120" Type="http://schemas.openxmlformats.org/officeDocument/2006/relationships/image" Target="../media/image471.png"/><Relationship Id="rId125" Type="http://schemas.openxmlformats.org/officeDocument/2006/relationships/customXml" Target="../ink/ink475.xml"/><Relationship Id="rId141" Type="http://schemas.openxmlformats.org/officeDocument/2006/relationships/customXml" Target="../ink/ink483.xml"/><Relationship Id="rId146" Type="http://schemas.openxmlformats.org/officeDocument/2006/relationships/image" Target="../media/image484.png"/><Relationship Id="rId167" Type="http://schemas.openxmlformats.org/officeDocument/2006/relationships/customXml" Target="../ink/ink496.xml"/><Relationship Id="rId7" Type="http://schemas.openxmlformats.org/officeDocument/2006/relationships/customXml" Target="../ink/ink416.xml"/><Relationship Id="rId71" Type="http://schemas.openxmlformats.org/officeDocument/2006/relationships/customXml" Target="../ink/ink448.xml"/><Relationship Id="rId92" Type="http://schemas.openxmlformats.org/officeDocument/2006/relationships/image" Target="../media/image457.png"/><Relationship Id="rId162" Type="http://schemas.openxmlformats.org/officeDocument/2006/relationships/image" Target="../media/image492.png"/><Relationship Id="rId2" Type="http://schemas.openxmlformats.org/officeDocument/2006/relationships/notesSlide" Target="../notesSlides/notesSlide1.xml"/><Relationship Id="rId29" Type="http://schemas.openxmlformats.org/officeDocument/2006/relationships/customXml" Target="../ink/ink427.xml"/><Relationship Id="rId24" Type="http://schemas.openxmlformats.org/officeDocument/2006/relationships/image" Target="../media/image423.png"/><Relationship Id="rId40" Type="http://schemas.openxmlformats.org/officeDocument/2006/relationships/image" Target="../media/image431.png"/><Relationship Id="rId45" Type="http://schemas.openxmlformats.org/officeDocument/2006/relationships/customXml" Target="../ink/ink435.xml"/><Relationship Id="rId66" Type="http://schemas.openxmlformats.org/officeDocument/2006/relationships/image" Target="../media/image444.png"/><Relationship Id="rId87" Type="http://schemas.openxmlformats.org/officeDocument/2006/relationships/customXml" Target="../ink/ink456.xml"/><Relationship Id="rId110" Type="http://schemas.openxmlformats.org/officeDocument/2006/relationships/image" Target="../media/image466.png"/><Relationship Id="rId115" Type="http://schemas.openxmlformats.org/officeDocument/2006/relationships/customXml" Target="../ink/ink470.xml"/><Relationship Id="rId131" Type="http://schemas.openxmlformats.org/officeDocument/2006/relationships/customXml" Target="../ink/ink478.xml"/><Relationship Id="rId136" Type="http://schemas.openxmlformats.org/officeDocument/2006/relationships/image" Target="../media/image479.png"/><Relationship Id="rId157" Type="http://schemas.openxmlformats.org/officeDocument/2006/relationships/customXml" Target="../ink/ink491.xml"/><Relationship Id="rId61" Type="http://schemas.openxmlformats.org/officeDocument/2006/relationships/customXml" Target="../ink/ink443.xml"/><Relationship Id="rId82" Type="http://schemas.openxmlformats.org/officeDocument/2006/relationships/image" Target="../media/image452.png"/><Relationship Id="rId152" Type="http://schemas.openxmlformats.org/officeDocument/2006/relationships/image" Target="../media/image487.png"/><Relationship Id="rId173" Type="http://schemas.openxmlformats.org/officeDocument/2006/relationships/customXml" Target="../ink/ink499.xml"/><Relationship Id="rId19" Type="http://schemas.openxmlformats.org/officeDocument/2006/relationships/customXml" Target="../ink/ink422.xml"/><Relationship Id="rId14" Type="http://schemas.openxmlformats.org/officeDocument/2006/relationships/image" Target="../media/image418.png"/><Relationship Id="rId30" Type="http://schemas.openxmlformats.org/officeDocument/2006/relationships/image" Target="../media/image426.png"/><Relationship Id="rId35" Type="http://schemas.openxmlformats.org/officeDocument/2006/relationships/customXml" Target="../ink/ink430.xml"/><Relationship Id="rId56" Type="http://schemas.openxmlformats.org/officeDocument/2006/relationships/image" Target="../media/image439.png"/><Relationship Id="rId77" Type="http://schemas.openxmlformats.org/officeDocument/2006/relationships/customXml" Target="../ink/ink451.xml"/><Relationship Id="rId100" Type="http://schemas.openxmlformats.org/officeDocument/2006/relationships/image" Target="../media/image461.png"/><Relationship Id="rId105" Type="http://schemas.openxmlformats.org/officeDocument/2006/relationships/customXml" Target="../ink/ink465.xml"/><Relationship Id="rId126" Type="http://schemas.openxmlformats.org/officeDocument/2006/relationships/image" Target="../media/image474.png"/><Relationship Id="rId147" Type="http://schemas.openxmlformats.org/officeDocument/2006/relationships/customXml" Target="../ink/ink486.xml"/><Relationship Id="rId168" Type="http://schemas.openxmlformats.org/officeDocument/2006/relationships/image" Target="../media/image495.png"/><Relationship Id="rId8" Type="http://schemas.openxmlformats.org/officeDocument/2006/relationships/image" Target="../media/image415.png"/><Relationship Id="rId51" Type="http://schemas.openxmlformats.org/officeDocument/2006/relationships/customXml" Target="../ink/ink438.xml"/><Relationship Id="rId72" Type="http://schemas.openxmlformats.org/officeDocument/2006/relationships/image" Target="../media/image447.png"/><Relationship Id="rId93" Type="http://schemas.openxmlformats.org/officeDocument/2006/relationships/customXml" Target="../ink/ink459.xml"/><Relationship Id="rId98" Type="http://schemas.openxmlformats.org/officeDocument/2006/relationships/image" Target="../media/image460.png"/><Relationship Id="rId121" Type="http://schemas.openxmlformats.org/officeDocument/2006/relationships/customXml" Target="../ink/ink473.xml"/><Relationship Id="rId142" Type="http://schemas.openxmlformats.org/officeDocument/2006/relationships/image" Target="../media/image482.png"/><Relationship Id="rId163" Type="http://schemas.openxmlformats.org/officeDocument/2006/relationships/customXml" Target="../ink/ink494.xml"/><Relationship Id="rId3" Type="http://schemas.openxmlformats.org/officeDocument/2006/relationships/customXml" Target="../ink/ink414.xml"/><Relationship Id="rId25" Type="http://schemas.openxmlformats.org/officeDocument/2006/relationships/customXml" Target="../ink/ink425.xml"/><Relationship Id="rId46" Type="http://schemas.openxmlformats.org/officeDocument/2006/relationships/image" Target="../media/image434.png"/><Relationship Id="rId67" Type="http://schemas.openxmlformats.org/officeDocument/2006/relationships/customXml" Target="../ink/ink446.xml"/><Relationship Id="rId116" Type="http://schemas.openxmlformats.org/officeDocument/2006/relationships/image" Target="../media/image469.png"/><Relationship Id="rId137" Type="http://schemas.openxmlformats.org/officeDocument/2006/relationships/customXml" Target="../ink/ink481.xml"/><Relationship Id="rId158" Type="http://schemas.openxmlformats.org/officeDocument/2006/relationships/image" Target="../media/image490.png"/><Relationship Id="rId20" Type="http://schemas.openxmlformats.org/officeDocument/2006/relationships/image" Target="../media/image421.png"/><Relationship Id="rId41" Type="http://schemas.openxmlformats.org/officeDocument/2006/relationships/customXml" Target="../ink/ink433.xml"/><Relationship Id="rId62" Type="http://schemas.openxmlformats.org/officeDocument/2006/relationships/image" Target="../media/image442.png"/><Relationship Id="rId83" Type="http://schemas.openxmlformats.org/officeDocument/2006/relationships/customXml" Target="../ink/ink454.xml"/><Relationship Id="rId88" Type="http://schemas.openxmlformats.org/officeDocument/2006/relationships/image" Target="../media/image455.png"/><Relationship Id="rId111" Type="http://schemas.openxmlformats.org/officeDocument/2006/relationships/customXml" Target="../ink/ink468.xml"/><Relationship Id="rId132" Type="http://schemas.openxmlformats.org/officeDocument/2006/relationships/image" Target="../media/image477.png"/><Relationship Id="rId153" Type="http://schemas.openxmlformats.org/officeDocument/2006/relationships/customXml" Target="../ink/ink489.xml"/><Relationship Id="rId174" Type="http://schemas.openxmlformats.org/officeDocument/2006/relationships/image" Target="../media/image498.png"/><Relationship Id="rId15" Type="http://schemas.openxmlformats.org/officeDocument/2006/relationships/customXml" Target="../ink/ink420.xml"/><Relationship Id="rId36" Type="http://schemas.openxmlformats.org/officeDocument/2006/relationships/image" Target="../media/image429.png"/><Relationship Id="rId57" Type="http://schemas.openxmlformats.org/officeDocument/2006/relationships/customXml" Target="../ink/ink441.xml"/><Relationship Id="rId106" Type="http://schemas.openxmlformats.org/officeDocument/2006/relationships/image" Target="../media/image464.png"/><Relationship Id="rId127" Type="http://schemas.openxmlformats.org/officeDocument/2006/relationships/customXml" Target="../ink/ink476.xml"/><Relationship Id="rId10" Type="http://schemas.openxmlformats.org/officeDocument/2006/relationships/image" Target="../media/image416.png"/><Relationship Id="rId31" Type="http://schemas.openxmlformats.org/officeDocument/2006/relationships/customXml" Target="../ink/ink428.xml"/><Relationship Id="rId52" Type="http://schemas.openxmlformats.org/officeDocument/2006/relationships/image" Target="../media/image437.png"/><Relationship Id="rId73" Type="http://schemas.openxmlformats.org/officeDocument/2006/relationships/customXml" Target="../ink/ink449.xml"/><Relationship Id="rId78" Type="http://schemas.openxmlformats.org/officeDocument/2006/relationships/image" Target="../media/image450.png"/><Relationship Id="rId94" Type="http://schemas.openxmlformats.org/officeDocument/2006/relationships/image" Target="../media/image458.png"/><Relationship Id="rId99" Type="http://schemas.openxmlformats.org/officeDocument/2006/relationships/customXml" Target="../ink/ink462.xml"/><Relationship Id="rId101" Type="http://schemas.openxmlformats.org/officeDocument/2006/relationships/customXml" Target="../ink/ink463.xml"/><Relationship Id="rId122" Type="http://schemas.openxmlformats.org/officeDocument/2006/relationships/image" Target="../media/image472.png"/><Relationship Id="rId143" Type="http://schemas.openxmlformats.org/officeDocument/2006/relationships/customXml" Target="../ink/ink484.xml"/><Relationship Id="rId148" Type="http://schemas.openxmlformats.org/officeDocument/2006/relationships/image" Target="../media/image485.png"/><Relationship Id="rId164" Type="http://schemas.openxmlformats.org/officeDocument/2006/relationships/image" Target="../media/image493.png"/><Relationship Id="rId169" Type="http://schemas.openxmlformats.org/officeDocument/2006/relationships/customXml" Target="../ink/ink497.xml"/><Relationship Id="rId4" Type="http://schemas.openxmlformats.org/officeDocument/2006/relationships/image" Target="../media/image413.png"/><Relationship Id="rId9" Type="http://schemas.openxmlformats.org/officeDocument/2006/relationships/customXml" Target="../ink/ink417.xml"/><Relationship Id="rId26" Type="http://schemas.openxmlformats.org/officeDocument/2006/relationships/image" Target="../media/image424.png"/><Relationship Id="rId47" Type="http://schemas.openxmlformats.org/officeDocument/2006/relationships/customXml" Target="../ink/ink436.xml"/><Relationship Id="rId68" Type="http://schemas.openxmlformats.org/officeDocument/2006/relationships/image" Target="../media/image445.png"/><Relationship Id="rId89" Type="http://schemas.openxmlformats.org/officeDocument/2006/relationships/customXml" Target="../ink/ink457.xml"/><Relationship Id="rId112" Type="http://schemas.openxmlformats.org/officeDocument/2006/relationships/image" Target="../media/image467.png"/><Relationship Id="rId133" Type="http://schemas.openxmlformats.org/officeDocument/2006/relationships/customXml" Target="../ink/ink479.xml"/><Relationship Id="rId154" Type="http://schemas.openxmlformats.org/officeDocument/2006/relationships/image" Target="../media/image488.png"/><Relationship Id="rId16" Type="http://schemas.openxmlformats.org/officeDocument/2006/relationships/image" Target="../media/image419.png"/><Relationship Id="rId37" Type="http://schemas.openxmlformats.org/officeDocument/2006/relationships/customXml" Target="../ink/ink431.xml"/><Relationship Id="rId58" Type="http://schemas.openxmlformats.org/officeDocument/2006/relationships/image" Target="../media/image440.png"/><Relationship Id="rId79" Type="http://schemas.openxmlformats.org/officeDocument/2006/relationships/customXml" Target="../ink/ink452.xml"/><Relationship Id="rId102" Type="http://schemas.openxmlformats.org/officeDocument/2006/relationships/image" Target="../media/image462.png"/><Relationship Id="rId123" Type="http://schemas.openxmlformats.org/officeDocument/2006/relationships/customXml" Target="../ink/ink474.xml"/><Relationship Id="rId144" Type="http://schemas.openxmlformats.org/officeDocument/2006/relationships/image" Target="../media/image483.png"/><Relationship Id="rId90" Type="http://schemas.openxmlformats.org/officeDocument/2006/relationships/image" Target="../media/image456.png"/><Relationship Id="rId165" Type="http://schemas.openxmlformats.org/officeDocument/2006/relationships/customXml" Target="../ink/ink495.xml"/><Relationship Id="rId27" Type="http://schemas.openxmlformats.org/officeDocument/2006/relationships/customXml" Target="../ink/ink426.xml"/><Relationship Id="rId48" Type="http://schemas.openxmlformats.org/officeDocument/2006/relationships/image" Target="../media/image435.png"/><Relationship Id="rId69" Type="http://schemas.openxmlformats.org/officeDocument/2006/relationships/customXml" Target="../ink/ink447.xml"/><Relationship Id="rId113" Type="http://schemas.openxmlformats.org/officeDocument/2006/relationships/customXml" Target="../ink/ink469.xml"/><Relationship Id="rId134" Type="http://schemas.openxmlformats.org/officeDocument/2006/relationships/image" Target="../media/image478.png"/><Relationship Id="rId80" Type="http://schemas.openxmlformats.org/officeDocument/2006/relationships/image" Target="../media/image451.png"/><Relationship Id="rId155" Type="http://schemas.openxmlformats.org/officeDocument/2006/relationships/customXml" Target="../ink/ink490.xml"/><Relationship Id="rId17" Type="http://schemas.openxmlformats.org/officeDocument/2006/relationships/customXml" Target="../ink/ink421.xml"/><Relationship Id="rId38" Type="http://schemas.openxmlformats.org/officeDocument/2006/relationships/image" Target="../media/image430.png"/><Relationship Id="rId59" Type="http://schemas.openxmlformats.org/officeDocument/2006/relationships/customXml" Target="../ink/ink442.xml"/><Relationship Id="rId103" Type="http://schemas.openxmlformats.org/officeDocument/2006/relationships/customXml" Target="../ink/ink464.xml"/><Relationship Id="rId124" Type="http://schemas.openxmlformats.org/officeDocument/2006/relationships/image" Target="../media/image473.png"/><Relationship Id="rId70" Type="http://schemas.openxmlformats.org/officeDocument/2006/relationships/image" Target="../media/image446.png"/><Relationship Id="rId91" Type="http://schemas.openxmlformats.org/officeDocument/2006/relationships/customXml" Target="../ink/ink458.xml"/><Relationship Id="rId145" Type="http://schemas.openxmlformats.org/officeDocument/2006/relationships/customXml" Target="../ink/ink485.xml"/><Relationship Id="rId166" Type="http://schemas.openxmlformats.org/officeDocument/2006/relationships/image" Target="../media/image494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6.png"/><Relationship Id="rId21" Type="http://schemas.openxmlformats.org/officeDocument/2006/relationships/image" Target="../media/image508.png"/><Relationship Id="rId42" Type="http://schemas.openxmlformats.org/officeDocument/2006/relationships/customXml" Target="../ink/ink520.xml"/><Relationship Id="rId63" Type="http://schemas.openxmlformats.org/officeDocument/2006/relationships/image" Target="../media/image529.png"/><Relationship Id="rId84" Type="http://schemas.openxmlformats.org/officeDocument/2006/relationships/customXml" Target="../ink/ink541.xml"/><Relationship Id="rId138" Type="http://schemas.openxmlformats.org/officeDocument/2006/relationships/customXml" Target="../ink/ink568.xml"/><Relationship Id="rId159" Type="http://schemas.openxmlformats.org/officeDocument/2006/relationships/image" Target="../media/image577.png"/><Relationship Id="rId170" Type="http://schemas.openxmlformats.org/officeDocument/2006/relationships/customXml" Target="../ink/ink584.xml"/><Relationship Id="rId191" Type="http://schemas.openxmlformats.org/officeDocument/2006/relationships/image" Target="../media/image593.png"/><Relationship Id="rId205" Type="http://schemas.openxmlformats.org/officeDocument/2006/relationships/image" Target="../media/image600.png"/><Relationship Id="rId226" Type="http://schemas.openxmlformats.org/officeDocument/2006/relationships/customXml" Target="../ink/ink612.xml"/><Relationship Id="rId247" Type="http://schemas.openxmlformats.org/officeDocument/2006/relationships/image" Target="../media/image621.png"/><Relationship Id="rId107" Type="http://schemas.openxmlformats.org/officeDocument/2006/relationships/image" Target="../media/image551.png"/><Relationship Id="rId11" Type="http://schemas.openxmlformats.org/officeDocument/2006/relationships/image" Target="../media/image503.png"/><Relationship Id="rId32" Type="http://schemas.openxmlformats.org/officeDocument/2006/relationships/customXml" Target="../ink/ink515.xml"/><Relationship Id="rId53" Type="http://schemas.openxmlformats.org/officeDocument/2006/relationships/image" Target="../media/image524.png"/><Relationship Id="rId74" Type="http://schemas.openxmlformats.org/officeDocument/2006/relationships/customXml" Target="../ink/ink536.xml"/><Relationship Id="rId128" Type="http://schemas.openxmlformats.org/officeDocument/2006/relationships/customXml" Target="../ink/ink563.xml"/><Relationship Id="rId149" Type="http://schemas.openxmlformats.org/officeDocument/2006/relationships/image" Target="../media/image572.png"/><Relationship Id="rId5" Type="http://schemas.openxmlformats.org/officeDocument/2006/relationships/image" Target="../media/image500.png"/><Relationship Id="rId95" Type="http://schemas.openxmlformats.org/officeDocument/2006/relationships/image" Target="../media/image545.png"/><Relationship Id="rId160" Type="http://schemas.openxmlformats.org/officeDocument/2006/relationships/customXml" Target="../ink/ink579.xml"/><Relationship Id="rId181" Type="http://schemas.openxmlformats.org/officeDocument/2006/relationships/image" Target="../media/image588.png"/><Relationship Id="rId216" Type="http://schemas.openxmlformats.org/officeDocument/2006/relationships/customXml" Target="../ink/ink607.xml"/><Relationship Id="rId237" Type="http://schemas.openxmlformats.org/officeDocument/2006/relationships/image" Target="../media/image616.png"/><Relationship Id="rId22" Type="http://schemas.openxmlformats.org/officeDocument/2006/relationships/customXml" Target="../ink/ink510.xml"/><Relationship Id="rId43" Type="http://schemas.openxmlformats.org/officeDocument/2006/relationships/image" Target="../media/image519.png"/><Relationship Id="rId64" Type="http://schemas.openxmlformats.org/officeDocument/2006/relationships/customXml" Target="../ink/ink531.xml"/><Relationship Id="rId118" Type="http://schemas.openxmlformats.org/officeDocument/2006/relationships/customXml" Target="../ink/ink558.xml"/><Relationship Id="rId139" Type="http://schemas.openxmlformats.org/officeDocument/2006/relationships/image" Target="../media/image567.png"/><Relationship Id="rId85" Type="http://schemas.openxmlformats.org/officeDocument/2006/relationships/image" Target="../media/image540.png"/><Relationship Id="rId150" Type="http://schemas.openxmlformats.org/officeDocument/2006/relationships/customXml" Target="../ink/ink574.xml"/><Relationship Id="rId171" Type="http://schemas.openxmlformats.org/officeDocument/2006/relationships/image" Target="../media/image583.png"/><Relationship Id="rId192" Type="http://schemas.openxmlformats.org/officeDocument/2006/relationships/customXml" Target="../ink/ink595.xml"/><Relationship Id="rId206" Type="http://schemas.openxmlformats.org/officeDocument/2006/relationships/customXml" Target="../ink/ink602.xml"/><Relationship Id="rId227" Type="http://schemas.openxmlformats.org/officeDocument/2006/relationships/image" Target="../media/image611.png"/><Relationship Id="rId248" Type="http://schemas.openxmlformats.org/officeDocument/2006/relationships/customXml" Target="../ink/ink623.xml"/><Relationship Id="rId12" Type="http://schemas.openxmlformats.org/officeDocument/2006/relationships/customXml" Target="../ink/ink505.xml"/><Relationship Id="rId33" Type="http://schemas.openxmlformats.org/officeDocument/2006/relationships/image" Target="../media/image514.png"/><Relationship Id="rId108" Type="http://schemas.openxmlformats.org/officeDocument/2006/relationships/customXml" Target="../ink/ink553.xml"/><Relationship Id="rId129" Type="http://schemas.openxmlformats.org/officeDocument/2006/relationships/image" Target="../media/image562.png"/><Relationship Id="rId54" Type="http://schemas.openxmlformats.org/officeDocument/2006/relationships/customXml" Target="../ink/ink526.xml"/><Relationship Id="rId75" Type="http://schemas.openxmlformats.org/officeDocument/2006/relationships/image" Target="../media/image535.png"/><Relationship Id="rId96" Type="http://schemas.openxmlformats.org/officeDocument/2006/relationships/customXml" Target="../ink/ink547.xml"/><Relationship Id="rId140" Type="http://schemas.openxmlformats.org/officeDocument/2006/relationships/customXml" Target="../ink/ink569.xml"/><Relationship Id="rId161" Type="http://schemas.openxmlformats.org/officeDocument/2006/relationships/image" Target="../media/image578.png"/><Relationship Id="rId182" Type="http://schemas.openxmlformats.org/officeDocument/2006/relationships/customXml" Target="../ink/ink590.xml"/><Relationship Id="rId217" Type="http://schemas.openxmlformats.org/officeDocument/2006/relationships/image" Target="../media/image606.png"/><Relationship Id="rId6" Type="http://schemas.openxmlformats.org/officeDocument/2006/relationships/customXml" Target="../ink/ink502.xml"/><Relationship Id="rId238" Type="http://schemas.openxmlformats.org/officeDocument/2006/relationships/customXml" Target="../ink/ink618.xml"/><Relationship Id="rId23" Type="http://schemas.openxmlformats.org/officeDocument/2006/relationships/image" Target="../media/image509.png"/><Relationship Id="rId119" Type="http://schemas.openxmlformats.org/officeDocument/2006/relationships/image" Target="../media/image557.png"/><Relationship Id="rId44" Type="http://schemas.openxmlformats.org/officeDocument/2006/relationships/customXml" Target="../ink/ink521.xml"/><Relationship Id="rId65" Type="http://schemas.openxmlformats.org/officeDocument/2006/relationships/image" Target="../media/image530.png"/><Relationship Id="rId86" Type="http://schemas.openxmlformats.org/officeDocument/2006/relationships/customXml" Target="../ink/ink542.xml"/><Relationship Id="rId130" Type="http://schemas.openxmlformats.org/officeDocument/2006/relationships/customXml" Target="../ink/ink564.xml"/><Relationship Id="rId151" Type="http://schemas.openxmlformats.org/officeDocument/2006/relationships/image" Target="../media/image573.png"/><Relationship Id="rId172" Type="http://schemas.openxmlformats.org/officeDocument/2006/relationships/customXml" Target="../ink/ink585.xml"/><Relationship Id="rId193" Type="http://schemas.openxmlformats.org/officeDocument/2006/relationships/image" Target="../media/image594.png"/><Relationship Id="rId207" Type="http://schemas.openxmlformats.org/officeDocument/2006/relationships/image" Target="../media/image601.png"/><Relationship Id="rId228" Type="http://schemas.openxmlformats.org/officeDocument/2006/relationships/customXml" Target="../ink/ink613.xml"/><Relationship Id="rId249" Type="http://schemas.openxmlformats.org/officeDocument/2006/relationships/image" Target="../media/image622.png"/><Relationship Id="rId13" Type="http://schemas.openxmlformats.org/officeDocument/2006/relationships/image" Target="../media/image504.png"/><Relationship Id="rId109" Type="http://schemas.openxmlformats.org/officeDocument/2006/relationships/image" Target="../media/image552.png"/><Relationship Id="rId34" Type="http://schemas.openxmlformats.org/officeDocument/2006/relationships/customXml" Target="../ink/ink516.xml"/><Relationship Id="rId55" Type="http://schemas.openxmlformats.org/officeDocument/2006/relationships/image" Target="../media/image525.png"/><Relationship Id="rId76" Type="http://schemas.openxmlformats.org/officeDocument/2006/relationships/customXml" Target="../ink/ink537.xml"/><Relationship Id="rId97" Type="http://schemas.openxmlformats.org/officeDocument/2006/relationships/image" Target="../media/image546.png"/><Relationship Id="rId120" Type="http://schemas.openxmlformats.org/officeDocument/2006/relationships/customXml" Target="../ink/ink559.xml"/><Relationship Id="rId141" Type="http://schemas.openxmlformats.org/officeDocument/2006/relationships/image" Target="../media/image568.png"/><Relationship Id="rId7" Type="http://schemas.openxmlformats.org/officeDocument/2006/relationships/image" Target="../media/image501.png"/><Relationship Id="rId162" Type="http://schemas.openxmlformats.org/officeDocument/2006/relationships/customXml" Target="../ink/ink580.xml"/><Relationship Id="rId183" Type="http://schemas.openxmlformats.org/officeDocument/2006/relationships/image" Target="../media/image589.png"/><Relationship Id="rId218" Type="http://schemas.openxmlformats.org/officeDocument/2006/relationships/customXml" Target="../ink/ink608.xml"/><Relationship Id="rId239" Type="http://schemas.openxmlformats.org/officeDocument/2006/relationships/image" Target="../media/image617.png"/><Relationship Id="rId250" Type="http://schemas.openxmlformats.org/officeDocument/2006/relationships/customXml" Target="../ink/ink624.xml"/><Relationship Id="rId24" Type="http://schemas.openxmlformats.org/officeDocument/2006/relationships/customXml" Target="../ink/ink511.xml"/><Relationship Id="rId45" Type="http://schemas.openxmlformats.org/officeDocument/2006/relationships/image" Target="../media/image520.png"/><Relationship Id="rId66" Type="http://schemas.openxmlformats.org/officeDocument/2006/relationships/customXml" Target="../ink/ink532.xml"/><Relationship Id="rId87" Type="http://schemas.openxmlformats.org/officeDocument/2006/relationships/image" Target="../media/image541.png"/><Relationship Id="rId110" Type="http://schemas.openxmlformats.org/officeDocument/2006/relationships/customXml" Target="../ink/ink554.xml"/><Relationship Id="rId131" Type="http://schemas.openxmlformats.org/officeDocument/2006/relationships/image" Target="../media/image563.png"/><Relationship Id="rId152" Type="http://schemas.openxmlformats.org/officeDocument/2006/relationships/customXml" Target="../ink/ink575.xml"/><Relationship Id="rId173" Type="http://schemas.openxmlformats.org/officeDocument/2006/relationships/image" Target="../media/image584.png"/><Relationship Id="rId194" Type="http://schemas.openxmlformats.org/officeDocument/2006/relationships/customXml" Target="../ink/ink596.xml"/><Relationship Id="rId208" Type="http://schemas.openxmlformats.org/officeDocument/2006/relationships/customXml" Target="../ink/ink603.xml"/><Relationship Id="rId229" Type="http://schemas.openxmlformats.org/officeDocument/2006/relationships/image" Target="../media/image612.png"/><Relationship Id="rId240" Type="http://schemas.openxmlformats.org/officeDocument/2006/relationships/customXml" Target="../ink/ink619.xml"/><Relationship Id="rId14" Type="http://schemas.openxmlformats.org/officeDocument/2006/relationships/customXml" Target="../ink/ink506.xml"/><Relationship Id="rId35" Type="http://schemas.openxmlformats.org/officeDocument/2006/relationships/image" Target="../media/image515.png"/><Relationship Id="rId56" Type="http://schemas.openxmlformats.org/officeDocument/2006/relationships/customXml" Target="../ink/ink527.xml"/><Relationship Id="rId77" Type="http://schemas.openxmlformats.org/officeDocument/2006/relationships/image" Target="../media/image536.png"/><Relationship Id="rId100" Type="http://schemas.openxmlformats.org/officeDocument/2006/relationships/customXml" Target="../ink/ink549.xml"/><Relationship Id="rId8" Type="http://schemas.openxmlformats.org/officeDocument/2006/relationships/customXml" Target="../ink/ink503.xml"/><Relationship Id="rId98" Type="http://schemas.openxmlformats.org/officeDocument/2006/relationships/customXml" Target="../ink/ink548.xml"/><Relationship Id="rId121" Type="http://schemas.openxmlformats.org/officeDocument/2006/relationships/image" Target="../media/image558.png"/><Relationship Id="rId142" Type="http://schemas.openxmlformats.org/officeDocument/2006/relationships/customXml" Target="../ink/ink570.xml"/><Relationship Id="rId163" Type="http://schemas.openxmlformats.org/officeDocument/2006/relationships/image" Target="../media/image579.png"/><Relationship Id="rId184" Type="http://schemas.openxmlformats.org/officeDocument/2006/relationships/customXml" Target="../ink/ink591.xml"/><Relationship Id="rId219" Type="http://schemas.openxmlformats.org/officeDocument/2006/relationships/image" Target="../media/image607.png"/><Relationship Id="rId230" Type="http://schemas.openxmlformats.org/officeDocument/2006/relationships/customXml" Target="../ink/ink614.xml"/><Relationship Id="rId251" Type="http://schemas.openxmlformats.org/officeDocument/2006/relationships/image" Target="../media/image623.png"/><Relationship Id="rId25" Type="http://schemas.openxmlformats.org/officeDocument/2006/relationships/image" Target="../media/image510.png"/><Relationship Id="rId46" Type="http://schemas.openxmlformats.org/officeDocument/2006/relationships/customXml" Target="../ink/ink522.xml"/><Relationship Id="rId67" Type="http://schemas.openxmlformats.org/officeDocument/2006/relationships/image" Target="../media/image531.png"/><Relationship Id="rId88" Type="http://schemas.openxmlformats.org/officeDocument/2006/relationships/customXml" Target="../ink/ink543.xml"/><Relationship Id="rId111" Type="http://schemas.openxmlformats.org/officeDocument/2006/relationships/image" Target="../media/image553.png"/><Relationship Id="rId132" Type="http://schemas.openxmlformats.org/officeDocument/2006/relationships/customXml" Target="../ink/ink565.xml"/><Relationship Id="rId153" Type="http://schemas.openxmlformats.org/officeDocument/2006/relationships/image" Target="../media/image574.png"/><Relationship Id="rId174" Type="http://schemas.openxmlformats.org/officeDocument/2006/relationships/customXml" Target="../ink/ink586.xml"/><Relationship Id="rId195" Type="http://schemas.openxmlformats.org/officeDocument/2006/relationships/image" Target="../media/image595.png"/><Relationship Id="rId209" Type="http://schemas.openxmlformats.org/officeDocument/2006/relationships/image" Target="../media/image602.png"/><Relationship Id="rId220" Type="http://schemas.openxmlformats.org/officeDocument/2006/relationships/customXml" Target="../ink/ink609.xml"/><Relationship Id="rId241" Type="http://schemas.openxmlformats.org/officeDocument/2006/relationships/image" Target="../media/image618.png"/><Relationship Id="rId15" Type="http://schemas.openxmlformats.org/officeDocument/2006/relationships/image" Target="../media/image505.png"/><Relationship Id="rId36" Type="http://schemas.openxmlformats.org/officeDocument/2006/relationships/customXml" Target="../ink/ink517.xml"/><Relationship Id="rId57" Type="http://schemas.openxmlformats.org/officeDocument/2006/relationships/image" Target="../media/image526.png"/><Relationship Id="rId78" Type="http://schemas.openxmlformats.org/officeDocument/2006/relationships/customXml" Target="../ink/ink538.xml"/><Relationship Id="rId99" Type="http://schemas.openxmlformats.org/officeDocument/2006/relationships/image" Target="../media/image547.png"/><Relationship Id="rId101" Type="http://schemas.openxmlformats.org/officeDocument/2006/relationships/image" Target="../media/image548.png"/><Relationship Id="rId122" Type="http://schemas.openxmlformats.org/officeDocument/2006/relationships/customXml" Target="../ink/ink560.xml"/><Relationship Id="rId143" Type="http://schemas.openxmlformats.org/officeDocument/2006/relationships/image" Target="../media/image569.png"/><Relationship Id="rId164" Type="http://schemas.openxmlformats.org/officeDocument/2006/relationships/customXml" Target="../ink/ink581.xml"/><Relationship Id="rId185" Type="http://schemas.openxmlformats.org/officeDocument/2006/relationships/image" Target="../media/image590.png"/><Relationship Id="rId9" Type="http://schemas.openxmlformats.org/officeDocument/2006/relationships/image" Target="../media/image502.png"/><Relationship Id="rId210" Type="http://schemas.openxmlformats.org/officeDocument/2006/relationships/customXml" Target="../ink/ink604.xml"/><Relationship Id="rId26" Type="http://schemas.openxmlformats.org/officeDocument/2006/relationships/customXml" Target="../ink/ink512.xml"/><Relationship Id="rId231" Type="http://schemas.openxmlformats.org/officeDocument/2006/relationships/image" Target="../media/image613.png"/><Relationship Id="rId252" Type="http://schemas.openxmlformats.org/officeDocument/2006/relationships/customXml" Target="../ink/ink625.xml"/><Relationship Id="rId47" Type="http://schemas.openxmlformats.org/officeDocument/2006/relationships/image" Target="../media/image521.png"/><Relationship Id="rId68" Type="http://schemas.openxmlformats.org/officeDocument/2006/relationships/customXml" Target="../ink/ink533.xml"/><Relationship Id="rId89" Type="http://schemas.openxmlformats.org/officeDocument/2006/relationships/image" Target="../media/image542.png"/><Relationship Id="rId112" Type="http://schemas.openxmlformats.org/officeDocument/2006/relationships/customXml" Target="../ink/ink555.xml"/><Relationship Id="rId133" Type="http://schemas.openxmlformats.org/officeDocument/2006/relationships/image" Target="../media/image564.png"/><Relationship Id="rId154" Type="http://schemas.openxmlformats.org/officeDocument/2006/relationships/customXml" Target="../ink/ink576.xml"/><Relationship Id="rId175" Type="http://schemas.openxmlformats.org/officeDocument/2006/relationships/image" Target="../media/image585.png"/><Relationship Id="rId196" Type="http://schemas.openxmlformats.org/officeDocument/2006/relationships/customXml" Target="../ink/ink597.xml"/><Relationship Id="rId200" Type="http://schemas.openxmlformats.org/officeDocument/2006/relationships/customXml" Target="../ink/ink599.xml"/><Relationship Id="rId16" Type="http://schemas.openxmlformats.org/officeDocument/2006/relationships/customXml" Target="../ink/ink507.xml"/><Relationship Id="rId221" Type="http://schemas.openxmlformats.org/officeDocument/2006/relationships/image" Target="../media/image608.png"/><Relationship Id="rId242" Type="http://schemas.openxmlformats.org/officeDocument/2006/relationships/customXml" Target="../ink/ink620.xml"/><Relationship Id="rId37" Type="http://schemas.openxmlformats.org/officeDocument/2006/relationships/image" Target="../media/image516.png"/><Relationship Id="rId58" Type="http://schemas.openxmlformats.org/officeDocument/2006/relationships/customXml" Target="../ink/ink528.xml"/><Relationship Id="rId79" Type="http://schemas.openxmlformats.org/officeDocument/2006/relationships/image" Target="../media/image537.png"/><Relationship Id="rId102" Type="http://schemas.openxmlformats.org/officeDocument/2006/relationships/customXml" Target="../ink/ink550.xml"/><Relationship Id="rId123" Type="http://schemas.openxmlformats.org/officeDocument/2006/relationships/image" Target="../media/image559.png"/><Relationship Id="rId144" Type="http://schemas.openxmlformats.org/officeDocument/2006/relationships/customXml" Target="../ink/ink571.xml"/><Relationship Id="rId90" Type="http://schemas.openxmlformats.org/officeDocument/2006/relationships/customXml" Target="../ink/ink544.xml"/><Relationship Id="rId165" Type="http://schemas.openxmlformats.org/officeDocument/2006/relationships/image" Target="../media/image580.png"/><Relationship Id="rId186" Type="http://schemas.openxmlformats.org/officeDocument/2006/relationships/customXml" Target="../ink/ink592.xml"/><Relationship Id="rId211" Type="http://schemas.openxmlformats.org/officeDocument/2006/relationships/image" Target="../media/image603.png"/><Relationship Id="rId232" Type="http://schemas.openxmlformats.org/officeDocument/2006/relationships/customXml" Target="../ink/ink615.xml"/><Relationship Id="rId253" Type="http://schemas.openxmlformats.org/officeDocument/2006/relationships/image" Target="../media/image624.png"/><Relationship Id="rId27" Type="http://schemas.openxmlformats.org/officeDocument/2006/relationships/image" Target="../media/image511.png"/><Relationship Id="rId48" Type="http://schemas.openxmlformats.org/officeDocument/2006/relationships/customXml" Target="../ink/ink523.xml"/><Relationship Id="rId69" Type="http://schemas.openxmlformats.org/officeDocument/2006/relationships/image" Target="../media/image532.png"/><Relationship Id="rId113" Type="http://schemas.openxmlformats.org/officeDocument/2006/relationships/image" Target="../media/image554.png"/><Relationship Id="rId134" Type="http://schemas.openxmlformats.org/officeDocument/2006/relationships/customXml" Target="../ink/ink566.xml"/><Relationship Id="rId80" Type="http://schemas.openxmlformats.org/officeDocument/2006/relationships/customXml" Target="../ink/ink539.xml"/><Relationship Id="rId155" Type="http://schemas.openxmlformats.org/officeDocument/2006/relationships/image" Target="../media/image575.png"/><Relationship Id="rId176" Type="http://schemas.openxmlformats.org/officeDocument/2006/relationships/customXml" Target="../ink/ink587.xml"/><Relationship Id="rId197" Type="http://schemas.openxmlformats.org/officeDocument/2006/relationships/image" Target="../media/image596.png"/><Relationship Id="rId201" Type="http://schemas.openxmlformats.org/officeDocument/2006/relationships/image" Target="../media/image598.png"/><Relationship Id="rId222" Type="http://schemas.openxmlformats.org/officeDocument/2006/relationships/customXml" Target="../ink/ink610.xml"/><Relationship Id="rId243" Type="http://schemas.openxmlformats.org/officeDocument/2006/relationships/image" Target="../media/image619.png"/><Relationship Id="rId17" Type="http://schemas.openxmlformats.org/officeDocument/2006/relationships/image" Target="../media/image506.png"/><Relationship Id="rId38" Type="http://schemas.openxmlformats.org/officeDocument/2006/relationships/customXml" Target="../ink/ink518.xml"/><Relationship Id="rId59" Type="http://schemas.openxmlformats.org/officeDocument/2006/relationships/image" Target="../media/image527.png"/><Relationship Id="rId103" Type="http://schemas.openxmlformats.org/officeDocument/2006/relationships/image" Target="../media/image549.png"/><Relationship Id="rId124" Type="http://schemas.openxmlformats.org/officeDocument/2006/relationships/customXml" Target="../ink/ink561.xml"/><Relationship Id="rId70" Type="http://schemas.openxmlformats.org/officeDocument/2006/relationships/customXml" Target="../ink/ink534.xml"/><Relationship Id="rId91" Type="http://schemas.openxmlformats.org/officeDocument/2006/relationships/image" Target="../media/image543.png"/><Relationship Id="rId145" Type="http://schemas.openxmlformats.org/officeDocument/2006/relationships/image" Target="../media/image570.png"/><Relationship Id="rId166" Type="http://schemas.openxmlformats.org/officeDocument/2006/relationships/customXml" Target="../ink/ink582.xml"/><Relationship Id="rId187" Type="http://schemas.openxmlformats.org/officeDocument/2006/relationships/image" Target="../media/image591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605.xml"/><Relationship Id="rId233" Type="http://schemas.openxmlformats.org/officeDocument/2006/relationships/image" Target="../media/image614.png"/><Relationship Id="rId28" Type="http://schemas.openxmlformats.org/officeDocument/2006/relationships/customXml" Target="../ink/ink513.xml"/><Relationship Id="rId49" Type="http://schemas.openxmlformats.org/officeDocument/2006/relationships/image" Target="../media/image522.png"/><Relationship Id="rId114" Type="http://schemas.openxmlformats.org/officeDocument/2006/relationships/customXml" Target="../ink/ink556.xml"/><Relationship Id="rId60" Type="http://schemas.openxmlformats.org/officeDocument/2006/relationships/customXml" Target="../ink/ink529.xml"/><Relationship Id="rId81" Type="http://schemas.openxmlformats.org/officeDocument/2006/relationships/image" Target="../media/image538.png"/><Relationship Id="rId135" Type="http://schemas.openxmlformats.org/officeDocument/2006/relationships/image" Target="../media/image565.png"/><Relationship Id="rId156" Type="http://schemas.openxmlformats.org/officeDocument/2006/relationships/customXml" Target="../ink/ink577.xml"/><Relationship Id="rId177" Type="http://schemas.openxmlformats.org/officeDocument/2006/relationships/image" Target="../media/image586.png"/><Relationship Id="rId198" Type="http://schemas.openxmlformats.org/officeDocument/2006/relationships/customXml" Target="../ink/ink598.xml"/><Relationship Id="rId202" Type="http://schemas.openxmlformats.org/officeDocument/2006/relationships/customXml" Target="../ink/ink600.xml"/><Relationship Id="rId223" Type="http://schemas.openxmlformats.org/officeDocument/2006/relationships/image" Target="../media/image609.png"/><Relationship Id="rId244" Type="http://schemas.openxmlformats.org/officeDocument/2006/relationships/customXml" Target="../ink/ink621.xml"/><Relationship Id="rId18" Type="http://schemas.openxmlformats.org/officeDocument/2006/relationships/customXml" Target="../ink/ink508.xml"/><Relationship Id="rId39" Type="http://schemas.openxmlformats.org/officeDocument/2006/relationships/image" Target="../media/image517.png"/><Relationship Id="rId50" Type="http://schemas.openxmlformats.org/officeDocument/2006/relationships/customXml" Target="../ink/ink524.xml"/><Relationship Id="rId104" Type="http://schemas.openxmlformats.org/officeDocument/2006/relationships/customXml" Target="../ink/ink551.xml"/><Relationship Id="rId125" Type="http://schemas.openxmlformats.org/officeDocument/2006/relationships/image" Target="../media/image560.png"/><Relationship Id="rId146" Type="http://schemas.openxmlformats.org/officeDocument/2006/relationships/customXml" Target="../ink/ink572.xml"/><Relationship Id="rId167" Type="http://schemas.openxmlformats.org/officeDocument/2006/relationships/image" Target="../media/image581.png"/><Relationship Id="rId188" Type="http://schemas.openxmlformats.org/officeDocument/2006/relationships/customXml" Target="../ink/ink593.xml"/><Relationship Id="rId71" Type="http://schemas.openxmlformats.org/officeDocument/2006/relationships/image" Target="../media/image533.png"/><Relationship Id="rId92" Type="http://schemas.openxmlformats.org/officeDocument/2006/relationships/customXml" Target="../ink/ink545.xml"/><Relationship Id="rId213" Type="http://schemas.openxmlformats.org/officeDocument/2006/relationships/image" Target="../media/image604.png"/><Relationship Id="rId234" Type="http://schemas.openxmlformats.org/officeDocument/2006/relationships/customXml" Target="../ink/ink616.xml"/><Relationship Id="rId2" Type="http://schemas.openxmlformats.org/officeDocument/2006/relationships/customXml" Target="../ink/ink500.xml"/><Relationship Id="rId29" Type="http://schemas.openxmlformats.org/officeDocument/2006/relationships/image" Target="../media/image512.png"/><Relationship Id="rId40" Type="http://schemas.openxmlformats.org/officeDocument/2006/relationships/customXml" Target="../ink/ink519.xml"/><Relationship Id="rId115" Type="http://schemas.openxmlformats.org/officeDocument/2006/relationships/image" Target="../media/image555.png"/><Relationship Id="rId136" Type="http://schemas.openxmlformats.org/officeDocument/2006/relationships/customXml" Target="../ink/ink567.xml"/><Relationship Id="rId157" Type="http://schemas.openxmlformats.org/officeDocument/2006/relationships/image" Target="../media/image576.png"/><Relationship Id="rId178" Type="http://schemas.openxmlformats.org/officeDocument/2006/relationships/customXml" Target="../ink/ink588.xml"/><Relationship Id="rId61" Type="http://schemas.openxmlformats.org/officeDocument/2006/relationships/image" Target="../media/image528.png"/><Relationship Id="rId82" Type="http://schemas.openxmlformats.org/officeDocument/2006/relationships/customXml" Target="../ink/ink540.xml"/><Relationship Id="rId199" Type="http://schemas.openxmlformats.org/officeDocument/2006/relationships/image" Target="../media/image597.png"/><Relationship Id="rId203" Type="http://schemas.openxmlformats.org/officeDocument/2006/relationships/image" Target="../media/image599.png"/><Relationship Id="rId19" Type="http://schemas.openxmlformats.org/officeDocument/2006/relationships/image" Target="../media/image507.png"/><Relationship Id="rId224" Type="http://schemas.openxmlformats.org/officeDocument/2006/relationships/customXml" Target="../ink/ink611.xml"/><Relationship Id="rId245" Type="http://schemas.openxmlformats.org/officeDocument/2006/relationships/image" Target="../media/image620.png"/><Relationship Id="rId30" Type="http://schemas.openxmlformats.org/officeDocument/2006/relationships/customXml" Target="../ink/ink514.xml"/><Relationship Id="rId105" Type="http://schemas.openxmlformats.org/officeDocument/2006/relationships/image" Target="../media/image550.png"/><Relationship Id="rId126" Type="http://schemas.openxmlformats.org/officeDocument/2006/relationships/customXml" Target="../ink/ink562.xml"/><Relationship Id="rId147" Type="http://schemas.openxmlformats.org/officeDocument/2006/relationships/image" Target="../media/image571.png"/><Relationship Id="rId168" Type="http://schemas.openxmlformats.org/officeDocument/2006/relationships/customXml" Target="../ink/ink583.xml"/><Relationship Id="rId51" Type="http://schemas.openxmlformats.org/officeDocument/2006/relationships/image" Target="../media/image523.png"/><Relationship Id="rId72" Type="http://schemas.openxmlformats.org/officeDocument/2006/relationships/customXml" Target="../ink/ink535.xml"/><Relationship Id="rId93" Type="http://schemas.openxmlformats.org/officeDocument/2006/relationships/image" Target="../media/image544.png"/><Relationship Id="rId189" Type="http://schemas.openxmlformats.org/officeDocument/2006/relationships/image" Target="../media/image592.png"/><Relationship Id="rId3" Type="http://schemas.openxmlformats.org/officeDocument/2006/relationships/image" Target="../media/image499.png"/><Relationship Id="rId214" Type="http://schemas.openxmlformats.org/officeDocument/2006/relationships/customXml" Target="../ink/ink606.xml"/><Relationship Id="rId235" Type="http://schemas.openxmlformats.org/officeDocument/2006/relationships/image" Target="../media/image615.png"/><Relationship Id="rId116" Type="http://schemas.openxmlformats.org/officeDocument/2006/relationships/customXml" Target="../ink/ink557.xml"/><Relationship Id="rId137" Type="http://schemas.openxmlformats.org/officeDocument/2006/relationships/image" Target="../media/image566.png"/><Relationship Id="rId158" Type="http://schemas.openxmlformats.org/officeDocument/2006/relationships/customXml" Target="../ink/ink578.xml"/><Relationship Id="rId20" Type="http://schemas.openxmlformats.org/officeDocument/2006/relationships/customXml" Target="../ink/ink509.xml"/><Relationship Id="rId41" Type="http://schemas.openxmlformats.org/officeDocument/2006/relationships/image" Target="../media/image518.png"/><Relationship Id="rId62" Type="http://schemas.openxmlformats.org/officeDocument/2006/relationships/customXml" Target="../ink/ink530.xml"/><Relationship Id="rId83" Type="http://schemas.openxmlformats.org/officeDocument/2006/relationships/image" Target="../media/image539.png"/><Relationship Id="rId179" Type="http://schemas.openxmlformats.org/officeDocument/2006/relationships/image" Target="../media/image587.png"/><Relationship Id="rId190" Type="http://schemas.openxmlformats.org/officeDocument/2006/relationships/customXml" Target="../ink/ink594.xml"/><Relationship Id="rId204" Type="http://schemas.openxmlformats.org/officeDocument/2006/relationships/customXml" Target="../ink/ink601.xml"/><Relationship Id="rId225" Type="http://schemas.openxmlformats.org/officeDocument/2006/relationships/image" Target="../media/image610.png"/><Relationship Id="rId246" Type="http://schemas.openxmlformats.org/officeDocument/2006/relationships/customXml" Target="../ink/ink622.xml"/><Relationship Id="rId106" Type="http://schemas.openxmlformats.org/officeDocument/2006/relationships/customXml" Target="../ink/ink552.xml"/><Relationship Id="rId127" Type="http://schemas.openxmlformats.org/officeDocument/2006/relationships/image" Target="../media/image561.png"/><Relationship Id="rId10" Type="http://schemas.openxmlformats.org/officeDocument/2006/relationships/customXml" Target="../ink/ink504.xml"/><Relationship Id="rId31" Type="http://schemas.openxmlformats.org/officeDocument/2006/relationships/image" Target="../media/image513.png"/><Relationship Id="rId52" Type="http://schemas.openxmlformats.org/officeDocument/2006/relationships/customXml" Target="../ink/ink525.xml"/><Relationship Id="rId73" Type="http://schemas.openxmlformats.org/officeDocument/2006/relationships/image" Target="../media/image534.png"/><Relationship Id="rId94" Type="http://schemas.openxmlformats.org/officeDocument/2006/relationships/customXml" Target="../ink/ink546.xml"/><Relationship Id="rId148" Type="http://schemas.openxmlformats.org/officeDocument/2006/relationships/customXml" Target="../ink/ink573.xml"/><Relationship Id="rId169" Type="http://schemas.openxmlformats.org/officeDocument/2006/relationships/image" Target="../media/image582.png"/><Relationship Id="rId4" Type="http://schemas.openxmlformats.org/officeDocument/2006/relationships/customXml" Target="../ink/ink501.xml"/><Relationship Id="rId180" Type="http://schemas.openxmlformats.org/officeDocument/2006/relationships/customXml" Target="../ink/ink589.xml"/><Relationship Id="rId215" Type="http://schemas.openxmlformats.org/officeDocument/2006/relationships/image" Target="../media/image605.png"/><Relationship Id="rId236" Type="http://schemas.openxmlformats.org/officeDocument/2006/relationships/customXml" Target="../ink/ink617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82.png"/><Relationship Id="rId21" Type="http://schemas.openxmlformats.org/officeDocument/2006/relationships/image" Target="../media/image634.png"/><Relationship Id="rId42" Type="http://schemas.openxmlformats.org/officeDocument/2006/relationships/customXml" Target="../ink/ink646.xml"/><Relationship Id="rId63" Type="http://schemas.openxmlformats.org/officeDocument/2006/relationships/image" Target="../media/image655.png"/><Relationship Id="rId84" Type="http://schemas.openxmlformats.org/officeDocument/2006/relationships/customXml" Target="../ink/ink667.xml"/><Relationship Id="rId138" Type="http://schemas.openxmlformats.org/officeDocument/2006/relationships/customXml" Target="../ink/ink694.xml"/><Relationship Id="rId159" Type="http://schemas.openxmlformats.org/officeDocument/2006/relationships/image" Target="../media/image702.png"/><Relationship Id="rId170" Type="http://schemas.openxmlformats.org/officeDocument/2006/relationships/customXml" Target="../ink/ink710.xml"/><Relationship Id="rId191" Type="http://schemas.openxmlformats.org/officeDocument/2006/relationships/image" Target="../media/image718.png"/><Relationship Id="rId205" Type="http://schemas.openxmlformats.org/officeDocument/2006/relationships/image" Target="../media/image725.png"/><Relationship Id="rId226" Type="http://schemas.openxmlformats.org/officeDocument/2006/relationships/customXml" Target="../ink/ink738.xml"/><Relationship Id="rId247" Type="http://schemas.openxmlformats.org/officeDocument/2006/relationships/image" Target="../media/image746.png"/><Relationship Id="rId107" Type="http://schemas.openxmlformats.org/officeDocument/2006/relationships/image" Target="../media/image677.png"/><Relationship Id="rId11" Type="http://schemas.openxmlformats.org/officeDocument/2006/relationships/image" Target="../media/image629.png"/><Relationship Id="rId32" Type="http://schemas.openxmlformats.org/officeDocument/2006/relationships/customXml" Target="../ink/ink641.xml"/><Relationship Id="rId53" Type="http://schemas.openxmlformats.org/officeDocument/2006/relationships/image" Target="../media/image650.png"/><Relationship Id="rId74" Type="http://schemas.openxmlformats.org/officeDocument/2006/relationships/customXml" Target="../ink/ink662.xml"/><Relationship Id="rId128" Type="http://schemas.openxmlformats.org/officeDocument/2006/relationships/customXml" Target="../ink/ink689.xml"/><Relationship Id="rId149" Type="http://schemas.openxmlformats.org/officeDocument/2006/relationships/image" Target="../media/image698.png"/><Relationship Id="rId5" Type="http://schemas.openxmlformats.org/officeDocument/2006/relationships/image" Target="../media/image626.png"/><Relationship Id="rId95" Type="http://schemas.openxmlformats.org/officeDocument/2006/relationships/image" Target="../media/image671.png"/><Relationship Id="rId160" Type="http://schemas.openxmlformats.org/officeDocument/2006/relationships/customXml" Target="../ink/ink705.xml"/><Relationship Id="rId181" Type="http://schemas.openxmlformats.org/officeDocument/2006/relationships/image" Target="../media/image713.png"/><Relationship Id="rId216" Type="http://schemas.openxmlformats.org/officeDocument/2006/relationships/customXml" Target="../ink/ink733.xml"/><Relationship Id="rId237" Type="http://schemas.openxmlformats.org/officeDocument/2006/relationships/image" Target="../media/image741.png"/><Relationship Id="rId22" Type="http://schemas.openxmlformats.org/officeDocument/2006/relationships/customXml" Target="../ink/ink636.xml"/><Relationship Id="rId43" Type="http://schemas.openxmlformats.org/officeDocument/2006/relationships/image" Target="../media/image645.png"/><Relationship Id="rId64" Type="http://schemas.openxmlformats.org/officeDocument/2006/relationships/customXml" Target="../ink/ink657.xml"/><Relationship Id="rId118" Type="http://schemas.openxmlformats.org/officeDocument/2006/relationships/customXml" Target="../ink/ink684.xml"/><Relationship Id="rId139" Type="http://schemas.openxmlformats.org/officeDocument/2006/relationships/image" Target="../media/image693.png"/><Relationship Id="rId85" Type="http://schemas.openxmlformats.org/officeDocument/2006/relationships/image" Target="../media/image666.png"/><Relationship Id="rId150" Type="http://schemas.openxmlformats.org/officeDocument/2006/relationships/customXml" Target="../ink/ink700.xml"/><Relationship Id="rId171" Type="http://schemas.openxmlformats.org/officeDocument/2006/relationships/image" Target="../media/image708.png"/><Relationship Id="rId192" Type="http://schemas.openxmlformats.org/officeDocument/2006/relationships/customXml" Target="../ink/ink721.xml"/><Relationship Id="rId206" Type="http://schemas.openxmlformats.org/officeDocument/2006/relationships/customXml" Target="../ink/ink728.xml"/><Relationship Id="rId227" Type="http://schemas.openxmlformats.org/officeDocument/2006/relationships/image" Target="../media/image736.png"/><Relationship Id="rId12" Type="http://schemas.openxmlformats.org/officeDocument/2006/relationships/customXml" Target="../ink/ink631.xml"/><Relationship Id="rId33" Type="http://schemas.openxmlformats.org/officeDocument/2006/relationships/image" Target="../media/image640.png"/><Relationship Id="rId108" Type="http://schemas.openxmlformats.org/officeDocument/2006/relationships/customXml" Target="../ink/ink679.xml"/><Relationship Id="rId129" Type="http://schemas.openxmlformats.org/officeDocument/2006/relationships/image" Target="../media/image688.png"/><Relationship Id="rId54" Type="http://schemas.openxmlformats.org/officeDocument/2006/relationships/customXml" Target="../ink/ink652.xml"/><Relationship Id="rId75" Type="http://schemas.openxmlformats.org/officeDocument/2006/relationships/image" Target="../media/image661.png"/><Relationship Id="rId96" Type="http://schemas.openxmlformats.org/officeDocument/2006/relationships/customXml" Target="../ink/ink673.xml"/><Relationship Id="rId140" Type="http://schemas.openxmlformats.org/officeDocument/2006/relationships/customXml" Target="../ink/ink695.xml"/><Relationship Id="rId161" Type="http://schemas.openxmlformats.org/officeDocument/2006/relationships/image" Target="../media/image703.png"/><Relationship Id="rId182" Type="http://schemas.openxmlformats.org/officeDocument/2006/relationships/customXml" Target="../ink/ink716.xml"/><Relationship Id="rId217" Type="http://schemas.openxmlformats.org/officeDocument/2006/relationships/image" Target="../media/image731.png"/><Relationship Id="rId6" Type="http://schemas.openxmlformats.org/officeDocument/2006/relationships/customXml" Target="../ink/ink628.xml"/><Relationship Id="rId238" Type="http://schemas.openxmlformats.org/officeDocument/2006/relationships/customXml" Target="../ink/ink744.xml"/><Relationship Id="rId23" Type="http://schemas.openxmlformats.org/officeDocument/2006/relationships/image" Target="../media/image635.png"/><Relationship Id="rId119" Type="http://schemas.openxmlformats.org/officeDocument/2006/relationships/image" Target="../media/image683.png"/><Relationship Id="rId44" Type="http://schemas.openxmlformats.org/officeDocument/2006/relationships/customXml" Target="../ink/ink647.xml"/><Relationship Id="rId65" Type="http://schemas.openxmlformats.org/officeDocument/2006/relationships/image" Target="../media/image656.png"/><Relationship Id="rId86" Type="http://schemas.openxmlformats.org/officeDocument/2006/relationships/customXml" Target="../ink/ink668.xml"/><Relationship Id="rId130" Type="http://schemas.openxmlformats.org/officeDocument/2006/relationships/customXml" Target="../ink/ink690.xml"/><Relationship Id="rId151" Type="http://schemas.openxmlformats.org/officeDocument/2006/relationships/image" Target="../media/image37.png"/><Relationship Id="rId172" Type="http://schemas.openxmlformats.org/officeDocument/2006/relationships/customXml" Target="../ink/ink711.xml"/><Relationship Id="rId193" Type="http://schemas.openxmlformats.org/officeDocument/2006/relationships/image" Target="../media/image719.png"/><Relationship Id="rId207" Type="http://schemas.openxmlformats.org/officeDocument/2006/relationships/image" Target="../media/image726.png"/><Relationship Id="rId228" Type="http://schemas.openxmlformats.org/officeDocument/2006/relationships/customXml" Target="../ink/ink739.xml"/><Relationship Id="rId13" Type="http://schemas.openxmlformats.org/officeDocument/2006/relationships/image" Target="../media/image630.png"/><Relationship Id="rId109" Type="http://schemas.openxmlformats.org/officeDocument/2006/relationships/image" Target="../media/image678.png"/><Relationship Id="rId34" Type="http://schemas.openxmlformats.org/officeDocument/2006/relationships/customXml" Target="../ink/ink642.xml"/><Relationship Id="rId55" Type="http://schemas.openxmlformats.org/officeDocument/2006/relationships/image" Target="../media/image651.png"/><Relationship Id="rId76" Type="http://schemas.openxmlformats.org/officeDocument/2006/relationships/customXml" Target="../ink/ink663.xml"/><Relationship Id="rId97" Type="http://schemas.openxmlformats.org/officeDocument/2006/relationships/image" Target="../media/image672.png"/><Relationship Id="rId120" Type="http://schemas.openxmlformats.org/officeDocument/2006/relationships/customXml" Target="../ink/ink685.xml"/><Relationship Id="rId141" Type="http://schemas.openxmlformats.org/officeDocument/2006/relationships/image" Target="../media/image694.png"/><Relationship Id="rId7" Type="http://schemas.openxmlformats.org/officeDocument/2006/relationships/image" Target="../media/image627.png"/><Relationship Id="rId162" Type="http://schemas.openxmlformats.org/officeDocument/2006/relationships/customXml" Target="../ink/ink706.xml"/><Relationship Id="rId183" Type="http://schemas.openxmlformats.org/officeDocument/2006/relationships/image" Target="../media/image714.png"/><Relationship Id="rId218" Type="http://schemas.openxmlformats.org/officeDocument/2006/relationships/customXml" Target="../ink/ink734.xml"/><Relationship Id="rId239" Type="http://schemas.openxmlformats.org/officeDocument/2006/relationships/image" Target="../media/image742.png"/><Relationship Id="rId24" Type="http://schemas.openxmlformats.org/officeDocument/2006/relationships/customXml" Target="../ink/ink637.xml"/><Relationship Id="rId45" Type="http://schemas.openxmlformats.org/officeDocument/2006/relationships/image" Target="../media/image646.png"/><Relationship Id="rId66" Type="http://schemas.openxmlformats.org/officeDocument/2006/relationships/customXml" Target="../ink/ink658.xml"/><Relationship Id="rId87" Type="http://schemas.openxmlformats.org/officeDocument/2006/relationships/image" Target="../media/image667.png"/><Relationship Id="rId110" Type="http://schemas.openxmlformats.org/officeDocument/2006/relationships/customXml" Target="../ink/ink680.xml"/><Relationship Id="rId131" Type="http://schemas.openxmlformats.org/officeDocument/2006/relationships/image" Target="../media/image689.png"/><Relationship Id="rId152" Type="http://schemas.openxmlformats.org/officeDocument/2006/relationships/customXml" Target="../ink/ink701.xml"/><Relationship Id="rId173" Type="http://schemas.openxmlformats.org/officeDocument/2006/relationships/image" Target="../media/image709.png"/><Relationship Id="rId194" Type="http://schemas.openxmlformats.org/officeDocument/2006/relationships/customXml" Target="../ink/ink722.xml"/><Relationship Id="rId208" Type="http://schemas.openxmlformats.org/officeDocument/2006/relationships/customXml" Target="../ink/ink729.xml"/><Relationship Id="rId229" Type="http://schemas.openxmlformats.org/officeDocument/2006/relationships/image" Target="../media/image737.png"/><Relationship Id="rId240" Type="http://schemas.openxmlformats.org/officeDocument/2006/relationships/customXml" Target="../ink/ink745.xml"/><Relationship Id="rId14" Type="http://schemas.openxmlformats.org/officeDocument/2006/relationships/customXml" Target="../ink/ink632.xml"/><Relationship Id="rId35" Type="http://schemas.openxmlformats.org/officeDocument/2006/relationships/image" Target="../media/image641.png"/><Relationship Id="rId56" Type="http://schemas.openxmlformats.org/officeDocument/2006/relationships/customXml" Target="../ink/ink653.xml"/><Relationship Id="rId77" Type="http://schemas.openxmlformats.org/officeDocument/2006/relationships/image" Target="../media/image662.png"/><Relationship Id="rId100" Type="http://schemas.openxmlformats.org/officeDocument/2006/relationships/customXml" Target="../ink/ink675.xml"/><Relationship Id="rId8" Type="http://schemas.openxmlformats.org/officeDocument/2006/relationships/customXml" Target="../ink/ink629.xml"/><Relationship Id="rId98" Type="http://schemas.openxmlformats.org/officeDocument/2006/relationships/customXml" Target="../ink/ink674.xml"/><Relationship Id="rId121" Type="http://schemas.openxmlformats.org/officeDocument/2006/relationships/image" Target="../media/image684.png"/><Relationship Id="rId142" Type="http://schemas.openxmlformats.org/officeDocument/2006/relationships/customXml" Target="../ink/ink696.xml"/><Relationship Id="rId163" Type="http://schemas.openxmlformats.org/officeDocument/2006/relationships/image" Target="../media/image704.png"/><Relationship Id="rId184" Type="http://schemas.openxmlformats.org/officeDocument/2006/relationships/customXml" Target="../ink/ink717.xml"/><Relationship Id="rId219" Type="http://schemas.openxmlformats.org/officeDocument/2006/relationships/image" Target="../media/image732.png"/><Relationship Id="rId230" Type="http://schemas.openxmlformats.org/officeDocument/2006/relationships/customXml" Target="../ink/ink740.xml"/><Relationship Id="rId25" Type="http://schemas.openxmlformats.org/officeDocument/2006/relationships/image" Target="../media/image636.png"/><Relationship Id="rId46" Type="http://schemas.openxmlformats.org/officeDocument/2006/relationships/customXml" Target="../ink/ink648.xml"/><Relationship Id="rId67" Type="http://schemas.openxmlformats.org/officeDocument/2006/relationships/image" Target="../media/image657.png"/><Relationship Id="rId88" Type="http://schemas.openxmlformats.org/officeDocument/2006/relationships/customXml" Target="../ink/ink669.xml"/><Relationship Id="rId111" Type="http://schemas.openxmlformats.org/officeDocument/2006/relationships/image" Target="../media/image679.png"/><Relationship Id="rId132" Type="http://schemas.openxmlformats.org/officeDocument/2006/relationships/customXml" Target="../ink/ink691.xml"/><Relationship Id="rId153" Type="http://schemas.openxmlformats.org/officeDocument/2006/relationships/image" Target="../media/image699.png"/><Relationship Id="rId174" Type="http://schemas.openxmlformats.org/officeDocument/2006/relationships/customXml" Target="../ink/ink712.xml"/><Relationship Id="rId195" Type="http://schemas.openxmlformats.org/officeDocument/2006/relationships/image" Target="../media/image720.png"/><Relationship Id="rId209" Type="http://schemas.openxmlformats.org/officeDocument/2006/relationships/image" Target="../media/image727.png"/><Relationship Id="rId220" Type="http://schemas.openxmlformats.org/officeDocument/2006/relationships/customXml" Target="../ink/ink735.xml"/><Relationship Id="rId241" Type="http://schemas.openxmlformats.org/officeDocument/2006/relationships/image" Target="../media/image743.png"/><Relationship Id="rId15" Type="http://schemas.openxmlformats.org/officeDocument/2006/relationships/image" Target="../media/image631.png"/><Relationship Id="rId36" Type="http://schemas.openxmlformats.org/officeDocument/2006/relationships/customXml" Target="../ink/ink643.xml"/><Relationship Id="rId57" Type="http://schemas.openxmlformats.org/officeDocument/2006/relationships/image" Target="../media/image652.png"/><Relationship Id="rId10" Type="http://schemas.openxmlformats.org/officeDocument/2006/relationships/customXml" Target="../ink/ink630.xml"/><Relationship Id="rId31" Type="http://schemas.openxmlformats.org/officeDocument/2006/relationships/image" Target="../media/image639.png"/><Relationship Id="rId52" Type="http://schemas.openxmlformats.org/officeDocument/2006/relationships/customXml" Target="../ink/ink651.xml"/><Relationship Id="rId73" Type="http://schemas.openxmlformats.org/officeDocument/2006/relationships/image" Target="../media/image660.png"/><Relationship Id="rId78" Type="http://schemas.openxmlformats.org/officeDocument/2006/relationships/customXml" Target="../ink/ink664.xml"/><Relationship Id="rId94" Type="http://schemas.openxmlformats.org/officeDocument/2006/relationships/customXml" Target="../ink/ink672.xml"/><Relationship Id="rId99" Type="http://schemas.openxmlformats.org/officeDocument/2006/relationships/image" Target="../media/image673.png"/><Relationship Id="rId101" Type="http://schemas.openxmlformats.org/officeDocument/2006/relationships/image" Target="../media/image674.png"/><Relationship Id="rId122" Type="http://schemas.openxmlformats.org/officeDocument/2006/relationships/customXml" Target="../ink/ink686.xml"/><Relationship Id="rId143" Type="http://schemas.openxmlformats.org/officeDocument/2006/relationships/image" Target="../media/image695.png"/><Relationship Id="rId148" Type="http://schemas.openxmlformats.org/officeDocument/2006/relationships/customXml" Target="../ink/ink699.xml"/><Relationship Id="rId164" Type="http://schemas.openxmlformats.org/officeDocument/2006/relationships/customXml" Target="../ink/ink707.xml"/><Relationship Id="rId169" Type="http://schemas.openxmlformats.org/officeDocument/2006/relationships/image" Target="../media/image707.png"/><Relationship Id="rId185" Type="http://schemas.openxmlformats.org/officeDocument/2006/relationships/image" Target="../media/image715.png"/><Relationship Id="rId4" Type="http://schemas.openxmlformats.org/officeDocument/2006/relationships/customXml" Target="../ink/ink627.xml"/><Relationship Id="rId9" Type="http://schemas.openxmlformats.org/officeDocument/2006/relationships/image" Target="../media/image628.png"/><Relationship Id="rId180" Type="http://schemas.openxmlformats.org/officeDocument/2006/relationships/customXml" Target="../ink/ink715.xml"/><Relationship Id="rId210" Type="http://schemas.openxmlformats.org/officeDocument/2006/relationships/customXml" Target="../ink/ink730.xml"/><Relationship Id="rId215" Type="http://schemas.openxmlformats.org/officeDocument/2006/relationships/image" Target="../media/image730.png"/><Relationship Id="rId236" Type="http://schemas.openxmlformats.org/officeDocument/2006/relationships/customXml" Target="../ink/ink743.xml"/><Relationship Id="rId26" Type="http://schemas.openxmlformats.org/officeDocument/2006/relationships/customXml" Target="../ink/ink638.xml"/><Relationship Id="rId231" Type="http://schemas.openxmlformats.org/officeDocument/2006/relationships/image" Target="../media/image738.png"/><Relationship Id="rId47" Type="http://schemas.openxmlformats.org/officeDocument/2006/relationships/image" Target="../media/image647.png"/><Relationship Id="rId68" Type="http://schemas.openxmlformats.org/officeDocument/2006/relationships/customXml" Target="../ink/ink659.xml"/><Relationship Id="rId89" Type="http://schemas.openxmlformats.org/officeDocument/2006/relationships/image" Target="../media/image668.png"/><Relationship Id="rId112" Type="http://schemas.openxmlformats.org/officeDocument/2006/relationships/customXml" Target="../ink/ink681.xml"/><Relationship Id="rId133" Type="http://schemas.openxmlformats.org/officeDocument/2006/relationships/image" Target="../media/image690.png"/><Relationship Id="rId154" Type="http://schemas.openxmlformats.org/officeDocument/2006/relationships/customXml" Target="../ink/ink702.xml"/><Relationship Id="rId175" Type="http://schemas.openxmlformats.org/officeDocument/2006/relationships/image" Target="../media/image710.png"/><Relationship Id="rId196" Type="http://schemas.openxmlformats.org/officeDocument/2006/relationships/customXml" Target="../ink/ink723.xml"/><Relationship Id="rId200" Type="http://schemas.openxmlformats.org/officeDocument/2006/relationships/customXml" Target="../ink/ink725.xml"/><Relationship Id="rId16" Type="http://schemas.openxmlformats.org/officeDocument/2006/relationships/customXml" Target="../ink/ink633.xml"/><Relationship Id="rId221" Type="http://schemas.openxmlformats.org/officeDocument/2006/relationships/image" Target="../media/image733.png"/><Relationship Id="rId242" Type="http://schemas.openxmlformats.org/officeDocument/2006/relationships/customXml" Target="../ink/ink746.xml"/><Relationship Id="rId37" Type="http://schemas.openxmlformats.org/officeDocument/2006/relationships/image" Target="../media/image642.png"/><Relationship Id="rId58" Type="http://schemas.openxmlformats.org/officeDocument/2006/relationships/customXml" Target="../ink/ink654.xml"/><Relationship Id="rId79" Type="http://schemas.openxmlformats.org/officeDocument/2006/relationships/image" Target="../media/image663.png"/><Relationship Id="rId102" Type="http://schemas.openxmlformats.org/officeDocument/2006/relationships/customXml" Target="../ink/ink676.xml"/><Relationship Id="rId123" Type="http://schemas.openxmlformats.org/officeDocument/2006/relationships/image" Target="../media/image685.png"/><Relationship Id="rId144" Type="http://schemas.openxmlformats.org/officeDocument/2006/relationships/customXml" Target="../ink/ink697.xml"/><Relationship Id="rId90" Type="http://schemas.openxmlformats.org/officeDocument/2006/relationships/customXml" Target="../ink/ink670.xml"/><Relationship Id="rId165" Type="http://schemas.openxmlformats.org/officeDocument/2006/relationships/image" Target="../media/image705.png"/><Relationship Id="rId186" Type="http://schemas.openxmlformats.org/officeDocument/2006/relationships/customXml" Target="../ink/ink718.xml"/><Relationship Id="rId211" Type="http://schemas.openxmlformats.org/officeDocument/2006/relationships/image" Target="../media/image728.png"/><Relationship Id="rId232" Type="http://schemas.openxmlformats.org/officeDocument/2006/relationships/customXml" Target="../ink/ink741.xml"/><Relationship Id="rId27" Type="http://schemas.openxmlformats.org/officeDocument/2006/relationships/image" Target="../media/image637.png"/><Relationship Id="rId48" Type="http://schemas.openxmlformats.org/officeDocument/2006/relationships/customXml" Target="../ink/ink649.xml"/><Relationship Id="rId69" Type="http://schemas.openxmlformats.org/officeDocument/2006/relationships/image" Target="../media/image658.png"/><Relationship Id="rId113" Type="http://schemas.openxmlformats.org/officeDocument/2006/relationships/image" Target="../media/image680.png"/><Relationship Id="rId134" Type="http://schemas.openxmlformats.org/officeDocument/2006/relationships/customXml" Target="../ink/ink692.xml"/><Relationship Id="rId80" Type="http://schemas.openxmlformats.org/officeDocument/2006/relationships/customXml" Target="../ink/ink665.xml"/><Relationship Id="rId155" Type="http://schemas.openxmlformats.org/officeDocument/2006/relationships/image" Target="../media/image700.png"/><Relationship Id="rId176" Type="http://schemas.openxmlformats.org/officeDocument/2006/relationships/customXml" Target="../ink/ink713.xml"/><Relationship Id="rId197" Type="http://schemas.openxmlformats.org/officeDocument/2006/relationships/image" Target="../media/image721.png"/><Relationship Id="rId201" Type="http://schemas.openxmlformats.org/officeDocument/2006/relationships/image" Target="../media/image723.png"/><Relationship Id="rId222" Type="http://schemas.openxmlformats.org/officeDocument/2006/relationships/customXml" Target="../ink/ink736.xml"/><Relationship Id="rId243" Type="http://schemas.openxmlformats.org/officeDocument/2006/relationships/image" Target="../media/image744.png"/><Relationship Id="rId17" Type="http://schemas.openxmlformats.org/officeDocument/2006/relationships/image" Target="../media/image632.png"/><Relationship Id="rId38" Type="http://schemas.openxmlformats.org/officeDocument/2006/relationships/customXml" Target="../ink/ink644.xml"/><Relationship Id="rId59" Type="http://schemas.openxmlformats.org/officeDocument/2006/relationships/image" Target="../media/image653.png"/><Relationship Id="rId103" Type="http://schemas.openxmlformats.org/officeDocument/2006/relationships/image" Target="../media/image675.png"/><Relationship Id="rId124" Type="http://schemas.openxmlformats.org/officeDocument/2006/relationships/customXml" Target="../ink/ink687.xml"/><Relationship Id="rId70" Type="http://schemas.openxmlformats.org/officeDocument/2006/relationships/customXml" Target="../ink/ink660.xml"/><Relationship Id="rId91" Type="http://schemas.openxmlformats.org/officeDocument/2006/relationships/image" Target="../media/image669.png"/><Relationship Id="rId145" Type="http://schemas.openxmlformats.org/officeDocument/2006/relationships/image" Target="../media/image696.png"/><Relationship Id="rId166" Type="http://schemas.openxmlformats.org/officeDocument/2006/relationships/customXml" Target="../ink/ink708.xml"/><Relationship Id="rId187" Type="http://schemas.openxmlformats.org/officeDocument/2006/relationships/image" Target="../media/image716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731.xml"/><Relationship Id="rId233" Type="http://schemas.openxmlformats.org/officeDocument/2006/relationships/image" Target="../media/image739.png"/><Relationship Id="rId28" Type="http://schemas.openxmlformats.org/officeDocument/2006/relationships/customXml" Target="../ink/ink639.xml"/><Relationship Id="rId49" Type="http://schemas.openxmlformats.org/officeDocument/2006/relationships/image" Target="../media/image648.png"/><Relationship Id="rId114" Type="http://schemas.openxmlformats.org/officeDocument/2006/relationships/customXml" Target="../ink/ink682.xml"/><Relationship Id="rId60" Type="http://schemas.openxmlformats.org/officeDocument/2006/relationships/customXml" Target="../ink/ink655.xml"/><Relationship Id="rId81" Type="http://schemas.openxmlformats.org/officeDocument/2006/relationships/image" Target="../media/image664.png"/><Relationship Id="rId135" Type="http://schemas.openxmlformats.org/officeDocument/2006/relationships/image" Target="../media/image691.png"/><Relationship Id="rId156" Type="http://schemas.openxmlformats.org/officeDocument/2006/relationships/customXml" Target="../ink/ink703.xml"/><Relationship Id="rId177" Type="http://schemas.openxmlformats.org/officeDocument/2006/relationships/image" Target="../media/image711.png"/><Relationship Id="rId198" Type="http://schemas.openxmlformats.org/officeDocument/2006/relationships/customXml" Target="../ink/ink724.xml"/><Relationship Id="rId202" Type="http://schemas.openxmlformats.org/officeDocument/2006/relationships/customXml" Target="../ink/ink726.xml"/><Relationship Id="rId223" Type="http://schemas.openxmlformats.org/officeDocument/2006/relationships/image" Target="../media/image734.png"/><Relationship Id="rId244" Type="http://schemas.openxmlformats.org/officeDocument/2006/relationships/customXml" Target="../ink/ink747.xml"/><Relationship Id="rId18" Type="http://schemas.openxmlformats.org/officeDocument/2006/relationships/customXml" Target="../ink/ink634.xml"/><Relationship Id="rId39" Type="http://schemas.openxmlformats.org/officeDocument/2006/relationships/image" Target="../media/image643.png"/><Relationship Id="rId50" Type="http://schemas.openxmlformats.org/officeDocument/2006/relationships/customXml" Target="../ink/ink650.xml"/><Relationship Id="rId104" Type="http://schemas.openxmlformats.org/officeDocument/2006/relationships/customXml" Target="../ink/ink677.xml"/><Relationship Id="rId125" Type="http://schemas.openxmlformats.org/officeDocument/2006/relationships/image" Target="../media/image686.png"/><Relationship Id="rId146" Type="http://schemas.openxmlformats.org/officeDocument/2006/relationships/customXml" Target="../ink/ink698.xml"/><Relationship Id="rId167" Type="http://schemas.openxmlformats.org/officeDocument/2006/relationships/image" Target="../media/image706.png"/><Relationship Id="rId188" Type="http://schemas.openxmlformats.org/officeDocument/2006/relationships/customXml" Target="../ink/ink719.xml"/><Relationship Id="rId71" Type="http://schemas.openxmlformats.org/officeDocument/2006/relationships/image" Target="../media/image659.png"/><Relationship Id="rId92" Type="http://schemas.openxmlformats.org/officeDocument/2006/relationships/customXml" Target="../ink/ink671.xml"/><Relationship Id="rId213" Type="http://schemas.openxmlformats.org/officeDocument/2006/relationships/image" Target="../media/image729.png"/><Relationship Id="rId234" Type="http://schemas.openxmlformats.org/officeDocument/2006/relationships/customXml" Target="../ink/ink742.xml"/><Relationship Id="rId2" Type="http://schemas.openxmlformats.org/officeDocument/2006/relationships/customXml" Target="../ink/ink626.xml"/><Relationship Id="rId29" Type="http://schemas.openxmlformats.org/officeDocument/2006/relationships/image" Target="../media/image638.png"/><Relationship Id="rId40" Type="http://schemas.openxmlformats.org/officeDocument/2006/relationships/customXml" Target="../ink/ink645.xml"/><Relationship Id="rId115" Type="http://schemas.openxmlformats.org/officeDocument/2006/relationships/image" Target="../media/image681.png"/><Relationship Id="rId136" Type="http://schemas.openxmlformats.org/officeDocument/2006/relationships/customXml" Target="../ink/ink693.xml"/><Relationship Id="rId157" Type="http://schemas.openxmlformats.org/officeDocument/2006/relationships/image" Target="../media/image701.png"/><Relationship Id="rId178" Type="http://schemas.openxmlformats.org/officeDocument/2006/relationships/customXml" Target="../ink/ink714.xml"/><Relationship Id="rId61" Type="http://schemas.openxmlformats.org/officeDocument/2006/relationships/image" Target="../media/image654.png"/><Relationship Id="rId82" Type="http://schemas.openxmlformats.org/officeDocument/2006/relationships/customXml" Target="../ink/ink666.xml"/><Relationship Id="rId199" Type="http://schemas.openxmlformats.org/officeDocument/2006/relationships/image" Target="../media/image722.png"/><Relationship Id="rId203" Type="http://schemas.openxmlformats.org/officeDocument/2006/relationships/image" Target="../media/image724.png"/><Relationship Id="rId19" Type="http://schemas.openxmlformats.org/officeDocument/2006/relationships/image" Target="../media/image633.png"/><Relationship Id="rId224" Type="http://schemas.openxmlformats.org/officeDocument/2006/relationships/customXml" Target="../ink/ink737.xml"/><Relationship Id="rId245" Type="http://schemas.openxmlformats.org/officeDocument/2006/relationships/image" Target="../media/image745.png"/><Relationship Id="rId30" Type="http://schemas.openxmlformats.org/officeDocument/2006/relationships/customXml" Target="../ink/ink640.xml"/><Relationship Id="rId105" Type="http://schemas.openxmlformats.org/officeDocument/2006/relationships/image" Target="../media/image676.png"/><Relationship Id="rId126" Type="http://schemas.openxmlformats.org/officeDocument/2006/relationships/customXml" Target="../ink/ink688.xml"/><Relationship Id="rId147" Type="http://schemas.openxmlformats.org/officeDocument/2006/relationships/image" Target="../media/image697.png"/><Relationship Id="rId168" Type="http://schemas.openxmlformats.org/officeDocument/2006/relationships/customXml" Target="../ink/ink709.xml"/><Relationship Id="rId51" Type="http://schemas.openxmlformats.org/officeDocument/2006/relationships/image" Target="../media/image649.png"/><Relationship Id="rId72" Type="http://schemas.openxmlformats.org/officeDocument/2006/relationships/customXml" Target="../ink/ink661.xml"/><Relationship Id="rId93" Type="http://schemas.openxmlformats.org/officeDocument/2006/relationships/image" Target="../media/image670.png"/><Relationship Id="rId189" Type="http://schemas.openxmlformats.org/officeDocument/2006/relationships/image" Target="../media/image717.png"/><Relationship Id="rId3" Type="http://schemas.openxmlformats.org/officeDocument/2006/relationships/image" Target="../media/image625.png"/><Relationship Id="rId214" Type="http://schemas.openxmlformats.org/officeDocument/2006/relationships/customXml" Target="../ink/ink732.xml"/><Relationship Id="rId235" Type="http://schemas.openxmlformats.org/officeDocument/2006/relationships/image" Target="../media/image740.png"/><Relationship Id="rId116" Type="http://schemas.openxmlformats.org/officeDocument/2006/relationships/customXml" Target="../ink/ink683.xml"/><Relationship Id="rId137" Type="http://schemas.openxmlformats.org/officeDocument/2006/relationships/image" Target="../media/image692.png"/><Relationship Id="rId158" Type="http://schemas.openxmlformats.org/officeDocument/2006/relationships/customXml" Target="../ink/ink704.xml"/><Relationship Id="rId20" Type="http://schemas.openxmlformats.org/officeDocument/2006/relationships/customXml" Target="../ink/ink635.xml"/><Relationship Id="rId41" Type="http://schemas.openxmlformats.org/officeDocument/2006/relationships/image" Target="../media/image644.png"/><Relationship Id="rId62" Type="http://schemas.openxmlformats.org/officeDocument/2006/relationships/customXml" Target="../ink/ink656.xml"/><Relationship Id="rId83" Type="http://schemas.openxmlformats.org/officeDocument/2006/relationships/image" Target="../media/image665.png"/><Relationship Id="rId179" Type="http://schemas.openxmlformats.org/officeDocument/2006/relationships/image" Target="../media/image712.png"/><Relationship Id="rId190" Type="http://schemas.openxmlformats.org/officeDocument/2006/relationships/customXml" Target="../ink/ink720.xml"/><Relationship Id="rId204" Type="http://schemas.openxmlformats.org/officeDocument/2006/relationships/customXml" Target="../ink/ink727.xml"/><Relationship Id="rId225" Type="http://schemas.openxmlformats.org/officeDocument/2006/relationships/image" Target="../media/image735.png"/><Relationship Id="rId246" Type="http://schemas.openxmlformats.org/officeDocument/2006/relationships/customXml" Target="../ink/ink748.xml"/><Relationship Id="rId106" Type="http://schemas.openxmlformats.org/officeDocument/2006/relationships/customXml" Target="../ink/ink678.xml"/><Relationship Id="rId127" Type="http://schemas.openxmlformats.org/officeDocument/2006/relationships/image" Target="../media/image6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40B70-2856-4126-91A7-A74E969FDD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Moles and LIMITING reactant or EXCESS reactant calculations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38DDC0-BA65-421E-BC56-E9C9DAB355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079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Calculations involving excess chemicals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Here when the reactants react making products, one of the chemicals will run out and then reaction will stop. The chemical left over is said to be in </a:t>
            </a:r>
            <a:r>
              <a:rPr lang="en-GB" dirty="0">
                <a:solidFill>
                  <a:srgbClr val="FF0000"/>
                </a:solidFill>
              </a:rPr>
              <a:t>EXCESS</a:t>
            </a:r>
            <a:r>
              <a:rPr lang="en-GB" dirty="0"/>
              <a:t> and the chemical that has all reacted away is said to be the limiting reactant. It is the quantity of the </a:t>
            </a:r>
            <a:r>
              <a:rPr lang="en-GB" dirty="0">
                <a:solidFill>
                  <a:srgbClr val="FF0000"/>
                </a:solidFill>
              </a:rPr>
              <a:t>LIMITING REACTANT</a:t>
            </a:r>
            <a:r>
              <a:rPr lang="en-GB" dirty="0"/>
              <a:t> that will dictate exactly how much reaction will take place.</a:t>
            </a:r>
          </a:p>
          <a:p>
            <a:endParaRPr lang="en-GB" dirty="0"/>
          </a:p>
          <a:p>
            <a:r>
              <a:rPr lang="en-GB" dirty="0"/>
              <a:t>Here we must use the 3 mathematical equations to calculate moles of the chemical we have , then use the balanced equation to look at how many moles would react with that chemical. Then use common sense to arrive at the answer</a:t>
            </a:r>
          </a:p>
          <a:p>
            <a:endParaRPr lang="en-GB" dirty="0"/>
          </a:p>
          <a:p>
            <a:r>
              <a:rPr lang="en-GB" dirty="0"/>
              <a:t>Worked example follows….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6948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D33D71-8B2F-47D9-9E12-78098AA43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1143000"/>
            <a:ext cx="89535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58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Moles and Yield calculations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612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Yield, what is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Yield for a chemical reaction is a measure of how much product is formed, and expressed as a percentage it gives information as to what proportion of reactants turn to products.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            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AFC481A-74AB-4283-8129-397417F9ADAD}"/>
              </a:ext>
            </a:extLst>
          </p:cNvPr>
          <p:cNvGrpSpPr/>
          <p:nvPr/>
        </p:nvGrpSpPr>
        <p:grpSpPr>
          <a:xfrm>
            <a:off x="1584877" y="3680064"/>
            <a:ext cx="871560" cy="442440"/>
            <a:chOff x="1584877" y="3680064"/>
            <a:chExt cx="871560" cy="44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C2990E0-E48C-4C3A-A2E1-17AACFF00608}"/>
                    </a:ext>
                  </a:extLst>
                </p14:cNvPr>
                <p14:cNvContentPartPr/>
                <p14:nvPr/>
              </p14:nvContentPartPr>
              <p14:xfrm>
                <a:off x="1584877" y="3803184"/>
                <a:ext cx="125280" cy="145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C2990E0-E48C-4C3A-A2E1-17AACFF0060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576237" y="3794184"/>
                  <a:ext cx="1429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8D13A8D-7C8E-43CA-950B-691967E8B1B4}"/>
                    </a:ext>
                  </a:extLst>
                </p14:cNvPr>
                <p14:cNvContentPartPr/>
                <p14:nvPr/>
              </p14:nvContentPartPr>
              <p14:xfrm>
                <a:off x="1669837" y="3813984"/>
                <a:ext cx="64080" cy="3085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8D13A8D-7C8E-43CA-950B-691967E8B1B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661197" y="3804984"/>
                  <a:ext cx="8172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A42B095-89AE-4BCB-B9EF-49E4ED53D042}"/>
                    </a:ext>
                  </a:extLst>
                </p14:cNvPr>
                <p14:cNvContentPartPr/>
                <p14:nvPr/>
              </p14:nvContentPartPr>
              <p14:xfrm>
                <a:off x="1818877" y="3845664"/>
                <a:ext cx="9720" cy="1864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A42B095-89AE-4BCB-B9EF-49E4ED53D04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809877" y="3837024"/>
                  <a:ext cx="2736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37C474A-B865-4020-92B0-85BF27764863}"/>
                    </a:ext>
                  </a:extLst>
                </p14:cNvPr>
                <p14:cNvContentPartPr/>
                <p14:nvPr/>
              </p14:nvContentPartPr>
              <p14:xfrm>
                <a:off x="1926517" y="3836664"/>
                <a:ext cx="115560" cy="1947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37C474A-B865-4020-92B0-85BF2776486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917877" y="3828024"/>
                  <a:ext cx="1332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1325A26-E47F-4C2C-A69F-7BA3B5548522}"/>
                    </a:ext>
                  </a:extLst>
                </p14:cNvPr>
                <p14:cNvContentPartPr/>
                <p14:nvPr/>
              </p14:nvContentPartPr>
              <p14:xfrm>
                <a:off x="2094277" y="3691224"/>
                <a:ext cx="68400" cy="3088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1325A26-E47F-4C2C-A69F-7BA3B554852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085277" y="3682584"/>
                  <a:ext cx="8604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8B95253-8840-4E43-B915-BFF32C52EAA5}"/>
                    </a:ext>
                  </a:extLst>
                </p14:cNvPr>
                <p14:cNvContentPartPr/>
                <p14:nvPr/>
              </p14:nvContentPartPr>
              <p14:xfrm>
                <a:off x="2243317" y="3680064"/>
                <a:ext cx="213120" cy="3470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8B95253-8840-4E43-B915-BFF32C52EAA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234317" y="3671424"/>
                  <a:ext cx="230760" cy="36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F3ABF60-596D-4C0A-BDB2-46938C18A968}"/>
              </a:ext>
            </a:extLst>
          </p:cNvPr>
          <p:cNvGrpSpPr/>
          <p:nvPr/>
        </p:nvGrpSpPr>
        <p:grpSpPr>
          <a:xfrm>
            <a:off x="2615917" y="3828384"/>
            <a:ext cx="78120" cy="93960"/>
            <a:chOff x="2615917" y="3828384"/>
            <a:chExt cx="78120" cy="9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23FA66E-F327-42FE-8324-74B052E85746}"/>
                    </a:ext>
                  </a:extLst>
                </p14:cNvPr>
                <p14:cNvContentPartPr/>
                <p14:nvPr/>
              </p14:nvContentPartPr>
              <p14:xfrm>
                <a:off x="2619157" y="3828384"/>
                <a:ext cx="63720" cy="169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23FA66E-F327-42FE-8324-74B052E8574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610157" y="3819744"/>
                  <a:ext cx="813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4477BF9-AB3A-43FE-AF41-FED54320659D}"/>
                    </a:ext>
                  </a:extLst>
                </p14:cNvPr>
                <p14:cNvContentPartPr/>
                <p14:nvPr/>
              </p14:nvContentPartPr>
              <p14:xfrm>
                <a:off x="2615917" y="3899304"/>
                <a:ext cx="78120" cy="230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4477BF9-AB3A-43FE-AF41-FED54320659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607277" y="3890664"/>
                  <a:ext cx="95760" cy="4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8A62308-7145-45F6-9384-0D9D0BAB18F4}"/>
              </a:ext>
            </a:extLst>
          </p:cNvPr>
          <p:cNvGrpSpPr/>
          <p:nvPr/>
        </p:nvGrpSpPr>
        <p:grpSpPr>
          <a:xfrm>
            <a:off x="3159157" y="3432384"/>
            <a:ext cx="1044720" cy="331920"/>
            <a:chOff x="3159157" y="3432384"/>
            <a:chExt cx="1044720" cy="33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8B78B18-3E15-49E5-98DA-443197692F69}"/>
                    </a:ext>
                  </a:extLst>
                </p14:cNvPr>
                <p14:cNvContentPartPr/>
                <p14:nvPr/>
              </p14:nvContentPartPr>
              <p14:xfrm>
                <a:off x="3159157" y="3576024"/>
                <a:ext cx="102600" cy="1872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8B78B18-3E15-49E5-98DA-443197692F6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150517" y="3567024"/>
                  <a:ext cx="1202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0F48291-66A7-4DDC-A1A9-314839B03DFF}"/>
                    </a:ext>
                  </a:extLst>
                </p14:cNvPr>
                <p14:cNvContentPartPr/>
                <p14:nvPr/>
              </p14:nvContentPartPr>
              <p14:xfrm>
                <a:off x="3169237" y="3681504"/>
                <a:ext cx="69120" cy="547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0F48291-66A7-4DDC-A1A9-314839B03DF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160237" y="3672504"/>
                  <a:ext cx="867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4163DC1-471D-49D5-919A-8F5B317E4A20}"/>
                    </a:ext>
                  </a:extLst>
                </p14:cNvPr>
                <p14:cNvContentPartPr/>
                <p14:nvPr/>
              </p14:nvContentPartPr>
              <p14:xfrm>
                <a:off x="3312877" y="3651984"/>
                <a:ext cx="223560" cy="1004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4163DC1-471D-49D5-919A-8F5B317E4A2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303877" y="3643344"/>
                  <a:ext cx="2412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27FDD33-6DA3-4719-B16C-821E14AD0006}"/>
                    </a:ext>
                  </a:extLst>
                </p14:cNvPr>
                <p14:cNvContentPartPr/>
                <p14:nvPr/>
              </p14:nvContentPartPr>
              <p14:xfrm>
                <a:off x="3596557" y="3649824"/>
                <a:ext cx="110880" cy="114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27FDD33-6DA3-4719-B16C-821E14AD000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587917" y="3640824"/>
                  <a:ext cx="1285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03D009F-A160-4267-9865-0A82A532895F}"/>
                    </a:ext>
                  </a:extLst>
                </p14:cNvPr>
                <p14:cNvContentPartPr/>
                <p14:nvPr/>
              </p14:nvContentPartPr>
              <p14:xfrm>
                <a:off x="3749197" y="3624984"/>
                <a:ext cx="364680" cy="1080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03D009F-A160-4267-9865-0A82A532895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740557" y="3615984"/>
                  <a:ext cx="3823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5E1889A-9574-41E3-B126-7E87F721B2FA}"/>
                    </a:ext>
                  </a:extLst>
                </p14:cNvPr>
                <p14:cNvContentPartPr/>
                <p14:nvPr/>
              </p14:nvContentPartPr>
              <p14:xfrm>
                <a:off x="4117117" y="3432384"/>
                <a:ext cx="86760" cy="2541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5E1889A-9574-41E3-B126-7E87F721B2F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108477" y="3423384"/>
                  <a:ext cx="10440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DBB5CCB9-D902-4BE1-8331-A37FB1E9F717}"/>
                    </a:ext>
                  </a:extLst>
                </p14:cNvPr>
                <p14:cNvContentPartPr/>
                <p14:nvPr/>
              </p14:nvContentPartPr>
              <p14:xfrm>
                <a:off x="4126477" y="3528504"/>
                <a:ext cx="67680" cy="460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BB5CCB9-D902-4BE1-8331-A37FB1E9F71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17477" y="3519864"/>
                  <a:ext cx="85320" cy="63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CC9EBF4-8A1E-48C6-8408-C08E2DE8B649}"/>
                  </a:ext>
                </a:extLst>
              </p14:cNvPr>
              <p14:cNvContentPartPr/>
              <p14:nvPr/>
            </p14:nvContentPartPr>
            <p14:xfrm>
              <a:off x="4529317" y="3457584"/>
              <a:ext cx="355680" cy="4006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CC9EBF4-8A1E-48C6-8408-C08E2DE8B64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520677" y="3448944"/>
                <a:ext cx="373320" cy="418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D0908F07-0EE4-461E-9998-8D0F0627C652}"/>
              </a:ext>
            </a:extLst>
          </p:cNvPr>
          <p:cNvGrpSpPr/>
          <p:nvPr/>
        </p:nvGrpSpPr>
        <p:grpSpPr>
          <a:xfrm>
            <a:off x="5194597" y="3418704"/>
            <a:ext cx="947520" cy="192240"/>
            <a:chOff x="5194597" y="3418704"/>
            <a:chExt cx="947520" cy="19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975E29B-65CC-43E4-89DB-06652326D9BF}"/>
                    </a:ext>
                  </a:extLst>
                </p14:cNvPr>
                <p14:cNvContentPartPr/>
                <p14:nvPr/>
              </p14:nvContentPartPr>
              <p14:xfrm>
                <a:off x="5194597" y="3457584"/>
                <a:ext cx="71640" cy="1494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3975E29B-65CC-43E4-89DB-06652326D9B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5957" y="3448944"/>
                  <a:ext cx="8928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4A8AA4D-FAB0-4EB0-B044-26286291B350}"/>
                    </a:ext>
                  </a:extLst>
                </p14:cNvPr>
                <p14:cNvContentPartPr/>
                <p14:nvPr/>
              </p14:nvContentPartPr>
              <p14:xfrm>
                <a:off x="5237077" y="3437424"/>
                <a:ext cx="93240" cy="1735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4A8AA4D-FAB0-4EB0-B044-26286291B35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228437" y="3428784"/>
                  <a:ext cx="1108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6813B9A-910C-49E9-8C82-CB2FE95139A5}"/>
                    </a:ext>
                  </a:extLst>
                </p14:cNvPr>
                <p14:cNvContentPartPr/>
                <p14:nvPr/>
              </p14:nvContentPartPr>
              <p14:xfrm>
                <a:off x="5212237" y="3484944"/>
                <a:ext cx="214920" cy="115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6813B9A-910C-49E9-8C82-CB2FE95139A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203597" y="3475944"/>
                  <a:ext cx="2325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61F5225-E42F-4776-82ED-95934437A424}"/>
                    </a:ext>
                  </a:extLst>
                </p14:cNvPr>
                <p14:cNvContentPartPr/>
                <p14:nvPr/>
              </p14:nvContentPartPr>
              <p14:xfrm>
                <a:off x="5550277" y="3493584"/>
                <a:ext cx="29160" cy="982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61F5225-E42F-4776-82ED-95934437A42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541277" y="3484584"/>
                  <a:ext cx="468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0BAF117-07B0-42B9-A0DA-08134E63C422}"/>
                    </a:ext>
                  </a:extLst>
                </p14:cNvPr>
                <p14:cNvContentPartPr/>
                <p14:nvPr/>
              </p14:nvContentPartPr>
              <p14:xfrm>
                <a:off x="5480437" y="3478464"/>
                <a:ext cx="316440" cy="1098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0BAF117-07B0-42B9-A0DA-08134E63C42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471797" y="3469464"/>
                  <a:ext cx="3340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FEA93B1-DB42-4053-A11E-6083F3DF0D5F}"/>
                    </a:ext>
                  </a:extLst>
                </p14:cNvPr>
                <p14:cNvContentPartPr/>
                <p14:nvPr/>
              </p14:nvContentPartPr>
              <p14:xfrm>
                <a:off x="5863477" y="3418704"/>
                <a:ext cx="119880" cy="1519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FEA93B1-DB42-4053-A11E-6083F3DF0D5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854477" y="3409704"/>
                  <a:ext cx="1375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12AEBB6-5C06-4A64-B661-D311D5226648}"/>
                    </a:ext>
                  </a:extLst>
                </p14:cNvPr>
                <p14:cNvContentPartPr/>
                <p14:nvPr/>
              </p14:nvContentPartPr>
              <p14:xfrm>
                <a:off x="5869237" y="3488184"/>
                <a:ext cx="82800" cy="446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12AEBB6-5C06-4A64-B661-D311D522664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860237" y="3479544"/>
                  <a:ext cx="1004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D8BBCC9-27DB-4D08-8681-A3C7B5EADDC0}"/>
                    </a:ext>
                  </a:extLst>
                </p14:cNvPr>
                <p14:cNvContentPartPr/>
                <p14:nvPr/>
              </p14:nvContentPartPr>
              <p14:xfrm>
                <a:off x="6048517" y="3438144"/>
                <a:ext cx="93600" cy="1393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D8BBCC9-27DB-4D08-8681-A3C7B5EADDC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039877" y="3429144"/>
                  <a:ext cx="111240" cy="15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1ED471F-F0E1-43EB-9425-241D965AA736}"/>
              </a:ext>
            </a:extLst>
          </p:cNvPr>
          <p:cNvGrpSpPr/>
          <p:nvPr/>
        </p:nvGrpSpPr>
        <p:grpSpPr>
          <a:xfrm>
            <a:off x="6430837" y="3260664"/>
            <a:ext cx="1011240" cy="416520"/>
            <a:chOff x="6430837" y="3260664"/>
            <a:chExt cx="1011240" cy="41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7DD2132-CB90-4CC9-989E-B909EFBDD1C0}"/>
                    </a:ext>
                  </a:extLst>
                </p14:cNvPr>
                <p14:cNvContentPartPr/>
                <p14:nvPr/>
              </p14:nvContentPartPr>
              <p14:xfrm>
                <a:off x="6453877" y="3532824"/>
                <a:ext cx="37800" cy="144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7DD2132-CB90-4CC9-989E-B909EFBDD1C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444877" y="3523824"/>
                  <a:ext cx="554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F190FFB-E9FC-403A-A01E-C0607B473096}"/>
                    </a:ext>
                  </a:extLst>
                </p14:cNvPr>
                <p14:cNvContentPartPr/>
                <p14:nvPr/>
              </p14:nvContentPartPr>
              <p14:xfrm>
                <a:off x="6430837" y="3461904"/>
                <a:ext cx="123480" cy="1501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F190FFB-E9FC-403A-A01E-C0607B47309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421837" y="3453264"/>
                  <a:ext cx="14112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C40D35B-E221-46C0-9A56-3ACD247E503A}"/>
                    </a:ext>
                  </a:extLst>
                </p14:cNvPr>
                <p14:cNvContentPartPr/>
                <p14:nvPr/>
              </p14:nvContentPartPr>
              <p14:xfrm>
                <a:off x="6596797" y="3322224"/>
                <a:ext cx="411120" cy="2617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C40D35B-E221-46C0-9A56-3ACD247E503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588157" y="3313224"/>
                  <a:ext cx="42876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473B3FE-99E8-430C-93E8-E0B97889A586}"/>
                    </a:ext>
                  </a:extLst>
                </p14:cNvPr>
                <p14:cNvContentPartPr/>
                <p14:nvPr/>
              </p14:nvContentPartPr>
              <p14:xfrm>
                <a:off x="7024477" y="3474864"/>
                <a:ext cx="135000" cy="828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473B3FE-99E8-430C-93E8-E0B97889A58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15477" y="3465864"/>
                  <a:ext cx="1526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22D0102-F907-4B1E-8740-42728E5873F5}"/>
                    </a:ext>
                  </a:extLst>
                </p14:cNvPr>
                <p14:cNvContentPartPr/>
                <p14:nvPr/>
              </p14:nvContentPartPr>
              <p14:xfrm>
                <a:off x="7200517" y="3434184"/>
                <a:ext cx="57600" cy="1216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22D0102-F907-4B1E-8740-42728E5873F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191877" y="3425184"/>
                  <a:ext cx="752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AEEB396-E6DE-4F52-B3AB-66239D6995B4}"/>
                    </a:ext>
                  </a:extLst>
                </p14:cNvPr>
                <p14:cNvContentPartPr/>
                <p14:nvPr/>
              </p14:nvContentPartPr>
              <p14:xfrm>
                <a:off x="7332997" y="3260664"/>
                <a:ext cx="109080" cy="2962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AEEB396-E6DE-4F52-B3AB-66239D6995B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324357" y="3252024"/>
                  <a:ext cx="126720" cy="313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303A1633-9871-4B23-9141-F7E6C0E596C7}"/>
                  </a:ext>
                </a:extLst>
              </p14:cNvPr>
              <p14:cNvContentPartPr/>
              <p14:nvPr/>
            </p14:nvContentPartPr>
            <p14:xfrm>
              <a:off x="3150517" y="3859344"/>
              <a:ext cx="4231440" cy="25272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303A1633-9871-4B23-9141-F7E6C0E596C7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3141877" y="3850344"/>
                <a:ext cx="4249080" cy="27036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92D4E913-9AA2-422B-93F8-272BEBAD5168}"/>
              </a:ext>
            </a:extLst>
          </p:cNvPr>
          <p:cNvGrpSpPr/>
          <p:nvPr/>
        </p:nvGrpSpPr>
        <p:grpSpPr>
          <a:xfrm>
            <a:off x="3086077" y="4181904"/>
            <a:ext cx="1616400" cy="312480"/>
            <a:chOff x="3086077" y="4181904"/>
            <a:chExt cx="1616400" cy="31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01AA894A-BF90-4017-8358-27A876F10D63}"/>
                    </a:ext>
                  </a:extLst>
                </p14:cNvPr>
                <p14:cNvContentPartPr/>
                <p14:nvPr/>
              </p14:nvContentPartPr>
              <p14:xfrm>
                <a:off x="3086077" y="4260024"/>
                <a:ext cx="170280" cy="186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01AA894A-BF90-4017-8358-27A876F10D6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077437" y="4251384"/>
                  <a:ext cx="1879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C19C5F9-86FE-4FD4-ABD9-8A889D4E570A}"/>
                    </a:ext>
                  </a:extLst>
                </p14:cNvPr>
                <p14:cNvContentPartPr/>
                <p14:nvPr/>
              </p14:nvContentPartPr>
              <p14:xfrm>
                <a:off x="3272917" y="4304304"/>
                <a:ext cx="133920" cy="1702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C19C5F9-86FE-4FD4-ABD9-8A889D4E570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264277" y="4295664"/>
                  <a:ext cx="1515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7DA545EB-6881-4397-BF21-CECF8E9ECDE2}"/>
                    </a:ext>
                  </a:extLst>
                </p14:cNvPr>
                <p14:cNvContentPartPr/>
                <p14:nvPr/>
              </p14:nvContentPartPr>
              <p14:xfrm>
                <a:off x="3455797" y="4332024"/>
                <a:ext cx="55800" cy="1555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7DA545EB-6881-4397-BF21-CECF8E9ECDE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446797" y="4323024"/>
                  <a:ext cx="734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2E437A05-60FD-417F-88B5-CDC27FAC56D3}"/>
                    </a:ext>
                  </a:extLst>
                </p14:cNvPr>
                <p14:cNvContentPartPr/>
                <p14:nvPr/>
              </p14:nvContentPartPr>
              <p14:xfrm>
                <a:off x="3425197" y="4311144"/>
                <a:ext cx="107640" cy="1832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2E437A05-60FD-417F-88B5-CDC27FAC56D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416197" y="4302504"/>
                  <a:ext cx="12528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EBA9EAF-0692-46DB-8C88-62129DDDEB0A}"/>
                    </a:ext>
                  </a:extLst>
                </p14:cNvPr>
                <p14:cNvContentPartPr/>
                <p14:nvPr/>
              </p14:nvContentPartPr>
              <p14:xfrm>
                <a:off x="3645517" y="4478904"/>
                <a:ext cx="360" cy="3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EBA9EAF-0692-46DB-8C88-62129DDDEB0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636517" y="447026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7ABFB7B2-3837-42E7-9749-115344507551}"/>
                    </a:ext>
                  </a:extLst>
                </p14:cNvPr>
                <p14:cNvContentPartPr/>
                <p14:nvPr/>
              </p14:nvContentPartPr>
              <p14:xfrm>
                <a:off x="3832357" y="4335624"/>
                <a:ext cx="134640" cy="1270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7ABFB7B2-3837-42E7-9749-11534450755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823717" y="4326984"/>
                  <a:ext cx="1522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4CA93404-3562-4A3B-A310-8A53564C79C0}"/>
                    </a:ext>
                  </a:extLst>
                </p14:cNvPr>
                <p14:cNvContentPartPr/>
                <p14:nvPr/>
              </p14:nvContentPartPr>
              <p14:xfrm>
                <a:off x="3982837" y="4346784"/>
                <a:ext cx="183240" cy="921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4CA93404-3562-4A3B-A310-8A53564C79C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973837" y="4338144"/>
                  <a:ext cx="2008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3AC7BE9D-9B2B-4194-B6B9-FE1E5165E9F6}"/>
                    </a:ext>
                  </a:extLst>
                </p14:cNvPr>
                <p14:cNvContentPartPr/>
                <p14:nvPr/>
              </p14:nvContentPartPr>
              <p14:xfrm>
                <a:off x="4190557" y="4334904"/>
                <a:ext cx="99000" cy="946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3AC7BE9D-9B2B-4194-B6B9-FE1E5165E9F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181557" y="4325904"/>
                  <a:ext cx="1166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123706E-CC89-44CA-9BCB-A58266FBFB3D}"/>
                    </a:ext>
                  </a:extLst>
                </p14:cNvPr>
                <p14:cNvContentPartPr/>
                <p14:nvPr/>
              </p14:nvContentPartPr>
              <p14:xfrm>
                <a:off x="4319077" y="4181904"/>
                <a:ext cx="352800" cy="2350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123706E-CC89-44CA-9BCB-A58266FBFB3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310077" y="4172904"/>
                  <a:ext cx="37044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603504E5-2477-47D5-8E03-593E6DC21EBB}"/>
                    </a:ext>
                  </a:extLst>
                </p14:cNvPr>
                <p14:cNvContentPartPr/>
                <p14:nvPr/>
              </p14:nvContentPartPr>
              <p14:xfrm>
                <a:off x="4644877" y="4259304"/>
                <a:ext cx="57600" cy="442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603504E5-2477-47D5-8E03-593E6DC21EB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635877" y="4250304"/>
                  <a:ext cx="75240" cy="61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DE5334C5-6A7D-4D0D-B1CC-07E6701D245D}"/>
                  </a:ext>
                </a:extLst>
              </p14:cNvPr>
              <p14:cNvContentPartPr/>
              <p14:nvPr/>
            </p14:nvContentPartPr>
            <p14:xfrm>
              <a:off x="4994437" y="4205664"/>
              <a:ext cx="250560" cy="41508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DE5334C5-6A7D-4D0D-B1CC-07E6701D245D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4985437" y="4196664"/>
                <a:ext cx="268200" cy="432720"/>
              </a:xfrm>
              <a:prstGeom prst="rect">
                <a:avLst/>
              </a:prstGeom>
            </p:spPr>
          </p:pic>
        </mc:Fallback>
      </mc:AlternateContent>
      <p:grpSp>
        <p:nvGrpSpPr>
          <p:cNvPr id="75" name="Group 74">
            <a:extLst>
              <a:ext uri="{FF2B5EF4-FFF2-40B4-BE49-F238E27FC236}">
                <a16:creationId xmlns:a16="http://schemas.microsoft.com/office/drawing/2014/main" id="{9722A54D-96F2-4CE6-ABE3-4AFB3BCBB6D1}"/>
              </a:ext>
            </a:extLst>
          </p:cNvPr>
          <p:cNvGrpSpPr/>
          <p:nvPr/>
        </p:nvGrpSpPr>
        <p:grpSpPr>
          <a:xfrm>
            <a:off x="5524357" y="4031424"/>
            <a:ext cx="1499040" cy="345600"/>
            <a:chOff x="5524357" y="4031424"/>
            <a:chExt cx="1499040" cy="34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6C9474AC-E7FE-4BBC-B971-2385154F2F93}"/>
                    </a:ext>
                  </a:extLst>
                </p14:cNvPr>
                <p14:cNvContentPartPr/>
                <p14:nvPr/>
              </p14:nvContentPartPr>
              <p14:xfrm>
                <a:off x="5524357" y="4263624"/>
                <a:ext cx="108720" cy="1134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6C9474AC-E7FE-4BBC-B971-2385154F2F9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515357" y="4254624"/>
                  <a:ext cx="1263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1FD779B4-2851-43F3-A5CC-91BC3B224DFF}"/>
                    </a:ext>
                  </a:extLst>
                </p14:cNvPr>
                <p14:cNvContentPartPr/>
                <p14:nvPr/>
              </p14:nvContentPartPr>
              <p14:xfrm>
                <a:off x="5712277" y="4279464"/>
                <a:ext cx="164160" cy="8532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1FD779B4-2851-43F3-A5CC-91BC3B224DF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703277" y="4270464"/>
                  <a:ext cx="1818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813BA6B-106D-4AE7-98C6-82CE97B8A57A}"/>
                    </a:ext>
                  </a:extLst>
                </p14:cNvPr>
                <p14:cNvContentPartPr/>
                <p14:nvPr/>
              </p14:nvContentPartPr>
              <p14:xfrm>
                <a:off x="5899117" y="4127184"/>
                <a:ext cx="83520" cy="2286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813BA6B-106D-4AE7-98C6-82CE97B8A57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890117" y="4118544"/>
                  <a:ext cx="1011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8B364477-D8F0-4016-B042-8FC2F6B72842}"/>
                    </a:ext>
                  </a:extLst>
                </p14:cNvPr>
                <p14:cNvContentPartPr/>
                <p14:nvPr/>
              </p14:nvContentPartPr>
              <p14:xfrm>
                <a:off x="6054997" y="4266144"/>
                <a:ext cx="57960" cy="986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8B364477-D8F0-4016-B042-8FC2F6B7284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045997" y="4257504"/>
                  <a:ext cx="756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C71DBB79-1204-485B-9C23-FF1F9C5E786E}"/>
                    </a:ext>
                  </a:extLst>
                </p14:cNvPr>
                <p14:cNvContentPartPr/>
                <p14:nvPr/>
              </p14:nvContentPartPr>
              <p14:xfrm>
                <a:off x="6174877" y="4266864"/>
                <a:ext cx="149760" cy="7740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C71DBB79-1204-485B-9C23-FF1F9C5E786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165877" y="4257864"/>
                  <a:ext cx="1674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223D4836-3FA0-431F-BB4D-38357E7240C2}"/>
                    </a:ext>
                  </a:extLst>
                </p14:cNvPr>
                <p14:cNvContentPartPr/>
                <p14:nvPr/>
              </p14:nvContentPartPr>
              <p14:xfrm>
                <a:off x="6351637" y="4062744"/>
                <a:ext cx="38880" cy="2754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223D4836-3FA0-431F-BB4D-38357E7240C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342997" y="4053744"/>
                  <a:ext cx="5652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7419EA9F-1618-4642-BD4A-763338BBEEC0}"/>
                    </a:ext>
                  </a:extLst>
                </p14:cNvPr>
                <p14:cNvContentPartPr/>
                <p14:nvPr/>
              </p14:nvContentPartPr>
              <p14:xfrm>
                <a:off x="6444517" y="4256784"/>
                <a:ext cx="170640" cy="903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7419EA9F-1618-4642-BD4A-763338BBEEC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435517" y="4248144"/>
                  <a:ext cx="1882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5FA218A7-4759-4A50-913E-34F73DAA75FF}"/>
                    </a:ext>
                  </a:extLst>
                </p14:cNvPr>
                <p14:cNvContentPartPr/>
                <p14:nvPr/>
              </p14:nvContentPartPr>
              <p14:xfrm>
                <a:off x="6606157" y="4099824"/>
                <a:ext cx="232920" cy="26028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5FA218A7-4759-4A50-913E-34F73DAA75F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597157" y="4091184"/>
                  <a:ext cx="25056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8C818A15-C96B-4AA5-AF1F-67D1961B6C3F}"/>
                    </a:ext>
                  </a:extLst>
                </p14:cNvPr>
                <p14:cNvContentPartPr/>
                <p14:nvPr/>
              </p14:nvContentPartPr>
              <p14:xfrm>
                <a:off x="6898837" y="4031424"/>
                <a:ext cx="124560" cy="2980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8C818A15-C96B-4AA5-AF1F-67D1961B6C3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889837" y="4022784"/>
                  <a:ext cx="14220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D1CA8F7B-AA18-4313-ADF7-C5FF53F0C454}"/>
                    </a:ext>
                  </a:extLst>
                </p14:cNvPr>
                <p14:cNvContentPartPr/>
                <p14:nvPr/>
              </p14:nvContentPartPr>
              <p14:xfrm>
                <a:off x="6618037" y="4173264"/>
                <a:ext cx="128880" cy="234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D1CA8F7B-AA18-4313-ADF7-C5FF53F0C45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609397" y="4164624"/>
                  <a:ext cx="146520" cy="4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F77EE7B-075F-475A-8455-99987C7D0887}"/>
              </a:ext>
            </a:extLst>
          </p:cNvPr>
          <p:cNvGrpSpPr/>
          <p:nvPr/>
        </p:nvGrpSpPr>
        <p:grpSpPr>
          <a:xfrm>
            <a:off x="7297717" y="3974544"/>
            <a:ext cx="1036440" cy="472320"/>
            <a:chOff x="7297717" y="3974544"/>
            <a:chExt cx="1036440" cy="47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7BB6664E-E913-4635-8CD9-67BBEDA0E340}"/>
                    </a:ext>
                  </a:extLst>
                </p14:cNvPr>
                <p14:cNvContentPartPr/>
                <p14:nvPr/>
              </p14:nvContentPartPr>
              <p14:xfrm>
                <a:off x="7297717" y="4201704"/>
                <a:ext cx="163800" cy="2451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7BB6664E-E913-4635-8CD9-67BBEDA0E34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288717" y="4193064"/>
                  <a:ext cx="18144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0A726529-2D15-48C3-A5F3-6FE8D95768B1}"/>
                    </a:ext>
                  </a:extLst>
                </p14:cNvPr>
                <p14:cNvContentPartPr/>
                <p14:nvPr/>
              </p14:nvContentPartPr>
              <p14:xfrm>
                <a:off x="7510477" y="4037904"/>
                <a:ext cx="410040" cy="2599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0A726529-2D15-48C3-A5F3-6FE8D95768B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501837" y="4028904"/>
                  <a:ext cx="42768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5E869EC2-C9AA-4D2D-B52E-2055F0213D10}"/>
                    </a:ext>
                  </a:extLst>
                </p14:cNvPr>
                <p14:cNvContentPartPr/>
                <p14:nvPr/>
              </p14:nvContentPartPr>
              <p14:xfrm>
                <a:off x="7946077" y="4201344"/>
                <a:ext cx="130320" cy="738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5E869EC2-C9AA-4D2D-B52E-2055F0213D1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937077" y="4192704"/>
                  <a:ext cx="1479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284CD229-B257-43D6-A4BC-4653FFCC75AB}"/>
                    </a:ext>
                  </a:extLst>
                </p14:cNvPr>
                <p14:cNvContentPartPr/>
                <p14:nvPr/>
              </p14:nvContentPartPr>
              <p14:xfrm>
                <a:off x="8102677" y="3974544"/>
                <a:ext cx="175680" cy="2847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284CD229-B257-43D6-A4BC-4653FFCC75AB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093677" y="3965544"/>
                  <a:ext cx="19332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C3DFCCEA-DCA3-4471-857F-9733EBD52BDA}"/>
                    </a:ext>
                  </a:extLst>
                </p14:cNvPr>
                <p14:cNvContentPartPr/>
                <p14:nvPr/>
              </p14:nvContentPartPr>
              <p14:xfrm>
                <a:off x="8241997" y="4066704"/>
                <a:ext cx="92160" cy="810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C3DFCCEA-DCA3-4471-857F-9733EBD52BD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233357" y="4057704"/>
                  <a:ext cx="109800" cy="9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1CD02E8-4639-45A5-94C4-9D58676D697D}"/>
              </a:ext>
            </a:extLst>
          </p:cNvPr>
          <p:cNvGrpSpPr/>
          <p:nvPr/>
        </p:nvGrpSpPr>
        <p:grpSpPr>
          <a:xfrm>
            <a:off x="3600517" y="4763664"/>
            <a:ext cx="795240" cy="224640"/>
            <a:chOff x="3600517" y="4763664"/>
            <a:chExt cx="795240" cy="22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D6C09696-1F4E-4C25-8AC8-98C20A9DED4F}"/>
                    </a:ext>
                  </a:extLst>
                </p14:cNvPr>
                <p14:cNvContentPartPr/>
                <p14:nvPr/>
              </p14:nvContentPartPr>
              <p14:xfrm>
                <a:off x="3600517" y="4763664"/>
                <a:ext cx="249480" cy="13212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D6C09696-1F4E-4C25-8AC8-98C20A9DED4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591517" y="4754664"/>
                  <a:ext cx="2671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0517E1FB-C722-4EE0-BEA9-191BC96980EB}"/>
                    </a:ext>
                  </a:extLst>
                </p14:cNvPr>
                <p14:cNvContentPartPr/>
                <p14:nvPr/>
              </p14:nvContentPartPr>
              <p14:xfrm>
                <a:off x="3965557" y="4771944"/>
                <a:ext cx="19800" cy="1112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0517E1FB-C722-4EE0-BEA9-191BC96980E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956557" y="4762944"/>
                  <a:ext cx="374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397741C5-3095-4193-B5E7-DD1451216D01}"/>
                    </a:ext>
                  </a:extLst>
                </p14:cNvPr>
                <p14:cNvContentPartPr/>
                <p14:nvPr/>
              </p14:nvContentPartPr>
              <p14:xfrm>
                <a:off x="4076797" y="4789224"/>
                <a:ext cx="123840" cy="763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397741C5-3095-4193-B5E7-DD1451216D0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068157" y="4780224"/>
                  <a:ext cx="1414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6B2BFD8D-147F-4F11-98E4-4A4C4EB339AA}"/>
                    </a:ext>
                  </a:extLst>
                </p14:cNvPr>
                <p14:cNvContentPartPr/>
                <p14:nvPr/>
              </p14:nvContentPartPr>
              <p14:xfrm>
                <a:off x="4266157" y="4763664"/>
                <a:ext cx="129600" cy="2246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6B2BFD8D-147F-4F11-98E4-4A4C4EB339A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257517" y="4755024"/>
                  <a:ext cx="147240" cy="24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8C507E9B-9167-44B1-9404-4F9B82BDDE7C}"/>
                  </a:ext>
                </a:extLst>
              </p14:cNvPr>
              <p14:cNvContentPartPr/>
              <p14:nvPr/>
            </p14:nvContentPartPr>
            <p14:xfrm>
              <a:off x="3996517" y="4630464"/>
              <a:ext cx="20520" cy="1692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8C507E9B-9167-44B1-9404-4F9B82BDDE7C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3987877" y="4621824"/>
                <a:ext cx="38160" cy="3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6" name="Group 105">
            <a:extLst>
              <a:ext uri="{FF2B5EF4-FFF2-40B4-BE49-F238E27FC236}">
                <a16:creationId xmlns:a16="http://schemas.microsoft.com/office/drawing/2014/main" id="{E504008B-5930-4813-8D31-6EF887A7693B}"/>
              </a:ext>
            </a:extLst>
          </p:cNvPr>
          <p:cNvGrpSpPr/>
          <p:nvPr/>
        </p:nvGrpSpPr>
        <p:grpSpPr>
          <a:xfrm>
            <a:off x="4850077" y="4576464"/>
            <a:ext cx="845280" cy="258840"/>
            <a:chOff x="4850077" y="4576464"/>
            <a:chExt cx="845280" cy="25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5255BBB6-06C2-42CB-82F1-57635DFB57B3}"/>
                    </a:ext>
                  </a:extLst>
                </p14:cNvPr>
                <p14:cNvContentPartPr/>
                <p14:nvPr/>
              </p14:nvContentPartPr>
              <p14:xfrm>
                <a:off x="4850077" y="4734864"/>
                <a:ext cx="203760" cy="878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5255BBB6-06C2-42CB-82F1-57635DFB57B3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841437" y="4726224"/>
                  <a:ext cx="2214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37FED522-D693-416D-80C6-750E466BAFB3}"/>
                    </a:ext>
                  </a:extLst>
                </p14:cNvPr>
                <p14:cNvContentPartPr/>
                <p14:nvPr/>
              </p14:nvContentPartPr>
              <p14:xfrm>
                <a:off x="5130517" y="4576464"/>
                <a:ext cx="264960" cy="2404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37FED522-D693-416D-80C6-750E466BAFB3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121877" y="4567824"/>
                  <a:ext cx="28260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5E82C8FD-3165-4B7A-95BA-1BCBD5AB8731}"/>
                    </a:ext>
                  </a:extLst>
                </p14:cNvPr>
                <p14:cNvContentPartPr/>
                <p14:nvPr/>
              </p14:nvContentPartPr>
              <p14:xfrm>
                <a:off x="5436157" y="4654224"/>
                <a:ext cx="259200" cy="1810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5E82C8FD-3165-4B7A-95BA-1BCBD5AB873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427157" y="4645584"/>
                  <a:ext cx="276840" cy="19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D2E5F5C-79D9-4B7C-A796-650A5A7DB21B}"/>
              </a:ext>
            </a:extLst>
          </p:cNvPr>
          <p:cNvGrpSpPr/>
          <p:nvPr/>
        </p:nvGrpSpPr>
        <p:grpSpPr>
          <a:xfrm>
            <a:off x="6090637" y="4534344"/>
            <a:ext cx="728280" cy="259200"/>
            <a:chOff x="6090637" y="4534344"/>
            <a:chExt cx="728280" cy="25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D58F397E-3AB0-4FE5-A57A-0481EC941D7A}"/>
                    </a:ext>
                  </a:extLst>
                </p14:cNvPr>
                <p14:cNvContentPartPr/>
                <p14:nvPr/>
              </p14:nvContentPartPr>
              <p14:xfrm>
                <a:off x="6090637" y="4672584"/>
                <a:ext cx="40680" cy="1080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D58F397E-3AB0-4FE5-A57A-0481EC941D7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081637" y="4663944"/>
                  <a:ext cx="583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5328E614-5D41-47DE-9F52-7BC350EB40AA}"/>
                    </a:ext>
                  </a:extLst>
                </p14:cNvPr>
                <p14:cNvContentPartPr/>
                <p14:nvPr/>
              </p14:nvContentPartPr>
              <p14:xfrm>
                <a:off x="6220957" y="4534344"/>
                <a:ext cx="121320" cy="25920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5328E614-5D41-47DE-9F52-7BC350EB40AA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212317" y="4525344"/>
                  <a:ext cx="13896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3A34F14B-8654-4BA6-A4CA-D85D4B95E6DC}"/>
                    </a:ext>
                  </a:extLst>
                </p14:cNvPr>
                <p14:cNvContentPartPr/>
                <p14:nvPr/>
              </p14:nvContentPartPr>
              <p14:xfrm>
                <a:off x="6375397" y="4623984"/>
                <a:ext cx="94320" cy="13644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3A34F14B-8654-4BA6-A4CA-D85D4B95E6DC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366757" y="4615344"/>
                  <a:ext cx="1119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5772DC1F-9DA4-4011-B66C-4C02F791F1FF}"/>
                    </a:ext>
                  </a:extLst>
                </p14:cNvPr>
                <p14:cNvContentPartPr/>
                <p14:nvPr/>
              </p14:nvContentPartPr>
              <p14:xfrm>
                <a:off x="6505357" y="4666824"/>
                <a:ext cx="161640" cy="9576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5772DC1F-9DA4-4011-B66C-4C02F791F1F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496717" y="4658184"/>
                  <a:ext cx="1792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D8B49C1B-6CEA-4362-BAEF-65360EFECC02}"/>
                    </a:ext>
                  </a:extLst>
                </p14:cNvPr>
                <p14:cNvContentPartPr/>
                <p14:nvPr/>
              </p14:nvContentPartPr>
              <p14:xfrm>
                <a:off x="6662677" y="4606704"/>
                <a:ext cx="156240" cy="18000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D8B49C1B-6CEA-4362-BAEF-65360EFECC0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653677" y="4598064"/>
                  <a:ext cx="1738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42CBAE5D-B399-491B-B3EA-9544F3DB337A}"/>
                    </a:ext>
                  </a:extLst>
                </p14:cNvPr>
                <p14:cNvContentPartPr/>
                <p14:nvPr/>
              </p14:nvContentPartPr>
              <p14:xfrm>
                <a:off x="6110077" y="4537224"/>
                <a:ext cx="360" cy="36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42CBAE5D-B399-491B-B3EA-9544F3DB337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101437" y="452822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3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A9FAD774-CCD8-41EE-8002-F63E9B07ED7F}"/>
                  </a:ext>
                </a:extLst>
              </p14:cNvPr>
              <p14:cNvContentPartPr/>
              <p14:nvPr/>
            </p14:nvContentPartPr>
            <p14:xfrm>
              <a:off x="7320037" y="3795624"/>
              <a:ext cx="1010520" cy="8352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A9FAD774-CCD8-41EE-8002-F63E9B07ED7F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7311037" y="3786624"/>
                <a:ext cx="1028160" cy="101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4" name="Group 103">
            <a:extLst>
              <a:ext uri="{FF2B5EF4-FFF2-40B4-BE49-F238E27FC236}">
                <a16:creationId xmlns:a16="http://schemas.microsoft.com/office/drawing/2014/main" id="{6565C728-B77A-412A-9612-077E6231B403}"/>
              </a:ext>
            </a:extLst>
          </p:cNvPr>
          <p:cNvGrpSpPr/>
          <p:nvPr/>
        </p:nvGrpSpPr>
        <p:grpSpPr>
          <a:xfrm>
            <a:off x="8698117" y="3671064"/>
            <a:ext cx="199800" cy="199800"/>
            <a:chOff x="8698117" y="3671064"/>
            <a:chExt cx="199800" cy="19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CDC83A28-C353-466E-A857-92B15ABD7142}"/>
                    </a:ext>
                  </a:extLst>
                </p14:cNvPr>
                <p14:cNvContentPartPr/>
                <p14:nvPr/>
              </p14:nvContentPartPr>
              <p14:xfrm>
                <a:off x="8715037" y="3682224"/>
                <a:ext cx="138240" cy="16740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CDC83A28-C353-466E-A857-92B15ABD714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706037" y="3673224"/>
                  <a:ext cx="15588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9E742481-5AA4-4B7C-B6E5-03F194361E5A}"/>
                    </a:ext>
                  </a:extLst>
                </p14:cNvPr>
                <p14:cNvContentPartPr/>
                <p14:nvPr/>
              </p14:nvContentPartPr>
              <p14:xfrm>
                <a:off x="8698117" y="3671064"/>
                <a:ext cx="199800" cy="19980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9E742481-5AA4-4B7C-B6E5-03F194361E5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8689477" y="3662064"/>
                  <a:ext cx="217440" cy="21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C650B85-1C69-4255-B3FE-EA5F2E43496B}"/>
              </a:ext>
            </a:extLst>
          </p:cNvPr>
          <p:cNvGrpSpPr/>
          <p:nvPr/>
        </p:nvGrpSpPr>
        <p:grpSpPr>
          <a:xfrm>
            <a:off x="9201757" y="3587904"/>
            <a:ext cx="752400" cy="247320"/>
            <a:chOff x="9201757" y="3587904"/>
            <a:chExt cx="752400" cy="24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58273C6B-BCB7-4C8D-A57C-4D74D3ECC085}"/>
                    </a:ext>
                  </a:extLst>
                </p14:cNvPr>
                <p14:cNvContentPartPr/>
                <p14:nvPr/>
              </p14:nvContentPartPr>
              <p14:xfrm>
                <a:off x="9201757" y="3597264"/>
                <a:ext cx="72000" cy="23796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58273C6B-BCB7-4C8D-A57C-4D74D3ECC08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9192757" y="3588264"/>
                  <a:ext cx="8964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5828F387-5962-4043-81B1-AC3EA064E8B9}"/>
                    </a:ext>
                  </a:extLst>
                </p14:cNvPr>
                <p14:cNvContentPartPr/>
                <p14:nvPr/>
              </p14:nvContentPartPr>
              <p14:xfrm>
                <a:off x="9378157" y="3612384"/>
                <a:ext cx="200880" cy="19188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5828F387-5962-4043-81B1-AC3EA064E8B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9369157" y="3603384"/>
                  <a:ext cx="2185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69457E79-B300-43C2-ACD9-497AF665C836}"/>
                    </a:ext>
                  </a:extLst>
                </p14:cNvPr>
                <p14:cNvContentPartPr/>
                <p14:nvPr/>
              </p14:nvContentPartPr>
              <p14:xfrm>
                <a:off x="9725197" y="3587904"/>
                <a:ext cx="228960" cy="19908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69457E79-B300-43C2-ACD9-497AF665C83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9716557" y="3579264"/>
                  <a:ext cx="246600" cy="21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45B9573C-A57A-437A-8663-3276EF7888BF}"/>
              </a:ext>
            </a:extLst>
          </p:cNvPr>
          <p:cNvGrpSpPr/>
          <p:nvPr/>
        </p:nvGrpSpPr>
        <p:grpSpPr>
          <a:xfrm>
            <a:off x="1423597" y="5662224"/>
            <a:ext cx="606960" cy="260280"/>
            <a:chOff x="1423597" y="5662224"/>
            <a:chExt cx="606960" cy="26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C41603B5-1309-468F-A98D-E46A83325E4D}"/>
                    </a:ext>
                  </a:extLst>
                </p14:cNvPr>
                <p14:cNvContentPartPr/>
                <p14:nvPr/>
              </p14:nvContentPartPr>
              <p14:xfrm>
                <a:off x="1423597" y="5662224"/>
                <a:ext cx="149040" cy="24696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C41603B5-1309-468F-A98D-E46A83325E4D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414957" y="5653584"/>
                  <a:ext cx="16668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FDB37B5B-1993-4F26-B91F-073F575CE65B}"/>
                    </a:ext>
                  </a:extLst>
                </p14:cNvPr>
                <p14:cNvContentPartPr/>
                <p14:nvPr/>
              </p14:nvContentPartPr>
              <p14:xfrm>
                <a:off x="1646437" y="5726664"/>
                <a:ext cx="384120" cy="19584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FDB37B5B-1993-4F26-B91F-073F575CE65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637797" y="5718024"/>
                  <a:ext cx="401760" cy="21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59965CC-0C81-4BCD-AAFF-B7DDD05B22C2}"/>
              </a:ext>
            </a:extLst>
          </p:cNvPr>
          <p:cNvGrpSpPr/>
          <p:nvPr/>
        </p:nvGrpSpPr>
        <p:grpSpPr>
          <a:xfrm>
            <a:off x="2381917" y="5594184"/>
            <a:ext cx="763200" cy="318240"/>
            <a:chOff x="2381917" y="5594184"/>
            <a:chExt cx="763200" cy="31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956C790F-848E-49A2-A390-4B55ECA18201}"/>
                    </a:ext>
                  </a:extLst>
                </p14:cNvPr>
                <p14:cNvContentPartPr/>
                <p14:nvPr/>
              </p14:nvContentPartPr>
              <p14:xfrm>
                <a:off x="2381917" y="5769504"/>
                <a:ext cx="261720" cy="14292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956C790F-848E-49A2-A390-4B55ECA1820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372917" y="5760864"/>
                  <a:ext cx="2793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ED3E998D-A660-40EB-923B-6221FACAD9F1}"/>
                    </a:ext>
                  </a:extLst>
                </p14:cNvPr>
                <p14:cNvContentPartPr/>
                <p14:nvPr/>
              </p14:nvContentPartPr>
              <p14:xfrm>
                <a:off x="2674237" y="5738544"/>
                <a:ext cx="87480" cy="12528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ED3E998D-A660-40EB-923B-6221FACAD9F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665597" y="5729544"/>
                  <a:ext cx="1051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9F8D8E84-5506-4C21-BBE7-4D52F3E536D1}"/>
                    </a:ext>
                  </a:extLst>
                </p14:cNvPr>
                <p14:cNvContentPartPr/>
                <p14:nvPr/>
              </p14:nvContentPartPr>
              <p14:xfrm>
                <a:off x="2790157" y="5594184"/>
                <a:ext cx="56160" cy="23220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9F8D8E84-5506-4C21-BBE7-4D52F3E536D1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781517" y="5585544"/>
                  <a:ext cx="7380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C95109DA-EA66-422F-A52D-F27CA3C8A162}"/>
                    </a:ext>
                  </a:extLst>
                </p14:cNvPr>
                <p14:cNvContentPartPr/>
                <p14:nvPr/>
              </p14:nvContentPartPr>
              <p14:xfrm>
                <a:off x="2879077" y="5661144"/>
                <a:ext cx="266040" cy="18684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C95109DA-EA66-422F-A52D-F27CA3C8A162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870077" y="5652144"/>
                  <a:ext cx="283680" cy="20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35510DE0-1F99-43D2-9E88-CAB1ECC96A25}"/>
              </a:ext>
            </a:extLst>
          </p:cNvPr>
          <p:cNvGrpSpPr/>
          <p:nvPr/>
        </p:nvGrpSpPr>
        <p:grpSpPr>
          <a:xfrm>
            <a:off x="3457957" y="5360184"/>
            <a:ext cx="2952720" cy="558000"/>
            <a:chOff x="3457957" y="5360184"/>
            <a:chExt cx="2952720" cy="55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9149994F-F2A0-4E8E-863A-E219ACB96ACE}"/>
                    </a:ext>
                  </a:extLst>
                </p14:cNvPr>
                <p14:cNvContentPartPr/>
                <p14:nvPr/>
              </p14:nvContentPartPr>
              <p14:xfrm>
                <a:off x="3551557" y="5706144"/>
                <a:ext cx="41760" cy="13104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9149994F-F2A0-4E8E-863A-E219ACB96ACE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542557" y="5697144"/>
                  <a:ext cx="594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837665E0-27DC-462B-AF28-A26C0D8AFC04}"/>
                    </a:ext>
                  </a:extLst>
                </p14:cNvPr>
                <p14:cNvContentPartPr/>
                <p14:nvPr/>
              </p14:nvContentPartPr>
              <p14:xfrm>
                <a:off x="3665677" y="5531904"/>
                <a:ext cx="153720" cy="31572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837665E0-27DC-462B-AF28-A26C0D8AFC0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657037" y="5523264"/>
                  <a:ext cx="17136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E6ED9553-A0DD-4527-8B62-96C09199A2C8}"/>
                    </a:ext>
                  </a:extLst>
                </p14:cNvPr>
                <p14:cNvContentPartPr/>
                <p14:nvPr/>
              </p14:nvContentPartPr>
              <p14:xfrm>
                <a:off x="3850717" y="5641704"/>
                <a:ext cx="104040" cy="17748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E6ED9553-A0DD-4527-8B62-96C09199A2C8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842077" y="5632704"/>
                  <a:ext cx="12168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0306C6B7-4310-4DE4-93B0-7B66927BF5DD}"/>
                    </a:ext>
                  </a:extLst>
                </p14:cNvPr>
                <p14:cNvContentPartPr/>
                <p14:nvPr/>
              </p14:nvContentPartPr>
              <p14:xfrm>
                <a:off x="3977437" y="5690304"/>
                <a:ext cx="147600" cy="12744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0306C6B7-4310-4DE4-93B0-7B66927BF5DD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968797" y="5681304"/>
                  <a:ext cx="1652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B8A98295-268E-49F2-8E1D-744CBF007B10}"/>
                    </a:ext>
                  </a:extLst>
                </p14:cNvPr>
                <p14:cNvContentPartPr/>
                <p14:nvPr/>
              </p14:nvContentPartPr>
              <p14:xfrm>
                <a:off x="4173277" y="5659704"/>
                <a:ext cx="95400" cy="17064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B8A98295-268E-49F2-8E1D-744CBF007B10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164277" y="5651064"/>
                  <a:ext cx="11304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479A168E-2B5A-415B-9702-D9BDBAB947BE}"/>
                    </a:ext>
                  </a:extLst>
                </p14:cNvPr>
                <p14:cNvContentPartPr/>
                <p14:nvPr/>
              </p14:nvContentPartPr>
              <p14:xfrm>
                <a:off x="3457957" y="5532624"/>
                <a:ext cx="21240" cy="1836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479A168E-2B5A-415B-9702-D9BDBAB947BE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449317" y="5523624"/>
                  <a:ext cx="388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83B6A195-D787-4B9A-B62B-31CB0B3F2E31}"/>
                    </a:ext>
                  </a:extLst>
                </p14:cNvPr>
                <p14:cNvContentPartPr/>
                <p14:nvPr/>
              </p14:nvContentPartPr>
              <p14:xfrm>
                <a:off x="4431397" y="5471424"/>
                <a:ext cx="13680" cy="44676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83B6A195-D787-4B9A-B62B-31CB0B3F2E31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422757" y="5462424"/>
                  <a:ext cx="31320" cy="46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0B4E7598-5458-42FB-820D-871439820733}"/>
                    </a:ext>
                  </a:extLst>
                </p14:cNvPr>
                <p14:cNvContentPartPr/>
                <p14:nvPr/>
              </p14:nvContentPartPr>
              <p14:xfrm>
                <a:off x="4614637" y="5659704"/>
                <a:ext cx="112680" cy="13680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0B4E7598-5458-42FB-820D-871439820733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605637" y="5650704"/>
                  <a:ext cx="1303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17DBFB45-1976-41F7-B87C-AD1BA8315BB8}"/>
                    </a:ext>
                  </a:extLst>
                </p14:cNvPr>
                <p14:cNvContentPartPr/>
                <p14:nvPr/>
              </p14:nvContentPartPr>
              <p14:xfrm>
                <a:off x="4745317" y="5513904"/>
                <a:ext cx="297720" cy="28908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17DBFB45-1976-41F7-B87C-AD1BA8315BB8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736677" y="5505264"/>
                  <a:ext cx="31536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886A61BE-63A2-4161-A746-57BD8785CD8A}"/>
                    </a:ext>
                  </a:extLst>
                </p14:cNvPr>
                <p14:cNvContentPartPr/>
                <p14:nvPr/>
              </p14:nvContentPartPr>
              <p14:xfrm>
                <a:off x="5104957" y="5660424"/>
                <a:ext cx="88560" cy="12132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886A61BE-63A2-4161-A746-57BD8785CD8A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096317" y="5651784"/>
                  <a:ext cx="1062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3E58559D-6C89-40C7-876A-2009ABB52E4C}"/>
                    </a:ext>
                  </a:extLst>
                </p14:cNvPr>
                <p14:cNvContentPartPr/>
                <p14:nvPr/>
              </p14:nvContentPartPr>
              <p14:xfrm>
                <a:off x="5280277" y="5660064"/>
                <a:ext cx="150840" cy="10188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3E58559D-6C89-40C7-876A-2009ABB52E4C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271277" y="5651424"/>
                  <a:ext cx="1684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5D376789-DA6F-4F37-83BA-F0F2B1288EAF}"/>
                    </a:ext>
                  </a:extLst>
                </p14:cNvPr>
                <p14:cNvContentPartPr/>
                <p14:nvPr/>
              </p14:nvContentPartPr>
              <p14:xfrm>
                <a:off x="5496997" y="5463864"/>
                <a:ext cx="50040" cy="28872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5D376789-DA6F-4F37-83BA-F0F2B1288EAF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488357" y="5455224"/>
                  <a:ext cx="6768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1A292D2A-8C77-432B-BFB3-764B38E50F3C}"/>
                    </a:ext>
                  </a:extLst>
                </p14:cNvPr>
                <p14:cNvContentPartPr/>
                <p14:nvPr/>
              </p14:nvContentPartPr>
              <p14:xfrm>
                <a:off x="5606797" y="5447304"/>
                <a:ext cx="651960" cy="29952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1A292D2A-8C77-432B-BFB3-764B38E50F3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598157" y="5438304"/>
                  <a:ext cx="66960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3B89F757-44E1-447F-954D-A4ED787F79C0}"/>
                    </a:ext>
                  </a:extLst>
                </p14:cNvPr>
                <p14:cNvContentPartPr/>
                <p14:nvPr/>
              </p14:nvContentPartPr>
              <p14:xfrm>
                <a:off x="6309517" y="5552064"/>
                <a:ext cx="101160" cy="16560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3B89F757-44E1-447F-954D-A4ED787F79C0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6300877" y="5543064"/>
                  <a:ext cx="1188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AB2AE0C4-5405-4D42-B937-75846E5C9C43}"/>
                    </a:ext>
                  </a:extLst>
                </p14:cNvPr>
                <p14:cNvContentPartPr/>
                <p14:nvPr/>
              </p14:nvContentPartPr>
              <p14:xfrm>
                <a:off x="5761957" y="5360184"/>
                <a:ext cx="380880" cy="17496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AB2AE0C4-5405-4D42-B937-75846E5C9C43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752957" y="5351184"/>
                  <a:ext cx="398520" cy="19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299FCD95-370B-40FD-ADC5-AD2163F64D21}"/>
              </a:ext>
            </a:extLst>
          </p:cNvPr>
          <p:cNvGrpSpPr/>
          <p:nvPr/>
        </p:nvGrpSpPr>
        <p:grpSpPr>
          <a:xfrm>
            <a:off x="6863917" y="5393664"/>
            <a:ext cx="345240" cy="307080"/>
            <a:chOff x="6863917" y="5393664"/>
            <a:chExt cx="345240" cy="30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A125BBEE-BDBA-4CD6-A2C6-96E34C3CC6C9}"/>
                    </a:ext>
                  </a:extLst>
                </p14:cNvPr>
                <p14:cNvContentPartPr/>
                <p14:nvPr/>
              </p14:nvContentPartPr>
              <p14:xfrm>
                <a:off x="6863917" y="5393664"/>
                <a:ext cx="177840" cy="30708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A125BBEE-BDBA-4CD6-A2C6-96E34C3CC6C9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6854917" y="5384664"/>
                  <a:ext cx="19548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F6241EF4-86CB-41D2-9265-11749F8D4DEE}"/>
                    </a:ext>
                  </a:extLst>
                </p14:cNvPr>
                <p14:cNvContentPartPr/>
                <p14:nvPr/>
              </p14:nvContentPartPr>
              <p14:xfrm>
                <a:off x="7074517" y="5590224"/>
                <a:ext cx="134640" cy="1026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F6241EF4-86CB-41D2-9265-11749F8D4DEE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7065517" y="5581224"/>
                  <a:ext cx="1522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845DAD30-76AA-46F6-80F1-ACF8921F97FB}"/>
                    </a:ext>
                  </a:extLst>
                </p14:cNvPr>
                <p14:cNvContentPartPr/>
                <p14:nvPr/>
              </p14:nvContentPartPr>
              <p14:xfrm>
                <a:off x="6923677" y="5478984"/>
                <a:ext cx="156600" cy="3132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845DAD30-76AA-46F6-80F1-ACF8921F97FB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915037" y="5469984"/>
                  <a:ext cx="174240" cy="4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3060CEF-290E-4BA2-A09C-CF6B05956D70}"/>
              </a:ext>
            </a:extLst>
          </p:cNvPr>
          <p:cNvGrpSpPr/>
          <p:nvPr/>
        </p:nvGrpSpPr>
        <p:grpSpPr>
          <a:xfrm>
            <a:off x="7602997" y="5382504"/>
            <a:ext cx="653400" cy="276120"/>
            <a:chOff x="7602997" y="5382504"/>
            <a:chExt cx="653400" cy="27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C6DA0B70-793D-4273-B153-E64057BD9195}"/>
                    </a:ext>
                  </a:extLst>
                </p14:cNvPr>
                <p14:cNvContentPartPr/>
                <p14:nvPr/>
              </p14:nvContentPartPr>
              <p14:xfrm>
                <a:off x="7602997" y="5543064"/>
                <a:ext cx="183600" cy="11556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C6DA0B70-793D-4273-B153-E64057BD9195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594357" y="5534064"/>
                  <a:ext cx="2012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B46AC840-2C31-4EB9-BEB6-B2BBBF123B83}"/>
                    </a:ext>
                  </a:extLst>
                </p14:cNvPr>
                <p14:cNvContentPartPr/>
                <p14:nvPr/>
              </p14:nvContentPartPr>
              <p14:xfrm>
                <a:off x="7816117" y="5382504"/>
                <a:ext cx="334800" cy="27000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B46AC840-2C31-4EB9-BEB6-B2BBBF123B8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807117" y="5373864"/>
                  <a:ext cx="35244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81B49829-F8DF-472D-982D-DF1A7342F4D9}"/>
                    </a:ext>
                  </a:extLst>
                </p14:cNvPr>
                <p14:cNvContentPartPr/>
                <p14:nvPr/>
              </p14:nvContentPartPr>
              <p14:xfrm>
                <a:off x="8147677" y="5478264"/>
                <a:ext cx="108720" cy="6624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81B49829-F8DF-472D-982D-DF1A7342F4D9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138677" y="5469624"/>
                  <a:ext cx="1263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F13E5595-7A45-43B2-945C-B8DC17A88A79}"/>
                    </a:ext>
                  </a:extLst>
                </p14:cNvPr>
                <p14:cNvContentPartPr/>
                <p14:nvPr/>
              </p14:nvContentPartPr>
              <p14:xfrm>
                <a:off x="8187277" y="5508144"/>
                <a:ext cx="45360" cy="10836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F13E5595-7A45-43B2-945C-B8DC17A88A79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178637" y="5499504"/>
                  <a:ext cx="63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5C790ED8-A68B-4C2A-BB54-B61830E35FC7}"/>
              </a:ext>
            </a:extLst>
          </p:cNvPr>
          <p:cNvGrpSpPr/>
          <p:nvPr/>
        </p:nvGrpSpPr>
        <p:grpSpPr>
          <a:xfrm>
            <a:off x="8612797" y="5314104"/>
            <a:ext cx="489240" cy="308880"/>
            <a:chOff x="8612797" y="5314104"/>
            <a:chExt cx="489240" cy="30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991933AA-E8E7-4120-BF43-884C80F7443B}"/>
                    </a:ext>
                  </a:extLst>
                </p14:cNvPr>
                <p14:cNvContentPartPr/>
                <p14:nvPr/>
              </p14:nvContentPartPr>
              <p14:xfrm>
                <a:off x="8612797" y="5314104"/>
                <a:ext cx="411840" cy="30888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991933AA-E8E7-4120-BF43-884C80F7443B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603797" y="5305104"/>
                  <a:ext cx="42948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693187CE-5C5D-4D46-8723-7C1E766C7C57}"/>
                    </a:ext>
                  </a:extLst>
                </p14:cNvPr>
                <p14:cNvContentPartPr/>
                <p14:nvPr/>
              </p14:nvContentPartPr>
              <p14:xfrm>
                <a:off x="9000877" y="5438664"/>
                <a:ext cx="101160" cy="6048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693187CE-5C5D-4D46-8723-7C1E766C7C57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8992237" y="5429664"/>
                  <a:ext cx="118800" cy="78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5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9CECE104-1828-4F68-839D-AC6CCA7A2E57}"/>
                  </a:ext>
                </a:extLst>
              </p14:cNvPr>
              <p14:cNvContentPartPr/>
              <p14:nvPr/>
            </p14:nvContentPartPr>
            <p14:xfrm>
              <a:off x="9383557" y="5466744"/>
              <a:ext cx="135720" cy="921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9CECE104-1828-4F68-839D-AC6CCA7A2E57}"/>
                  </a:ext>
                </a:extLst>
              </p:cNvPr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9374557" y="5457744"/>
                <a:ext cx="153360" cy="10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3" name="Group 152">
            <a:extLst>
              <a:ext uri="{FF2B5EF4-FFF2-40B4-BE49-F238E27FC236}">
                <a16:creationId xmlns:a16="http://schemas.microsoft.com/office/drawing/2014/main" id="{A032A82F-6C9B-4DBD-B2DB-E58DC7FABDF6}"/>
              </a:ext>
            </a:extLst>
          </p:cNvPr>
          <p:cNvGrpSpPr/>
          <p:nvPr/>
        </p:nvGrpSpPr>
        <p:grpSpPr>
          <a:xfrm>
            <a:off x="9822757" y="5271264"/>
            <a:ext cx="801360" cy="305640"/>
            <a:chOff x="9822757" y="5271264"/>
            <a:chExt cx="801360" cy="30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EA272C04-5371-4C38-A4C7-3C1DC72CF776}"/>
                    </a:ext>
                  </a:extLst>
                </p14:cNvPr>
                <p14:cNvContentPartPr/>
                <p14:nvPr/>
              </p14:nvContentPartPr>
              <p14:xfrm>
                <a:off x="9822757" y="5437944"/>
                <a:ext cx="159480" cy="13896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EA272C04-5371-4C38-A4C7-3C1DC72CF776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814117" y="5428944"/>
                  <a:ext cx="1771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A82898D0-9996-4251-AE0D-C1F6A3BD3233}"/>
                    </a:ext>
                  </a:extLst>
                </p14:cNvPr>
                <p14:cNvContentPartPr/>
                <p14:nvPr/>
              </p14:nvContentPartPr>
              <p14:xfrm>
                <a:off x="9980797" y="5482224"/>
                <a:ext cx="178920" cy="9072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A82898D0-9996-4251-AE0D-C1F6A3BD3233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972157" y="5473584"/>
                  <a:ext cx="1965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4ED7B856-49FF-48DB-BA93-4E5DF3611375}"/>
                    </a:ext>
                  </a:extLst>
                </p14:cNvPr>
                <p14:cNvContentPartPr/>
                <p14:nvPr/>
              </p14:nvContentPartPr>
              <p14:xfrm>
                <a:off x="10204717" y="5271264"/>
                <a:ext cx="289440" cy="28512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4ED7B856-49FF-48DB-BA93-4E5DF3611375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0195717" y="5262624"/>
                  <a:ext cx="30708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0BD9B935-272B-4F2F-BB1E-F52B26EFAD83}"/>
                    </a:ext>
                  </a:extLst>
                </p14:cNvPr>
                <p14:cNvContentPartPr/>
                <p14:nvPr/>
              </p14:nvContentPartPr>
              <p14:xfrm>
                <a:off x="10516477" y="5399064"/>
                <a:ext cx="107640" cy="14364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0BD9B935-272B-4F2F-BB1E-F52B26EFAD83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0507837" y="5390424"/>
                  <a:ext cx="125280" cy="16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116BEF8F-03F3-4419-8D6E-F8C8394032A6}"/>
              </a:ext>
            </a:extLst>
          </p:cNvPr>
          <p:cNvGrpSpPr/>
          <p:nvPr/>
        </p:nvGrpSpPr>
        <p:grpSpPr>
          <a:xfrm>
            <a:off x="10967917" y="5198184"/>
            <a:ext cx="446400" cy="364320"/>
            <a:chOff x="10967917" y="5198184"/>
            <a:chExt cx="446400" cy="36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6F50285E-AD00-436B-9DC3-91E9685D5F8E}"/>
                    </a:ext>
                  </a:extLst>
                </p14:cNvPr>
                <p14:cNvContentPartPr/>
                <p14:nvPr/>
              </p14:nvContentPartPr>
              <p14:xfrm>
                <a:off x="10967917" y="5198184"/>
                <a:ext cx="155160" cy="32508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6F50285E-AD00-436B-9DC3-91E9685D5F8E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0959277" y="5189184"/>
                  <a:ext cx="17280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790F4AE7-AA74-4F2E-A3B8-3998DEDDC496}"/>
                    </a:ext>
                  </a:extLst>
                </p14:cNvPr>
                <p14:cNvContentPartPr/>
                <p14:nvPr/>
              </p14:nvContentPartPr>
              <p14:xfrm>
                <a:off x="10968637" y="5431104"/>
                <a:ext cx="445680" cy="13140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790F4AE7-AA74-4F2E-A3B8-3998DEDDC496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0959997" y="5422104"/>
                  <a:ext cx="463320" cy="14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811E526F-7368-466D-83D0-A35506E78E53}"/>
              </a:ext>
            </a:extLst>
          </p:cNvPr>
          <p:cNvGrpSpPr/>
          <p:nvPr/>
        </p:nvGrpSpPr>
        <p:grpSpPr>
          <a:xfrm>
            <a:off x="1463197" y="6256224"/>
            <a:ext cx="455400" cy="259920"/>
            <a:chOff x="1463197" y="6256224"/>
            <a:chExt cx="455400" cy="25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07BDACF3-B5D1-4FC7-B975-62C28E23862C}"/>
                    </a:ext>
                  </a:extLst>
                </p14:cNvPr>
                <p14:cNvContentPartPr/>
                <p14:nvPr/>
              </p14:nvContentPartPr>
              <p14:xfrm>
                <a:off x="1472197" y="6256224"/>
                <a:ext cx="41040" cy="25992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07BDACF3-B5D1-4FC7-B975-62C28E23862C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463557" y="6247584"/>
                  <a:ext cx="5868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F34BBFE9-D0BE-485D-8328-23F164A9101F}"/>
                    </a:ext>
                  </a:extLst>
                </p14:cNvPr>
                <p14:cNvContentPartPr/>
                <p14:nvPr/>
              </p14:nvContentPartPr>
              <p14:xfrm>
                <a:off x="1463197" y="6264864"/>
                <a:ext cx="455400" cy="24120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F34BBFE9-D0BE-485D-8328-23F164A9101F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454557" y="6256224"/>
                  <a:ext cx="473040" cy="25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7DD54592-E551-481E-A932-EAC86CC1395F}"/>
              </a:ext>
            </a:extLst>
          </p:cNvPr>
          <p:cNvGrpSpPr/>
          <p:nvPr/>
        </p:nvGrpSpPr>
        <p:grpSpPr>
          <a:xfrm>
            <a:off x="2316757" y="6170184"/>
            <a:ext cx="959040" cy="290880"/>
            <a:chOff x="2316757" y="6170184"/>
            <a:chExt cx="959040" cy="29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308D5E5B-F9CE-47B0-A2CB-CCF8892EEB5A}"/>
                    </a:ext>
                  </a:extLst>
                </p14:cNvPr>
                <p14:cNvContentPartPr/>
                <p14:nvPr/>
              </p14:nvContentPartPr>
              <p14:xfrm>
                <a:off x="2316757" y="6212304"/>
                <a:ext cx="59040" cy="21780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308D5E5B-F9CE-47B0-A2CB-CCF8892EEB5A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2308117" y="6203664"/>
                  <a:ext cx="7668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F8C01FAA-67DC-4FBE-A281-6E43F3A68931}"/>
                    </a:ext>
                  </a:extLst>
                </p14:cNvPr>
                <p14:cNvContentPartPr/>
                <p14:nvPr/>
              </p14:nvContentPartPr>
              <p14:xfrm>
                <a:off x="2328637" y="6341904"/>
                <a:ext cx="131400" cy="11916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F8C01FAA-67DC-4FBE-A281-6E43F3A68931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2319637" y="6332904"/>
                  <a:ext cx="1490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15C33786-1392-4A67-9959-556AEC5576EB}"/>
                    </a:ext>
                  </a:extLst>
                </p14:cNvPr>
                <p14:cNvContentPartPr/>
                <p14:nvPr/>
              </p14:nvContentPartPr>
              <p14:xfrm>
                <a:off x="2488837" y="6320664"/>
                <a:ext cx="82080" cy="11052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15C33786-1392-4A67-9959-556AEC5576EB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2479837" y="6312024"/>
                  <a:ext cx="997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332D6FFF-4849-42EC-BA0C-F1EC428A8956}"/>
                    </a:ext>
                  </a:extLst>
                </p14:cNvPr>
                <p14:cNvContentPartPr/>
                <p14:nvPr/>
              </p14:nvContentPartPr>
              <p14:xfrm>
                <a:off x="2663077" y="6183504"/>
                <a:ext cx="69840" cy="22536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332D6FFF-4849-42EC-BA0C-F1EC428A8956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2654437" y="6174504"/>
                  <a:ext cx="8748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7E8C7F34-2474-4C33-9A19-BD7A6DED0BA4}"/>
                    </a:ext>
                  </a:extLst>
                </p14:cNvPr>
                <p14:cNvContentPartPr/>
                <p14:nvPr/>
              </p14:nvContentPartPr>
              <p14:xfrm>
                <a:off x="2764237" y="6170184"/>
                <a:ext cx="21600" cy="23400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7E8C7F34-2474-4C33-9A19-BD7A6DED0BA4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2755597" y="6161544"/>
                  <a:ext cx="3924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C31E7772-D26E-4471-A39D-441017474298}"/>
                    </a:ext>
                  </a:extLst>
                </p14:cNvPr>
                <p14:cNvContentPartPr/>
                <p14:nvPr/>
              </p14:nvContentPartPr>
              <p14:xfrm>
                <a:off x="2646157" y="6277104"/>
                <a:ext cx="303840" cy="12528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C31E7772-D26E-4471-A39D-441017474298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2637157" y="6268464"/>
                  <a:ext cx="3214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F01A039D-2524-4A02-B950-634A9C2CDB9A}"/>
                    </a:ext>
                  </a:extLst>
                </p14:cNvPr>
                <p14:cNvContentPartPr/>
                <p14:nvPr/>
              </p14:nvContentPartPr>
              <p14:xfrm>
                <a:off x="2984197" y="6293664"/>
                <a:ext cx="291600" cy="8640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F01A039D-2524-4A02-B950-634A9C2CDB9A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2975197" y="6285024"/>
                  <a:ext cx="309240" cy="104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7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3F6237F0-7DE6-48C0-9CBE-BFB9EDD87909}"/>
                  </a:ext>
                </a:extLst>
              </p14:cNvPr>
              <p14:cNvContentPartPr/>
              <p14:nvPr/>
            </p14:nvContentPartPr>
            <p14:xfrm>
              <a:off x="3806077" y="6158664"/>
              <a:ext cx="328320" cy="35568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3F6237F0-7DE6-48C0-9CBE-BFB9EDD87909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3797077" y="6149664"/>
                <a:ext cx="345960" cy="373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74" name="Group 173">
            <a:extLst>
              <a:ext uri="{FF2B5EF4-FFF2-40B4-BE49-F238E27FC236}">
                <a16:creationId xmlns:a16="http://schemas.microsoft.com/office/drawing/2014/main" id="{AAD74372-F01F-4033-8DAE-87D87C1D09BD}"/>
              </a:ext>
            </a:extLst>
          </p:cNvPr>
          <p:cNvGrpSpPr/>
          <p:nvPr/>
        </p:nvGrpSpPr>
        <p:grpSpPr>
          <a:xfrm>
            <a:off x="4639117" y="6117264"/>
            <a:ext cx="596880" cy="255240"/>
            <a:chOff x="4639117" y="6117264"/>
            <a:chExt cx="596880" cy="25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837BB69F-0338-4D94-BC70-2696ED345BDD}"/>
                    </a:ext>
                  </a:extLst>
                </p14:cNvPr>
                <p14:cNvContentPartPr/>
                <p14:nvPr/>
              </p14:nvContentPartPr>
              <p14:xfrm>
                <a:off x="4652077" y="6117264"/>
                <a:ext cx="45360" cy="25524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837BB69F-0338-4D94-BC70-2696ED345BDD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4643437" y="6108624"/>
                  <a:ext cx="6300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67CB5738-7701-4A81-9417-590879C154EE}"/>
                    </a:ext>
                  </a:extLst>
                </p14:cNvPr>
                <p14:cNvContentPartPr/>
                <p14:nvPr/>
              </p14:nvContentPartPr>
              <p14:xfrm>
                <a:off x="4639117" y="6130944"/>
                <a:ext cx="596880" cy="23616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67CB5738-7701-4A81-9417-590879C154EE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4630117" y="6122304"/>
                  <a:ext cx="61452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76ACE59D-A5F4-48E2-89C3-C396004889AA}"/>
                    </a:ext>
                  </a:extLst>
                </p14:cNvPr>
                <p14:cNvContentPartPr/>
                <p14:nvPr/>
              </p14:nvContentPartPr>
              <p14:xfrm>
                <a:off x="4980037" y="6139224"/>
                <a:ext cx="15480" cy="612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76ACE59D-A5F4-48E2-89C3-C396004889AA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4971037" y="6130224"/>
                  <a:ext cx="33120" cy="2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51466DD8-6D8C-4043-99B2-B9A38F03E36F}"/>
              </a:ext>
            </a:extLst>
          </p:cNvPr>
          <p:cNvGrpSpPr/>
          <p:nvPr/>
        </p:nvGrpSpPr>
        <p:grpSpPr>
          <a:xfrm>
            <a:off x="5734597" y="5979384"/>
            <a:ext cx="1302840" cy="369720"/>
            <a:chOff x="5734597" y="5979384"/>
            <a:chExt cx="1302840" cy="36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7D4B294F-A2F6-41D8-80B9-8EC6383BD382}"/>
                    </a:ext>
                  </a:extLst>
                </p14:cNvPr>
                <p14:cNvContentPartPr/>
                <p14:nvPr/>
              </p14:nvContentPartPr>
              <p14:xfrm>
                <a:off x="5764837" y="5996304"/>
                <a:ext cx="145080" cy="30996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7D4B294F-A2F6-41D8-80B9-8EC6383BD382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756197" y="5987664"/>
                  <a:ext cx="16272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E3A43E17-C543-416D-B452-9A8591435F6D}"/>
                    </a:ext>
                  </a:extLst>
                </p14:cNvPr>
                <p14:cNvContentPartPr/>
                <p14:nvPr/>
              </p14:nvContentPartPr>
              <p14:xfrm>
                <a:off x="5734597" y="6194304"/>
                <a:ext cx="635760" cy="14580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E3A43E17-C543-416D-B452-9A8591435F6D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5725957" y="6185664"/>
                  <a:ext cx="6534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038F857C-DF9D-445B-95B5-E0077B0D1D30}"/>
                    </a:ext>
                  </a:extLst>
                </p14:cNvPr>
                <p14:cNvContentPartPr/>
                <p14:nvPr/>
              </p14:nvContentPartPr>
              <p14:xfrm>
                <a:off x="6445237" y="6016464"/>
                <a:ext cx="22320" cy="32364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038F857C-DF9D-445B-95B5-E0077B0D1D30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6436237" y="6007464"/>
                  <a:ext cx="3996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F7384965-17AA-4886-A6A8-278BEDCD3C5B}"/>
                    </a:ext>
                  </a:extLst>
                </p14:cNvPr>
                <p14:cNvContentPartPr/>
                <p14:nvPr/>
              </p14:nvContentPartPr>
              <p14:xfrm>
                <a:off x="6466117" y="6169104"/>
                <a:ext cx="188280" cy="17496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F7384965-17AA-4886-A6A8-278BEDCD3C5B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6457477" y="6160104"/>
                  <a:ext cx="20592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7940BD14-5CBE-40E1-864C-04CB3389F041}"/>
                    </a:ext>
                  </a:extLst>
                </p14:cNvPr>
                <p14:cNvContentPartPr/>
                <p14:nvPr/>
              </p14:nvContentPartPr>
              <p14:xfrm>
                <a:off x="6687517" y="6223464"/>
                <a:ext cx="349920" cy="12564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7940BD14-5CBE-40E1-864C-04CB3389F041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678517" y="6214824"/>
                  <a:ext cx="3675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D24B0FF3-6896-469E-9CA1-0AAD61BD5027}"/>
                    </a:ext>
                  </a:extLst>
                </p14:cNvPr>
                <p14:cNvContentPartPr/>
                <p14:nvPr/>
              </p14:nvContentPartPr>
              <p14:xfrm>
                <a:off x="6649357" y="5979384"/>
                <a:ext cx="27360" cy="612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D24B0FF3-6896-469E-9CA1-0AAD61BD5027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640357" y="5970744"/>
                  <a:ext cx="45000" cy="23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7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A039B776-3165-4FA4-8EA8-5AE69B9BC226}"/>
                  </a:ext>
                </a:extLst>
              </p14:cNvPr>
              <p14:cNvContentPartPr/>
              <p14:nvPr/>
            </p14:nvContentPartPr>
            <p14:xfrm>
              <a:off x="7199077" y="6361344"/>
              <a:ext cx="27360" cy="8964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A039B776-3165-4FA4-8EA8-5AE69B9BC226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7190077" y="6352344"/>
                <a:ext cx="45000" cy="10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94" name="Group 193">
            <a:extLst>
              <a:ext uri="{FF2B5EF4-FFF2-40B4-BE49-F238E27FC236}">
                <a16:creationId xmlns:a16="http://schemas.microsoft.com/office/drawing/2014/main" id="{EBDDF135-74F6-4108-88AD-DE5B545A3E2E}"/>
              </a:ext>
            </a:extLst>
          </p:cNvPr>
          <p:cNvGrpSpPr/>
          <p:nvPr/>
        </p:nvGrpSpPr>
        <p:grpSpPr>
          <a:xfrm>
            <a:off x="7512277" y="5945904"/>
            <a:ext cx="600480" cy="449640"/>
            <a:chOff x="7512277" y="5945904"/>
            <a:chExt cx="600480" cy="44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47BFE8E8-C213-47B6-92FD-86D659B1439D}"/>
                    </a:ext>
                  </a:extLst>
                </p14:cNvPr>
                <p14:cNvContentPartPr/>
                <p14:nvPr/>
              </p14:nvContentPartPr>
              <p14:xfrm>
                <a:off x="7512277" y="6164424"/>
                <a:ext cx="147960" cy="23112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47BFE8E8-C213-47B6-92FD-86D659B1439D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7503277" y="6155784"/>
                  <a:ext cx="1656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71B7ED36-2A7B-4F76-A828-163F281AA24D}"/>
                    </a:ext>
                  </a:extLst>
                </p14:cNvPr>
                <p14:cNvContentPartPr/>
                <p14:nvPr/>
              </p14:nvContentPartPr>
              <p14:xfrm>
                <a:off x="7660957" y="6135624"/>
                <a:ext cx="25920" cy="13644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71B7ED36-2A7B-4F76-A828-163F281AA24D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7652317" y="6126984"/>
                  <a:ext cx="435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3E35408D-78B3-40FC-8213-F26ED1E17C68}"/>
                    </a:ext>
                  </a:extLst>
                </p14:cNvPr>
                <p14:cNvContentPartPr/>
                <p14:nvPr/>
              </p14:nvContentPartPr>
              <p14:xfrm>
                <a:off x="7703437" y="6123744"/>
                <a:ext cx="118080" cy="12636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3E35408D-78B3-40FC-8213-F26ED1E17C68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7694797" y="6114744"/>
                  <a:ext cx="1357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63049DB8-AAC5-4F30-93AD-B1035B24544F}"/>
                    </a:ext>
                  </a:extLst>
                </p14:cNvPr>
                <p14:cNvContentPartPr/>
                <p14:nvPr/>
              </p14:nvContentPartPr>
              <p14:xfrm>
                <a:off x="7820437" y="6010344"/>
                <a:ext cx="102960" cy="21024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63049DB8-AAC5-4F30-93AD-B1035B24544F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7811797" y="6001704"/>
                  <a:ext cx="1206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D71AEACF-59DF-42A4-98E1-47A7A91E39C3}"/>
                    </a:ext>
                  </a:extLst>
                </p14:cNvPr>
                <p14:cNvContentPartPr/>
                <p14:nvPr/>
              </p14:nvContentPartPr>
              <p14:xfrm>
                <a:off x="7940677" y="5945904"/>
                <a:ext cx="172080" cy="29736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D71AEACF-59DF-42A4-98E1-47A7A91E39C3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7931677" y="5937264"/>
                  <a:ext cx="189720" cy="31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9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CF6C37DD-66E8-4096-A972-A879DB6CC461}"/>
                  </a:ext>
                </a:extLst>
              </p14:cNvPr>
              <p14:cNvContentPartPr/>
              <p14:nvPr/>
            </p14:nvContentPartPr>
            <p14:xfrm>
              <a:off x="8359357" y="6085224"/>
              <a:ext cx="236160" cy="10296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CF6C37DD-66E8-4096-A972-A879DB6CC461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8350357" y="6076584"/>
                <a:ext cx="25380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1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227F2374-9D1C-47BC-BD19-2273ED2ABF3E}"/>
                  </a:ext>
                </a:extLst>
              </p14:cNvPr>
              <p14:cNvContentPartPr/>
              <p14:nvPr/>
            </p14:nvContentPartPr>
            <p14:xfrm>
              <a:off x="8326237" y="5936184"/>
              <a:ext cx="38520" cy="396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227F2374-9D1C-47BC-BD19-2273ED2ABF3E}"/>
                  </a:ext>
                </a:extLst>
              </p:cNvPr>
              <p:cNvPicPr/>
              <p:nvPr/>
            </p:nvPicPr>
            <p:blipFill>
              <a:blip r:embed="rId282"/>
              <a:stretch>
                <a:fillRect/>
              </a:stretch>
            </p:blipFill>
            <p:spPr>
              <a:xfrm>
                <a:off x="8317597" y="5927544"/>
                <a:ext cx="56160" cy="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3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D58AFE2F-2495-421B-83B3-5F1B75DAD0C5}"/>
                  </a:ext>
                </a:extLst>
              </p14:cNvPr>
              <p14:cNvContentPartPr/>
              <p14:nvPr/>
            </p14:nvContentPartPr>
            <p14:xfrm>
              <a:off x="8904037" y="6108624"/>
              <a:ext cx="197640" cy="7632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D58AFE2F-2495-421B-83B3-5F1B75DAD0C5}"/>
                  </a:ext>
                </a:extLst>
              </p:cNvPr>
              <p:cNvPicPr/>
              <p:nvPr/>
            </p:nvPicPr>
            <p:blipFill>
              <a:blip r:embed="rId284"/>
              <a:stretch>
                <a:fillRect/>
              </a:stretch>
            </p:blipFill>
            <p:spPr>
              <a:xfrm>
                <a:off x="8895397" y="6099624"/>
                <a:ext cx="215280" cy="93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93" name="Group 192">
            <a:extLst>
              <a:ext uri="{FF2B5EF4-FFF2-40B4-BE49-F238E27FC236}">
                <a16:creationId xmlns:a16="http://schemas.microsoft.com/office/drawing/2014/main" id="{3BCABCAD-2605-4B14-BF8B-02E9CCD68B6D}"/>
              </a:ext>
            </a:extLst>
          </p:cNvPr>
          <p:cNvGrpSpPr/>
          <p:nvPr/>
        </p:nvGrpSpPr>
        <p:grpSpPr>
          <a:xfrm>
            <a:off x="9517837" y="5879664"/>
            <a:ext cx="1535400" cy="426960"/>
            <a:chOff x="9517837" y="5879664"/>
            <a:chExt cx="1535400" cy="42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85049EA3-EF64-4F07-A2F8-CE7B1E284EA2}"/>
                    </a:ext>
                  </a:extLst>
                </p14:cNvPr>
                <p14:cNvContentPartPr/>
                <p14:nvPr/>
              </p14:nvContentPartPr>
              <p14:xfrm>
                <a:off x="9541597" y="6109704"/>
                <a:ext cx="31320" cy="15948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85049EA3-EF64-4F07-A2F8-CE7B1E284EA2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9532597" y="6100704"/>
                  <a:ext cx="489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B3286D16-3CAB-42FD-89C0-02644171A0F1}"/>
                    </a:ext>
                  </a:extLst>
                </p14:cNvPr>
                <p14:cNvContentPartPr/>
                <p14:nvPr/>
              </p14:nvContentPartPr>
              <p14:xfrm>
                <a:off x="9517837" y="6061104"/>
                <a:ext cx="142920" cy="12492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B3286D16-3CAB-42FD-89C0-02644171A0F1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9508837" y="6052464"/>
                  <a:ext cx="1605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C1ECFCAC-0947-4604-8B6D-8595726C7FC5}"/>
                    </a:ext>
                  </a:extLst>
                </p14:cNvPr>
                <p14:cNvContentPartPr/>
                <p14:nvPr/>
              </p14:nvContentPartPr>
              <p14:xfrm>
                <a:off x="9663637" y="6022584"/>
                <a:ext cx="387360" cy="141840"/>
              </p14:xfrm>
            </p:contentPart>
          </mc:Choice>
          <mc:Fallback xmlns=""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C1ECFCAC-0947-4604-8B6D-8595726C7FC5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9654637" y="6013584"/>
                  <a:ext cx="4050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49A8374E-4F47-428D-A125-16AE787C0B54}"/>
                    </a:ext>
                  </a:extLst>
                </p14:cNvPr>
                <p14:cNvContentPartPr/>
                <p14:nvPr/>
              </p14:nvContentPartPr>
              <p14:xfrm>
                <a:off x="10104277" y="5879664"/>
                <a:ext cx="378360" cy="29304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49A8374E-4F47-428D-A125-16AE787C0B54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0095637" y="5871024"/>
                  <a:ext cx="39600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EE483672-ED46-4047-887E-0CCB0B1001B9}"/>
                    </a:ext>
                  </a:extLst>
                </p14:cNvPr>
                <p14:cNvContentPartPr/>
                <p14:nvPr/>
              </p14:nvContentPartPr>
              <p14:xfrm>
                <a:off x="10409917" y="5993784"/>
                <a:ext cx="124920" cy="5220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EE483672-ED46-4047-887E-0CCB0B1001B9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0401277" y="5985144"/>
                  <a:ext cx="1425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6D60930A-B363-4B7F-8FB8-007BEDC69FA3}"/>
                    </a:ext>
                  </a:extLst>
                </p14:cNvPr>
                <p14:cNvContentPartPr/>
                <p14:nvPr/>
              </p14:nvContentPartPr>
              <p14:xfrm>
                <a:off x="10553917" y="6025824"/>
                <a:ext cx="176040" cy="10368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6D60930A-B363-4B7F-8FB8-007BEDC69FA3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0544917" y="6016824"/>
                  <a:ext cx="1936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9C6CD1D6-C2CF-47F7-A563-3AAE057D7AE7}"/>
                    </a:ext>
                  </a:extLst>
                </p14:cNvPr>
                <p14:cNvContentPartPr/>
                <p14:nvPr/>
              </p14:nvContentPartPr>
              <p14:xfrm>
                <a:off x="10769917" y="6014664"/>
                <a:ext cx="111240" cy="29196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9C6CD1D6-C2CF-47F7-A563-3AAE057D7AE7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0760917" y="6005664"/>
                  <a:ext cx="12888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18C9E449-06D9-45F8-9E9D-1D78F848012E}"/>
                    </a:ext>
                  </a:extLst>
                </p14:cNvPr>
                <p14:cNvContentPartPr/>
                <p14:nvPr/>
              </p14:nvContentPartPr>
              <p14:xfrm>
                <a:off x="10880437" y="5967504"/>
                <a:ext cx="172800" cy="14436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18C9E449-06D9-45F8-9E9D-1D78F848012E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0871437" y="5958864"/>
                  <a:ext cx="190440" cy="16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F16EF7F5-40DF-4D0F-8159-5B383CFEBA88}"/>
              </a:ext>
            </a:extLst>
          </p:cNvPr>
          <p:cNvGrpSpPr/>
          <p:nvPr/>
        </p:nvGrpSpPr>
        <p:grpSpPr>
          <a:xfrm>
            <a:off x="11276797" y="5871024"/>
            <a:ext cx="819720" cy="297360"/>
            <a:chOff x="11276797" y="5871024"/>
            <a:chExt cx="819720" cy="29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0BBA96F7-72D3-4D65-ACA4-7EFDB1840128}"/>
                    </a:ext>
                  </a:extLst>
                </p14:cNvPr>
                <p14:cNvContentPartPr/>
                <p14:nvPr/>
              </p14:nvContentPartPr>
              <p14:xfrm>
                <a:off x="11276797" y="6018624"/>
                <a:ext cx="132840" cy="9216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0BBA96F7-72D3-4D65-ACA4-7EFDB1840128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1267797" y="6009624"/>
                  <a:ext cx="1504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4B568239-1B4D-4076-9F74-D620A55DA1C6}"/>
                    </a:ext>
                  </a:extLst>
                </p14:cNvPr>
                <p14:cNvContentPartPr/>
                <p14:nvPr/>
              </p14:nvContentPartPr>
              <p14:xfrm>
                <a:off x="11415037" y="5871024"/>
                <a:ext cx="151200" cy="25128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4B568239-1B4D-4076-9F74-D620A55DA1C6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1406037" y="5862384"/>
                  <a:ext cx="16884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AACCE12A-77DF-4D07-BECC-CAB5AB79E248}"/>
                    </a:ext>
                  </a:extLst>
                </p14:cNvPr>
                <p14:cNvContentPartPr/>
                <p14:nvPr/>
              </p14:nvContentPartPr>
              <p14:xfrm>
                <a:off x="11595397" y="5977584"/>
                <a:ext cx="101160" cy="10872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AACCE12A-77DF-4D07-BECC-CAB5AB79E248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1586757" y="5968584"/>
                  <a:ext cx="1188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E9DE675B-B5A3-49E7-85B4-F72E94DC3CA2}"/>
                    </a:ext>
                  </a:extLst>
                </p14:cNvPr>
                <p14:cNvContentPartPr/>
                <p14:nvPr/>
              </p14:nvContentPartPr>
              <p14:xfrm>
                <a:off x="11708437" y="5973264"/>
                <a:ext cx="86760" cy="12024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E9DE675B-B5A3-49E7-85B4-F72E94DC3CA2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1699797" y="5964264"/>
                  <a:ext cx="1044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6F2DE491-FCB0-4358-99CD-84E6E6536C11}"/>
                    </a:ext>
                  </a:extLst>
                </p14:cNvPr>
                <p14:cNvContentPartPr/>
                <p14:nvPr/>
              </p14:nvContentPartPr>
              <p14:xfrm>
                <a:off x="11850997" y="5923224"/>
                <a:ext cx="75960" cy="16380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6F2DE491-FCB0-4358-99CD-84E6E6536C11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11841997" y="5914224"/>
                  <a:ext cx="936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C5EC36F4-EBD9-4423-A482-CA178FE62C55}"/>
                    </a:ext>
                  </a:extLst>
                </p14:cNvPr>
                <p14:cNvContentPartPr/>
                <p14:nvPr/>
              </p14:nvContentPartPr>
              <p14:xfrm>
                <a:off x="12096157" y="6168024"/>
                <a:ext cx="360" cy="36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C5EC36F4-EBD9-4423-A482-CA178FE62C55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2087157" y="615902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31800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Yields for some common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Some reactions do not happen, their yield is zero.</a:t>
            </a:r>
          </a:p>
          <a:p>
            <a:pPr lvl="1"/>
            <a:r>
              <a:rPr lang="en-GB" dirty="0" err="1"/>
              <a:t>E.g</a:t>
            </a:r>
            <a:r>
              <a:rPr lang="en-GB" dirty="0"/>
              <a:t>      gold reacting with water    </a:t>
            </a:r>
          </a:p>
          <a:p>
            <a:r>
              <a:rPr lang="en-GB" dirty="0"/>
              <a:t>Some reactions happen fully such that all the reactants are used up, their yield is 100%</a:t>
            </a:r>
          </a:p>
          <a:p>
            <a:pPr lvl="1"/>
            <a:r>
              <a:rPr lang="en-GB" dirty="0"/>
              <a:t>E.g. Magnesium reacting with hydrochloric acid.</a:t>
            </a:r>
          </a:p>
          <a:p>
            <a:r>
              <a:rPr lang="en-GB" dirty="0"/>
              <a:t>Some reactions are reversible reactions and their yield is always between 0 and 100%</a:t>
            </a:r>
          </a:p>
          <a:p>
            <a:pPr lvl="1"/>
            <a:r>
              <a:rPr lang="en-GB" dirty="0"/>
              <a:t>E.g. CH</a:t>
            </a:r>
            <a:r>
              <a:rPr lang="en-GB" baseline="-25000" dirty="0"/>
              <a:t>3</a:t>
            </a:r>
            <a:r>
              <a:rPr lang="en-GB" dirty="0"/>
              <a:t>COOH  dissolving in water making ions</a:t>
            </a:r>
          </a:p>
          <a:p>
            <a:r>
              <a:rPr lang="en-GB" dirty="0"/>
              <a:t>Some reactions don’t produce as much of the products, as expected, sometimes due to impure reactants.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F324BE-9A5C-4230-99E5-699F39986067}"/>
              </a:ext>
            </a:extLst>
          </p:cNvPr>
          <p:cNvGrpSpPr/>
          <p:nvPr/>
        </p:nvGrpSpPr>
        <p:grpSpPr>
          <a:xfrm>
            <a:off x="7815037" y="2416104"/>
            <a:ext cx="744480" cy="158400"/>
            <a:chOff x="7815037" y="2416104"/>
            <a:chExt cx="744480" cy="15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7AB9ECA-A726-4DA5-A13E-82624049BE46}"/>
                    </a:ext>
                  </a:extLst>
                </p14:cNvPr>
                <p14:cNvContentPartPr/>
                <p14:nvPr/>
              </p14:nvContentPartPr>
              <p14:xfrm>
                <a:off x="7815037" y="2435184"/>
                <a:ext cx="220680" cy="1393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7AB9ECA-A726-4DA5-A13E-82624049BE46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806397" y="2426184"/>
                  <a:ext cx="2383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7E3951E-D813-4BC6-85B8-6C02B47EDFC1}"/>
                    </a:ext>
                  </a:extLst>
                </p14:cNvPr>
                <p14:cNvContentPartPr/>
                <p14:nvPr/>
              </p14:nvContentPartPr>
              <p14:xfrm>
                <a:off x="8092957" y="2416104"/>
                <a:ext cx="466560" cy="153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7E3951E-D813-4BC6-85B8-6C02B47EDFC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083957" y="2407464"/>
                  <a:ext cx="48420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7267714-3689-42F9-A2D3-94D687DEA49C}"/>
              </a:ext>
            </a:extLst>
          </p:cNvPr>
          <p:cNvGrpSpPr/>
          <p:nvPr/>
        </p:nvGrpSpPr>
        <p:grpSpPr>
          <a:xfrm>
            <a:off x="8882797" y="2147544"/>
            <a:ext cx="765000" cy="518760"/>
            <a:chOff x="8882797" y="2147544"/>
            <a:chExt cx="765000" cy="51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C59B280-90DA-4453-ACF9-55CBB398A5BE}"/>
                    </a:ext>
                  </a:extLst>
                </p14:cNvPr>
                <p14:cNvContentPartPr/>
                <p14:nvPr/>
              </p14:nvContentPartPr>
              <p14:xfrm>
                <a:off x="8882797" y="2413944"/>
                <a:ext cx="202320" cy="252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C59B280-90DA-4453-ACF9-55CBB398A5B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874157" y="2404944"/>
                  <a:ext cx="21996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6DFC2AA-4998-46AA-8261-14A54E4D91D5}"/>
                    </a:ext>
                  </a:extLst>
                </p14:cNvPr>
                <p14:cNvContentPartPr/>
                <p14:nvPr/>
              </p14:nvContentPartPr>
              <p14:xfrm>
                <a:off x="9084757" y="2400984"/>
                <a:ext cx="51480" cy="1378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6DFC2AA-4998-46AA-8261-14A54E4D91D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075757" y="2391984"/>
                  <a:ext cx="691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B1B0C12-237B-462E-B316-88659DB4F9FF}"/>
                    </a:ext>
                  </a:extLst>
                </p14:cNvPr>
                <p14:cNvContentPartPr/>
                <p14:nvPr/>
              </p14:nvContentPartPr>
              <p14:xfrm>
                <a:off x="9154597" y="2221344"/>
                <a:ext cx="225360" cy="2718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B1B0C12-237B-462E-B316-88659DB4F9F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145597" y="2212344"/>
                  <a:ext cx="24300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9AC2B6B-D2D3-4792-A74C-E3F523AF40CC}"/>
                    </a:ext>
                  </a:extLst>
                </p14:cNvPr>
                <p14:cNvContentPartPr/>
                <p14:nvPr/>
              </p14:nvContentPartPr>
              <p14:xfrm>
                <a:off x="9459877" y="2147544"/>
                <a:ext cx="187920" cy="3326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9AC2B6B-D2D3-4792-A74C-E3F523AF40C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451237" y="2138544"/>
                  <a:ext cx="20556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A6C60E4-845E-489B-9DE9-38AE294EEE65}"/>
                    </a:ext>
                  </a:extLst>
                </p14:cNvPr>
                <p14:cNvContentPartPr/>
                <p14:nvPr/>
              </p14:nvContentPartPr>
              <p14:xfrm>
                <a:off x="9126877" y="2160864"/>
                <a:ext cx="12960" cy="169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A6C60E4-845E-489B-9DE9-38AE294EEE6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117877" y="2151864"/>
                  <a:ext cx="30600" cy="3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BA58C90-94B6-4457-AC5A-7C8CBF734E77}"/>
              </a:ext>
            </a:extLst>
          </p:cNvPr>
          <p:cNvGrpSpPr/>
          <p:nvPr/>
        </p:nvGrpSpPr>
        <p:grpSpPr>
          <a:xfrm>
            <a:off x="7956580" y="3332192"/>
            <a:ext cx="883440" cy="392040"/>
            <a:chOff x="7956580" y="3332192"/>
            <a:chExt cx="883440" cy="39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877DA79-D0FE-47CD-B226-9DAD628F08C7}"/>
                    </a:ext>
                  </a:extLst>
                </p14:cNvPr>
                <p14:cNvContentPartPr/>
                <p14:nvPr/>
              </p14:nvContentPartPr>
              <p14:xfrm>
                <a:off x="7956580" y="3505352"/>
                <a:ext cx="6840" cy="2188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877DA79-D0FE-47CD-B226-9DAD628F08C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947580" y="3496712"/>
                  <a:ext cx="2448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F54915A-F528-483B-AB80-1F9656D9295E}"/>
                    </a:ext>
                  </a:extLst>
                </p14:cNvPr>
                <p14:cNvContentPartPr/>
                <p14:nvPr/>
              </p14:nvContentPartPr>
              <p14:xfrm>
                <a:off x="8069260" y="3533792"/>
                <a:ext cx="115200" cy="1400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F54915A-F528-483B-AB80-1F9656D9295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060260" y="3524792"/>
                  <a:ext cx="13284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F2DB0A8-74C7-4A2E-A01D-C052C4C86BF1}"/>
                    </a:ext>
                  </a:extLst>
                </p14:cNvPr>
                <p14:cNvContentPartPr/>
                <p14:nvPr/>
              </p14:nvContentPartPr>
              <p14:xfrm>
                <a:off x="8248900" y="3512552"/>
                <a:ext cx="152280" cy="1558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F2DB0A8-74C7-4A2E-A01D-C052C4C86BF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239900" y="3503912"/>
                  <a:ext cx="1699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84DA9C6-4A91-46B4-8AE8-0AD61219B21B}"/>
                    </a:ext>
                  </a:extLst>
                </p14:cNvPr>
                <p14:cNvContentPartPr/>
                <p14:nvPr/>
              </p14:nvContentPartPr>
              <p14:xfrm>
                <a:off x="8608900" y="3431552"/>
                <a:ext cx="149040" cy="246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84DA9C6-4A91-46B4-8AE8-0AD61219B21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600260" y="3422552"/>
                  <a:ext cx="16668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FB0ADB0-6AC2-4AC9-8AC4-84D967C4DD5D}"/>
                    </a:ext>
                  </a:extLst>
                </p14:cNvPr>
                <p14:cNvContentPartPr/>
                <p14:nvPr/>
              </p14:nvContentPartPr>
              <p14:xfrm>
                <a:off x="8557060" y="3332192"/>
                <a:ext cx="82800" cy="87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FB0ADB0-6AC2-4AC9-8AC4-84D967C4DD5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548420" y="3323552"/>
                  <a:ext cx="1004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E23648F-E445-4F12-A280-FB9056C62827}"/>
                    </a:ext>
                  </a:extLst>
                </p14:cNvPr>
                <p14:cNvContentPartPr/>
                <p14:nvPr/>
              </p14:nvContentPartPr>
              <p14:xfrm>
                <a:off x="8767660" y="3593912"/>
                <a:ext cx="72360" cy="334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E23648F-E445-4F12-A280-FB9056C6282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759020" y="3585272"/>
                  <a:ext cx="90000" cy="5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8AD6DC6-2905-40C7-9DD7-DF6D4649378B}"/>
              </a:ext>
            </a:extLst>
          </p:cNvPr>
          <p:cNvGrpSpPr/>
          <p:nvPr/>
        </p:nvGrpSpPr>
        <p:grpSpPr>
          <a:xfrm>
            <a:off x="9318820" y="3266312"/>
            <a:ext cx="940680" cy="555480"/>
            <a:chOff x="9318820" y="3266312"/>
            <a:chExt cx="940680" cy="55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5A67C2C-0872-4682-92EB-0133F6C8F26D}"/>
                    </a:ext>
                  </a:extLst>
                </p14:cNvPr>
                <p14:cNvContentPartPr/>
                <p14:nvPr/>
              </p14:nvContentPartPr>
              <p14:xfrm>
                <a:off x="9318820" y="3509672"/>
                <a:ext cx="192960" cy="3121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5A67C2C-0872-4682-92EB-0133F6C8F26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309820" y="3501032"/>
                  <a:ext cx="21060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7F5B91F-290B-47B1-9EFF-F3BE1D623122}"/>
                    </a:ext>
                  </a:extLst>
                </p14:cNvPr>
                <p14:cNvContentPartPr/>
                <p14:nvPr/>
              </p14:nvContentPartPr>
              <p14:xfrm>
                <a:off x="9600700" y="3495992"/>
                <a:ext cx="19080" cy="150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7F5B91F-290B-47B1-9EFF-F3BE1D62312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592060" y="3487352"/>
                  <a:ext cx="3672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F4FA4A4-D8D5-40F6-989D-808214E8DEA9}"/>
                    </a:ext>
                  </a:extLst>
                </p14:cNvPr>
                <p14:cNvContentPartPr/>
                <p14:nvPr/>
              </p14:nvContentPartPr>
              <p14:xfrm>
                <a:off x="9650380" y="3331832"/>
                <a:ext cx="281160" cy="2746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F4FA4A4-D8D5-40F6-989D-808214E8DEA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641740" y="3322832"/>
                  <a:ext cx="29880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16BF5AE-0209-4FB8-8D31-4CC250DD2128}"/>
                    </a:ext>
                  </a:extLst>
                </p14:cNvPr>
                <p14:cNvContentPartPr/>
                <p14:nvPr/>
              </p14:nvContentPartPr>
              <p14:xfrm>
                <a:off x="10050700" y="3266312"/>
                <a:ext cx="208800" cy="3402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16BF5AE-0209-4FB8-8D31-4CC250DD212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042060" y="3257312"/>
                  <a:ext cx="22644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7293365-69E5-4DF0-83F9-104A2ADBD33D}"/>
                    </a:ext>
                  </a:extLst>
                </p14:cNvPr>
                <p14:cNvContentPartPr/>
                <p14:nvPr/>
              </p14:nvContentPartPr>
              <p14:xfrm>
                <a:off x="9593500" y="3313472"/>
                <a:ext cx="19080" cy="18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7293365-69E5-4DF0-83F9-104A2ADBD33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584860" y="3304832"/>
                  <a:ext cx="3672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EA3D6618-9A95-4DEF-A207-73775C3673E2}"/>
                  </a:ext>
                </a:extLst>
              </p14:cNvPr>
              <p14:cNvContentPartPr/>
              <p14:nvPr/>
            </p14:nvContentPartPr>
            <p14:xfrm>
              <a:off x="8640580" y="4749512"/>
              <a:ext cx="24120" cy="2548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EA3D6618-9A95-4DEF-A207-73775C3673E2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631940" y="4740872"/>
                <a:ext cx="41760" cy="272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DA564DF9-9B2F-4017-A8BA-3EB22E8E81D4}"/>
              </a:ext>
            </a:extLst>
          </p:cNvPr>
          <p:cNvGrpSpPr/>
          <p:nvPr/>
        </p:nvGrpSpPr>
        <p:grpSpPr>
          <a:xfrm>
            <a:off x="8961700" y="4681832"/>
            <a:ext cx="224640" cy="391320"/>
            <a:chOff x="8961700" y="4681832"/>
            <a:chExt cx="224640" cy="39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8AE02D6-6B10-43CE-BA2C-BE8D8B474345}"/>
                    </a:ext>
                  </a:extLst>
                </p14:cNvPr>
                <p14:cNvContentPartPr/>
                <p14:nvPr/>
              </p14:nvContentPartPr>
              <p14:xfrm>
                <a:off x="8989420" y="4748792"/>
                <a:ext cx="87840" cy="2833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8AE02D6-6B10-43CE-BA2C-BE8D8B47434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980420" y="4740152"/>
                  <a:ext cx="10548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B11ADF7-73F7-4D37-A834-848813EDD675}"/>
                    </a:ext>
                  </a:extLst>
                </p14:cNvPr>
                <p14:cNvContentPartPr/>
                <p14:nvPr/>
              </p14:nvContentPartPr>
              <p14:xfrm>
                <a:off x="8961700" y="4681832"/>
                <a:ext cx="82800" cy="1162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B11ADF7-73F7-4D37-A834-848813EDD67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953060" y="4673192"/>
                  <a:ext cx="1004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507F250-9476-439A-B9D3-8CE2F1E17F2B}"/>
                    </a:ext>
                  </a:extLst>
                </p14:cNvPr>
                <p14:cNvContentPartPr/>
                <p14:nvPr/>
              </p14:nvContentPartPr>
              <p14:xfrm>
                <a:off x="9071860" y="4993952"/>
                <a:ext cx="114480" cy="792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507F250-9476-439A-B9D3-8CE2F1E17F2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062860" y="4984952"/>
                  <a:ext cx="13212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624C2A3-1615-4DCC-9C7F-E2C8F76E6702}"/>
              </a:ext>
            </a:extLst>
          </p:cNvPr>
          <p:cNvGrpSpPr/>
          <p:nvPr/>
        </p:nvGrpSpPr>
        <p:grpSpPr>
          <a:xfrm>
            <a:off x="9499900" y="4557632"/>
            <a:ext cx="881640" cy="615960"/>
            <a:chOff x="9499900" y="4557632"/>
            <a:chExt cx="881640" cy="61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D83D911-C996-4CC0-A419-C6A5878A5072}"/>
                    </a:ext>
                  </a:extLst>
                </p14:cNvPr>
                <p14:cNvContentPartPr/>
                <p14:nvPr/>
              </p14:nvContentPartPr>
              <p14:xfrm>
                <a:off x="9499900" y="4854632"/>
                <a:ext cx="217800" cy="3189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83D911-C996-4CC0-A419-C6A5878A507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491260" y="4845632"/>
                  <a:ext cx="23544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12C8E9C-9DDA-4020-AE61-A23E0D4B40F8}"/>
                    </a:ext>
                  </a:extLst>
                </p14:cNvPr>
                <p14:cNvContentPartPr/>
                <p14:nvPr/>
              </p14:nvContentPartPr>
              <p14:xfrm>
                <a:off x="9773140" y="4809272"/>
                <a:ext cx="13680" cy="1792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12C8E9C-9DDA-4020-AE61-A23E0D4B40F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764140" y="4800272"/>
                  <a:ext cx="3132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0A5A152-4734-40BD-98F4-5B2A960C3205}"/>
                    </a:ext>
                  </a:extLst>
                </p14:cNvPr>
                <p14:cNvContentPartPr/>
                <p14:nvPr/>
              </p14:nvContentPartPr>
              <p14:xfrm>
                <a:off x="9856660" y="4790192"/>
                <a:ext cx="156960" cy="171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0A5A152-4734-40BD-98F4-5B2A960C320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847660" y="4781552"/>
                  <a:ext cx="17460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110E931-6769-453A-9B60-3F6F86EB8F2E}"/>
                    </a:ext>
                  </a:extLst>
                </p14:cNvPr>
                <p14:cNvContentPartPr/>
                <p14:nvPr/>
              </p14:nvContentPartPr>
              <p14:xfrm>
                <a:off x="10062940" y="4643312"/>
                <a:ext cx="58680" cy="270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110E931-6769-453A-9B60-3F6F86EB8F2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053940" y="4634312"/>
                  <a:ext cx="7632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20A37E2-B1D6-4943-B48E-D787BE69B715}"/>
                    </a:ext>
                  </a:extLst>
                </p14:cNvPr>
                <p14:cNvContentPartPr/>
                <p14:nvPr/>
              </p14:nvContentPartPr>
              <p14:xfrm>
                <a:off x="10210900" y="4582112"/>
                <a:ext cx="170640" cy="3502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20A37E2-B1D6-4943-B48E-D787BE69B71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201900" y="4573112"/>
                  <a:ext cx="18828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AEAC55D-0467-4EF6-856D-ACF6E53796DB}"/>
                    </a:ext>
                  </a:extLst>
                </p14:cNvPr>
                <p14:cNvContentPartPr/>
                <p14:nvPr/>
              </p14:nvContentPartPr>
              <p14:xfrm>
                <a:off x="9837940" y="4557632"/>
                <a:ext cx="11160" cy="111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AEAC55D-0467-4EF6-856D-ACF6E53796D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829300" y="4548992"/>
                  <a:ext cx="28800" cy="2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F8065C85-0F9E-450D-95E5-FFE199A8D68A}"/>
                  </a:ext>
                </a:extLst>
              </p14:cNvPr>
              <p14:cNvContentPartPr/>
              <p14:nvPr/>
            </p14:nvContentPartPr>
            <p14:xfrm>
              <a:off x="8087620" y="4893512"/>
              <a:ext cx="278280" cy="831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F8065C85-0F9E-450D-95E5-FFE199A8D68A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8078620" y="4884872"/>
                <a:ext cx="295920" cy="10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6E1290AE-4EE6-471F-8726-9F1217718AB0}"/>
              </a:ext>
            </a:extLst>
          </p:cNvPr>
          <p:cNvGrpSpPr/>
          <p:nvPr/>
        </p:nvGrpSpPr>
        <p:grpSpPr>
          <a:xfrm>
            <a:off x="6899620" y="5925992"/>
            <a:ext cx="717840" cy="419400"/>
            <a:chOff x="6899620" y="5925992"/>
            <a:chExt cx="717840" cy="41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7BC927CE-E058-4FB1-8AA8-E4E8EDDE97BF}"/>
                    </a:ext>
                  </a:extLst>
                </p14:cNvPr>
                <p14:cNvContentPartPr/>
                <p14:nvPr/>
              </p14:nvContentPartPr>
              <p14:xfrm>
                <a:off x="6899620" y="6004472"/>
                <a:ext cx="114840" cy="1944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7BC927CE-E058-4FB1-8AA8-E4E8EDDE97B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890980" y="5995472"/>
                  <a:ext cx="13248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9CD23F5B-BAFA-44E6-9705-A9865B318D61}"/>
                    </a:ext>
                  </a:extLst>
                </p14:cNvPr>
                <p14:cNvContentPartPr/>
                <p14:nvPr/>
              </p14:nvContentPartPr>
              <p14:xfrm>
                <a:off x="7002940" y="6026792"/>
                <a:ext cx="40320" cy="3186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9CD23F5B-BAFA-44E6-9705-A9865B318D6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993940" y="6017792"/>
                  <a:ext cx="5796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B1CE3035-5D54-4C6A-AC7C-34815CCDA687}"/>
                    </a:ext>
                  </a:extLst>
                </p14:cNvPr>
                <p14:cNvContentPartPr/>
                <p14:nvPr/>
              </p14:nvContentPartPr>
              <p14:xfrm>
                <a:off x="7114900" y="6154592"/>
                <a:ext cx="11160" cy="1411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B1CE3035-5D54-4C6A-AC7C-34815CCDA68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106260" y="6145592"/>
                  <a:ext cx="288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91343F50-C13F-46DA-B365-F1AAA67A09AC}"/>
                    </a:ext>
                  </a:extLst>
                </p14:cNvPr>
                <p14:cNvContentPartPr/>
                <p14:nvPr/>
              </p14:nvContentPartPr>
              <p14:xfrm>
                <a:off x="7169620" y="5970632"/>
                <a:ext cx="212400" cy="3283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91343F50-C13F-46DA-B365-F1AAA67A09A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160620" y="5961992"/>
                  <a:ext cx="23004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1484590D-218C-4ADC-8A31-CEAEAE09C4C9}"/>
                    </a:ext>
                  </a:extLst>
                </p14:cNvPr>
                <p14:cNvContentPartPr/>
                <p14:nvPr/>
              </p14:nvContentPartPr>
              <p14:xfrm>
                <a:off x="7449700" y="5925992"/>
                <a:ext cx="167760" cy="3632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1484590D-218C-4ADC-8A31-CEAEAE09C4C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441060" y="5917352"/>
                  <a:ext cx="185400" cy="38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0F56CF8-8506-423A-9C8B-EF4F9016CC34}"/>
              </a:ext>
            </a:extLst>
          </p:cNvPr>
          <p:cNvGrpSpPr/>
          <p:nvPr/>
        </p:nvGrpSpPr>
        <p:grpSpPr>
          <a:xfrm>
            <a:off x="7935700" y="5930312"/>
            <a:ext cx="1190160" cy="356040"/>
            <a:chOff x="7935700" y="5930312"/>
            <a:chExt cx="1190160" cy="35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A0471C5B-6241-4E35-9838-60185B162EB3}"/>
                    </a:ext>
                  </a:extLst>
                </p14:cNvPr>
                <p14:cNvContentPartPr/>
                <p14:nvPr/>
              </p14:nvContentPartPr>
              <p14:xfrm>
                <a:off x="7935700" y="6045872"/>
                <a:ext cx="151920" cy="2404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A0471C5B-6241-4E35-9838-60185B162EB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926700" y="6037232"/>
                  <a:ext cx="16956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38B85161-F392-46BF-873E-9CAD36A6FEEF}"/>
                    </a:ext>
                  </a:extLst>
                </p14:cNvPr>
                <p14:cNvContentPartPr/>
                <p14:nvPr/>
              </p14:nvContentPartPr>
              <p14:xfrm>
                <a:off x="8126500" y="6074312"/>
                <a:ext cx="104040" cy="1634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38B85161-F392-46BF-873E-9CAD36A6FEE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117860" y="6065312"/>
                  <a:ext cx="12168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60E8EF10-52DE-4769-A9DE-C59BB3BC81AA}"/>
                    </a:ext>
                  </a:extLst>
                </p14:cNvPr>
                <p14:cNvContentPartPr/>
                <p14:nvPr/>
              </p14:nvContentPartPr>
              <p14:xfrm>
                <a:off x="8310100" y="5930312"/>
                <a:ext cx="16920" cy="3092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60E8EF10-52DE-4769-A9DE-C59BB3BC81A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301460" y="5921672"/>
                  <a:ext cx="3456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141BB0DC-E874-4AB8-86DB-29F4DA5A0941}"/>
                    </a:ext>
                  </a:extLst>
                </p14:cNvPr>
                <p14:cNvContentPartPr/>
                <p14:nvPr/>
              </p14:nvContentPartPr>
              <p14:xfrm>
                <a:off x="8318740" y="6104192"/>
                <a:ext cx="249840" cy="1263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141BB0DC-E874-4AB8-86DB-29F4DA5A094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309740" y="6095552"/>
                  <a:ext cx="2674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17F5D276-6EC8-4112-A508-D065FF2D481C}"/>
                    </a:ext>
                  </a:extLst>
                </p14:cNvPr>
                <p14:cNvContentPartPr/>
                <p14:nvPr/>
              </p14:nvContentPartPr>
              <p14:xfrm>
                <a:off x="8620420" y="6062072"/>
                <a:ext cx="126720" cy="1702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17F5D276-6EC8-4112-A508-D065FF2D481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611780" y="6053432"/>
                  <a:ext cx="1443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EDBF2972-E6CC-42F3-8D91-937503C2A67E}"/>
                    </a:ext>
                  </a:extLst>
                </p14:cNvPr>
                <p14:cNvContentPartPr/>
                <p14:nvPr/>
              </p14:nvContentPartPr>
              <p14:xfrm>
                <a:off x="8773420" y="6066752"/>
                <a:ext cx="352440" cy="14760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EDBF2972-E6CC-42F3-8D91-937503C2A67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764780" y="6058112"/>
                  <a:ext cx="370080" cy="165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FF06E7E4-3807-4231-951A-6919E5B90AB9}"/>
                  </a:ext>
                </a:extLst>
              </p14:cNvPr>
              <p14:cNvContentPartPr/>
              <p14:nvPr/>
            </p14:nvContentPartPr>
            <p14:xfrm>
              <a:off x="9535180" y="5993312"/>
              <a:ext cx="216720" cy="20412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FF06E7E4-3807-4231-951A-6919E5B90AB9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9526180" y="5984312"/>
                <a:ext cx="234360" cy="22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E23BDBA1-2626-4CBF-81B7-730B1DE38962}"/>
                  </a:ext>
                </a:extLst>
              </p14:cNvPr>
              <p14:cNvContentPartPr/>
              <p14:nvPr/>
            </p14:nvContentPartPr>
            <p14:xfrm>
              <a:off x="10080220" y="5917712"/>
              <a:ext cx="241200" cy="26388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E23BDBA1-2626-4CBF-81B7-730B1DE38962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0071580" y="5908712"/>
                <a:ext cx="258840" cy="281520"/>
              </a:xfrm>
              <a:prstGeom prst="rect">
                <a:avLst/>
              </a:prstGeom>
            </p:spPr>
          </p:pic>
        </mc:Fallback>
      </mc:AlternateContent>
      <p:grpSp>
        <p:nvGrpSpPr>
          <p:cNvPr id="78" name="Group 77">
            <a:extLst>
              <a:ext uri="{FF2B5EF4-FFF2-40B4-BE49-F238E27FC236}">
                <a16:creationId xmlns:a16="http://schemas.microsoft.com/office/drawing/2014/main" id="{F315B31E-A184-4EA1-B268-1E82EDDF0CF6}"/>
              </a:ext>
            </a:extLst>
          </p:cNvPr>
          <p:cNvGrpSpPr/>
          <p:nvPr/>
        </p:nvGrpSpPr>
        <p:grpSpPr>
          <a:xfrm>
            <a:off x="10648660" y="5778752"/>
            <a:ext cx="795240" cy="356400"/>
            <a:chOff x="10648660" y="5778752"/>
            <a:chExt cx="795240" cy="35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4D6E0242-78B6-4014-BEBE-E08AA78ED9BC}"/>
                    </a:ext>
                  </a:extLst>
                </p14:cNvPr>
                <p14:cNvContentPartPr/>
                <p14:nvPr/>
              </p14:nvContentPartPr>
              <p14:xfrm>
                <a:off x="10648660" y="5890712"/>
                <a:ext cx="29880" cy="2444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4D6E0242-78B6-4014-BEBE-E08AA78ED9B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639660" y="5882072"/>
                  <a:ext cx="4752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F97CE34-CFD7-4104-B76C-B381FC92F06B}"/>
                    </a:ext>
                  </a:extLst>
                </p14:cNvPr>
                <p14:cNvContentPartPr/>
                <p14:nvPr/>
              </p14:nvContentPartPr>
              <p14:xfrm>
                <a:off x="10771420" y="5910872"/>
                <a:ext cx="117720" cy="1447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F97CE34-CFD7-4104-B76C-B381FC92F06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762780" y="5902232"/>
                  <a:ext cx="1353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A56D94CE-8FA6-44F0-81CA-5D92F4BB9E64}"/>
                    </a:ext>
                  </a:extLst>
                </p14:cNvPr>
                <p14:cNvContentPartPr/>
                <p14:nvPr/>
              </p14:nvContentPartPr>
              <p14:xfrm>
                <a:off x="10923700" y="5917352"/>
                <a:ext cx="162000" cy="1580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A56D94CE-8FA6-44F0-81CA-5D92F4BB9E6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915060" y="5908712"/>
                  <a:ext cx="1796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927FAA68-9F2D-4E71-B922-BCACD787C149}"/>
                    </a:ext>
                  </a:extLst>
                </p14:cNvPr>
                <p14:cNvContentPartPr/>
                <p14:nvPr/>
              </p14:nvContentPartPr>
              <p14:xfrm>
                <a:off x="11266780" y="5862632"/>
                <a:ext cx="96840" cy="2577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927FAA68-9F2D-4E71-B922-BCACD787C14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1258140" y="5853992"/>
                  <a:ext cx="11448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C55B7C78-3920-42FE-807C-CC7132EBDAE3}"/>
                    </a:ext>
                  </a:extLst>
                </p14:cNvPr>
                <p14:cNvContentPartPr/>
                <p14:nvPr/>
              </p14:nvContentPartPr>
              <p14:xfrm>
                <a:off x="11182900" y="5778752"/>
                <a:ext cx="71280" cy="1033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C55B7C78-3920-42FE-807C-CC7132EBDAE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174260" y="5769752"/>
                  <a:ext cx="889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D71C8896-0CBE-4506-BED4-5B4E06C2D97B}"/>
                    </a:ext>
                  </a:extLst>
                </p14:cNvPr>
                <p14:cNvContentPartPr/>
                <p14:nvPr/>
              </p14:nvContentPartPr>
              <p14:xfrm>
                <a:off x="11365420" y="6049472"/>
                <a:ext cx="78480" cy="7704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D71C8896-0CBE-4506-BED4-5B4E06C2D97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1356780" y="6040832"/>
                  <a:ext cx="96120" cy="94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96694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0782" y="727124"/>
            <a:ext cx="8495731" cy="415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7200" algn="l"/>
                <a:tab pos="685800" algn="l"/>
              </a:tabLst>
            </a:pPr>
            <a:r>
              <a:rPr lang="en-GB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 1</a:t>
            </a:r>
            <a:endParaRPr lang="en-GB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7200" algn="l"/>
                <a:tab pos="685800" algn="l"/>
              </a:tabLst>
            </a:pPr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</a:t>
            </a: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mass of ethanol is formed when 10.0g glucose are fermented according to the equation	   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tabLst>
                <a:tab pos="342900" algn="l"/>
                <a:tab pos="685800" algn="l"/>
              </a:tabLst>
            </a:pP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GB" baseline="-25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GB" baseline="-25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GB" baseline="-25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2C</a:t>
            </a:r>
            <a:r>
              <a:rPr lang="en-GB" baseline="-25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GB" baseline="-25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OH  +  2CO</a:t>
            </a:r>
            <a:r>
              <a:rPr lang="en-GB" baseline="-25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GB" sz="1600" baseline="-25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tabLst>
                <a:tab pos="180340" algn="l"/>
                <a:tab pos="685800" algn="l"/>
              </a:tabLst>
            </a:pP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tabLst>
                <a:tab pos="180340" algn="l"/>
                <a:tab pos="685800" algn="l"/>
              </a:tabLst>
            </a:pP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tabLst>
                <a:tab pos="180340" algn="l"/>
                <a:tab pos="685800" algn="l"/>
              </a:tabLst>
            </a:pPr>
            <a:endParaRPr lang="en-GB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tabLst>
                <a:tab pos="180340" algn="l"/>
                <a:tab pos="685800" algn="l"/>
              </a:tabLst>
            </a:pPr>
            <a:endParaRPr lang="en-GB" sz="16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tabLst>
                <a:tab pos="180340" algn="l"/>
                <a:tab pos="685800" algn="l"/>
              </a:tabLst>
            </a:pPr>
            <a:endParaRPr lang="en-GB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tabLst>
                <a:tab pos="180340" algn="l"/>
                <a:tab pos="685800" algn="l"/>
              </a:tabLst>
            </a:pPr>
            <a:endParaRPr lang="en-GB" sz="16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tabLst>
                <a:tab pos="180340" algn="l"/>
                <a:tab pos="685800" algn="l"/>
              </a:tabLst>
            </a:pP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percentage yield is 72.5%, calculate the actual mass of ethanol formed. (1)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D21FD6C-DC4C-4130-B069-E22EEE6F5E26}"/>
              </a:ext>
            </a:extLst>
          </p:cNvPr>
          <p:cNvGrpSpPr/>
          <p:nvPr/>
        </p:nvGrpSpPr>
        <p:grpSpPr>
          <a:xfrm>
            <a:off x="4782820" y="1828112"/>
            <a:ext cx="807120" cy="201600"/>
            <a:chOff x="4782820" y="1828112"/>
            <a:chExt cx="807120" cy="20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B679C914-9A07-4EFD-A340-757FA8579232}"/>
                    </a:ext>
                  </a:extLst>
                </p14:cNvPr>
                <p14:cNvContentPartPr/>
                <p14:nvPr/>
              </p14:nvContentPartPr>
              <p14:xfrm>
                <a:off x="4782820" y="1923152"/>
                <a:ext cx="702360" cy="144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B679C914-9A07-4EFD-A340-757FA857923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773820" y="1914152"/>
                  <a:ext cx="7200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DEA5E7C-EA4D-4435-A1A9-6F45AD3F2612}"/>
                    </a:ext>
                  </a:extLst>
                </p14:cNvPr>
                <p14:cNvContentPartPr/>
                <p14:nvPr/>
              </p14:nvContentPartPr>
              <p14:xfrm>
                <a:off x="5360980" y="1828112"/>
                <a:ext cx="228960" cy="2016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DEA5E7C-EA4D-4435-A1A9-6F45AD3F261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352340" y="1819472"/>
                  <a:ext cx="246600" cy="21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ADE27ED-FFD0-487D-92AD-8F94A2233C06}"/>
              </a:ext>
            </a:extLst>
          </p:cNvPr>
          <p:cNvGrpSpPr/>
          <p:nvPr/>
        </p:nvGrpSpPr>
        <p:grpSpPr>
          <a:xfrm>
            <a:off x="1700860" y="2208272"/>
            <a:ext cx="2147040" cy="530640"/>
            <a:chOff x="1700860" y="2208272"/>
            <a:chExt cx="2147040" cy="53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83F100D2-60D6-4F2B-A4EF-A656CE9843E1}"/>
                    </a:ext>
                  </a:extLst>
                </p14:cNvPr>
                <p14:cNvContentPartPr/>
                <p14:nvPr/>
              </p14:nvContentPartPr>
              <p14:xfrm>
                <a:off x="1700860" y="2492312"/>
                <a:ext cx="147600" cy="1504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83F100D2-60D6-4F2B-A4EF-A656CE9843E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692220" y="2483672"/>
                  <a:ext cx="1652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E68E78D5-700C-4130-94BC-2FCDAB3D74B4}"/>
                    </a:ext>
                  </a:extLst>
                </p14:cNvPr>
                <p14:cNvContentPartPr/>
                <p14:nvPr/>
              </p14:nvContentPartPr>
              <p14:xfrm>
                <a:off x="1969780" y="2320232"/>
                <a:ext cx="124560" cy="36504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E68E78D5-700C-4130-94BC-2FCDAB3D74B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961140" y="2311592"/>
                  <a:ext cx="14220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D10976C2-2CB8-4C5D-B824-CA658C4956E8}"/>
                    </a:ext>
                  </a:extLst>
                </p14:cNvPr>
                <p14:cNvContentPartPr/>
                <p14:nvPr/>
              </p14:nvContentPartPr>
              <p14:xfrm>
                <a:off x="2184700" y="2422112"/>
                <a:ext cx="103680" cy="1710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D10976C2-2CB8-4C5D-B824-CA658C4956E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176060" y="2413472"/>
                  <a:ext cx="1213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5A8C9722-1A36-40A3-8D42-14CD1FD96E72}"/>
                    </a:ext>
                  </a:extLst>
                </p14:cNvPr>
                <p14:cNvContentPartPr/>
                <p14:nvPr/>
              </p14:nvContentPartPr>
              <p14:xfrm>
                <a:off x="2293060" y="2548832"/>
                <a:ext cx="117000" cy="1551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5A8C9722-1A36-40A3-8D42-14CD1FD96E7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284420" y="2540192"/>
                  <a:ext cx="1346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2B4894E0-601B-4829-9FAF-FAF09CEDC394}"/>
                    </a:ext>
                  </a:extLst>
                </p14:cNvPr>
                <p14:cNvContentPartPr/>
                <p14:nvPr/>
              </p14:nvContentPartPr>
              <p14:xfrm>
                <a:off x="2507260" y="2365592"/>
                <a:ext cx="25560" cy="2116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2B4894E0-601B-4829-9FAF-FAF09CEDC39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498260" y="2356952"/>
                  <a:ext cx="4320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943D4D5A-4851-46EE-82CA-3FC0D62D502C}"/>
                    </a:ext>
                  </a:extLst>
                </p14:cNvPr>
                <p14:cNvContentPartPr/>
                <p14:nvPr/>
              </p14:nvContentPartPr>
              <p14:xfrm>
                <a:off x="2599420" y="2359832"/>
                <a:ext cx="37080" cy="19512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943D4D5A-4851-46EE-82CA-3FC0D62D502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590420" y="2351192"/>
                  <a:ext cx="547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D9918A40-ABF0-4377-B743-649ABFDBA7D2}"/>
                    </a:ext>
                  </a:extLst>
                </p14:cNvPr>
                <p14:cNvContentPartPr/>
                <p14:nvPr/>
              </p14:nvContentPartPr>
              <p14:xfrm>
                <a:off x="2543980" y="2476472"/>
                <a:ext cx="172800" cy="16092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D9918A40-ABF0-4377-B743-649ABFDBA7D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534980" y="2467472"/>
                  <a:ext cx="19044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8C0E5DF8-D120-4E54-8D09-2B4A4C5C1587}"/>
                    </a:ext>
                  </a:extLst>
                </p14:cNvPr>
                <p14:cNvContentPartPr/>
                <p14:nvPr/>
              </p14:nvContentPartPr>
              <p14:xfrm>
                <a:off x="2802820" y="2544512"/>
                <a:ext cx="163440" cy="12132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8C0E5DF8-D120-4E54-8D09-2B4A4C5C158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793820" y="2535872"/>
                  <a:ext cx="1810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625C35E3-C89E-4CBA-A137-A9AAF9BEDBA9}"/>
                    </a:ext>
                  </a:extLst>
                </p14:cNvPr>
                <p14:cNvContentPartPr/>
                <p14:nvPr/>
              </p14:nvContentPartPr>
              <p14:xfrm>
                <a:off x="2924140" y="2342912"/>
                <a:ext cx="186480" cy="17460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625C35E3-C89E-4CBA-A137-A9AAF9BEDBA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915500" y="2333912"/>
                  <a:ext cx="20412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51A53C82-B9DE-45F6-8DB2-27EF488677B2}"/>
                    </a:ext>
                  </a:extLst>
                </p14:cNvPr>
                <p14:cNvContentPartPr/>
                <p14:nvPr/>
              </p14:nvContentPartPr>
              <p14:xfrm>
                <a:off x="3183700" y="2449112"/>
                <a:ext cx="130680" cy="2120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51A53C82-B9DE-45F6-8DB2-27EF488677B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174700" y="2440112"/>
                  <a:ext cx="1483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AFE174BD-5CBC-4F3F-A435-031385C5C387}"/>
                    </a:ext>
                  </a:extLst>
                </p14:cNvPr>
                <p14:cNvContentPartPr/>
                <p14:nvPr/>
              </p14:nvContentPartPr>
              <p14:xfrm>
                <a:off x="3341740" y="2208272"/>
                <a:ext cx="183960" cy="53064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AFE174BD-5CBC-4F3F-A435-031385C5C38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332740" y="2199632"/>
                  <a:ext cx="201600" cy="54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3CDCA988-CB9A-4E86-9053-79B22CDE03D1}"/>
                    </a:ext>
                  </a:extLst>
                </p14:cNvPr>
                <p14:cNvContentPartPr/>
                <p14:nvPr/>
              </p14:nvContentPartPr>
              <p14:xfrm>
                <a:off x="3713980" y="2388992"/>
                <a:ext cx="102960" cy="1008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3CDCA988-CB9A-4E86-9053-79B22CDE03D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705340" y="2380352"/>
                  <a:ext cx="1206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BD5B11DC-7036-45DD-BCA9-9418ED1DF765}"/>
                    </a:ext>
                  </a:extLst>
                </p14:cNvPr>
                <p14:cNvContentPartPr/>
                <p14:nvPr/>
              </p14:nvContentPartPr>
              <p14:xfrm>
                <a:off x="3730540" y="2453432"/>
                <a:ext cx="117360" cy="1476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BD5B11DC-7036-45DD-BCA9-9418ED1DF76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721540" y="2444432"/>
                  <a:ext cx="13500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9FFFD02-1F75-41EC-9E61-26D7FE1B3DE5}"/>
              </a:ext>
            </a:extLst>
          </p:cNvPr>
          <p:cNvGrpSpPr/>
          <p:nvPr/>
        </p:nvGrpSpPr>
        <p:grpSpPr>
          <a:xfrm>
            <a:off x="4129420" y="2221952"/>
            <a:ext cx="675720" cy="531000"/>
            <a:chOff x="4129420" y="2221952"/>
            <a:chExt cx="675720" cy="53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F9B49988-377F-4EEC-97F3-2B78BC83F877}"/>
                    </a:ext>
                  </a:extLst>
                </p14:cNvPr>
                <p14:cNvContentPartPr/>
                <p14:nvPr/>
              </p14:nvContentPartPr>
              <p14:xfrm>
                <a:off x="4332100" y="2239952"/>
                <a:ext cx="28440" cy="14400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F9B49988-377F-4EEC-97F3-2B78BC83F87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323100" y="2230952"/>
                  <a:ext cx="460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5C178067-5921-41A8-B1C3-D2E7DC04408D}"/>
                    </a:ext>
                  </a:extLst>
                </p14:cNvPr>
                <p14:cNvContentPartPr/>
                <p14:nvPr/>
              </p14:nvContentPartPr>
              <p14:xfrm>
                <a:off x="4507420" y="2221952"/>
                <a:ext cx="135720" cy="11700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5C178067-5921-41A8-B1C3-D2E7DC04408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498780" y="2212952"/>
                  <a:ext cx="1533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D5D8A6F1-1915-43FF-BD8C-C78ADC286320}"/>
                    </a:ext>
                  </a:extLst>
                </p14:cNvPr>
                <p14:cNvContentPartPr/>
                <p14:nvPr/>
              </p14:nvContentPartPr>
              <p14:xfrm>
                <a:off x="4129420" y="2420312"/>
                <a:ext cx="658080" cy="9000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D5D8A6F1-1915-43FF-BD8C-C78ADC28632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120420" y="2411312"/>
                  <a:ext cx="6757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25E76B1E-183C-4DB1-A9BC-985F8D3B245A}"/>
                    </a:ext>
                  </a:extLst>
                </p14:cNvPr>
                <p14:cNvContentPartPr/>
                <p14:nvPr/>
              </p14:nvContentPartPr>
              <p14:xfrm>
                <a:off x="4291420" y="2602112"/>
                <a:ext cx="25200" cy="15084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25E76B1E-183C-4DB1-A9BC-985F8D3B245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282780" y="2593472"/>
                  <a:ext cx="428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2781038B-24B1-40B1-9DED-285792BB5522}"/>
                    </a:ext>
                  </a:extLst>
                </p14:cNvPr>
                <p14:cNvContentPartPr/>
                <p14:nvPr/>
              </p14:nvContentPartPr>
              <p14:xfrm>
                <a:off x="4373140" y="2559992"/>
                <a:ext cx="155520" cy="17352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2781038B-24B1-40B1-9DED-285792BB552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364140" y="2550992"/>
                  <a:ext cx="1731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8BB89136-209F-4F45-B6B7-B2FA9807CD2F}"/>
                    </a:ext>
                  </a:extLst>
                </p14:cNvPr>
                <p14:cNvContentPartPr/>
                <p14:nvPr/>
              </p14:nvContentPartPr>
              <p14:xfrm>
                <a:off x="4648540" y="2599592"/>
                <a:ext cx="156600" cy="10512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8BB89136-209F-4F45-B6B7-B2FA9807CD2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639900" y="2590952"/>
                  <a:ext cx="174240" cy="12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D8996296-A241-4B90-B1E6-DB08E70B3406}"/>
                  </a:ext>
                </a:extLst>
              </p14:cNvPr>
              <p14:cNvContentPartPr/>
              <p14:nvPr/>
            </p14:nvContentPartPr>
            <p14:xfrm>
              <a:off x="5142820" y="2752952"/>
              <a:ext cx="42840" cy="12816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D8996296-A241-4B90-B1E6-DB08E70B3406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133820" y="2744312"/>
                <a:ext cx="60480" cy="14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8" name="Group 127">
            <a:extLst>
              <a:ext uri="{FF2B5EF4-FFF2-40B4-BE49-F238E27FC236}">
                <a16:creationId xmlns:a16="http://schemas.microsoft.com/office/drawing/2014/main" id="{21BD7AA9-9C4B-4F8B-8AE0-A0594C4382B2}"/>
              </a:ext>
            </a:extLst>
          </p:cNvPr>
          <p:cNvGrpSpPr/>
          <p:nvPr/>
        </p:nvGrpSpPr>
        <p:grpSpPr>
          <a:xfrm>
            <a:off x="5802340" y="2440832"/>
            <a:ext cx="363600" cy="233280"/>
            <a:chOff x="5802340" y="2440832"/>
            <a:chExt cx="363600" cy="23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769D2CE3-8FB7-4AB5-8484-9A787B0C4F6E}"/>
                    </a:ext>
                  </a:extLst>
                </p14:cNvPr>
                <p14:cNvContentPartPr/>
                <p14:nvPr/>
              </p14:nvContentPartPr>
              <p14:xfrm>
                <a:off x="5802340" y="2440832"/>
                <a:ext cx="161640" cy="23328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769D2CE3-8FB7-4AB5-8484-9A787B0C4F6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793340" y="2432192"/>
                  <a:ext cx="1792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2D00538A-583A-4FCF-8C83-410D58FFEB20}"/>
                    </a:ext>
                  </a:extLst>
                </p14:cNvPr>
                <p14:cNvContentPartPr/>
                <p14:nvPr/>
              </p14:nvContentPartPr>
              <p14:xfrm>
                <a:off x="6031660" y="2543432"/>
                <a:ext cx="134280" cy="975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2D00538A-583A-4FCF-8C83-410D58FFEB2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023020" y="2534432"/>
                  <a:ext cx="151920" cy="11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FA428C93-4AAB-4EB3-A733-74B6F4A64107}"/>
                  </a:ext>
                </a:extLst>
              </p14:cNvPr>
              <p14:cNvContentPartPr/>
              <p14:nvPr/>
            </p14:nvContentPartPr>
            <p14:xfrm>
              <a:off x="6542140" y="2450192"/>
              <a:ext cx="180360" cy="11232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FA428C93-4AAB-4EB3-A733-74B6F4A64107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533500" y="2441192"/>
                <a:ext cx="198000" cy="12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E847CFC-BC07-4AFA-9AFC-9D6A8E7C3F29}"/>
              </a:ext>
            </a:extLst>
          </p:cNvPr>
          <p:cNvGrpSpPr/>
          <p:nvPr/>
        </p:nvGrpSpPr>
        <p:grpSpPr>
          <a:xfrm>
            <a:off x="6895660" y="2142032"/>
            <a:ext cx="1801080" cy="518400"/>
            <a:chOff x="6895660" y="2142032"/>
            <a:chExt cx="1801080" cy="51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257C3EB2-2D4D-4F4C-8116-622B9572A9A7}"/>
                    </a:ext>
                  </a:extLst>
                </p14:cNvPr>
                <p14:cNvContentPartPr/>
                <p14:nvPr/>
              </p14:nvContentPartPr>
              <p14:xfrm>
                <a:off x="6895660" y="2247152"/>
                <a:ext cx="110880" cy="39060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257C3EB2-2D4D-4F4C-8116-622B9572A9A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886660" y="2238152"/>
                  <a:ext cx="128520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B92DD731-4259-4DC8-8EB9-762683246504}"/>
                    </a:ext>
                  </a:extLst>
                </p14:cNvPr>
                <p14:cNvContentPartPr/>
                <p14:nvPr/>
              </p14:nvContentPartPr>
              <p14:xfrm>
                <a:off x="7106980" y="2354792"/>
                <a:ext cx="125640" cy="17064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B92DD731-4259-4DC8-8EB9-76268324650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097980" y="2346152"/>
                  <a:ext cx="14328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84BD7912-D767-411C-A511-5C57687F68C5}"/>
                    </a:ext>
                  </a:extLst>
                </p14:cNvPr>
                <p14:cNvContentPartPr/>
                <p14:nvPr/>
              </p14:nvContentPartPr>
              <p14:xfrm>
                <a:off x="7252060" y="2512472"/>
                <a:ext cx="117000" cy="14796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84BD7912-D767-411C-A511-5C57687F68C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243060" y="2503832"/>
                  <a:ext cx="1346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C709A4C4-32E7-4F1E-9D6E-9C5F8EC2452A}"/>
                    </a:ext>
                  </a:extLst>
                </p14:cNvPr>
                <p14:cNvContentPartPr/>
                <p14:nvPr/>
              </p14:nvContentPartPr>
              <p14:xfrm>
                <a:off x="7418740" y="2329232"/>
                <a:ext cx="30960" cy="20160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C709A4C4-32E7-4F1E-9D6E-9C5F8EC2452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410100" y="2320232"/>
                  <a:ext cx="4860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A5D55DD1-1258-4292-8750-1B2485195978}"/>
                    </a:ext>
                  </a:extLst>
                </p14:cNvPr>
                <p14:cNvContentPartPr/>
                <p14:nvPr/>
              </p14:nvContentPartPr>
              <p14:xfrm>
                <a:off x="7454020" y="2290352"/>
                <a:ext cx="87840" cy="22392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A5D55DD1-1258-4292-8750-1B248519597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445380" y="2281352"/>
                  <a:ext cx="10548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42814425-3A60-432F-A996-BA7476A13DF2}"/>
                    </a:ext>
                  </a:extLst>
                </p14:cNvPr>
                <p14:cNvContentPartPr/>
                <p14:nvPr/>
              </p14:nvContentPartPr>
              <p14:xfrm>
                <a:off x="7628620" y="2464232"/>
                <a:ext cx="98280" cy="16056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42814425-3A60-432F-A996-BA7476A13DF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619980" y="2455232"/>
                  <a:ext cx="1159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70BDF0E8-3AC7-4EFC-8210-079A86D666C0}"/>
                    </a:ext>
                  </a:extLst>
                </p14:cNvPr>
                <p14:cNvContentPartPr/>
                <p14:nvPr/>
              </p14:nvContentPartPr>
              <p14:xfrm>
                <a:off x="7639420" y="2421752"/>
                <a:ext cx="70200" cy="2556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70BDF0E8-3AC7-4EFC-8210-079A86D666C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630780" y="2412752"/>
                  <a:ext cx="878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131D71D8-C478-469F-8E57-2947DDB06BBB}"/>
                    </a:ext>
                  </a:extLst>
                </p14:cNvPr>
                <p14:cNvContentPartPr/>
                <p14:nvPr/>
              </p14:nvContentPartPr>
              <p14:xfrm>
                <a:off x="7829860" y="2294672"/>
                <a:ext cx="259200" cy="18072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131D71D8-C478-469F-8E57-2947DDB06BB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821220" y="2285672"/>
                  <a:ext cx="27684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A1702FAE-4829-45F4-AD78-7CB42AA7077A}"/>
                    </a:ext>
                  </a:extLst>
                </p14:cNvPr>
                <p14:cNvContentPartPr/>
                <p14:nvPr/>
              </p14:nvContentPartPr>
              <p14:xfrm>
                <a:off x="7997980" y="2280272"/>
                <a:ext cx="191520" cy="21240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A1702FAE-4829-45F4-AD78-7CB42AA7077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989340" y="2271272"/>
                  <a:ext cx="20916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CF01F1EE-5021-493E-AFC1-0B69DF567D43}"/>
                    </a:ext>
                  </a:extLst>
                </p14:cNvPr>
                <p14:cNvContentPartPr/>
                <p14:nvPr/>
              </p14:nvContentPartPr>
              <p14:xfrm>
                <a:off x="8270500" y="2142032"/>
                <a:ext cx="122040" cy="47340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CF01F1EE-5021-493E-AFC1-0B69DF567D4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261500" y="2133392"/>
                  <a:ext cx="139680" cy="49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EF5260DF-1D3D-4364-ACC9-328036360EC8}"/>
                    </a:ext>
                  </a:extLst>
                </p14:cNvPr>
                <p14:cNvContentPartPr/>
                <p14:nvPr/>
              </p14:nvContentPartPr>
              <p14:xfrm>
                <a:off x="8099500" y="2397272"/>
                <a:ext cx="70200" cy="1908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EF5260DF-1D3D-4364-ACC9-328036360EC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090500" y="2388632"/>
                  <a:ext cx="878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512F1BCF-222C-441A-8461-89AA25A5301D}"/>
                    </a:ext>
                  </a:extLst>
                </p14:cNvPr>
                <p14:cNvContentPartPr/>
                <p14:nvPr/>
              </p14:nvContentPartPr>
              <p14:xfrm>
                <a:off x="8540140" y="2395112"/>
                <a:ext cx="98640" cy="1044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512F1BCF-222C-441A-8461-89AA25A5301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531140" y="2386472"/>
                  <a:ext cx="1162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9222949C-21B6-46A1-AC89-1C8BACDF24A2}"/>
                    </a:ext>
                  </a:extLst>
                </p14:cNvPr>
                <p14:cNvContentPartPr/>
                <p14:nvPr/>
              </p14:nvContentPartPr>
              <p14:xfrm>
                <a:off x="8578660" y="2458472"/>
                <a:ext cx="118080" cy="540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9222949C-21B6-46A1-AC89-1C8BACDF24A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570020" y="2449472"/>
                  <a:ext cx="13572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D3271DF6-5554-4088-AE71-F6F3F03AA5BA}"/>
              </a:ext>
            </a:extLst>
          </p:cNvPr>
          <p:cNvGrpSpPr/>
          <p:nvPr/>
        </p:nvGrpSpPr>
        <p:grpSpPr>
          <a:xfrm>
            <a:off x="8940460" y="2176232"/>
            <a:ext cx="1022760" cy="271800"/>
            <a:chOff x="8940460" y="2176232"/>
            <a:chExt cx="1022760" cy="27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88DC2741-4E92-4F68-AAA1-E909D4E696CE}"/>
                    </a:ext>
                  </a:extLst>
                </p14:cNvPr>
                <p14:cNvContentPartPr/>
                <p14:nvPr/>
              </p14:nvContentPartPr>
              <p14:xfrm>
                <a:off x="8978260" y="2244992"/>
                <a:ext cx="63000" cy="17568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88DC2741-4E92-4F68-AAA1-E909D4E696C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969620" y="2235992"/>
                  <a:ext cx="806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A2654869-C7BD-4276-BD14-B6E4B670DFCC}"/>
                    </a:ext>
                  </a:extLst>
                </p14:cNvPr>
                <p14:cNvContentPartPr/>
                <p14:nvPr/>
              </p14:nvContentPartPr>
              <p14:xfrm>
                <a:off x="8940460" y="2234192"/>
                <a:ext cx="164520" cy="21384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A2654869-C7BD-4276-BD14-B6E4B670DFC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931460" y="2225192"/>
                  <a:ext cx="18216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3C6C074D-BE41-460E-88C2-1DE9E08A7079}"/>
                    </a:ext>
                  </a:extLst>
                </p14:cNvPr>
                <p14:cNvContentPartPr/>
                <p14:nvPr/>
              </p14:nvContentPartPr>
              <p14:xfrm>
                <a:off x="9105700" y="2292512"/>
                <a:ext cx="136080" cy="12384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3C6C074D-BE41-460E-88C2-1DE9E08A707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096700" y="2283512"/>
                  <a:ext cx="1537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C7301873-D104-4368-8D11-F56B1F5B68CD}"/>
                    </a:ext>
                  </a:extLst>
                </p14:cNvPr>
                <p14:cNvContentPartPr/>
                <p14:nvPr/>
              </p14:nvContentPartPr>
              <p14:xfrm>
                <a:off x="9288220" y="2280992"/>
                <a:ext cx="175680" cy="9036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C7301873-D104-4368-8D11-F56B1F5B68C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279220" y="2271992"/>
                  <a:ext cx="1933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C20C5A17-A229-42B6-8B76-CDD7F03417A8}"/>
                    </a:ext>
                  </a:extLst>
                </p14:cNvPr>
                <p14:cNvContentPartPr/>
                <p14:nvPr/>
              </p14:nvContentPartPr>
              <p14:xfrm>
                <a:off x="9493780" y="2197472"/>
                <a:ext cx="136800" cy="22320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C20C5A17-A229-42B6-8B76-CDD7F03417A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484780" y="2188832"/>
                  <a:ext cx="15444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F79F7BBF-AA57-4C70-8BB7-4C9EA7B8D178}"/>
                    </a:ext>
                  </a:extLst>
                </p14:cNvPr>
                <p14:cNvContentPartPr/>
                <p14:nvPr/>
              </p14:nvContentPartPr>
              <p14:xfrm>
                <a:off x="9666940" y="2212592"/>
                <a:ext cx="131760" cy="17460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F79F7BBF-AA57-4C70-8BB7-4C9EA7B8D17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657940" y="2203952"/>
                  <a:ext cx="14940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B1D3DE15-B350-4AA8-ABF6-ECA614FF52E6}"/>
                    </a:ext>
                  </a:extLst>
                </p14:cNvPr>
                <p14:cNvContentPartPr/>
                <p14:nvPr/>
              </p14:nvContentPartPr>
              <p14:xfrm>
                <a:off x="9814900" y="2176232"/>
                <a:ext cx="148320" cy="22356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B1D3DE15-B350-4AA8-ABF6-ECA614FF52E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805900" y="2167232"/>
                  <a:ext cx="16596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5739246F-448E-4E64-8874-6857E65998ED}"/>
                    </a:ext>
                  </a:extLst>
                </p14:cNvPr>
                <p14:cNvContentPartPr/>
                <p14:nvPr/>
              </p14:nvContentPartPr>
              <p14:xfrm>
                <a:off x="9811300" y="2285312"/>
                <a:ext cx="97560" cy="1332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5739246F-448E-4E64-8874-6857E65998E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802660" y="2276312"/>
                  <a:ext cx="11520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F7AF6299-FD8E-4AE6-9D1E-D29A8D24F79A}"/>
              </a:ext>
            </a:extLst>
          </p:cNvPr>
          <p:cNvGrpSpPr/>
          <p:nvPr/>
        </p:nvGrpSpPr>
        <p:grpSpPr>
          <a:xfrm>
            <a:off x="10197940" y="2155352"/>
            <a:ext cx="932760" cy="566640"/>
            <a:chOff x="10197940" y="2155352"/>
            <a:chExt cx="932760" cy="56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75EEEDFB-C66D-40F7-8BBE-58ACD9ABFD8D}"/>
                    </a:ext>
                  </a:extLst>
                </p14:cNvPr>
                <p14:cNvContentPartPr/>
                <p14:nvPr/>
              </p14:nvContentPartPr>
              <p14:xfrm>
                <a:off x="10197940" y="2330312"/>
                <a:ext cx="99000" cy="540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75EEEDFB-C66D-40F7-8BBE-58ACD9ABFD8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189300" y="2321672"/>
                  <a:ext cx="1166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6C096329-75D0-4DCD-908D-06562C188958}"/>
                    </a:ext>
                  </a:extLst>
                </p14:cNvPr>
                <p14:cNvContentPartPr/>
                <p14:nvPr/>
              </p14:nvContentPartPr>
              <p14:xfrm>
                <a:off x="10224580" y="2390792"/>
                <a:ext cx="106560" cy="1836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6C096329-75D0-4DCD-908D-06562C18895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215940" y="2382152"/>
                  <a:ext cx="1242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5D1949EC-6902-4BF9-AA62-7CD81654CDCB}"/>
                    </a:ext>
                  </a:extLst>
                </p14:cNvPr>
                <p14:cNvContentPartPr/>
                <p14:nvPr/>
              </p14:nvContentPartPr>
              <p14:xfrm>
                <a:off x="10670980" y="2155352"/>
                <a:ext cx="200160" cy="16452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5D1949EC-6902-4BF9-AA62-7CD81654CDCB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661980" y="2146352"/>
                  <a:ext cx="2178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EFA5BFB1-ABAA-4A81-BAD0-A51FBDF3436A}"/>
                    </a:ext>
                  </a:extLst>
                </p14:cNvPr>
                <p14:cNvContentPartPr/>
                <p14:nvPr/>
              </p14:nvContentPartPr>
              <p14:xfrm>
                <a:off x="10899220" y="2181632"/>
                <a:ext cx="181440" cy="1101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EFA5BFB1-ABAA-4A81-BAD0-A51FBDF3436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890580" y="2172992"/>
                  <a:ext cx="1990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A7FBA3D2-307E-424D-9071-54A21D98CFF6}"/>
                    </a:ext>
                  </a:extLst>
                </p14:cNvPr>
                <p14:cNvContentPartPr/>
                <p14:nvPr/>
              </p14:nvContentPartPr>
              <p14:xfrm>
                <a:off x="10508980" y="2382872"/>
                <a:ext cx="621720" cy="8784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A7FBA3D2-307E-424D-9071-54A21D98CFF6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0499980" y="2374232"/>
                  <a:ext cx="6393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A0B16387-47A9-4328-8507-C24EDC6ECA71}"/>
                    </a:ext>
                  </a:extLst>
                </p14:cNvPr>
                <p14:cNvContentPartPr/>
                <p14:nvPr/>
              </p14:nvContentPartPr>
              <p14:xfrm>
                <a:off x="10584940" y="2549552"/>
                <a:ext cx="28800" cy="17244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A0B16387-47A9-4328-8507-C24EDC6ECA7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0576300" y="2540912"/>
                  <a:ext cx="464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AED7207A-5852-4636-BFDD-291F020548DA}"/>
                    </a:ext>
                  </a:extLst>
                </p14:cNvPr>
                <p14:cNvContentPartPr/>
                <p14:nvPr/>
              </p14:nvContentPartPr>
              <p14:xfrm>
                <a:off x="10685380" y="2514992"/>
                <a:ext cx="156240" cy="17928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AED7207A-5852-4636-BFDD-291F020548D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676380" y="2506352"/>
                  <a:ext cx="1738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2706B7A3-ED41-4712-AED0-2F8AF01EA5D3}"/>
                    </a:ext>
                  </a:extLst>
                </p14:cNvPr>
                <p14:cNvContentPartPr/>
                <p14:nvPr/>
              </p14:nvContentPartPr>
              <p14:xfrm>
                <a:off x="10933060" y="2521832"/>
                <a:ext cx="184680" cy="14292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2706B7A3-ED41-4712-AED0-2F8AF01EA5D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924420" y="2512832"/>
                  <a:ext cx="202320" cy="16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36B91DAA-3E27-4D7A-BF00-7AB44B4521A1}"/>
              </a:ext>
            </a:extLst>
          </p:cNvPr>
          <p:cNvGrpSpPr/>
          <p:nvPr/>
        </p:nvGrpSpPr>
        <p:grpSpPr>
          <a:xfrm>
            <a:off x="11297740" y="2057432"/>
            <a:ext cx="725760" cy="340200"/>
            <a:chOff x="11297740" y="2057432"/>
            <a:chExt cx="725760" cy="34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0558AF61-75C5-4F4A-A273-6511016AB67F}"/>
                    </a:ext>
                  </a:extLst>
                </p14:cNvPr>
                <p14:cNvContentPartPr/>
                <p14:nvPr/>
              </p14:nvContentPartPr>
              <p14:xfrm>
                <a:off x="11297740" y="2271632"/>
                <a:ext cx="180000" cy="12600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0558AF61-75C5-4F4A-A273-6511016AB67F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1288740" y="2262632"/>
                  <a:ext cx="1976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FC717221-3446-4EB8-B05F-978A0A956A62}"/>
                    </a:ext>
                  </a:extLst>
                </p14:cNvPr>
                <p14:cNvContentPartPr/>
                <p14:nvPr/>
              </p14:nvContentPartPr>
              <p14:xfrm>
                <a:off x="11516980" y="2057432"/>
                <a:ext cx="203760" cy="32184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FC717221-3446-4EB8-B05F-978A0A956A6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1507980" y="2048432"/>
                  <a:ext cx="22140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E473339D-6778-4C57-BF26-063B4B26A9FC}"/>
                    </a:ext>
                  </a:extLst>
                </p14:cNvPr>
                <p14:cNvContentPartPr/>
                <p14:nvPr/>
              </p14:nvContentPartPr>
              <p14:xfrm>
                <a:off x="11759620" y="2204672"/>
                <a:ext cx="263880" cy="16056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E473339D-6778-4C57-BF26-063B4B26A9F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1750620" y="2195672"/>
                  <a:ext cx="281520" cy="17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AC2EBABA-F574-4806-8D72-C7DB56274E4E}"/>
              </a:ext>
            </a:extLst>
          </p:cNvPr>
          <p:cNvGrpSpPr/>
          <p:nvPr/>
        </p:nvGrpSpPr>
        <p:grpSpPr>
          <a:xfrm>
            <a:off x="1844140" y="3379712"/>
            <a:ext cx="417240" cy="249840"/>
            <a:chOff x="1844140" y="3379712"/>
            <a:chExt cx="417240" cy="24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9B319051-B25D-424F-8AE0-373F3160F9C1}"/>
                    </a:ext>
                  </a:extLst>
                </p14:cNvPr>
                <p14:cNvContentPartPr/>
                <p14:nvPr/>
              </p14:nvContentPartPr>
              <p14:xfrm>
                <a:off x="1844140" y="3379712"/>
                <a:ext cx="172800" cy="24984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9B319051-B25D-424F-8AE0-373F3160F9C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835140" y="3370712"/>
                  <a:ext cx="19044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AE24CE98-3B93-4C7C-9D25-08E060E70343}"/>
                    </a:ext>
                  </a:extLst>
                </p14:cNvPr>
                <p14:cNvContentPartPr/>
                <p14:nvPr/>
              </p14:nvContentPartPr>
              <p14:xfrm>
                <a:off x="2153740" y="3484112"/>
                <a:ext cx="102960" cy="1332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AE24CE98-3B93-4C7C-9D25-08E060E70343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144740" y="3475112"/>
                  <a:ext cx="1206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51BC8A7E-8273-491E-A64C-7D6BBD623586}"/>
                    </a:ext>
                  </a:extLst>
                </p14:cNvPr>
                <p14:cNvContentPartPr/>
                <p14:nvPr/>
              </p14:nvContentPartPr>
              <p14:xfrm>
                <a:off x="2171020" y="3570152"/>
                <a:ext cx="90360" cy="2124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51BC8A7E-8273-491E-A64C-7D6BBD62358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162020" y="3561512"/>
                  <a:ext cx="108000" cy="3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D65E433A-C08C-40C0-8979-0EA0B8AAF8DC}"/>
              </a:ext>
            </a:extLst>
          </p:cNvPr>
          <p:cNvGrpSpPr/>
          <p:nvPr/>
        </p:nvGrpSpPr>
        <p:grpSpPr>
          <a:xfrm>
            <a:off x="2548300" y="3229592"/>
            <a:ext cx="740880" cy="325800"/>
            <a:chOff x="2548300" y="3229592"/>
            <a:chExt cx="740880" cy="32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E5630FAC-26D3-4341-93B1-EC971D0280A9}"/>
                    </a:ext>
                  </a:extLst>
                </p14:cNvPr>
                <p14:cNvContentPartPr/>
                <p14:nvPr/>
              </p14:nvContentPartPr>
              <p14:xfrm>
                <a:off x="2570260" y="3316352"/>
                <a:ext cx="244440" cy="8100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E5630FAC-26D3-4341-93B1-EC971D0280A9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561260" y="3307712"/>
                  <a:ext cx="2620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D7EA0778-5296-4436-9B19-BBACE140FC33}"/>
                    </a:ext>
                  </a:extLst>
                </p14:cNvPr>
                <p14:cNvContentPartPr/>
                <p14:nvPr/>
              </p14:nvContentPartPr>
              <p14:xfrm>
                <a:off x="2802100" y="3292232"/>
                <a:ext cx="155520" cy="5364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D7EA0778-5296-4436-9B19-BBACE140FC3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793100" y="3283232"/>
                  <a:ext cx="1731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1449CED3-6943-446E-B4BE-E8ACF5FEA8B0}"/>
                    </a:ext>
                  </a:extLst>
                </p14:cNvPr>
                <p14:cNvContentPartPr/>
                <p14:nvPr/>
              </p14:nvContentPartPr>
              <p14:xfrm>
                <a:off x="2997580" y="3245072"/>
                <a:ext cx="111600" cy="14220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1449CED3-6943-446E-B4BE-E8ACF5FEA8B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988580" y="3236072"/>
                  <a:ext cx="1292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A49FE9D4-1BC9-445F-8FA8-C83CCCE31C45}"/>
                    </a:ext>
                  </a:extLst>
                </p14:cNvPr>
                <p14:cNvContentPartPr/>
                <p14:nvPr/>
              </p14:nvContentPartPr>
              <p14:xfrm>
                <a:off x="3151300" y="3229592"/>
                <a:ext cx="137880" cy="15336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A49FE9D4-1BC9-445F-8FA8-C83CCCE31C4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142300" y="3220592"/>
                  <a:ext cx="15552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73DC6FC8-2F05-465F-B49E-D1053F2D43F5}"/>
                    </a:ext>
                  </a:extLst>
                </p14:cNvPr>
                <p14:cNvContentPartPr/>
                <p14:nvPr/>
              </p14:nvContentPartPr>
              <p14:xfrm>
                <a:off x="2548300" y="3434432"/>
                <a:ext cx="732600" cy="12096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73DC6FC8-2F05-465F-B49E-D1053F2D43F5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539300" y="3425432"/>
                  <a:ext cx="750240" cy="13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69B557D0-7895-413C-9A0B-1E71EF3D79B4}"/>
              </a:ext>
            </a:extLst>
          </p:cNvPr>
          <p:cNvGrpSpPr/>
          <p:nvPr/>
        </p:nvGrpSpPr>
        <p:grpSpPr>
          <a:xfrm>
            <a:off x="2736940" y="3670952"/>
            <a:ext cx="466920" cy="186120"/>
            <a:chOff x="2736940" y="3670952"/>
            <a:chExt cx="466920" cy="18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A5B720BE-A877-418B-A7CF-EF98975BC55A}"/>
                    </a:ext>
                  </a:extLst>
                </p14:cNvPr>
                <p14:cNvContentPartPr/>
                <p14:nvPr/>
              </p14:nvContentPartPr>
              <p14:xfrm>
                <a:off x="2736940" y="3670952"/>
                <a:ext cx="222840" cy="18144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A5B720BE-A877-418B-A7CF-EF98975BC55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727940" y="3661952"/>
                  <a:ext cx="24048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2B3B87C3-2E51-4990-A935-B9D14F8F3C0D}"/>
                    </a:ext>
                  </a:extLst>
                </p14:cNvPr>
                <p14:cNvContentPartPr/>
                <p14:nvPr/>
              </p14:nvContentPartPr>
              <p14:xfrm>
                <a:off x="3066340" y="3717392"/>
                <a:ext cx="137520" cy="13968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2B3B87C3-2E51-4990-A935-B9D14F8F3C0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057700" y="3708752"/>
                  <a:ext cx="155160" cy="15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2754D7A3-7DA8-4204-AD56-CB8486EDDD2B}"/>
              </a:ext>
            </a:extLst>
          </p:cNvPr>
          <p:cNvGrpSpPr/>
          <p:nvPr/>
        </p:nvGrpSpPr>
        <p:grpSpPr>
          <a:xfrm>
            <a:off x="297580" y="3378272"/>
            <a:ext cx="949680" cy="439920"/>
            <a:chOff x="297580" y="3378272"/>
            <a:chExt cx="949680" cy="43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FF6FF501-FA96-45B4-89F5-52B24ED9EB64}"/>
                    </a:ext>
                  </a:extLst>
                </p14:cNvPr>
                <p14:cNvContentPartPr/>
                <p14:nvPr/>
              </p14:nvContentPartPr>
              <p14:xfrm>
                <a:off x="297580" y="3378272"/>
                <a:ext cx="162360" cy="26172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FF6FF501-FA96-45B4-89F5-52B24ED9EB64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88580" y="3369632"/>
                  <a:ext cx="18000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1C84C8FC-0B69-4F7D-80A7-0125DF0AFA28}"/>
                    </a:ext>
                  </a:extLst>
                </p14:cNvPr>
                <p14:cNvContentPartPr/>
                <p14:nvPr/>
              </p14:nvContentPartPr>
              <p14:xfrm>
                <a:off x="499540" y="3465752"/>
                <a:ext cx="178200" cy="17892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1C84C8FC-0B69-4F7D-80A7-0125DF0AFA2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90540" y="3457112"/>
                  <a:ext cx="19584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8F530312-282F-4DE1-BD22-24803714A908}"/>
                    </a:ext>
                  </a:extLst>
                </p14:cNvPr>
                <p14:cNvContentPartPr/>
                <p14:nvPr/>
              </p14:nvContentPartPr>
              <p14:xfrm>
                <a:off x="732820" y="3494552"/>
                <a:ext cx="26280" cy="10836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8F530312-282F-4DE1-BD22-24803714A908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24180" y="3485912"/>
                  <a:ext cx="439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458F9683-8557-4679-B9A5-68F21E18FE35}"/>
                    </a:ext>
                  </a:extLst>
                </p14:cNvPr>
                <p14:cNvContentPartPr/>
                <p14:nvPr/>
              </p14:nvContentPartPr>
              <p14:xfrm>
                <a:off x="853780" y="3491312"/>
                <a:ext cx="146880" cy="11520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458F9683-8557-4679-B9A5-68F21E18FE3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44780" y="3482312"/>
                  <a:ext cx="16452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F5F08C50-EB98-47F0-97A2-6FB49FC20DA7}"/>
                    </a:ext>
                  </a:extLst>
                </p14:cNvPr>
                <p14:cNvContentPartPr/>
                <p14:nvPr/>
              </p14:nvContentPartPr>
              <p14:xfrm>
                <a:off x="1070500" y="3474032"/>
                <a:ext cx="176760" cy="34416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F5F08C50-EB98-47F0-97A2-6FB49FC20DA7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061860" y="3465032"/>
                  <a:ext cx="194400" cy="361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F46E8514-6386-41D0-8915-9091F0E68264}"/>
                  </a:ext>
                </a:extLst>
              </p14:cNvPr>
              <p14:cNvContentPartPr/>
              <p14:nvPr/>
            </p14:nvContentPartPr>
            <p14:xfrm>
              <a:off x="4106380" y="3552872"/>
              <a:ext cx="34200" cy="14472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F46E8514-6386-41D0-8915-9091F0E68264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4097740" y="3544232"/>
                <a:ext cx="51840" cy="162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82" name="Group 181">
            <a:extLst>
              <a:ext uri="{FF2B5EF4-FFF2-40B4-BE49-F238E27FC236}">
                <a16:creationId xmlns:a16="http://schemas.microsoft.com/office/drawing/2014/main" id="{08235667-F959-418C-B220-698D26034F15}"/>
              </a:ext>
            </a:extLst>
          </p:cNvPr>
          <p:cNvGrpSpPr/>
          <p:nvPr/>
        </p:nvGrpSpPr>
        <p:grpSpPr>
          <a:xfrm>
            <a:off x="4861660" y="3328952"/>
            <a:ext cx="566280" cy="539640"/>
            <a:chOff x="4861660" y="3328952"/>
            <a:chExt cx="566280" cy="53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4E164F09-A8D5-4BF1-A7BC-EAA08F0944DA}"/>
                    </a:ext>
                  </a:extLst>
                </p14:cNvPr>
                <p14:cNvContentPartPr/>
                <p14:nvPr/>
              </p14:nvContentPartPr>
              <p14:xfrm>
                <a:off x="5064700" y="3328952"/>
                <a:ext cx="146880" cy="13392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4E164F09-A8D5-4BF1-A7BC-EAA08F0944DA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055700" y="3319952"/>
                  <a:ext cx="1645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83F939D9-464C-4FD8-9180-31400F3CBDBA}"/>
                    </a:ext>
                  </a:extLst>
                </p14:cNvPr>
                <p14:cNvContentPartPr/>
                <p14:nvPr/>
              </p14:nvContentPartPr>
              <p14:xfrm>
                <a:off x="5281060" y="3335072"/>
                <a:ext cx="146880" cy="10332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83F939D9-464C-4FD8-9180-31400F3CBDB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272420" y="3326432"/>
                  <a:ext cx="1645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8800479D-87A0-4AEF-8900-FCE73B915F03}"/>
                    </a:ext>
                  </a:extLst>
                </p14:cNvPr>
                <p14:cNvContentPartPr/>
                <p14:nvPr/>
              </p14:nvContentPartPr>
              <p14:xfrm>
                <a:off x="4861660" y="3538472"/>
                <a:ext cx="512640" cy="9864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8800479D-87A0-4AEF-8900-FCE73B915F03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853020" y="3529832"/>
                  <a:ext cx="5302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AE0D6116-7786-48E0-9934-673B872268DF}"/>
                    </a:ext>
                  </a:extLst>
                </p14:cNvPr>
                <p14:cNvContentPartPr/>
                <p14:nvPr/>
              </p14:nvContentPartPr>
              <p14:xfrm>
                <a:off x="4982620" y="3699392"/>
                <a:ext cx="24120" cy="16920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AE0D6116-7786-48E0-9934-673B872268D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973620" y="3690752"/>
                  <a:ext cx="417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A23E1A0B-5249-46F8-AA27-0C0B150907F5}"/>
                    </a:ext>
                  </a:extLst>
                </p14:cNvPr>
                <p14:cNvContentPartPr/>
                <p14:nvPr/>
              </p14:nvContentPartPr>
              <p14:xfrm>
                <a:off x="5041660" y="3651152"/>
                <a:ext cx="163080" cy="20376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A23E1A0B-5249-46F8-AA27-0C0B150907F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032660" y="3642512"/>
                  <a:ext cx="18072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D0ADD646-2643-4EAD-BE62-EA15F521FC72}"/>
                    </a:ext>
                  </a:extLst>
                </p14:cNvPr>
                <p14:cNvContentPartPr/>
                <p14:nvPr/>
              </p14:nvContentPartPr>
              <p14:xfrm>
                <a:off x="5241100" y="3684272"/>
                <a:ext cx="158040" cy="11772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D0ADD646-2643-4EAD-BE62-EA15F521FC7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232460" y="3675632"/>
                  <a:ext cx="17568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F06F11BD-EBB8-4A66-9B41-4192189B875F}"/>
              </a:ext>
            </a:extLst>
          </p:cNvPr>
          <p:cNvGrpSpPr/>
          <p:nvPr/>
        </p:nvGrpSpPr>
        <p:grpSpPr>
          <a:xfrm>
            <a:off x="5629180" y="3514712"/>
            <a:ext cx="129600" cy="95400"/>
            <a:chOff x="5629180" y="3514712"/>
            <a:chExt cx="129600" cy="9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561E1E40-72F2-4B5C-B0EF-4DD9EF3E14B6}"/>
                    </a:ext>
                  </a:extLst>
                </p14:cNvPr>
                <p14:cNvContentPartPr/>
                <p14:nvPr/>
              </p14:nvContentPartPr>
              <p14:xfrm>
                <a:off x="5629180" y="3514712"/>
                <a:ext cx="87480" cy="252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561E1E40-72F2-4B5C-B0EF-4DD9EF3E14B6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620540" y="3506072"/>
                  <a:ext cx="1051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8DFDFD3B-FA44-420B-B08B-75B30CB4064D}"/>
                    </a:ext>
                  </a:extLst>
                </p14:cNvPr>
                <p14:cNvContentPartPr/>
                <p14:nvPr/>
              </p14:nvContentPartPr>
              <p14:xfrm>
                <a:off x="5630620" y="3583112"/>
                <a:ext cx="128160" cy="2700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8DFDFD3B-FA44-420B-B08B-75B30CB4064D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621980" y="3574472"/>
                  <a:ext cx="14580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721E0103-3E7A-43CA-84EF-4D9AE41514D6}"/>
              </a:ext>
            </a:extLst>
          </p:cNvPr>
          <p:cNvGrpSpPr/>
          <p:nvPr/>
        </p:nvGrpSpPr>
        <p:grpSpPr>
          <a:xfrm>
            <a:off x="5958580" y="3284312"/>
            <a:ext cx="613440" cy="621000"/>
            <a:chOff x="5958580" y="3284312"/>
            <a:chExt cx="613440" cy="62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9D073A40-0E00-49BF-AEFD-83FA176DD76F}"/>
                    </a:ext>
                  </a:extLst>
                </p14:cNvPr>
                <p14:cNvContentPartPr/>
                <p14:nvPr/>
              </p14:nvContentPartPr>
              <p14:xfrm>
                <a:off x="6139660" y="3284312"/>
                <a:ext cx="241560" cy="13860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9D073A40-0E00-49BF-AEFD-83FA176DD76F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130660" y="3275312"/>
                  <a:ext cx="25920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74D61347-20BE-4DC5-B367-19DAF14D95A6}"/>
                    </a:ext>
                  </a:extLst>
                </p14:cNvPr>
                <p14:cNvContentPartPr/>
                <p14:nvPr/>
              </p14:nvContentPartPr>
              <p14:xfrm>
                <a:off x="5958580" y="3450992"/>
                <a:ext cx="613440" cy="127440"/>
              </p14:xfrm>
            </p:contentPart>
          </mc:Choice>
          <mc:Fallback xmlns=""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74D61347-20BE-4DC5-B367-19DAF14D95A6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949580" y="3441992"/>
                  <a:ext cx="6310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6CEA87CD-D34F-461D-AF5D-8CC77EE6308F}"/>
                    </a:ext>
                  </a:extLst>
                </p14:cNvPr>
                <p14:cNvContentPartPr/>
                <p14:nvPr/>
              </p14:nvContentPartPr>
              <p14:xfrm>
                <a:off x="6155500" y="3665912"/>
                <a:ext cx="176760" cy="17028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6CEA87CD-D34F-461D-AF5D-8CC77EE6308F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146860" y="3656912"/>
                  <a:ext cx="19440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05525A34-EAE5-48FA-88E0-F5D743DAB661}"/>
                    </a:ext>
                  </a:extLst>
                </p14:cNvPr>
                <p14:cNvContentPartPr/>
                <p14:nvPr/>
              </p14:nvContentPartPr>
              <p14:xfrm>
                <a:off x="6254500" y="3705872"/>
                <a:ext cx="23400" cy="19944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05525A34-EAE5-48FA-88E0-F5D743DAB661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245860" y="3697232"/>
                  <a:ext cx="4104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E5E92D91-9C66-4A65-8912-9A119F0972E1}"/>
                    </a:ext>
                  </a:extLst>
                </p14:cNvPr>
                <p14:cNvContentPartPr/>
                <p14:nvPr/>
              </p14:nvContentPartPr>
              <p14:xfrm>
                <a:off x="6412180" y="3620552"/>
                <a:ext cx="145080" cy="24768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E5E92D91-9C66-4A65-8912-9A119F0972E1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403180" y="3611552"/>
                  <a:ext cx="162720" cy="26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4">
            <p14:nvContentPartPr>
              <p14:cNvPr id="193" name="Ink 192">
                <a:extLst>
                  <a:ext uri="{FF2B5EF4-FFF2-40B4-BE49-F238E27FC236}">
                    <a16:creationId xmlns:a16="http://schemas.microsoft.com/office/drawing/2014/main" id="{29F8993D-4ACF-4A85-9AAB-B4900452F723}"/>
                  </a:ext>
                </a:extLst>
              </p14:cNvPr>
              <p14:cNvContentPartPr/>
              <p14:nvPr/>
            </p14:nvContentPartPr>
            <p14:xfrm>
              <a:off x="7124980" y="3610472"/>
              <a:ext cx="32040" cy="106920"/>
            </p14:xfrm>
          </p:contentPart>
        </mc:Choice>
        <mc:Fallback xmlns="">
          <p:pic>
            <p:nvPicPr>
              <p:cNvPr id="193" name="Ink 192">
                <a:extLst>
                  <a:ext uri="{FF2B5EF4-FFF2-40B4-BE49-F238E27FC236}">
                    <a16:creationId xmlns:a16="http://schemas.microsoft.com/office/drawing/2014/main" id="{29F8993D-4ACF-4A85-9AAB-B4900452F723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7115980" y="3601472"/>
                <a:ext cx="49680" cy="12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9" name="Group 208">
            <a:extLst>
              <a:ext uri="{FF2B5EF4-FFF2-40B4-BE49-F238E27FC236}">
                <a16:creationId xmlns:a16="http://schemas.microsoft.com/office/drawing/2014/main" id="{4683F6BF-082B-402C-9B7B-DCE312446B4A}"/>
              </a:ext>
            </a:extLst>
          </p:cNvPr>
          <p:cNvGrpSpPr/>
          <p:nvPr/>
        </p:nvGrpSpPr>
        <p:grpSpPr>
          <a:xfrm>
            <a:off x="7793860" y="3216992"/>
            <a:ext cx="1281240" cy="663480"/>
            <a:chOff x="7793860" y="3216992"/>
            <a:chExt cx="1281240" cy="66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B755446F-BDFB-448D-8EDF-287D5B143542}"/>
                    </a:ext>
                  </a:extLst>
                </p14:cNvPr>
                <p14:cNvContentPartPr/>
                <p14:nvPr/>
              </p14:nvContentPartPr>
              <p14:xfrm>
                <a:off x="7793860" y="3327152"/>
                <a:ext cx="251280" cy="8352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B755446F-BDFB-448D-8EDF-287D5B143542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785220" y="3318512"/>
                  <a:ext cx="2689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6AE2BF21-F6D9-4EFC-9D06-ECC12B218E93}"/>
                    </a:ext>
                  </a:extLst>
                </p14:cNvPr>
                <p14:cNvContentPartPr/>
                <p14:nvPr/>
              </p14:nvContentPartPr>
              <p14:xfrm>
                <a:off x="8074660" y="3340472"/>
                <a:ext cx="124920" cy="8604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6AE2BF21-F6D9-4EFC-9D06-ECC12B218E93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8066020" y="3331472"/>
                  <a:ext cx="1425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45F3D856-3410-4246-9DB6-ED0BFF123BF3}"/>
                    </a:ext>
                  </a:extLst>
                </p14:cNvPr>
                <p14:cNvContentPartPr/>
                <p14:nvPr/>
              </p14:nvContentPartPr>
              <p14:xfrm>
                <a:off x="8224420" y="3306632"/>
                <a:ext cx="111960" cy="14472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45F3D856-3410-4246-9DB6-ED0BFF123BF3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8215420" y="3297992"/>
                  <a:ext cx="1296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0A04E571-EC7C-40F8-BB06-6FF52067A59B}"/>
                    </a:ext>
                  </a:extLst>
                </p14:cNvPr>
                <p14:cNvContentPartPr/>
                <p14:nvPr/>
              </p14:nvContentPartPr>
              <p14:xfrm>
                <a:off x="8417380" y="3305552"/>
                <a:ext cx="119520" cy="12672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0A04E571-EC7C-40F8-BB06-6FF52067A59B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408380" y="3296912"/>
                  <a:ext cx="1371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D66373FF-2461-4EE4-85B2-3673A3158ADD}"/>
                    </a:ext>
                  </a:extLst>
                </p14:cNvPr>
                <p14:cNvContentPartPr/>
                <p14:nvPr/>
              </p14:nvContentPartPr>
              <p14:xfrm>
                <a:off x="8789260" y="3216992"/>
                <a:ext cx="277200" cy="34632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D66373FF-2461-4EE4-85B2-3673A3158ADD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780620" y="3207992"/>
                  <a:ext cx="29484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30FE2CF3-FAC9-4E2A-959A-78C4F9B31CCB}"/>
                    </a:ext>
                  </a:extLst>
                </p14:cNvPr>
                <p14:cNvContentPartPr/>
                <p14:nvPr/>
              </p14:nvContentPartPr>
              <p14:xfrm>
                <a:off x="7904740" y="3669152"/>
                <a:ext cx="118440" cy="18864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30FE2CF3-FAC9-4E2A-959A-78C4F9B31CCB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895740" y="3660512"/>
                  <a:ext cx="13608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30BA2C62-6D53-409D-BC87-28B5A3EE029C}"/>
                    </a:ext>
                  </a:extLst>
                </p14:cNvPr>
                <p14:cNvContentPartPr/>
                <p14:nvPr/>
              </p14:nvContentPartPr>
              <p14:xfrm>
                <a:off x="8060620" y="3611192"/>
                <a:ext cx="47880" cy="26424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30BA2C62-6D53-409D-BC87-28B5A3EE029C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051980" y="3602192"/>
                  <a:ext cx="6552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7D86B1AC-F66F-4106-B2F2-D62A8544705B}"/>
                    </a:ext>
                  </a:extLst>
                </p14:cNvPr>
                <p14:cNvContentPartPr/>
                <p14:nvPr/>
              </p14:nvContentPartPr>
              <p14:xfrm>
                <a:off x="8055940" y="3590312"/>
                <a:ext cx="306360" cy="29016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7D86B1AC-F66F-4106-B2F2-D62A8544705B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046940" y="3581312"/>
                  <a:ext cx="32400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8EF88FCC-3B13-44B8-801F-BA8A037DF3B4}"/>
                    </a:ext>
                  </a:extLst>
                </p14:cNvPr>
                <p14:cNvContentPartPr/>
                <p14:nvPr/>
              </p14:nvContentPartPr>
              <p14:xfrm>
                <a:off x="8395060" y="3764552"/>
                <a:ext cx="147960" cy="9612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8EF88FCC-3B13-44B8-801F-BA8A037DF3B4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386420" y="3755552"/>
                  <a:ext cx="1656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F0685803-B55F-4DED-B38B-CE33FE7966C9}"/>
                    </a:ext>
                  </a:extLst>
                </p14:cNvPr>
                <p14:cNvContentPartPr/>
                <p14:nvPr/>
              </p14:nvContentPartPr>
              <p14:xfrm>
                <a:off x="8595220" y="3759152"/>
                <a:ext cx="153360" cy="10188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F0685803-B55F-4DED-B38B-CE33FE7966C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8586580" y="3750512"/>
                  <a:ext cx="1710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1E5BCA14-CE1D-4419-B986-846EAEE3A9D8}"/>
                    </a:ext>
                  </a:extLst>
                </p14:cNvPr>
                <p14:cNvContentPartPr/>
                <p14:nvPr/>
              </p14:nvContentPartPr>
              <p14:xfrm>
                <a:off x="8807620" y="3615512"/>
                <a:ext cx="267480" cy="26280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1E5BCA14-CE1D-4419-B986-846EAEE3A9D8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798980" y="3606512"/>
                  <a:ext cx="285120" cy="28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A2AB0FAA-2CD0-4749-8FEE-9D2310A8B526}"/>
              </a:ext>
            </a:extLst>
          </p:cNvPr>
          <p:cNvGrpSpPr/>
          <p:nvPr/>
        </p:nvGrpSpPr>
        <p:grpSpPr>
          <a:xfrm>
            <a:off x="9374980" y="3330752"/>
            <a:ext cx="941400" cy="330120"/>
            <a:chOff x="9374980" y="3330752"/>
            <a:chExt cx="941400" cy="33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486A02BD-2FFB-45A9-95CE-C291AEC3F24F}"/>
                    </a:ext>
                  </a:extLst>
                </p14:cNvPr>
                <p14:cNvContentPartPr/>
                <p14:nvPr/>
              </p14:nvContentPartPr>
              <p14:xfrm>
                <a:off x="9374980" y="3498152"/>
                <a:ext cx="121680" cy="1332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486A02BD-2FFB-45A9-95CE-C291AEC3F24F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9366340" y="3489512"/>
                  <a:ext cx="1393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03DE9C77-A801-4770-8E61-50879727DAFC}"/>
                    </a:ext>
                  </a:extLst>
                </p14:cNvPr>
                <p14:cNvContentPartPr/>
                <p14:nvPr/>
              </p14:nvContentPartPr>
              <p14:xfrm>
                <a:off x="9408820" y="3601832"/>
                <a:ext cx="110880" cy="756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03DE9C77-A801-4770-8E61-50879727DAFC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9400180" y="3592832"/>
                  <a:ext cx="1285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AFC67947-A302-40B5-8917-C458170735C3}"/>
                    </a:ext>
                  </a:extLst>
                </p14:cNvPr>
                <p14:cNvContentPartPr/>
                <p14:nvPr/>
              </p14:nvContentPartPr>
              <p14:xfrm>
                <a:off x="9692140" y="3382592"/>
                <a:ext cx="196200" cy="278280"/>
              </p14:xfrm>
            </p:contentPart>
          </mc:Choice>
          <mc:Fallback xmlns=""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AFC67947-A302-40B5-8917-C458170735C3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9683500" y="3373952"/>
                  <a:ext cx="21384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F340C5A2-F16F-43E6-8B34-B65D41060BE3}"/>
                    </a:ext>
                  </a:extLst>
                </p14:cNvPr>
                <p14:cNvContentPartPr/>
                <p14:nvPr/>
              </p14:nvContentPartPr>
              <p14:xfrm>
                <a:off x="9708700" y="3330752"/>
                <a:ext cx="174960" cy="47160"/>
              </p14:xfrm>
            </p:contentPart>
          </mc:Choice>
          <mc:Fallback xmlns=""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F340C5A2-F16F-43E6-8B34-B65D41060BE3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9699700" y="3321752"/>
                  <a:ext cx="1926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10724AF0-6B34-4B89-A5C6-5BFD7F6B100B}"/>
                    </a:ext>
                  </a:extLst>
                </p14:cNvPr>
                <p14:cNvContentPartPr/>
                <p14:nvPr/>
              </p14:nvContentPartPr>
              <p14:xfrm>
                <a:off x="9992380" y="3345512"/>
                <a:ext cx="179640" cy="26784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10724AF0-6B34-4B89-A5C6-5BFD7F6B100B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9983740" y="3336872"/>
                  <a:ext cx="19728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6CE2DF9A-5153-4AD3-945B-1E725E2ACD85}"/>
                    </a:ext>
                  </a:extLst>
                </p14:cNvPr>
                <p14:cNvContentPartPr/>
                <p14:nvPr/>
              </p14:nvContentPartPr>
              <p14:xfrm>
                <a:off x="10271380" y="3340112"/>
                <a:ext cx="45000" cy="25920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6CE2DF9A-5153-4AD3-945B-1E725E2ACD85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0262380" y="3331472"/>
                  <a:ext cx="62640" cy="27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F8EA7DC7-E113-4272-AC59-750B13BA849C}"/>
              </a:ext>
            </a:extLst>
          </p:cNvPr>
          <p:cNvGrpSpPr/>
          <p:nvPr/>
        </p:nvGrpSpPr>
        <p:grpSpPr>
          <a:xfrm>
            <a:off x="2866540" y="4887752"/>
            <a:ext cx="1041840" cy="289080"/>
            <a:chOff x="2866540" y="4887752"/>
            <a:chExt cx="1041840" cy="28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226" name="Ink 225">
                  <a:extLst>
                    <a:ext uri="{FF2B5EF4-FFF2-40B4-BE49-F238E27FC236}">
                      <a16:creationId xmlns:a16="http://schemas.microsoft.com/office/drawing/2014/main" id="{8709E86B-B32E-4D74-93EA-B2BE40283CE0}"/>
                    </a:ext>
                  </a:extLst>
                </p14:cNvPr>
                <p14:cNvContentPartPr/>
                <p14:nvPr/>
              </p14:nvContentPartPr>
              <p14:xfrm>
                <a:off x="2866540" y="4887752"/>
                <a:ext cx="184320" cy="289080"/>
              </p14:xfrm>
            </p:contentPart>
          </mc:Choice>
          <mc:Fallback xmlns="">
            <p:pic>
              <p:nvPicPr>
                <p:cNvPr id="226" name="Ink 225">
                  <a:extLst>
                    <a:ext uri="{FF2B5EF4-FFF2-40B4-BE49-F238E27FC236}">
                      <a16:creationId xmlns:a16="http://schemas.microsoft.com/office/drawing/2014/main" id="{8709E86B-B32E-4D74-93EA-B2BE40283CE0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857900" y="4878752"/>
                  <a:ext cx="20196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5593E082-5AEE-49EE-96BB-B3C40F3A52CB}"/>
                    </a:ext>
                  </a:extLst>
                </p14:cNvPr>
                <p14:cNvContentPartPr/>
                <p14:nvPr/>
              </p14:nvContentPartPr>
              <p14:xfrm>
                <a:off x="3185860" y="5014112"/>
                <a:ext cx="7560" cy="108000"/>
              </p14:xfrm>
            </p:contentPart>
          </mc:Choice>
          <mc:Fallback xmlns="">
            <p:pic>
              <p:nvPicPr>
                <p:cNvPr id="227" name="Ink 226">
                  <a:extLst>
                    <a:ext uri="{FF2B5EF4-FFF2-40B4-BE49-F238E27FC236}">
                      <a16:creationId xmlns:a16="http://schemas.microsoft.com/office/drawing/2014/main" id="{5593E082-5AEE-49EE-96BB-B3C40F3A52CB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176860" y="5005112"/>
                  <a:ext cx="252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228" name="Ink 227">
                  <a:extLst>
                    <a:ext uri="{FF2B5EF4-FFF2-40B4-BE49-F238E27FC236}">
                      <a16:creationId xmlns:a16="http://schemas.microsoft.com/office/drawing/2014/main" id="{DBB88C8C-BA2F-48DC-9B88-8A6DCCA462CE}"/>
                    </a:ext>
                  </a:extLst>
                </p14:cNvPr>
                <p14:cNvContentPartPr/>
                <p14:nvPr/>
              </p14:nvContentPartPr>
              <p14:xfrm>
                <a:off x="3260380" y="5025272"/>
                <a:ext cx="165600" cy="83520"/>
              </p14:xfrm>
            </p:contentPart>
          </mc:Choice>
          <mc:Fallback xmlns="">
            <p:pic>
              <p:nvPicPr>
                <p:cNvPr id="228" name="Ink 227">
                  <a:extLst>
                    <a:ext uri="{FF2B5EF4-FFF2-40B4-BE49-F238E27FC236}">
                      <a16:creationId xmlns:a16="http://schemas.microsoft.com/office/drawing/2014/main" id="{DBB88C8C-BA2F-48DC-9B88-8A6DCCA462CE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3251740" y="5016272"/>
                  <a:ext cx="1832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229" name="Ink 228">
                  <a:extLst>
                    <a:ext uri="{FF2B5EF4-FFF2-40B4-BE49-F238E27FC236}">
                      <a16:creationId xmlns:a16="http://schemas.microsoft.com/office/drawing/2014/main" id="{047D8BCA-0F9A-4380-BAEB-F5E8EA43D2C6}"/>
                    </a:ext>
                  </a:extLst>
                </p14:cNvPr>
                <p14:cNvContentPartPr/>
                <p14:nvPr/>
              </p14:nvContentPartPr>
              <p14:xfrm>
                <a:off x="3531100" y="4890632"/>
                <a:ext cx="377280" cy="234360"/>
              </p14:xfrm>
            </p:contentPart>
          </mc:Choice>
          <mc:Fallback xmlns="">
            <p:pic>
              <p:nvPicPr>
                <p:cNvPr id="229" name="Ink 228">
                  <a:extLst>
                    <a:ext uri="{FF2B5EF4-FFF2-40B4-BE49-F238E27FC236}">
                      <a16:creationId xmlns:a16="http://schemas.microsoft.com/office/drawing/2014/main" id="{047D8BCA-0F9A-4380-BAEB-F5E8EA43D2C6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522100" y="4881632"/>
                  <a:ext cx="394920" cy="25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4A9B2EE9-267A-44B7-A7A6-A0F243ADDFB1}"/>
              </a:ext>
            </a:extLst>
          </p:cNvPr>
          <p:cNvGrpSpPr/>
          <p:nvPr/>
        </p:nvGrpSpPr>
        <p:grpSpPr>
          <a:xfrm>
            <a:off x="4350820" y="4754552"/>
            <a:ext cx="969120" cy="434880"/>
            <a:chOff x="4350820" y="4754552"/>
            <a:chExt cx="969120" cy="43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230" name="Ink 229">
                  <a:extLst>
                    <a:ext uri="{FF2B5EF4-FFF2-40B4-BE49-F238E27FC236}">
                      <a16:creationId xmlns:a16="http://schemas.microsoft.com/office/drawing/2014/main" id="{F133F87F-7027-446F-9962-E5541BA0A790}"/>
                    </a:ext>
                  </a:extLst>
                </p14:cNvPr>
                <p14:cNvContentPartPr/>
                <p14:nvPr/>
              </p14:nvContentPartPr>
              <p14:xfrm>
                <a:off x="4350820" y="4879472"/>
                <a:ext cx="160560" cy="123480"/>
              </p14:xfrm>
            </p:contentPart>
          </mc:Choice>
          <mc:Fallback xmlns="">
            <p:pic>
              <p:nvPicPr>
                <p:cNvPr id="230" name="Ink 229">
                  <a:extLst>
                    <a:ext uri="{FF2B5EF4-FFF2-40B4-BE49-F238E27FC236}">
                      <a16:creationId xmlns:a16="http://schemas.microsoft.com/office/drawing/2014/main" id="{F133F87F-7027-446F-9962-E5541BA0A790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4341820" y="4870832"/>
                  <a:ext cx="1782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231" name="Ink 230">
                  <a:extLst>
                    <a:ext uri="{FF2B5EF4-FFF2-40B4-BE49-F238E27FC236}">
                      <a16:creationId xmlns:a16="http://schemas.microsoft.com/office/drawing/2014/main" id="{221AA85A-F8AD-422C-94FB-685D1066F544}"/>
                    </a:ext>
                  </a:extLst>
                </p14:cNvPr>
                <p14:cNvContentPartPr/>
                <p14:nvPr/>
              </p14:nvContentPartPr>
              <p14:xfrm>
                <a:off x="4505980" y="4849592"/>
                <a:ext cx="54720" cy="339840"/>
              </p14:xfrm>
            </p:contentPart>
          </mc:Choice>
          <mc:Fallback xmlns="">
            <p:pic>
              <p:nvPicPr>
                <p:cNvPr id="231" name="Ink 230">
                  <a:extLst>
                    <a:ext uri="{FF2B5EF4-FFF2-40B4-BE49-F238E27FC236}">
                      <a16:creationId xmlns:a16="http://schemas.microsoft.com/office/drawing/2014/main" id="{221AA85A-F8AD-422C-94FB-685D1066F544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4497340" y="4840952"/>
                  <a:ext cx="72360" cy="35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232" name="Ink 231">
                  <a:extLst>
                    <a:ext uri="{FF2B5EF4-FFF2-40B4-BE49-F238E27FC236}">
                      <a16:creationId xmlns:a16="http://schemas.microsoft.com/office/drawing/2014/main" id="{E6460174-60C0-47AE-859A-7EC171194B92}"/>
                    </a:ext>
                  </a:extLst>
                </p14:cNvPr>
                <p14:cNvContentPartPr/>
                <p14:nvPr/>
              </p14:nvContentPartPr>
              <p14:xfrm>
                <a:off x="4653220" y="5020592"/>
                <a:ext cx="27720" cy="140400"/>
              </p14:xfrm>
            </p:contentPart>
          </mc:Choice>
          <mc:Fallback xmlns="">
            <p:pic>
              <p:nvPicPr>
                <p:cNvPr id="232" name="Ink 231">
                  <a:extLst>
                    <a:ext uri="{FF2B5EF4-FFF2-40B4-BE49-F238E27FC236}">
                      <a16:creationId xmlns:a16="http://schemas.microsoft.com/office/drawing/2014/main" id="{E6460174-60C0-47AE-859A-7EC171194B92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4644580" y="5011592"/>
                  <a:ext cx="453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233" name="Ink 232">
                  <a:extLst>
                    <a:ext uri="{FF2B5EF4-FFF2-40B4-BE49-F238E27FC236}">
                      <a16:creationId xmlns:a16="http://schemas.microsoft.com/office/drawing/2014/main" id="{CFDB2F02-1AFD-4412-ADBC-5E610A47E81B}"/>
                    </a:ext>
                  </a:extLst>
                </p14:cNvPr>
                <p14:cNvContentPartPr/>
                <p14:nvPr/>
              </p14:nvContentPartPr>
              <p14:xfrm>
                <a:off x="4782100" y="4843472"/>
                <a:ext cx="326520" cy="317520"/>
              </p14:xfrm>
            </p:contentPart>
          </mc:Choice>
          <mc:Fallback xmlns="">
            <p:pic>
              <p:nvPicPr>
                <p:cNvPr id="233" name="Ink 232">
                  <a:extLst>
                    <a:ext uri="{FF2B5EF4-FFF2-40B4-BE49-F238E27FC236}">
                      <a16:creationId xmlns:a16="http://schemas.microsoft.com/office/drawing/2014/main" id="{CFDB2F02-1AFD-4412-ADBC-5E610A47E81B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773100" y="4834832"/>
                  <a:ext cx="34416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234" name="Ink 233">
                  <a:extLst>
                    <a:ext uri="{FF2B5EF4-FFF2-40B4-BE49-F238E27FC236}">
                      <a16:creationId xmlns:a16="http://schemas.microsoft.com/office/drawing/2014/main" id="{E54AEE10-5AAF-4195-BAE5-F976E7DE6D2A}"/>
                    </a:ext>
                  </a:extLst>
                </p14:cNvPr>
                <p14:cNvContentPartPr/>
                <p14:nvPr/>
              </p14:nvContentPartPr>
              <p14:xfrm>
                <a:off x="5144260" y="4754552"/>
                <a:ext cx="175680" cy="370440"/>
              </p14:xfrm>
            </p:contentPart>
          </mc:Choice>
          <mc:Fallback xmlns="">
            <p:pic>
              <p:nvPicPr>
                <p:cNvPr id="234" name="Ink 233">
                  <a:extLst>
                    <a:ext uri="{FF2B5EF4-FFF2-40B4-BE49-F238E27FC236}">
                      <a16:creationId xmlns:a16="http://schemas.microsoft.com/office/drawing/2014/main" id="{E54AEE10-5AAF-4195-BAE5-F976E7DE6D2A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135620" y="4745912"/>
                  <a:ext cx="193320" cy="38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78FDA9FA-D216-4EBB-A4FC-B60A534136C7}"/>
              </a:ext>
            </a:extLst>
          </p:cNvPr>
          <p:cNvGrpSpPr/>
          <p:nvPr/>
        </p:nvGrpSpPr>
        <p:grpSpPr>
          <a:xfrm>
            <a:off x="5722780" y="4949312"/>
            <a:ext cx="157680" cy="103320"/>
            <a:chOff x="5722780" y="4949312"/>
            <a:chExt cx="157680" cy="10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237" name="Ink 236">
                  <a:extLst>
                    <a:ext uri="{FF2B5EF4-FFF2-40B4-BE49-F238E27FC236}">
                      <a16:creationId xmlns:a16="http://schemas.microsoft.com/office/drawing/2014/main" id="{44CD50D6-BEE2-4D2A-82A9-CD23AE2A9634}"/>
                    </a:ext>
                  </a:extLst>
                </p14:cNvPr>
                <p14:cNvContentPartPr/>
                <p14:nvPr/>
              </p14:nvContentPartPr>
              <p14:xfrm>
                <a:off x="5722780" y="4949312"/>
                <a:ext cx="120240" cy="16920"/>
              </p14:xfrm>
            </p:contentPart>
          </mc:Choice>
          <mc:Fallback xmlns="">
            <p:pic>
              <p:nvPicPr>
                <p:cNvPr id="237" name="Ink 236">
                  <a:extLst>
                    <a:ext uri="{FF2B5EF4-FFF2-40B4-BE49-F238E27FC236}">
                      <a16:creationId xmlns:a16="http://schemas.microsoft.com/office/drawing/2014/main" id="{44CD50D6-BEE2-4D2A-82A9-CD23AE2A9634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713780" y="4940312"/>
                  <a:ext cx="1378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E636AFD8-B966-40E2-8706-CC32F1441747}"/>
                    </a:ext>
                  </a:extLst>
                </p14:cNvPr>
                <p14:cNvContentPartPr/>
                <p14:nvPr/>
              </p14:nvContentPartPr>
              <p14:xfrm>
                <a:off x="5758060" y="5027072"/>
                <a:ext cx="122400" cy="25560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E636AFD8-B966-40E2-8706-CC32F1441747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749060" y="5018072"/>
                  <a:ext cx="14004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22FE1199-B3F3-47CA-8772-8E9FF69058FD}"/>
              </a:ext>
            </a:extLst>
          </p:cNvPr>
          <p:cNvGrpSpPr/>
          <p:nvPr/>
        </p:nvGrpSpPr>
        <p:grpSpPr>
          <a:xfrm>
            <a:off x="6255580" y="4618832"/>
            <a:ext cx="1274040" cy="461520"/>
            <a:chOff x="6255580" y="4618832"/>
            <a:chExt cx="1274040" cy="46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239" name="Ink 238">
                  <a:extLst>
                    <a:ext uri="{FF2B5EF4-FFF2-40B4-BE49-F238E27FC236}">
                      <a16:creationId xmlns:a16="http://schemas.microsoft.com/office/drawing/2014/main" id="{9A64250F-2088-457E-A8E2-3C4D7A8895B8}"/>
                    </a:ext>
                  </a:extLst>
                </p14:cNvPr>
                <p14:cNvContentPartPr/>
                <p14:nvPr/>
              </p14:nvContentPartPr>
              <p14:xfrm>
                <a:off x="6255580" y="4802792"/>
                <a:ext cx="189360" cy="256320"/>
              </p14:xfrm>
            </p:contentPart>
          </mc:Choice>
          <mc:Fallback xmlns="">
            <p:pic>
              <p:nvPicPr>
                <p:cNvPr id="239" name="Ink 238">
                  <a:extLst>
                    <a:ext uri="{FF2B5EF4-FFF2-40B4-BE49-F238E27FC236}">
                      <a16:creationId xmlns:a16="http://schemas.microsoft.com/office/drawing/2014/main" id="{9A64250F-2088-457E-A8E2-3C4D7A8895B8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6246940" y="4793792"/>
                  <a:ext cx="20700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240" name="Ink 239">
                  <a:extLst>
                    <a:ext uri="{FF2B5EF4-FFF2-40B4-BE49-F238E27FC236}">
                      <a16:creationId xmlns:a16="http://schemas.microsoft.com/office/drawing/2014/main" id="{A8A68936-79E5-4293-B7F8-43964AF39795}"/>
                    </a:ext>
                  </a:extLst>
                </p14:cNvPr>
                <p14:cNvContentPartPr/>
                <p14:nvPr/>
              </p14:nvContentPartPr>
              <p14:xfrm>
                <a:off x="6574540" y="4794872"/>
                <a:ext cx="174240" cy="226800"/>
              </p14:xfrm>
            </p:contentPart>
          </mc:Choice>
          <mc:Fallback xmlns="">
            <p:pic>
              <p:nvPicPr>
                <p:cNvPr id="240" name="Ink 239">
                  <a:extLst>
                    <a:ext uri="{FF2B5EF4-FFF2-40B4-BE49-F238E27FC236}">
                      <a16:creationId xmlns:a16="http://schemas.microsoft.com/office/drawing/2014/main" id="{A8A68936-79E5-4293-B7F8-43964AF39795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565540" y="4785872"/>
                  <a:ext cx="19188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241" name="Ink 240">
                  <a:extLst>
                    <a:ext uri="{FF2B5EF4-FFF2-40B4-BE49-F238E27FC236}">
                      <a16:creationId xmlns:a16="http://schemas.microsoft.com/office/drawing/2014/main" id="{A79F1F3C-278A-42B8-A60B-E8F40A3F687B}"/>
                    </a:ext>
                  </a:extLst>
                </p14:cNvPr>
                <p14:cNvContentPartPr/>
                <p14:nvPr/>
              </p14:nvContentPartPr>
              <p14:xfrm>
                <a:off x="6858220" y="4872272"/>
                <a:ext cx="14760" cy="24120"/>
              </p14:xfrm>
            </p:contentPart>
          </mc:Choice>
          <mc:Fallback xmlns="">
            <p:pic>
              <p:nvPicPr>
                <p:cNvPr id="241" name="Ink 240">
                  <a:extLst>
                    <a:ext uri="{FF2B5EF4-FFF2-40B4-BE49-F238E27FC236}">
                      <a16:creationId xmlns:a16="http://schemas.microsoft.com/office/drawing/2014/main" id="{A79F1F3C-278A-42B8-A60B-E8F40A3F687B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849580" y="4863632"/>
                  <a:ext cx="324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242" name="Ink 241">
                  <a:extLst>
                    <a:ext uri="{FF2B5EF4-FFF2-40B4-BE49-F238E27FC236}">
                      <a16:creationId xmlns:a16="http://schemas.microsoft.com/office/drawing/2014/main" id="{AD6B9332-4550-42DD-A47C-1C358DEE40E4}"/>
                    </a:ext>
                  </a:extLst>
                </p14:cNvPr>
                <p14:cNvContentPartPr/>
                <p14:nvPr/>
              </p14:nvContentPartPr>
              <p14:xfrm>
                <a:off x="7001860" y="4770392"/>
                <a:ext cx="150840" cy="244080"/>
              </p14:xfrm>
            </p:contentPart>
          </mc:Choice>
          <mc:Fallback xmlns="">
            <p:pic>
              <p:nvPicPr>
                <p:cNvPr id="242" name="Ink 241">
                  <a:extLst>
                    <a:ext uri="{FF2B5EF4-FFF2-40B4-BE49-F238E27FC236}">
                      <a16:creationId xmlns:a16="http://schemas.microsoft.com/office/drawing/2014/main" id="{AD6B9332-4550-42DD-A47C-1C358DEE40E4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993220" y="4761392"/>
                  <a:ext cx="1684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243" name="Ink 242">
                  <a:extLst>
                    <a:ext uri="{FF2B5EF4-FFF2-40B4-BE49-F238E27FC236}">
                      <a16:creationId xmlns:a16="http://schemas.microsoft.com/office/drawing/2014/main" id="{A754E797-A541-4DEB-A0AB-D811E4850FB3}"/>
                    </a:ext>
                  </a:extLst>
                </p14:cNvPr>
                <p14:cNvContentPartPr/>
                <p14:nvPr/>
              </p14:nvContentPartPr>
              <p14:xfrm>
                <a:off x="7000420" y="4726472"/>
                <a:ext cx="434520" cy="314280"/>
              </p14:xfrm>
            </p:contentPart>
          </mc:Choice>
          <mc:Fallback xmlns="">
            <p:pic>
              <p:nvPicPr>
                <p:cNvPr id="243" name="Ink 242">
                  <a:extLst>
                    <a:ext uri="{FF2B5EF4-FFF2-40B4-BE49-F238E27FC236}">
                      <a16:creationId xmlns:a16="http://schemas.microsoft.com/office/drawing/2014/main" id="{A754E797-A541-4DEB-A0AB-D811E4850FB3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6991780" y="4717832"/>
                  <a:ext cx="45216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244" name="Ink 243">
                  <a:extLst>
                    <a:ext uri="{FF2B5EF4-FFF2-40B4-BE49-F238E27FC236}">
                      <a16:creationId xmlns:a16="http://schemas.microsoft.com/office/drawing/2014/main" id="{DBF5F9B1-0E39-4561-98CD-F07E065D1D60}"/>
                    </a:ext>
                  </a:extLst>
                </p14:cNvPr>
                <p14:cNvContentPartPr/>
                <p14:nvPr/>
              </p14:nvContentPartPr>
              <p14:xfrm>
                <a:off x="7207780" y="4618832"/>
                <a:ext cx="131040" cy="133920"/>
              </p14:xfrm>
            </p:contentPart>
          </mc:Choice>
          <mc:Fallback xmlns="">
            <p:pic>
              <p:nvPicPr>
                <p:cNvPr id="244" name="Ink 243">
                  <a:extLst>
                    <a:ext uri="{FF2B5EF4-FFF2-40B4-BE49-F238E27FC236}">
                      <a16:creationId xmlns:a16="http://schemas.microsoft.com/office/drawing/2014/main" id="{DBF5F9B1-0E39-4561-98CD-F07E065D1D60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7199140" y="4610192"/>
                  <a:ext cx="1486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245" name="Ink 244">
                  <a:extLst>
                    <a:ext uri="{FF2B5EF4-FFF2-40B4-BE49-F238E27FC236}">
                      <a16:creationId xmlns:a16="http://schemas.microsoft.com/office/drawing/2014/main" id="{077F088E-49F7-4A34-904C-2CA93B99C850}"/>
                    </a:ext>
                  </a:extLst>
                </p14:cNvPr>
                <p14:cNvContentPartPr/>
                <p14:nvPr/>
              </p14:nvContentPartPr>
              <p14:xfrm>
                <a:off x="7400380" y="5014832"/>
                <a:ext cx="129240" cy="65520"/>
              </p14:xfrm>
            </p:contentPart>
          </mc:Choice>
          <mc:Fallback xmlns="">
            <p:pic>
              <p:nvPicPr>
                <p:cNvPr id="245" name="Ink 244">
                  <a:extLst>
                    <a:ext uri="{FF2B5EF4-FFF2-40B4-BE49-F238E27FC236}">
                      <a16:creationId xmlns:a16="http://schemas.microsoft.com/office/drawing/2014/main" id="{077F088E-49F7-4A34-904C-2CA93B99C850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7391380" y="5005832"/>
                  <a:ext cx="1468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246" name="Ink 245">
                  <a:extLst>
                    <a:ext uri="{FF2B5EF4-FFF2-40B4-BE49-F238E27FC236}">
                      <a16:creationId xmlns:a16="http://schemas.microsoft.com/office/drawing/2014/main" id="{5F2DDD0B-72C7-4C43-9B70-2D33840C7536}"/>
                    </a:ext>
                  </a:extLst>
                </p14:cNvPr>
                <p14:cNvContentPartPr/>
                <p14:nvPr/>
              </p14:nvContentPartPr>
              <p14:xfrm>
                <a:off x="7227580" y="4680392"/>
                <a:ext cx="70920" cy="30600"/>
              </p14:xfrm>
            </p:contentPart>
          </mc:Choice>
          <mc:Fallback xmlns="">
            <p:pic>
              <p:nvPicPr>
                <p:cNvPr id="246" name="Ink 245">
                  <a:extLst>
                    <a:ext uri="{FF2B5EF4-FFF2-40B4-BE49-F238E27FC236}">
                      <a16:creationId xmlns:a16="http://schemas.microsoft.com/office/drawing/2014/main" id="{5F2DDD0B-72C7-4C43-9B70-2D33840C7536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7218940" y="4671752"/>
                  <a:ext cx="8856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42668E85-80B7-4655-A961-50384A1D005C}"/>
              </a:ext>
            </a:extLst>
          </p:cNvPr>
          <p:cNvGrpSpPr/>
          <p:nvPr/>
        </p:nvGrpSpPr>
        <p:grpSpPr>
          <a:xfrm>
            <a:off x="8431420" y="4600112"/>
            <a:ext cx="1791360" cy="495360"/>
            <a:chOff x="8431420" y="4600112"/>
            <a:chExt cx="1791360" cy="49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249" name="Ink 248">
                  <a:extLst>
                    <a:ext uri="{FF2B5EF4-FFF2-40B4-BE49-F238E27FC236}">
                      <a16:creationId xmlns:a16="http://schemas.microsoft.com/office/drawing/2014/main" id="{2E5A2A0B-7211-4A94-BEB9-8AADED0FA782}"/>
                    </a:ext>
                  </a:extLst>
                </p14:cNvPr>
                <p14:cNvContentPartPr/>
                <p14:nvPr/>
              </p14:nvContentPartPr>
              <p14:xfrm>
                <a:off x="8431420" y="4600112"/>
                <a:ext cx="120600" cy="483840"/>
              </p14:xfrm>
            </p:contentPart>
          </mc:Choice>
          <mc:Fallback xmlns="">
            <p:pic>
              <p:nvPicPr>
                <p:cNvPr id="249" name="Ink 248">
                  <a:extLst>
                    <a:ext uri="{FF2B5EF4-FFF2-40B4-BE49-F238E27FC236}">
                      <a16:creationId xmlns:a16="http://schemas.microsoft.com/office/drawing/2014/main" id="{2E5A2A0B-7211-4A94-BEB9-8AADED0FA78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8422780" y="4591472"/>
                  <a:ext cx="138240" cy="50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250" name="Ink 249">
                  <a:extLst>
                    <a:ext uri="{FF2B5EF4-FFF2-40B4-BE49-F238E27FC236}">
                      <a16:creationId xmlns:a16="http://schemas.microsoft.com/office/drawing/2014/main" id="{BD14B356-F573-4069-A3D8-B412E6F5B133}"/>
                    </a:ext>
                  </a:extLst>
                </p14:cNvPr>
                <p14:cNvContentPartPr/>
                <p14:nvPr/>
              </p14:nvContentPartPr>
              <p14:xfrm>
                <a:off x="8674780" y="4862192"/>
                <a:ext cx="30960" cy="233280"/>
              </p14:xfrm>
            </p:contentPart>
          </mc:Choice>
          <mc:Fallback xmlns="">
            <p:pic>
              <p:nvPicPr>
                <p:cNvPr id="250" name="Ink 249">
                  <a:extLst>
                    <a:ext uri="{FF2B5EF4-FFF2-40B4-BE49-F238E27FC236}">
                      <a16:creationId xmlns:a16="http://schemas.microsoft.com/office/drawing/2014/main" id="{BD14B356-F573-4069-A3D8-B412E6F5B133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8665780" y="4853552"/>
                  <a:ext cx="4860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251" name="Ink 250">
                  <a:extLst>
                    <a:ext uri="{FF2B5EF4-FFF2-40B4-BE49-F238E27FC236}">
                      <a16:creationId xmlns:a16="http://schemas.microsoft.com/office/drawing/2014/main" id="{BCD94B6C-019E-4995-892B-6927DB5E04EE}"/>
                    </a:ext>
                  </a:extLst>
                </p14:cNvPr>
                <p14:cNvContentPartPr/>
                <p14:nvPr/>
              </p14:nvContentPartPr>
              <p14:xfrm>
                <a:off x="8680180" y="4811792"/>
                <a:ext cx="106920" cy="150120"/>
              </p14:xfrm>
            </p:contentPart>
          </mc:Choice>
          <mc:Fallback xmlns="">
            <p:pic>
              <p:nvPicPr>
                <p:cNvPr id="251" name="Ink 250">
                  <a:extLst>
                    <a:ext uri="{FF2B5EF4-FFF2-40B4-BE49-F238E27FC236}">
                      <a16:creationId xmlns:a16="http://schemas.microsoft.com/office/drawing/2014/main" id="{BCD94B6C-019E-4995-892B-6927DB5E04EE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8671180" y="4803152"/>
                  <a:ext cx="1245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252" name="Ink 251">
                  <a:extLst>
                    <a:ext uri="{FF2B5EF4-FFF2-40B4-BE49-F238E27FC236}">
                      <a16:creationId xmlns:a16="http://schemas.microsoft.com/office/drawing/2014/main" id="{DEA7D8E0-5B94-4A4A-A136-2C32B4E58DD1}"/>
                    </a:ext>
                  </a:extLst>
                </p14:cNvPr>
                <p14:cNvContentPartPr/>
                <p14:nvPr/>
              </p14:nvContentPartPr>
              <p14:xfrm>
                <a:off x="8769100" y="4805672"/>
                <a:ext cx="324360" cy="129600"/>
              </p14:xfrm>
            </p:contentPart>
          </mc:Choice>
          <mc:Fallback xmlns="">
            <p:pic>
              <p:nvPicPr>
                <p:cNvPr id="252" name="Ink 251">
                  <a:extLst>
                    <a:ext uri="{FF2B5EF4-FFF2-40B4-BE49-F238E27FC236}">
                      <a16:creationId xmlns:a16="http://schemas.microsoft.com/office/drawing/2014/main" id="{DEA7D8E0-5B94-4A4A-A136-2C32B4E58DD1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8760460" y="4796672"/>
                  <a:ext cx="3420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253" name="Ink 252">
                  <a:extLst>
                    <a:ext uri="{FF2B5EF4-FFF2-40B4-BE49-F238E27FC236}">
                      <a16:creationId xmlns:a16="http://schemas.microsoft.com/office/drawing/2014/main" id="{F4F81236-C6A3-4DDB-9837-83B7B2B4DC4F}"/>
                    </a:ext>
                  </a:extLst>
                </p14:cNvPr>
                <p14:cNvContentPartPr/>
                <p14:nvPr/>
              </p14:nvContentPartPr>
              <p14:xfrm>
                <a:off x="9135220" y="4602272"/>
                <a:ext cx="463320" cy="316800"/>
              </p14:xfrm>
            </p:contentPart>
          </mc:Choice>
          <mc:Fallback xmlns="">
            <p:pic>
              <p:nvPicPr>
                <p:cNvPr id="253" name="Ink 252">
                  <a:extLst>
                    <a:ext uri="{FF2B5EF4-FFF2-40B4-BE49-F238E27FC236}">
                      <a16:creationId xmlns:a16="http://schemas.microsoft.com/office/drawing/2014/main" id="{F4F81236-C6A3-4DDB-9837-83B7B2B4DC4F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9126220" y="4593272"/>
                  <a:ext cx="48096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254" name="Ink 253">
                  <a:extLst>
                    <a:ext uri="{FF2B5EF4-FFF2-40B4-BE49-F238E27FC236}">
                      <a16:creationId xmlns:a16="http://schemas.microsoft.com/office/drawing/2014/main" id="{3ACD1BC9-C8D9-40E5-9265-495190C2ABD9}"/>
                    </a:ext>
                  </a:extLst>
                </p14:cNvPr>
                <p14:cNvContentPartPr/>
                <p14:nvPr/>
              </p14:nvContentPartPr>
              <p14:xfrm>
                <a:off x="9621940" y="4765712"/>
                <a:ext cx="233640" cy="134280"/>
              </p14:xfrm>
            </p:contentPart>
          </mc:Choice>
          <mc:Fallback xmlns="">
            <p:pic>
              <p:nvPicPr>
                <p:cNvPr id="254" name="Ink 253">
                  <a:extLst>
                    <a:ext uri="{FF2B5EF4-FFF2-40B4-BE49-F238E27FC236}">
                      <a16:creationId xmlns:a16="http://schemas.microsoft.com/office/drawing/2014/main" id="{3ACD1BC9-C8D9-40E5-9265-495190C2ABD9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612940" y="4757072"/>
                  <a:ext cx="2512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255" name="Ink 254">
                  <a:extLst>
                    <a:ext uri="{FF2B5EF4-FFF2-40B4-BE49-F238E27FC236}">
                      <a16:creationId xmlns:a16="http://schemas.microsoft.com/office/drawing/2014/main" id="{9E184F39-E3C1-4F57-9FB4-485732448DD3}"/>
                    </a:ext>
                  </a:extLst>
                </p14:cNvPr>
                <p14:cNvContentPartPr/>
                <p14:nvPr/>
              </p14:nvContentPartPr>
              <p14:xfrm>
                <a:off x="9893380" y="4792712"/>
                <a:ext cx="117360" cy="295920"/>
              </p14:xfrm>
            </p:contentPart>
          </mc:Choice>
          <mc:Fallback xmlns="">
            <p:pic>
              <p:nvPicPr>
                <p:cNvPr id="255" name="Ink 254">
                  <a:extLst>
                    <a:ext uri="{FF2B5EF4-FFF2-40B4-BE49-F238E27FC236}">
                      <a16:creationId xmlns:a16="http://schemas.microsoft.com/office/drawing/2014/main" id="{9E184F39-E3C1-4F57-9FB4-485732448DD3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884740" y="4783712"/>
                  <a:ext cx="13500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256" name="Ink 255">
                  <a:extLst>
                    <a:ext uri="{FF2B5EF4-FFF2-40B4-BE49-F238E27FC236}">
                      <a16:creationId xmlns:a16="http://schemas.microsoft.com/office/drawing/2014/main" id="{010F9DAF-B45C-4C30-87DF-6A832E3C3847}"/>
                    </a:ext>
                  </a:extLst>
                </p14:cNvPr>
                <p14:cNvContentPartPr/>
                <p14:nvPr/>
              </p14:nvContentPartPr>
              <p14:xfrm>
                <a:off x="10027660" y="4734392"/>
                <a:ext cx="195120" cy="120240"/>
              </p14:xfrm>
            </p:contentPart>
          </mc:Choice>
          <mc:Fallback xmlns="">
            <p:pic>
              <p:nvPicPr>
                <p:cNvPr id="256" name="Ink 255">
                  <a:extLst>
                    <a:ext uri="{FF2B5EF4-FFF2-40B4-BE49-F238E27FC236}">
                      <a16:creationId xmlns:a16="http://schemas.microsoft.com/office/drawing/2014/main" id="{010F9DAF-B45C-4C30-87DF-6A832E3C3847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0019020" y="4725752"/>
                  <a:ext cx="212760" cy="13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44A58572-1E01-400F-AE65-AD9C33467DA6}"/>
              </a:ext>
            </a:extLst>
          </p:cNvPr>
          <p:cNvGrpSpPr/>
          <p:nvPr/>
        </p:nvGrpSpPr>
        <p:grpSpPr>
          <a:xfrm>
            <a:off x="10536700" y="4455752"/>
            <a:ext cx="1427400" cy="491040"/>
            <a:chOff x="10536700" y="4455752"/>
            <a:chExt cx="1427400" cy="49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F1DABB9E-0A11-41D5-A19A-63BC66D16283}"/>
                    </a:ext>
                  </a:extLst>
                </p14:cNvPr>
                <p14:cNvContentPartPr/>
                <p14:nvPr/>
              </p14:nvContentPartPr>
              <p14:xfrm>
                <a:off x="10536700" y="4730072"/>
                <a:ext cx="92160" cy="13500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F1DABB9E-0A11-41D5-A19A-63BC66D16283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0528060" y="4721072"/>
                  <a:ext cx="1098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258" name="Ink 257">
                  <a:extLst>
                    <a:ext uri="{FF2B5EF4-FFF2-40B4-BE49-F238E27FC236}">
                      <a16:creationId xmlns:a16="http://schemas.microsoft.com/office/drawing/2014/main" id="{2DC858CD-70FE-4D06-B1C4-E8172E8C35D3}"/>
                    </a:ext>
                  </a:extLst>
                </p14:cNvPr>
                <p14:cNvContentPartPr/>
                <p14:nvPr/>
              </p14:nvContentPartPr>
              <p14:xfrm>
                <a:off x="10681060" y="4769672"/>
                <a:ext cx="239400" cy="105480"/>
              </p14:xfrm>
            </p:contentPart>
          </mc:Choice>
          <mc:Fallback xmlns="">
            <p:pic>
              <p:nvPicPr>
                <p:cNvPr id="258" name="Ink 257">
                  <a:extLst>
                    <a:ext uri="{FF2B5EF4-FFF2-40B4-BE49-F238E27FC236}">
                      <a16:creationId xmlns:a16="http://schemas.microsoft.com/office/drawing/2014/main" id="{2DC858CD-70FE-4D06-B1C4-E8172E8C35D3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0672420" y="4761032"/>
                  <a:ext cx="2570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259" name="Ink 258">
                  <a:extLst>
                    <a:ext uri="{FF2B5EF4-FFF2-40B4-BE49-F238E27FC236}">
                      <a16:creationId xmlns:a16="http://schemas.microsoft.com/office/drawing/2014/main" id="{8BD532EB-5F77-4470-855F-F80565000AC8}"/>
                    </a:ext>
                  </a:extLst>
                </p14:cNvPr>
                <p14:cNvContentPartPr/>
                <p14:nvPr/>
              </p14:nvContentPartPr>
              <p14:xfrm>
                <a:off x="10948180" y="4720712"/>
                <a:ext cx="124920" cy="104040"/>
              </p14:xfrm>
            </p:contentPart>
          </mc:Choice>
          <mc:Fallback xmlns="">
            <p:pic>
              <p:nvPicPr>
                <p:cNvPr id="259" name="Ink 258">
                  <a:extLst>
                    <a:ext uri="{FF2B5EF4-FFF2-40B4-BE49-F238E27FC236}">
                      <a16:creationId xmlns:a16="http://schemas.microsoft.com/office/drawing/2014/main" id="{8BD532EB-5F77-4470-855F-F80565000AC8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939540" y="4711712"/>
                  <a:ext cx="1425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260" name="Ink 259">
                  <a:extLst>
                    <a:ext uri="{FF2B5EF4-FFF2-40B4-BE49-F238E27FC236}">
                      <a16:creationId xmlns:a16="http://schemas.microsoft.com/office/drawing/2014/main" id="{9F04380D-6F36-409F-991D-C1D312E9C87F}"/>
                    </a:ext>
                  </a:extLst>
                </p14:cNvPr>
                <p14:cNvContentPartPr/>
                <p14:nvPr/>
              </p14:nvContentPartPr>
              <p14:xfrm>
                <a:off x="11097220" y="4714952"/>
                <a:ext cx="176400" cy="117720"/>
              </p14:xfrm>
            </p:contentPart>
          </mc:Choice>
          <mc:Fallback xmlns="">
            <p:pic>
              <p:nvPicPr>
                <p:cNvPr id="260" name="Ink 259">
                  <a:extLst>
                    <a:ext uri="{FF2B5EF4-FFF2-40B4-BE49-F238E27FC236}">
                      <a16:creationId xmlns:a16="http://schemas.microsoft.com/office/drawing/2014/main" id="{9F04380D-6F36-409F-991D-C1D312E9C87F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1088220" y="4705952"/>
                  <a:ext cx="1940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261" name="Ink 260">
                  <a:extLst>
                    <a:ext uri="{FF2B5EF4-FFF2-40B4-BE49-F238E27FC236}">
                      <a16:creationId xmlns:a16="http://schemas.microsoft.com/office/drawing/2014/main" id="{0315C4EA-BD89-48B2-BDB8-28D4C70B04CD}"/>
                    </a:ext>
                  </a:extLst>
                </p14:cNvPr>
                <p14:cNvContentPartPr/>
                <p14:nvPr/>
              </p14:nvContentPartPr>
              <p14:xfrm>
                <a:off x="11315740" y="4717832"/>
                <a:ext cx="100080" cy="122040"/>
              </p14:xfrm>
            </p:contentPart>
          </mc:Choice>
          <mc:Fallback xmlns="">
            <p:pic>
              <p:nvPicPr>
                <p:cNvPr id="261" name="Ink 260">
                  <a:extLst>
                    <a:ext uri="{FF2B5EF4-FFF2-40B4-BE49-F238E27FC236}">
                      <a16:creationId xmlns:a16="http://schemas.microsoft.com/office/drawing/2014/main" id="{0315C4EA-BD89-48B2-BDB8-28D4C70B04CD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1306740" y="4709192"/>
                  <a:ext cx="1177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262" name="Ink 261">
                  <a:extLst>
                    <a:ext uri="{FF2B5EF4-FFF2-40B4-BE49-F238E27FC236}">
                      <a16:creationId xmlns:a16="http://schemas.microsoft.com/office/drawing/2014/main" id="{93AB1048-A59F-434F-8273-21557D091A62}"/>
                    </a:ext>
                  </a:extLst>
                </p14:cNvPr>
                <p14:cNvContentPartPr/>
                <p14:nvPr/>
              </p14:nvContentPartPr>
              <p14:xfrm>
                <a:off x="11441380" y="4748072"/>
                <a:ext cx="21600" cy="86400"/>
              </p14:xfrm>
            </p:contentPart>
          </mc:Choice>
          <mc:Fallback xmlns="">
            <p:pic>
              <p:nvPicPr>
                <p:cNvPr id="262" name="Ink 261">
                  <a:extLst>
                    <a:ext uri="{FF2B5EF4-FFF2-40B4-BE49-F238E27FC236}">
                      <a16:creationId xmlns:a16="http://schemas.microsoft.com/office/drawing/2014/main" id="{93AB1048-A59F-434F-8273-21557D091A62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1432380" y="4739432"/>
                  <a:ext cx="392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263" name="Ink 262">
                  <a:extLst>
                    <a:ext uri="{FF2B5EF4-FFF2-40B4-BE49-F238E27FC236}">
                      <a16:creationId xmlns:a16="http://schemas.microsoft.com/office/drawing/2014/main" id="{E3879615-D54F-422F-8D65-7EA8BBD0F472}"/>
                    </a:ext>
                  </a:extLst>
                </p14:cNvPr>
                <p14:cNvContentPartPr/>
                <p14:nvPr/>
              </p14:nvContentPartPr>
              <p14:xfrm>
                <a:off x="11509780" y="4745192"/>
                <a:ext cx="251640" cy="82080"/>
              </p14:xfrm>
            </p:contentPart>
          </mc:Choice>
          <mc:Fallback xmlns="">
            <p:pic>
              <p:nvPicPr>
                <p:cNvPr id="263" name="Ink 262">
                  <a:extLst>
                    <a:ext uri="{FF2B5EF4-FFF2-40B4-BE49-F238E27FC236}">
                      <a16:creationId xmlns:a16="http://schemas.microsoft.com/office/drawing/2014/main" id="{E3879615-D54F-422F-8D65-7EA8BBD0F472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1501140" y="4736552"/>
                  <a:ext cx="2692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264" name="Ink 263">
                  <a:extLst>
                    <a:ext uri="{FF2B5EF4-FFF2-40B4-BE49-F238E27FC236}">
                      <a16:creationId xmlns:a16="http://schemas.microsoft.com/office/drawing/2014/main" id="{86EC35E9-12D6-4C36-AA37-02409CAAB6BE}"/>
                    </a:ext>
                  </a:extLst>
                </p14:cNvPr>
                <p14:cNvContentPartPr/>
                <p14:nvPr/>
              </p14:nvContentPartPr>
              <p14:xfrm>
                <a:off x="11462260" y="4455752"/>
                <a:ext cx="501840" cy="491040"/>
              </p14:xfrm>
            </p:contentPart>
          </mc:Choice>
          <mc:Fallback xmlns="">
            <p:pic>
              <p:nvPicPr>
                <p:cNvPr id="264" name="Ink 263">
                  <a:extLst>
                    <a:ext uri="{FF2B5EF4-FFF2-40B4-BE49-F238E27FC236}">
                      <a16:creationId xmlns:a16="http://schemas.microsoft.com/office/drawing/2014/main" id="{86EC35E9-12D6-4C36-AA37-02409CAAB6BE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1453260" y="4446752"/>
                  <a:ext cx="519480" cy="50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19887D5C-1FB5-4327-BF30-18EEBA282717}"/>
              </a:ext>
            </a:extLst>
          </p:cNvPr>
          <p:cNvGrpSpPr/>
          <p:nvPr/>
        </p:nvGrpSpPr>
        <p:grpSpPr>
          <a:xfrm>
            <a:off x="1078420" y="5501192"/>
            <a:ext cx="621360" cy="400680"/>
            <a:chOff x="1078420" y="5501192"/>
            <a:chExt cx="621360" cy="40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267" name="Ink 266">
                  <a:extLst>
                    <a:ext uri="{FF2B5EF4-FFF2-40B4-BE49-F238E27FC236}">
                      <a16:creationId xmlns:a16="http://schemas.microsoft.com/office/drawing/2014/main" id="{696BC5C2-6480-42D2-9BD5-469320B2FEC7}"/>
                    </a:ext>
                  </a:extLst>
                </p14:cNvPr>
                <p14:cNvContentPartPr/>
                <p14:nvPr/>
              </p14:nvContentPartPr>
              <p14:xfrm>
                <a:off x="1078420" y="5501192"/>
                <a:ext cx="30240" cy="372600"/>
              </p14:xfrm>
            </p:contentPart>
          </mc:Choice>
          <mc:Fallback xmlns="">
            <p:pic>
              <p:nvPicPr>
                <p:cNvPr id="267" name="Ink 266">
                  <a:extLst>
                    <a:ext uri="{FF2B5EF4-FFF2-40B4-BE49-F238E27FC236}">
                      <a16:creationId xmlns:a16="http://schemas.microsoft.com/office/drawing/2014/main" id="{696BC5C2-6480-42D2-9BD5-469320B2FEC7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069420" y="5492552"/>
                  <a:ext cx="47880" cy="3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268" name="Ink 267">
                  <a:extLst>
                    <a:ext uri="{FF2B5EF4-FFF2-40B4-BE49-F238E27FC236}">
                      <a16:creationId xmlns:a16="http://schemas.microsoft.com/office/drawing/2014/main" id="{AD828498-4798-41C2-8C9D-DF891443C50D}"/>
                    </a:ext>
                  </a:extLst>
                </p14:cNvPr>
                <p14:cNvContentPartPr/>
                <p14:nvPr/>
              </p14:nvContentPartPr>
              <p14:xfrm>
                <a:off x="1090660" y="5563112"/>
                <a:ext cx="609120" cy="338760"/>
              </p14:xfrm>
            </p:contentPart>
          </mc:Choice>
          <mc:Fallback xmlns="">
            <p:pic>
              <p:nvPicPr>
                <p:cNvPr id="268" name="Ink 267">
                  <a:extLst>
                    <a:ext uri="{FF2B5EF4-FFF2-40B4-BE49-F238E27FC236}">
                      <a16:creationId xmlns:a16="http://schemas.microsoft.com/office/drawing/2014/main" id="{AD828498-4798-41C2-8C9D-DF891443C50D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082020" y="5554112"/>
                  <a:ext cx="626760" cy="35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34221ACC-DADA-4158-904D-C8C2F770B8EB}"/>
              </a:ext>
            </a:extLst>
          </p:cNvPr>
          <p:cNvGrpSpPr/>
          <p:nvPr/>
        </p:nvGrpSpPr>
        <p:grpSpPr>
          <a:xfrm>
            <a:off x="2144380" y="5678672"/>
            <a:ext cx="432360" cy="191520"/>
            <a:chOff x="2144380" y="5678672"/>
            <a:chExt cx="432360" cy="19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270" name="Ink 269">
                  <a:extLst>
                    <a:ext uri="{FF2B5EF4-FFF2-40B4-BE49-F238E27FC236}">
                      <a16:creationId xmlns:a16="http://schemas.microsoft.com/office/drawing/2014/main" id="{4A6BE37B-D850-4F0F-8B93-23429B0AA9F5}"/>
                    </a:ext>
                  </a:extLst>
                </p14:cNvPr>
                <p14:cNvContentPartPr/>
                <p14:nvPr/>
              </p14:nvContentPartPr>
              <p14:xfrm>
                <a:off x="2144380" y="5717912"/>
                <a:ext cx="225720" cy="152280"/>
              </p14:xfrm>
            </p:contentPart>
          </mc:Choice>
          <mc:Fallback xmlns="">
            <p:pic>
              <p:nvPicPr>
                <p:cNvPr id="270" name="Ink 269">
                  <a:extLst>
                    <a:ext uri="{FF2B5EF4-FFF2-40B4-BE49-F238E27FC236}">
                      <a16:creationId xmlns:a16="http://schemas.microsoft.com/office/drawing/2014/main" id="{4A6BE37B-D850-4F0F-8B93-23429B0AA9F5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2135380" y="5708912"/>
                  <a:ext cx="2433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271" name="Ink 270">
                  <a:extLst>
                    <a:ext uri="{FF2B5EF4-FFF2-40B4-BE49-F238E27FC236}">
                      <a16:creationId xmlns:a16="http://schemas.microsoft.com/office/drawing/2014/main" id="{2ACCDB7A-10CD-4CAC-9F4F-6A5AFC79B981}"/>
                    </a:ext>
                  </a:extLst>
                </p14:cNvPr>
                <p14:cNvContentPartPr/>
                <p14:nvPr/>
              </p14:nvContentPartPr>
              <p14:xfrm>
                <a:off x="2461900" y="5678672"/>
                <a:ext cx="114840" cy="148320"/>
              </p14:xfrm>
            </p:contentPart>
          </mc:Choice>
          <mc:Fallback xmlns="">
            <p:pic>
              <p:nvPicPr>
                <p:cNvPr id="271" name="Ink 270">
                  <a:extLst>
                    <a:ext uri="{FF2B5EF4-FFF2-40B4-BE49-F238E27FC236}">
                      <a16:creationId xmlns:a16="http://schemas.microsoft.com/office/drawing/2014/main" id="{2ACCDB7A-10CD-4CAC-9F4F-6A5AFC79B981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2453260" y="5670032"/>
                  <a:ext cx="132480" cy="16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B4FE472E-27C9-4740-A71E-375942C4D8E5}"/>
              </a:ext>
            </a:extLst>
          </p:cNvPr>
          <p:cNvGrpSpPr/>
          <p:nvPr/>
        </p:nvGrpSpPr>
        <p:grpSpPr>
          <a:xfrm>
            <a:off x="3068140" y="5493992"/>
            <a:ext cx="601920" cy="325080"/>
            <a:chOff x="3068140" y="5493992"/>
            <a:chExt cx="601920" cy="32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273" name="Ink 272">
                  <a:extLst>
                    <a:ext uri="{FF2B5EF4-FFF2-40B4-BE49-F238E27FC236}">
                      <a16:creationId xmlns:a16="http://schemas.microsoft.com/office/drawing/2014/main" id="{688B8BD2-5161-43BB-A224-D432DECC2DB3}"/>
                    </a:ext>
                  </a:extLst>
                </p14:cNvPr>
                <p14:cNvContentPartPr/>
                <p14:nvPr/>
              </p14:nvContentPartPr>
              <p14:xfrm>
                <a:off x="3068140" y="5709632"/>
                <a:ext cx="205920" cy="109440"/>
              </p14:xfrm>
            </p:contentPart>
          </mc:Choice>
          <mc:Fallback xmlns="">
            <p:pic>
              <p:nvPicPr>
                <p:cNvPr id="273" name="Ink 272">
                  <a:extLst>
                    <a:ext uri="{FF2B5EF4-FFF2-40B4-BE49-F238E27FC236}">
                      <a16:creationId xmlns:a16="http://schemas.microsoft.com/office/drawing/2014/main" id="{688B8BD2-5161-43BB-A224-D432DECC2DB3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3059500" y="5700992"/>
                  <a:ext cx="2235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274" name="Ink 273">
                  <a:extLst>
                    <a:ext uri="{FF2B5EF4-FFF2-40B4-BE49-F238E27FC236}">
                      <a16:creationId xmlns:a16="http://schemas.microsoft.com/office/drawing/2014/main" id="{8B7AC437-8CCA-4182-9248-5D84959F2D04}"/>
                    </a:ext>
                  </a:extLst>
                </p14:cNvPr>
                <p14:cNvContentPartPr/>
                <p14:nvPr/>
              </p14:nvContentPartPr>
              <p14:xfrm>
                <a:off x="3291340" y="5586872"/>
                <a:ext cx="80280" cy="200880"/>
              </p14:xfrm>
            </p:contentPart>
          </mc:Choice>
          <mc:Fallback xmlns="">
            <p:pic>
              <p:nvPicPr>
                <p:cNvPr id="274" name="Ink 273">
                  <a:extLst>
                    <a:ext uri="{FF2B5EF4-FFF2-40B4-BE49-F238E27FC236}">
                      <a16:creationId xmlns:a16="http://schemas.microsoft.com/office/drawing/2014/main" id="{8B7AC437-8CCA-4182-9248-5D84959F2D04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3282700" y="5577872"/>
                  <a:ext cx="979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275" name="Ink 274">
                  <a:extLst>
                    <a:ext uri="{FF2B5EF4-FFF2-40B4-BE49-F238E27FC236}">
                      <a16:creationId xmlns:a16="http://schemas.microsoft.com/office/drawing/2014/main" id="{7D2C1964-5080-494F-B725-1FE6214A7FA7}"/>
                    </a:ext>
                  </a:extLst>
                </p14:cNvPr>
                <p14:cNvContentPartPr/>
                <p14:nvPr/>
              </p14:nvContentPartPr>
              <p14:xfrm>
                <a:off x="3476020" y="5493992"/>
                <a:ext cx="57960" cy="281520"/>
              </p14:xfrm>
            </p:contentPart>
          </mc:Choice>
          <mc:Fallback xmlns="">
            <p:pic>
              <p:nvPicPr>
                <p:cNvPr id="275" name="Ink 274">
                  <a:extLst>
                    <a:ext uri="{FF2B5EF4-FFF2-40B4-BE49-F238E27FC236}">
                      <a16:creationId xmlns:a16="http://schemas.microsoft.com/office/drawing/2014/main" id="{7D2C1964-5080-494F-B725-1FE6214A7FA7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3467380" y="5485352"/>
                  <a:ext cx="7560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276" name="Ink 275">
                  <a:extLst>
                    <a:ext uri="{FF2B5EF4-FFF2-40B4-BE49-F238E27FC236}">
                      <a16:creationId xmlns:a16="http://schemas.microsoft.com/office/drawing/2014/main" id="{699140E4-A6B0-4A5D-8F66-F252C540B2BA}"/>
                    </a:ext>
                  </a:extLst>
                </p14:cNvPr>
                <p14:cNvContentPartPr/>
                <p14:nvPr/>
              </p14:nvContentPartPr>
              <p14:xfrm>
                <a:off x="3609220" y="5499752"/>
                <a:ext cx="60840" cy="244080"/>
              </p14:xfrm>
            </p:contentPart>
          </mc:Choice>
          <mc:Fallback xmlns="">
            <p:pic>
              <p:nvPicPr>
                <p:cNvPr id="276" name="Ink 275">
                  <a:extLst>
                    <a:ext uri="{FF2B5EF4-FFF2-40B4-BE49-F238E27FC236}">
                      <a16:creationId xmlns:a16="http://schemas.microsoft.com/office/drawing/2014/main" id="{699140E4-A6B0-4A5D-8F66-F252C540B2BA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3600220" y="5491112"/>
                  <a:ext cx="78480" cy="26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D86A591D-1E10-4310-9C39-80D6E2C23A2F}"/>
              </a:ext>
            </a:extLst>
          </p:cNvPr>
          <p:cNvGrpSpPr/>
          <p:nvPr/>
        </p:nvGrpSpPr>
        <p:grpSpPr>
          <a:xfrm>
            <a:off x="4036540" y="5500472"/>
            <a:ext cx="544320" cy="529560"/>
            <a:chOff x="4036540" y="5500472"/>
            <a:chExt cx="544320" cy="52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277" name="Ink 276">
                  <a:extLst>
                    <a:ext uri="{FF2B5EF4-FFF2-40B4-BE49-F238E27FC236}">
                      <a16:creationId xmlns:a16="http://schemas.microsoft.com/office/drawing/2014/main" id="{C5DDBFCF-D181-43BD-AAF9-FC24C8022D3F}"/>
                    </a:ext>
                  </a:extLst>
                </p14:cNvPr>
                <p14:cNvContentPartPr/>
                <p14:nvPr/>
              </p14:nvContentPartPr>
              <p14:xfrm>
                <a:off x="4036540" y="5692352"/>
                <a:ext cx="177120" cy="337680"/>
              </p14:xfrm>
            </p:contentPart>
          </mc:Choice>
          <mc:Fallback xmlns="">
            <p:pic>
              <p:nvPicPr>
                <p:cNvPr id="277" name="Ink 276">
                  <a:extLst>
                    <a:ext uri="{FF2B5EF4-FFF2-40B4-BE49-F238E27FC236}">
                      <a16:creationId xmlns:a16="http://schemas.microsoft.com/office/drawing/2014/main" id="{C5DDBFCF-D181-43BD-AAF9-FC24C8022D3F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4027540" y="5683712"/>
                  <a:ext cx="19476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278" name="Ink 277">
                  <a:extLst>
                    <a:ext uri="{FF2B5EF4-FFF2-40B4-BE49-F238E27FC236}">
                      <a16:creationId xmlns:a16="http://schemas.microsoft.com/office/drawing/2014/main" id="{56A26286-4815-42CF-B1B3-E3604E55B953}"/>
                    </a:ext>
                  </a:extLst>
                </p14:cNvPr>
                <p14:cNvContentPartPr/>
                <p14:nvPr/>
              </p14:nvContentPartPr>
              <p14:xfrm>
                <a:off x="4230580" y="5500472"/>
                <a:ext cx="225360" cy="282960"/>
              </p14:xfrm>
            </p:contentPart>
          </mc:Choice>
          <mc:Fallback xmlns="">
            <p:pic>
              <p:nvPicPr>
                <p:cNvPr id="278" name="Ink 277">
                  <a:extLst>
                    <a:ext uri="{FF2B5EF4-FFF2-40B4-BE49-F238E27FC236}">
                      <a16:creationId xmlns:a16="http://schemas.microsoft.com/office/drawing/2014/main" id="{56A26286-4815-42CF-B1B3-E3604E55B953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4221940" y="5491832"/>
                  <a:ext cx="24300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279" name="Ink 278">
                  <a:extLst>
                    <a:ext uri="{FF2B5EF4-FFF2-40B4-BE49-F238E27FC236}">
                      <a16:creationId xmlns:a16="http://schemas.microsoft.com/office/drawing/2014/main" id="{BADF2DF3-09AD-47A2-9B87-4796861167E6}"/>
                    </a:ext>
                  </a:extLst>
                </p14:cNvPr>
                <p14:cNvContentPartPr/>
                <p14:nvPr/>
              </p14:nvContentPartPr>
              <p14:xfrm>
                <a:off x="4472860" y="5581112"/>
                <a:ext cx="108000" cy="64440"/>
              </p14:xfrm>
            </p:contentPart>
          </mc:Choice>
          <mc:Fallback xmlns="">
            <p:pic>
              <p:nvPicPr>
                <p:cNvPr id="279" name="Ink 278">
                  <a:extLst>
                    <a:ext uri="{FF2B5EF4-FFF2-40B4-BE49-F238E27FC236}">
                      <a16:creationId xmlns:a16="http://schemas.microsoft.com/office/drawing/2014/main" id="{BADF2DF3-09AD-47A2-9B87-4796861167E6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4464220" y="5572112"/>
                  <a:ext cx="125640" cy="8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7CAA3515-B31B-4DA2-8C79-629575433601}"/>
              </a:ext>
            </a:extLst>
          </p:cNvPr>
          <p:cNvGrpSpPr/>
          <p:nvPr/>
        </p:nvGrpSpPr>
        <p:grpSpPr>
          <a:xfrm>
            <a:off x="5211580" y="5607752"/>
            <a:ext cx="939600" cy="714240"/>
            <a:chOff x="5211580" y="5607752"/>
            <a:chExt cx="939600" cy="71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280" name="Ink 279">
                  <a:extLst>
                    <a:ext uri="{FF2B5EF4-FFF2-40B4-BE49-F238E27FC236}">
                      <a16:creationId xmlns:a16="http://schemas.microsoft.com/office/drawing/2014/main" id="{3891E32E-2995-481C-A7C2-CE8052A2E49E}"/>
                    </a:ext>
                  </a:extLst>
                </p14:cNvPr>
                <p14:cNvContentPartPr/>
                <p14:nvPr/>
              </p14:nvContentPartPr>
              <p14:xfrm>
                <a:off x="5335060" y="5630072"/>
                <a:ext cx="181800" cy="255240"/>
              </p14:xfrm>
            </p:contentPart>
          </mc:Choice>
          <mc:Fallback xmlns="">
            <p:pic>
              <p:nvPicPr>
                <p:cNvPr id="280" name="Ink 279">
                  <a:extLst>
                    <a:ext uri="{FF2B5EF4-FFF2-40B4-BE49-F238E27FC236}">
                      <a16:creationId xmlns:a16="http://schemas.microsoft.com/office/drawing/2014/main" id="{3891E32E-2995-481C-A7C2-CE8052A2E49E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5326420" y="5621432"/>
                  <a:ext cx="19944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281" name="Ink 280">
                  <a:extLst>
                    <a:ext uri="{FF2B5EF4-FFF2-40B4-BE49-F238E27FC236}">
                      <a16:creationId xmlns:a16="http://schemas.microsoft.com/office/drawing/2014/main" id="{9CA831D5-D808-4D9E-B24D-636E7F484C7A}"/>
                    </a:ext>
                  </a:extLst>
                </p14:cNvPr>
                <p14:cNvContentPartPr/>
                <p14:nvPr/>
              </p14:nvContentPartPr>
              <p14:xfrm>
                <a:off x="5567260" y="5648432"/>
                <a:ext cx="149400" cy="207360"/>
              </p14:xfrm>
            </p:contentPart>
          </mc:Choice>
          <mc:Fallback xmlns="">
            <p:pic>
              <p:nvPicPr>
                <p:cNvPr id="281" name="Ink 280">
                  <a:extLst>
                    <a:ext uri="{FF2B5EF4-FFF2-40B4-BE49-F238E27FC236}">
                      <a16:creationId xmlns:a16="http://schemas.microsoft.com/office/drawing/2014/main" id="{9CA831D5-D808-4D9E-B24D-636E7F484C7A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5558620" y="5639432"/>
                  <a:ext cx="16704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282" name="Ink 281">
                  <a:extLst>
                    <a:ext uri="{FF2B5EF4-FFF2-40B4-BE49-F238E27FC236}">
                      <a16:creationId xmlns:a16="http://schemas.microsoft.com/office/drawing/2014/main" id="{53F11AEB-90DB-476E-B329-C993E8AB5BC8}"/>
                    </a:ext>
                  </a:extLst>
                </p14:cNvPr>
                <p14:cNvContentPartPr/>
                <p14:nvPr/>
              </p14:nvContentPartPr>
              <p14:xfrm>
                <a:off x="5820340" y="5728352"/>
                <a:ext cx="16920" cy="24120"/>
              </p14:xfrm>
            </p:contentPart>
          </mc:Choice>
          <mc:Fallback xmlns="">
            <p:pic>
              <p:nvPicPr>
                <p:cNvPr id="282" name="Ink 281">
                  <a:extLst>
                    <a:ext uri="{FF2B5EF4-FFF2-40B4-BE49-F238E27FC236}">
                      <a16:creationId xmlns:a16="http://schemas.microsoft.com/office/drawing/2014/main" id="{53F11AEB-90DB-476E-B329-C993E8AB5BC8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5811700" y="5719712"/>
                  <a:ext cx="345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283" name="Ink 282">
                  <a:extLst>
                    <a:ext uri="{FF2B5EF4-FFF2-40B4-BE49-F238E27FC236}">
                      <a16:creationId xmlns:a16="http://schemas.microsoft.com/office/drawing/2014/main" id="{C4FF9C01-C04F-420D-959C-4DFF5662E2C4}"/>
                    </a:ext>
                  </a:extLst>
                </p14:cNvPr>
                <p14:cNvContentPartPr/>
                <p14:nvPr/>
              </p14:nvContentPartPr>
              <p14:xfrm>
                <a:off x="5948500" y="5607752"/>
                <a:ext cx="168120" cy="249480"/>
              </p14:xfrm>
            </p:contentPart>
          </mc:Choice>
          <mc:Fallback xmlns="">
            <p:pic>
              <p:nvPicPr>
                <p:cNvPr id="283" name="Ink 282">
                  <a:extLst>
                    <a:ext uri="{FF2B5EF4-FFF2-40B4-BE49-F238E27FC236}">
                      <a16:creationId xmlns:a16="http://schemas.microsoft.com/office/drawing/2014/main" id="{C4FF9C01-C04F-420D-959C-4DFF5662E2C4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5939860" y="5598752"/>
                  <a:ext cx="18576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284" name="Ink 283">
                  <a:extLst>
                    <a:ext uri="{FF2B5EF4-FFF2-40B4-BE49-F238E27FC236}">
                      <a16:creationId xmlns:a16="http://schemas.microsoft.com/office/drawing/2014/main" id="{D156E2B7-5583-4745-B7DE-AEF3592B7027}"/>
                    </a:ext>
                  </a:extLst>
                </p14:cNvPr>
                <p14:cNvContentPartPr/>
                <p14:nvPr/>
              </p14:nvContentPartPr>
              <p14:xfrm>
                <a:off x="5211580" y="5962352"/>
                <a:ext cx="939600" cy="73440"/>
              </p14:xfrm>
            </p:contentPart>
          </mc:Choice>
          <mc:Fallback xmlns="">
            <p:pic>
              <p:nvPicPr>
                <p:cNvPr id="284" name="Ink 283">
                  <a:extLst>
                    <a:ext uri="{FF2B5EF4-FFF2-40B4-BE49-F238E27FC236}">
                      <a16:creationId xmlns:a16="http://schemas.microsoft.com/office/drawing/2014/main" id="{D156E2B7-5583-4745-B7DE-AEF3592B7027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5202940" y="5953352"/>
                  <a:ext cx="9572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285" name="Ink 284">
                  <a:extLst>
                    <a:ext uri="{FF2B5EF4-FFF2-40B4-BE49-F238E27FC236}">
                      <a16:creationId xmlns:a16="http://schemas.microsoft.com/office/drawing/2014/main" id="{AE5EC124-9836-422F-85C9-E25FE1EF12E5}"/>
                    </a:ext>
                  </a:extLst>
                </p14:cNvPr>
                <p14:cNvContentPartPr/>
                <p14:nvPr/>
              </p14:nvContentPartPr>
              <p14:xfrm>
                <a:off x="5406340" y="6171872"/>
                <a:ext cx="9720" cy="150120"/>
              </p14:xfrm>
            </p:contentPart>
          </mc:Choice>
          <mc:Fallback xmlns="">
            <p:pic>
              <p:nvPicPr>
                <p:cNvPr id="285" name="Ink 284">
                  <a:extLst>
                    <a:ext uri="{FF2B5EF4-FFF2-40B4-BE49-F238E27FC236}">
                      <a16:creationId xmlns:a16="http://schemas.microsoft.com/office/drawing/2014/main" id="{AE5EC124-9836-422F-85C9-E25FE1EF12E5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5397700" y="6162872"/>
                  <a:ext cx="273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286" name="Ink 285">
                  <a:extLst>
                    <a:ext uri="{FF2B5EF4-FFF2-40B4-BE49-F238E27FC236}">
                      <a16:creationId xmlns:a16="http://schemas.microsoft.com/office/drawing/2014/main" id="{642D21D7-AEF6-4BDA-B3B4-716D18FB23DE}"/>
                    </a:ext>
                  </a:extLst>
                </p14:cNvPr>
                <p14:cNvContentPartPr/>
                <p14:nvPr/>
              </p14:nvContentPartPr>
              <p14:xfrm>
                <a:off x="5535940" y="6146672"/>
                <a:ext cx="141480" cy="112320"/>
              </p14:xfrm>
            </p:contentPart>
          </mc:Choice>
          <mc:Fallback xmlns="">
            <p:pic>
              <p:nvPicPr>
                <p:cNvPr id="286" name="Ink 285">
                  <a:extLst>
                    <a:ext uri="{FF2B5EF4-FFF2-40B4-BE49-F238E27FC236}">
                      <a16:creationId xmlns:a16="http://schemas.microsoft.com/office/drawing/2014/main" id="{642D21D7-AEF6-4BDA-B3B4-716D18FB23DE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5526940" y="6137672"/>
                  <a:ext cx="1591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287" name="Ink 286">
                  <a:extLst>
                    <a:ext uri="{FF2B5EF4-FFF2-40B4-BE49-F238E27FC236}">
                      <a16:creationId xmlns:a16="http://schemas.microsoft.com/office/drawing/2014/main" id="{67E29562-5719-4C2B-B192-48F1A5646750}"/>
                    </a:ext>
                  </a:extLst>
                </p14:cNvPr>
                <p14:cNvContentPartPr/>
                <p14:nvPr/>
              </p14:nvContentPartPr>
              <p14:xfrm>
                <a:off x="5732140" y="6145952"/>
                <a:ext cx="105840" cy="98640"/>
              </p14:xfrm>
            </p:contentPart>
          </mc:Choice>
          <mc:Fallback xmlns="">
            <p:pic>
              <p:nvPicPr>
                <p:cNvPr id="287" name="Ink 286">
                  <a:extLst>
                    <a:ext uri="{FF2B5EF4-FFF2-40B4-BE49-F238E27FC236}">
                      <a16:creationId xmlns:a16="http://schemas.microsoft.com/office/drawing/2014/main" id="{67E29562-5719-4C2B-B192-48F1A5646750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5723140" y="6136952"/>
                  <a:ext cx="123480" cy="11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E274940B-10C0-4408-85CF-3442FD115543}"/>
              </a:ext>
            </a:extLst>
          </p:cNvPr>
          <p:cNvGrpSpPr/>
          <p:nvPr/>
        </p:nvGrpSpPr>
        <p:grpSpPr>
          <a:xfrm>
            <a:off x="6387340" y="5828072"/>
            <a:ext cx="210240" cy="226080"/>
            <a:chOff x="6387340" y="5828072"/>
            <a:chExt cx="210240" cy="22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292" name="Ink 291">
                  <a:extLst>
                    <a:ext uri="{FF2B5EF4-FFF2-40B4-BE49-F238E27FC236}">
                      <a16:creationId xmlns:a16="http://schemas.microsoft.com/office/drawing/2014/main" id="{5C12356C-BCD5-4D03-B85F-66E20A335E9C}"/>
                    </a:ext>
                  </a:extLst>
                </p14:cNvPr>
                <p14:cNvContentPartPr/>
                <p14:nvPr/>
              </p14:nvContentPartPr>
              <p14:xfrm>
                <a:off x="6390220" y="5875592"/>
                <a:ext cx="169200" cy="178560"/>
              </p14:xfrm>
            </p:contentPart>
          </mc:Choice>
          <mc:Fallback xmlns="">
            <p:pic>
              <p:nvPicPr>
                <p:cNvPr id="292" name="Ink 291">
                  <a:extLst>
                    <a:ext uri="{FF2B5EF4-FFF2-40B4-BE49-F238E27FC236}">
                      <a16:creationId xmlns:a16="http://schemas.microsoft.com/office/drawing/2014/main" id="{5C12356C-BCD5-4D03-B85F-66E20A335E9C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6381580" y="5866592"/>
                  <a:ext cx="1868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052D2AB9-96F9-48CA-A78C-E5AAD64E06FF}"/>
                    </a:ext>
                  </a:extLst>
                </p14:cNvPr>
                <p14:cNvContentPartPr/>
                <p14:nvPr/>
              </p14:nvContentPartPr>
              <p14:xfrm>
                <a:off x="6387340" y="5828072"/>
                <a:ext cx="210240" cy="16092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052D2AB9-96F9-48CA-A78C-E5AAD64E06FF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6378700" y="5819072"/>
                  <a:ext cx="227880" cy="17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3690BDF5-8AD7-4D9E-B5AC-4B87CB8D338A}"/>
              </a:ext>
            </a:extLst>
          </p:cNvPr>
          <p:cNvGrpSpPr/>
          <p:nvPr/>
        </p:nvGrpSpPr>
        <p:grpSpPr>
          <a:xfrm>
            <a:off x="6857860" y="5649872"/>
            <a:ext cx="654120" cy="307440"/>
            <a:chOff x="6857860" y="5649872"/>
            <a:chExt cx="654120" cy="30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295" name="Ink 294">
                  <a:extLst>
                    <a:ext uri="{FF2B5EF4-FFF2-40B4-BE49-F238E27FC236}">
                      <a16:creationId xmlns:a16="http://schemas.microsoft.com/office/drawing/2014/main" id="{E4FF5F3D-1DE8-4E7C-85CC-43CAA353F504}"/>
                    </a:ext>
                  </a:extLst>
                </p14:cNvPr>
                <p14:cNvContentPartPr/>
                <p14:nvPr/>
              </p14:nvContentPartPr>
              <p14:xfrm>
                <a:off x="6857860" y="5704592"/>
                <a:ext cx="165960" cy="252720"/>
              </p14:xfrm>
            </p:contentPart>
          </mc:Choice>
          <mc:Fallback xmlns="">
            <p:pic>
              <p:nvPicPr>
                <p:cNvPr id="295" name="Ink 294">
                  <a:extLst>
                    <a:ext uri="{FF2B5EF4-FFF2-40B4-BE49-F238E27FC236}">
                      <a16:creationId xmlns:a16="http://schemas.microsoft.com/office/drawing/2014/main" id="{E4FF5F3D-1DE8-4E7C-85CC-43CAA353F504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6849220" y="5695952"/>
                  <a:ext cx="18360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296" name="Ink 295">
                  <a:extLst>
                    <a:ext uri="{FF2B5EF4-FFF2-40B4-BE49-F238E27FC236}">
                      <a16:creationId xmlns:a16="http://schemas.microsoft.com/office/drawing/2014/main" id="{979E7EBA-C2FA-4F77-91F6-ECE2F5D5ECE2}"/>
                    </a:ext>
                  </a:extLst>
                </p14:cNvPr>
                <p14:cNvContentPartPr/>
                <p14:nvPr/>
              </p14:nvContentPartPr>
              <p14:xfrm>
                <a:off x="6905740" y="5650232"/>
                <a:ext cx="127440" cy="25200"/>
              </p14:xfrm>
            </p:contentPart>
          </mc:Choice>
          <mc:Fallback xmlns="">
            <p:pic>
              <p:nvPicPr>
                <p:cNvPr id="296" name="Ink 295">
                  <a:extLst>
                    <a:ext uri="{FF2B5EF4-FFF2-40B4-BE49-F238E27FC236}">
                      <a16:creationId xmlns:a16="http://schemas.microsoft.com/office/drawing/2014/main" id="{979E7EBA-C2FA-4F77-91F6-ECE2F5D5ECE2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6896740" y="5641592"/>
                  <a:ext cx="1450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297" name="Ink 296">
                  <a:extLst>
                    <a:ext uri="{FF2B5EF4-FFF2-40B4-BE49-F238E27FC236}">
                      <a16:creationId xmlns:a16="http://schemas.microsoft.com/office/drawing/2014/main" id="{FFB754AF-391B-4038-8A70-7F676E940E11}"/>
                    </a:ext>
                  </a:extLst>
                </p14:cNvPr>
                <p14:cNvContentPartPr/>
                <p14:nvPr/>
              </p14:nvContentPartPr>
              <p14:xfrm>
                <a:off x="7157380" y="5649872"/>
                <a:ext cx="176400" cy="272880"/>
              </p14:xfrm>
            </p:contentPart>
          </mc:Choice>
          <mc:Fallback xmlns="">
            <p:pic>
              <p:nvPicPr>
                <p:cNvPr id="297" name="Ink 296">
                  <a:extLst>
                    <a:ext uri="{FF2B5EF4-FFF2-40B4-BE49-F238E27FC236}">
                      <a16:creationId xmlns:a16="http://schemas.microsoft.com/office/drawing/2014/main" id="{FFB754AF-391B-4038-8A70-7F676E940E11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7148380" y="5641232"/>
                  <a:ext cx="19404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298" name="Ink 297">
                  <a:extLst>
                    <a:ext uri="{FF2B5EF4-FFF2-40B4-BE49-F238E27FC236}">
                      <a16:creationId xmlns:a16="http://schemas.microsoft.com/office/drawing/2014/main" id="{8928989A-B2DE-46B7-9E10-0F6CF994F1E3}"/>
                    </a:ext>
                  </a:extLst>
                </p14:cNvPr>
                <p14:cNvContentPartPr/>
                <p14:nvPr/>
              </p14:nvContentPartPr>
              <p14:xfrm>
                <a:off x="7493620" y="5661392"/>
                <a:ext cx="18360" cy="262800"/>
              </p14:xfrm>
            </p:contentPart>
          </mc:Choice>
          <mc:Fallback xmlns="">
            <p:pic>
              <p:nvPicPr>
                <p:cNvPr id="298" name="Ink 297">
                  <a:extLst>
                    <a:ext uri="{FF2B5EF4-FFF2-40B4-BE49-F238E27FC236}">
                      <a16:creationId xmlns:a16="http://schemas.microsoft.com/office/drawing/2014/main" id="{8928989A-B2DE-46B7-9E10-0F6CF994F1E3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7484620" y="5652752"/>
                  <a:ext cx="36000" cy="28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88B20DFE-7B5D-4363-AD04-33D99126BA22}"/>
              </a:ext>
            </a:extLst>
          </p:cNvPr>
          <p:cNvGrpSpPr/>
          <p:nvPr/>
        </p:nvGrpSpPr>
        <p:grpSpPr>
          <a:xfrm>
            <a:off x="10451740" y="3366032"/>
            <a:ext cx="397800" cy="270720"/>
            <a:chOff x="10451740" y="3366032"/>
            <a:chExt cx="397800" cy="27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300" name="Ink 299">
                  <a:extLst>
                    <a:ext uri="{FF2B5EF4-FFF2-40B4-BE49-F238E27FC236}">
                      <a16:creationId xmlns:a16="http://schemas.microsoft.com/office/drawing/2014/main" id="{0A6756C7-45A2-4745-A326-E40E0F98F230}"/>
                    </a:ext>
                  </a:extLst>
                </p14:cNvPr>
                <p14:cNvContentPartPr/>
                <p14:nvPr/>
              </p14:nvContentPartPr>
              <p14:xfrm>
                <a:off x="10451740" y="3366752"/>
                <a:ext cx="42840" cy="233280"/>
              </p14:xfrm>
            </p:contentPart>
          </mc:Choice>
          <mc:Fallback xmlns="">
            <p:pic>
              <p:nvPicPr>
                <p:cNvPr id="300" name="Ink 299">
                  <a:extLst>
                    <a:ext uri="{FF2B5EF4-FFF2-40B4-BE49-F238E27FC236}">
                      <a16:creationId xmlns:a16="http://schemas.microsoft.com/office/drawing/2014/main" id="{0A6756C7-45A2-4745-A326-E40E0F98F230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0442740" y="3358112"/>
                  <a:ext cx="604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301" name="Ink 300">
                  <a:extLst>
                    <a:ext uri="{FF2B5EF4-FFF2-40B4-BE49-F238E27FC236}">
                      <a16:creationId xmlns:a16="http://schemas.microsoft.com/office/drawing/2014/main" id="{1B6C5893-F6ED-463A-B94E-3E81ABA77594}"/>
                    </a:ext>
                  </a:extLst>
                </p14:cNvPr>
                <p14:cNvContentPartPr/>
                <p14:nvPr/>
              </p14:nvContentPartPr>
              <p14:xfrm>
                <a:off x="10589620" y="3386192"/>
                <a:ext cx="56520" cy="238680"/>
              </p14:xfrm>
            </p:contentPart>
          </mc:Choice>
          <mc:Fallback xmlns="">
            <p:pic>
              <p:nvPicPr>
                <p:cNvPr id="301" name="Ink 300">
                  <a:extLst>
                    <a:ext uri="{FF2B5EF4-FFF2-40B4-BE49-F238E27FC236}">
                      <a16:creationId xmlns:a16="http://schemas.microsoft.com/office/drawing/2014/main" id="{1B6C5893-F6ED-463A-B94E-3E81ABA77594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0580980" y="3377192"/>
                  <a:ext cx="7416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302" name="Ink 301">
                  <a:extLst>
                    <a:ext uri="{FF2B5EF4-FFF2-40B4-BE49-F238E27FC236}">
                      <a16:creationId xmlns:a16="http://schemas.microsoft.com/office/drawing/2014/main" id="{C6970377-B8FF-4EEC-9148-75483E141CC7}"/>
                    </a:ext>
                  </a:extLst>
                </p14:cNvPr>
                <p14:cNvContentPartPr/>
                <p14:nvPr/>
              </p14:nvContentPartPr>
              <p14:xfrm>
                <a:off x="10772860" y="3366032"/>
                <a:ext cx="76680" cy="270720"/>
              </p14:xfrm>
            </p:contentPart>
          </mc:Choice>
          <mc:Fallback xmlns="">
            <p:pic>
              <p:nvPicPr>
                <p:cNvPr id="302" name="Ink 301">
                  <a:extLst>
                    <a:ext uri="{FF2B5EF4-FFF2-40B4-BE49-F238E27FC236}">
                      <a16:creationId xmlns:a16="http://schemas.microsoft.com/office/drawing/2014/main" id="{C6970377-B8FF-4EEC-9148-75483E141CC7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0764220" y="3357392"/>
                  <a:ext cx="94320" cy="288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6">
            <p14:nvContentPartPr>
              <p14:cNvPr id="303" name="Ink 302">
                <a:extLst>
                  <a:ext uri="{FF2B5EF4-FFF2-40B4-BE49-F238E27FC236}">
                    <a16:creationId xmlns:a16="http://schemas.microsoft.com/office/drawing/2014/main" id="{839EB3A2-2788-4CD8-A6EC-94FF973BC708}"/>
                  </a:ext>
                </a:extLst>
              </p14:cNvPr>
              <p14:cNvContentPartPr/>
              <p14:nvPr/>
            </p14:nvContentPartPr>
            <p14:xfrm>
              <a:off x="11100100" y="3358112"/>
              <a:ext cx="40680" cy="223200"/>
            </p14:xfrm>
          </p:contentPart>
        </mc:Choice>
        <mc:Fallback xmlns="">
          <p:pic>
            <p:nvPicPr>
              <p:cNvPr id="303" name="Ink 302">
                <a:extLst>
                  <a:ext uri="{FF2B5EF4-FFF2-40B4-BE49-F238E27FC236}">
                    <a16:creationId xmlns:a16="http://schemas.microsoft.com/office/drawing/2014/main" id="{839EB3A2-2788-4CD8-A6EC-94FF973BC708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11091100" y="3349472"/>
                <a:ext cx="5832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8">
            <p14:nvContentPartPr>
              <p14:cNvPr id="305" name="Ink 304">
                <a:extLst>
                  <a:ext uri="{FF2B5EF4-FFF2-40B4-BE49-F238E27FC236}">
                    <a16:creationId xmlns:a16="http://schemas.microsoft.com/office/drawing/2014/main" id="{151FD4CF-DE12-4BAB-B01A-C73BFE61D9E6}"/>
                  </a:ext>
                </a:extLst>
              </p14:cNvPr>
              <p14:cNvContentPartPr/>
              <p14:nvPr/>
            </p14:nvContentPartPr>
            <p14:xfrm>
              <a:off x="11564860" y="3620552"/>
              <a:ext cx="205200" cy="310680"/>
            </p14:xfrm>
          </p:contentPart>
        </mc:Choice>
        <mc:Fallback xmlns="">
          <p:pic>
            <p:nvPicPr>
              <p:cNvPr id="305" name="Ink 304">
                <a:extLst>
                  <a:ext uri="{FF2B5EF4-FFF2-40B4-BE49-F238E27FC236}">
                    <a16:creationId xmlns:a16="http://schemas.microsoft.com/office/drawing/2014/main" id="{151FD4CF-DE12-4BAB-B01A-C73BFE61D9E6}"/>
                  </a:ext>
                </a:extLst>
              </p:cNvPr>
              <p:cNvPicPr/>
              <p:nvPr/>
            </p:nvPicPr>
            <p:blipFill>
              <a:blip r:embed="rId339"/>
              <a:stretch>
                <a:fillRect/>
              </a:stretch>
            </p:blipFill>
            <p:spPr>
              <a:xfrm>
                <a:off x="11556220" y="3611912"/>
                <a:ext cx="222840" cy="328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09" name="Group 308">
            <a:extLst>
              <a:ext uri="{FF2B5EF4-FFF2-40B4-BE49-F238E27FC236}">
                <a16:creationId xmlns:a16="http://schemas.microsoft.com/office/drawing/2014/main" id="{FFA300FF-CBF4-454A-93FD-B510F2287479}"/>
              </a:ext>
            </a:extLst>
          </p:cNvPr>
          <p:cNvGrpSpPr/>
          <p:nvPr/>
        </p:nvGrpSpPr>
        <p:grpSpPr>
          <a:xfrm>
            <a:off x="7716460" y="5701712"/>
            <a:ext cx="188640" cy="209880"/>
            <a:chOff x="7716460" y="5701712"/>
            <a:chExt cx="188640" cy="20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306" name="Ink 305">
                  <a:extLst>
                    <a:ext uri="{FF2B5EF4-FFF2-40B4-BE49-F238E27FC236}">
                      <a16:creationId xmlns:a16="http://schemas.microsoft.com/office/drawing/2014/main" id="{1D61ECCD-9639-4B6B-B7EF-9ED413B3A357}"/>
                    </a:ext>
                  </a:extLst>
                </p14:cNvPr>
                <p14:cNvContentPartPr/>
                <p14:nvPr/>
              </p14:nvContentPartPr>
              <p14:xfrm>
                <a:off x="7716460" y="5701712"/>
                <a:ext cx="14040" cy="209880"/>
              </p14:xfrm>
            </p:contentPart>
          </mc:Choice>
          <mc:Fallback xmlns="">
            <p:pic>
              <p:nvPicPr>
                <p:cNvPr id="306" name="Ink 305">
                  <a:extLst>
                    <a:ext uri="{FF2B5EF4-FFF2-40B4-BE49-F238E27FC236}">
                      <a16:creationId xmlns:a16="http://schemas.microsoft.com/office/drawing/2014/main" id="{1D61ECCD-9639-4B6B-B7EF-9ED413B3A357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7707820" y="5693072"/>
                  <a:ext cx="3168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307" name="Ink 306">
                  <a:extLst>
                    <a:ext uri="{FF2B5EF4-FFF2-40B4-BE49-F238E27FC236}">
                      <a16:creationId xmlns:a16="http://schemas.microsoft.com/office/drawing/2014/main" id="{9287BF02-1228-46A9-949B-06699E98DD46}"/>
                    </a:ext>
                  </a:extLst>
                </p14:cNvPr>
                <p14:cNvContentPartPr/>
                <p14:nvPr/>
              </p14:nvContentPartPr>
              <p14:xfrm>
                <a:off x="7875220" y="5719712"/>
                <a:ext cx="29880" cy="180720"/>
              </p14:xfrm>
            </p:contentPart>
          </mc:Choice>
          <mc:Fallback xmlns="">
            <p:pic>
              <p:nvPicPr>
                <p:cNvPr id="307" name="Ink 306">
                  <a:extLst>
                    <a:ext uri="{FF2B5EF4-FFF2-40B4-BE49-F238E27FC236}">
                      <a16:creationId xmlns:a16="http://schemas.microsoft.com/office/drawing/2014/main" id="{9287BF02-1228-46A9-949B-06699E98DD46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7866220" y="5711072"/>
                  <a:ext cx="47520" cy="198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4">
            <p14:nvContentPartPr>
              <p14:cNvPr id="308" name="Ink 307">
                <a:extLst>
                  <a:ext uri="{FF2B5EF4-FFF2-40B4-BE49-F238E27FC236}">
                    <a16:creationId xmlns:a16="http://schemas.microsoft.com/office/drawing/2014/main" id="{E8F6D3F7-C18F-4538-8803-54B2C97A7934}"/>
                  </a:ext>
                </a:extLst>
              </p14:cNvPr>
              <p14:cNvContentPartPr/>
              <p14:nvPr/>
            </p14:nvContentPartPr>
            <p14:xfrm>
              <a:off x="8103100" y="5734832"/>
              <a:ext cx="5400" cy="194400"/>
            </p14:xfrm>
          </p:contentPart>
        </mc:Choice>
        <mc:Fallback xmlns="">
          <p:pic>
            <p:nvPicPr>
              <p:cNvPr id="308" name="Ink 307">
                <a:extLst>
                  <a:ext uri="{FF2B5EF4-FFF2-40B4-BE49-F238E27FC236}">
                    <a16:creationId xmlns:a16="http://schemas.microsoft.com/office/drawing/2014/main" id="{E8F6D3F7-C18F-4538-8803-54B2C97A7934}"/>
                  </a:ext>
                </a:extLst>
              </p:cNvPr>
              <p:cNvPicPr/>
              <p:nvPr/>
            </p:nvPicPr>
            <p:blipFill>
              <a:blip r:embed="rId345"/>
              <a:stretch>
                <a:fillRect/>
              </a:stretch>
            </p:blipFill>
            <p:spPr>
              <a:xfrm>
                <a:off x="8094100" y="5726192"/>
                <a:ext cx="23040" cy="21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12" name="Group 311">
            <a:extLst>
              <a:ext uri="{FF2B5EF4-FFF2-40B4-BE49-F238E27FC236}">
                <a16:creationId xmlns:a16="http://schemas.microsoft.com/office/drawing/2014/main" id="{79D83AB1-D494-41CE-A40F-545DFB681101}"/>
              </a:ext>
            </a:extLst>
          </p:cNvPr>
          <p:cNvGrpSpPr/>
          <p:nvPr/>
        </p:nvGrpSpPr>
        <p:grpSpPr>
          <a:xfrm>
            <a:off x="8564260" y="5772272"/>
            <a:ext cx="157680" cy="104760"/>
            <a:chOff x="8564260" y="5772272"/>
            <a:chExt cx="157680" cy="10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310" name="Ink 309">
                  <a:extLst>
                    <a:ext uri="{FF2B5EF4-FFF2-40B4-BE49-F238E27FC236}">
                      <a16:creationId xmlns:a16="http://schemas.microsoft.com/office/drawing/2014/main" id="{0973DCF0-64FF-4435-9DA4-8B756721FDB8}"/>
                    </a:ext>
                  </a:extLst>
                </p14:cNvPr>
                <p14:cNvContentPartPr/>
                <p14:nvPr/>
              </p14:nvContentPartPr>
              <p14:xfrm>
                <a:off x="8564260" y="5772272"/>
                <a:ext cx="110880" cy="16200"/>
              </p14:xfrm>
            </p:contentPart>
          </mc:Choice>
          <mc:Fallback xmlns="">
            <p:pic>
              <p:nvPicPr>
                <p:cNvPr id="310" name="Ink 309">
                  <a:extLst>
                    <a:ext uri="{FF2B5EF4-FFF2-40B4-BE49-F238E27FC236}">
                      <a16:creationId xmlns:a16="http://schemas.microsoft.com/office/drawing/2014/main" id="{0973DCF0-64FF-4435-9DA4-8B756721FDB8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8555620" y="5763632"/>
                  <a:ext cx="1285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311" name="Ink 310">
                  <a:extLst>
                    <a:ext uri="{FF2B5EF4-FFF2-40B4-BE49-F238E27FC236}">
                      <a16:creationId xmlns:a16="http://schemas.microsoft.com/office/drawing/2014/main" id="{7564D0D3-FCE4-4630-8CC5-4B6D712EA594}"/>
                    </a:ext>
                  </a:extLst>
                </p14:cNvPr>
                <p14:cNvContentPartPr/>
                <p14:nvPr/>
              </p14:nvContentPartPr>
              <p14:xfrm>
                <a:off x="8593060" y="5854712"/>
                <a:ext cx="128880" cy="22320"/>
              </p14:xfrm>
            </p:contentPart>
          </mc:Choice>
          <mc:Fallback xmlns="">
            <p:pic>
              <p:nvPicPr>
                <p:cNvPr id="311" name="Ink 310">
                  <a:extLst>
                    <a:ext uri="{FF2B5EF4-FFF2-40B4-BE49-F238E27FC236}">
                      <a16:creationId xmlns:a16="http://schemas.microsoft.com/office/drawing/2014/main" id="{7564D0D3-FCE4-4630-8CC5-4B6D712EA594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8584420" y="5846072"/>
                  <a:ext cx="146520" cy="3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FF82D2D8-88E4-4440-918A-98BE1DBF598D}"/>
              </a:ext>
            </a:extLst>
          </p:cNvPr>
          <p:cNvGrpSpPr/>
          <p:nvPr/>
        </p:nvGrpSpPr>
        <p:grpSpPr>
          <a:xfrm>
            <a:off x="8930380" y="5573192"/>
            <a:ext cx="667800" cy="382320"/>
            <a:chOff x="8930380" y="5573192"/>
            <a:chExt cx="667800" cy="38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313" name="Ink 312">
                  <a:extLst>
                    <a:ext uri="{FF2B5EF4-FFF2-40B4-BE49-F238E27FC236}">
                      <a16:creationId xmlns:a16="http://schemas.microsoft.com/office/drawing/2014/main" id="{FC1F074F-5B3A-4440-90CE-FE1D0E329388}"/>
                    </a:ext>
                  </a:extLst>
                </p14:cNvPr>
                <p14:cNvContentPartPr/>
                <p14:nvPr/>
              </p14:nvContentPartPr>
              <p14:xfrm>
                <a:off x="8930380" y="5631872"/>
                <a:ext cx="191520" cy="323640"/>
              </p14:xfrm>
            </p:contentPart>
          </mc:Choice>
          <mc:Fallback xmlns="">
            <p:pic>
              <p:nvPicPr>
                <p:cNvPr id="313" name="Ink 312">
                  <a:extLst>
                    <a:ext uri="{FF2B5EF4-FFF2-40B4-BE49-F238E27FC236}">
                      <a16:creationId xmlns:a16="http://schemas.microsoft.com/office/drawing/2014/main" id="{FC1F074F-5B3A-4440-90CE-FE1D0E329388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8921380" y="5623232"/>
                  <a:ext cx="20916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314" name="Ink 313">
                  <a:extLst>
                    <a:ext uri="{FF2B5EF4-FFF2-40B4-BE49-F238E27FC236}">
                      <a16:creationId xmlns:a16="http://schemas.microsoft.com/office/drawing/2014/main" id="{092B56D7-760F-431C-9FCE-C8025CA4E5FF}"/>
                    </a:ext>
                  </a:extLst>
                </p14:cNvPr>
                <p14:cNvContentPartPr/>
                <p14:nvPr/>
              </p14:nvContentPartPr>
              <p14:xfrm>
                <a:off x="9173020" y="5759312"/>
                <a:ext cx="360" cy="360"/>
              </p14:xfrm>
            </p:contentPart>
          </mc:Choice>
          <mc:Fallback xmlns="">
            <p:pic>
              <p:nvPicPr>
                <p:cNvPr id="314" name="Ink 313">
                  <a:extLst>
                    <a:ext uri="{FF2B5EF4-FFF2-40B4-BE49-F238E27FC236}">
                      <a16:creationId xmlns:a16="http://schemas.microsoft.com/office/drawing/2014/main" id="{092B56D7-760F-431C-9FCE-C8025CA4E5FF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9164380" y="575031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315" name="Ink 314">
                  <a:extLst>
                    <a:ext uri="{FF2B5EF4-FFF2-40B4-BE49-F238E27FC236}">
                      <a16:creationId xmlns:a16="http://schemas.microsoft.com/office/drawing/2014/main" id="{9933F211-260C-4E08-A1C5-56FCF1DF652F}"/>
                    </a:ext>
                  </a:extLst>
                </p14:cNvPr>
                <p14:cNvContentPartPr/>
                <p14:nvPr/>
              </p14:nvContentPartPr>
              <p14:xfrm>
                <a:off x="9228460" y="5579672"/>
                <a:ext cx="183240" cy="317880"/>
              </p14:xfrm>
            </p:contentPart>
          </mc:Choice>
          <mc:Fallback xmlns="">
            <p:pic>
              <p:nvPicPr>
                <p:cNvPr id="315" name="Ink 314">
                  <a:extLst>
                    <a:ext uri="{FF2B5EF4-FFF2-40B4-BE49-F238E27FC236}">
                      <a16:creationId xmlns:a16="http://schemas.microsoft.com/office/drawing/2014/main" id="{9933F211-260C-4E08-A1C5-56FCF1DF652F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9219820" y="5570672"/>
                  <a:ext cx="20088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316" name="Ink 315">
                  <a:extLst>
                    <a:ext uri="{FF2B5EF4-FFF2-40B4-BE49-F238E27FC236}">
                      <a16:creationId xmlns:a16="http://schemas.microsoft.com/office/drawing/2014/main" id="{CE5C56B4-F7D9-4A03-BE2E-6557A730807A}"/>
                    </a:ext>
                  </a:extLst>
                </p14:cNvPr>
                <p14:cNvContentPartPr/>
                <p14:nvPr/>
              </p14:nvContentPartPr>
              <p14:xfrm>
                <a:off x="9575140" y="5573192"/>
                <a:ext cx="23040" cy="281880"/>
              </p14:xfrm>
            </p:contentPart>
          </mc:Choice>
          <mc:Fallback xmlns="">
            <p:pic>
              <p:nvPicPr>
                <p:cNvPr id="316" name="Ink 315">
                  <a:extLst>
                    <a:ext uri="{FF2B5EF4-FFF2-40B4-BE49-F238E27FC236}">
                      <a16:creationId xmlns:a16="http://schemas.microsoft.com/office/drawing/2014/main" id="{CE5C56B4-F7D9-4A03-BE2E-6557A730807A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9566140" y="5564552"/>
                  <a:ext cx="40680" cy="299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8">
            <p14:nvContentPartPr>
              <p14:cNvPr id="317" name="Ink 316">
                <a:extLst>
                  <a:ext uri="{FF2B5EF4-FFF2-40B4-BE49-F238E27FC236}">
                    <a16:creationId xmlns:a16="http://schemas.microsoft.com/office/drawing/2014/main" id="{F0821D5F-6AFD-46CA-8D5F-EAC7ABC76722}"/>
                  </a:ext>
                </a:extLst>
              </p14:cNvPr>
              <p14:cNvContentPartPr/>
              <p14:nvPr/>
            </p14:nvContentPartPr>
            <p14:xfrm>
              <a:off x="9813820" y="5773352"/>
              <a:ext cx="151920" cy="316440"/>
            </p14:xfrm>
          </p:contentPart>
        </mc:Choice>
        <mc:Fallback xmlns="">
          <p:pic>
            <p:nvPicPr>
              <p:cNvPr id="317" name="Ink 316">
                <a:extLst>
                  <a:ext uri="{FF2B5EF4-FFF2-40B4-BE49-F238E27FC236}">
                    <a16:creationId xmlns:a16="http://schemas.microsoft.com/office/drawing/2014/main" id="{F0821D5F-6AFD-46CA-8D5F-EAC7ABC76722}"/>
                  </a:ext>
                </a:extLst>
              </p:cNvPr>
              <p:cNvPicPr/>
              <p:nvPr/>
            </p:nvPicPr>
            <p:blipFill>
              <a:blip r:embed="rId359"/>
              <a:stretch>
                <a:fillRect/>
              </a:stretch>
            </p:blipFill>
            <p:spPr>
              <a:xfrm>
                <a:off x="9804820" y="5764352"/>
                <a:ext cx="169560" cy="334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28" name="Group 327">
            <a:extLst>
              <a:ext uri="{FF2B5EF4-FFF2-40B4-BE49-F238E27FC236}">
                <a16:creationId xmlns:a16="http://schemas.microsoft.com/office/drawing/2014/main" id="{A9B55523-E63D-477D-B496-95E9E5B1A684}"/>
              </a:ext>
            </a:extLst>
          </p:cNvPr>
          <p:cNvGrpSpPr/>
          <p:nvPr/>
        </p:nvGrpSpPr>
        <p:grpSpPr>
          <a:xfrm>
            <a:off x="8898700" y="6230552"/>
            <a:ext cx="1092600" cy="104760"/>
            <a:chOff x="8898700" y="6230552"/>
            <a:chExt cx="1092600" cy="10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318" name="Ink 317">
                  <a:extLst>
                    <a:ext uri="{FF2B5EF4-FFF2-40B4-BE49-F238E27FC236}">
                      <a16:creationId xmlns:a16="http://schemas.microsoft.com/office/drawing/2014/main" id="{2907F90D-4699-48D4-B5BE-EFF39B93E44C}"/>
                    </a:ext>
                  </a:extLst>
                </p14:cNvPr>
                <p14:cNvContentPartPr/>
                <p14:nvPr/>
              </p14:nvContentPartPr>
              <p14:xfrm>
                <a:off x="8898700" y="6230552"/>
                <a:ext cx="1092600" cy="29160"/>
              </p14:xfrm>
            </p:contentPart>
          </mc:Choice>
          <mc:Fallback xmlns="">
            <p:pic>
              <p:nvPicPr>
                <p:cNvPr id="318" name="Ink 317">
                  <a:extLst>
                    <a:ext uri="{FF2B5EF4-FFF2-40B4-BE49-F238E27FC236}">
                      <a16:creationId xmlns:a16="http://schemas.microsoft.com/office/drawing/2014/main" id="{2907F90D-4699-48D4-B5BE-EFF39B93E44C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8889700" y="6221912"/>
                  <a:ext cx="11102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319" name="Ink 318">
                  <a:extLst>
                    <a:ext uri="{FF2B5EF4-FFF2-40B4-BE49-F238E27FC236}">
                      <a16:creationId xmlns:a16="http://schemas.microsoft.com/office/drawing/2014/main" id="{23300A5C-CED8-45B5-9267-535D65E4CDD3}"/>
                    </a:ext>
                  </a:extLst>
                </p14:cNvPr>
                <p14:cNvContentPartPr/>
                <p14:nvPr/>
              </p14:nvContentPartPr>
              <p14:xfrm>
                <a:off x="8914540" y="6306512"/>
                <a:ext cx="1074240" cy="28800"/>
              </p14:xfrm>
            </p:contentPart>
          </mc:Choice>
          <mc:Fallback xmlns="">
            <p:pic>
              <p:nvPicPr>
                <p:cNvPr id="319" name="Ink 318">
                  <a:extLst>
                    <a:ext uri="{FF2B5EF4-FFF2-40B4-BE49-F238E27FC236}">
                      <a16:creationId xmlns:a16="http://schemas.microsoft.com/office/drawing/2014/main" id="{23300A5C-CED8-45B5-9267-535D65E4CDD3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8905540" y="6297872"/>
                  <a:ext cx="1091880" cy="4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E9C24766-8218-4702-8CA6-EA3BE7F8B4E8}"/>
              </a:ext>
            </a:extLst>
          </p:cNvPr>
          <p:cNvGrpSpPr/>
          <p:nvPr/>
        </p:nvGrpSpPr>
        <p:grpSpPr>
          <a:xfrm>
            <a:off x="10593940" y="5434232"/>
            <a:ext cx="315720" cy="611280"/>
            <a:chOff x="10593940" y="5434232"/>
            <a:chExt cx="315720" cy="61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320" name="Ink 319">
                  <a:extLst>
                    <a:ext uri="{FF2B5EF4-FFF2-40B4-BE49-F238E27FC236}">
                      <a16:creationId xmlns:a16="http://schemas.microsoft.com/office/drawing/2014/main" id="{F6CDDCC9-DCBF-4AE7-9C43-D0282FD0045D}"/>
                    </a:ext>
                  </a:extLst>
                </p14:cNvPr>
                <p14:cNvContentPartPr/>
                <p14:nvPr/>
              </p14:nvContentPartPr>
              <p14:xfrm>
                <a:off x="10593940" y="5434232"/>
                <a:ext cx="131760" cy="611280"/>
              </p14:xfrm>
            </p:contentPart>
          </mc:Choice>
          <mc:Fallback xmlns="">
            <p:pic>
              <p:nvPicPr>
                <p:cNvPr id="320" name="Ink 319">
                  <a:extLst>
                    <a:ext uri="{FF2B5EF4-FFF2-40B4-BE49-F238E27FC236}">
                      <a16:creationId xmlns:a16="http://schemas.microsoft.com/office/drawing/2014/main" id="{F6CDDCC9-DCBF-4AE7-9C43-D0282FD0045D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0585300" y="5425592"/>
                  <a:ext cx="149400" cy="62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321" name="Ink 320">
                  <a:extLst>
                    <a:ext uri="{FF2B5EF4-FFF2-40B4-BE49-F238E27FC236}">
                      <a16:creationId xmlns:a16="http://schemas.microsoft.com/office/drawing/2014/main" id="{18843106-4A37-42BB-B0ED-0C0BFD8545C3}"/>
                    </a:ext>
                  </a:extLst>
                </p14:cNvPr>
                <p14:cNvContentPartPr/>
                <p14:nvPr/>
              </p14:nvContentPartPr>
              <p14:xfrm>
                <a:off x="10776460" y="5697392"/>
                <a:ext cx="133200" cy="236160"/>
              </p14:xfrm>
            </p:contentPart>
          </mc:Choice>
          <mc:Fallback xmlns="">
            <p:pic>
              <p:nvPicPr>
                <p:cNvPr id="321" name="Ink 320">
                  <a:extLst>
                    <a:ext uri="{FF2B5EF4-FFF2-40B4-BE49-F238E27FC236}">
                      <a16:creationId xmlns:a16="http://schemas.microsoft.com/office/drawing/2014/main" id="{18843106-4A37-42BB-B0ED-0C0BFD8545C3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0767820" y="5688752"/>
                  <a:ext cx="150840" cy="25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9330052D-E9DA-48BE-8706-3A11402151C2}"/>
              </a:ext>
            </a:extLst>
          </p:cNvPr>
          <p:cNvGrpSpPr/>
          <p:nvPr/>
        </p:nvGrpSpPr>
        <p:grpSpPr>
          <a:xfrm>
            <a:off x="11129260" y="5371952"/>
            <a:ext cx="699840" cy="617760"/>
            <a:chOff x="11129260" y="5371952"/>
            <a:chExt cx="699840" cy="61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322" name="Ink 321">
                  <a:extLst>
                    <a:ext uri="{FF2B5EF4-FFF2-40B4-BE49-F238E27FC236}">
                      <a16:creationId xmlns:a16="http://schemas.microsoft.com/office/drawing/2014/main" id="{61B9EF68-F94F-435C-A455-0B45B9AE0E2D}"/>
                    </a:ext>
                  </a:extLst>
                </p14:cNvPr>
                <p14:cNvContentPartPr/>
                <p14:nvPr/>
              </p14:nvContentPartPr>
              <p14:xfrm>
                <a:off x="11129260" y="5729432"/>
                <a:ext cx="123840" cy="203760"/>
              </p14:xfrm>
            </p:contentPart>
          </mc:Choice>
          <mc:Fallback xmlns="">
            <p:pic>
              <p:nvPicPr>
                <p:cNvPr id="322" name="Ink 321">
                  <a:extLst>
                    <a:ext uri="{FF2B5EF4-FFF2-40B4-BE49-F238E27FC236}">
                      <a16:creationId xmlns:a16="http://schemas.microsoft.com/office/drawing/2014/main" id="{61B9EF68-F94F-435C-A455-0B45B9AE0E2D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1120260" y="5720432"/>
                  <a:ext cx="14148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323" name="Ink 322">
                  <a:extLst>
                    <a:ext uri="{FF2B5EF4-FFF2-40B4-BE49-F238E27FC236}">
                      <a16:creationId xmlns:a16="http://schemas.microsoft.com/office/drawing/2014/main" id="{ACB44C37-4435-4608-A364-0286BF553868}"/>
                    </a:ext>
                  </a:extLst>
                </p14:cNvPr>
                <p14:cNvContentPartPr/>
                <p14:nvPr/>
              </p14:nvContentPartPr>
              <p14:xfrm>
                <a:off x="11416900" y="5538632"/>
                <a:ext cx="189000" cy="349560"/>
              </p14:xfrm>
            </p:contentPart>
          </mc:Choice>
          <mc:Fallback xmlns="">
            <p:pic>
              <p:nvPicPr>
                <p:cNvPr id="323" name="Ink 322">
                  <a:extLst>
                    <a:ext uri="{FF2B5EF4-FFF2-40B4-BE49-F238E27FC236}">
                      <a16:creationId xmlns:a16="http://schemas.microsoft.com/office/drawing/2014/main" id="{ACB44C37-4435-4608-A364-0286BF553868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11408260" y="5529992"/>
                  <a:ext cx="20664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324" name="Ink 323">
                  <a:extLst>
                    <a:ext uri="{FF2B5EF4-FFF2-40B4-BE49-F238E27FC236}">
                      <a16:creationId xmlns:a16="http://schemas.microsoft.com/office/drawing/2014/main" id="{571E518E-DA29-4DB1-A25B-770ECF62D396}"/>
                    </a:ext>
                  </a:extLst>
                </p14:cNvPr>
                <p14:cNvContentPartPr/>
                <p14:nvPr/>
              </p14:nvContentPartPr>
              <p14:xfrm>
                <a:off x="11395300" y="5751392"/>
                <a:ext cx="126000" cy="50040"/>
              </p14:xfrm>
            </p:contentPart>
          </mc:Choice>
          <mc:Fallback xmlns="">
            <p:pic>
              <p:nvPicPr>
                <p:cNvPr id="324" name="Ink 323">
                  <a:extLst>
                    <a:ext uri="{FF2B5EF4-FFF2-40B4-BE49-F238E27FC236}">
                      <a16:creationId xmlns:a16="http://schemas.microsoft.com/office/drawing/2014/main" id="{571E518E-DA29-4DB1-A25B-770ECF62D396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11386660" y="5742392"/>
                  <a:ext cx="1436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325" name="Ink 324">
                  <a:extLst>
                    <a:ext uri="{FF2B5EF4-FFF2-40B4-BE49-F238E27FC236}">
                      <a16:creationId xmlns:a16="http://schemas.microsoft.com/office/drawing/2014/main" id="{7E07A5FE-EF49-47DD-8D5D-400392FE3A9A}"/>
                    </a:ext>
                  </a:extLst>
                </p14:cNvPr>
                <p14:cNvContentPartPr/>
                <p14:nvPr/>
              </p14:nvContentPartPr>
              <p14:xfrm>
                <a:off x="11728660" y="5371952"/>
                <a:ext cx="100440" cy="617760"/>
              </p14:xfrm>
            </p:contentPart>
          </mc:Choice>
          <mc:Fallback xmlns="">
            <p:pic>
              <p:nvPicPr>
                <p:cNvPr id="325" name="Ink 324">
                  <a:extLst>
                    <a:ext uri="{FF2B5EF4-FFF2-40B4-BE49-F238E27FC236}">
                      <a16:creationId xmlns:a16="http://schemas.microsoft.com/office/drawing/2014/main" id="{7E07A5FE-EF49-47DD-8D5D-400392FE3A9A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1720020" y="5362952"/>
                  <a:ext cx="118080" cy="63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EC5A0AE1-8426-4F90-A569-0D3E07D3F85E}"/>
              </a:ext>
            </a:extLst>
          </p:cNvPr>
          <p:cNvGrpSpPr/>
          <p:nvPr/>
        </p:nvGrpSpPr>
        <p:grpSpPr>
          <a:xfrm>
            <a:off x="999940" y="2229872"/>
            <a:ext cx="500400" cy="569160"/>
            <a:chOff x="999940" y="2229872"/>
            <a:chExt cx="500400" cy="56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333" name="Ink 332">
                  <a:extLst>
                    <a:ext uri="{FF2B5EF4-FFF2-40B4-BE49-F238E27FC236}">
                      <a16:creationId xmlns:a16="http://schemas.microsoft.com/office/drawing/2014/main" id="{E8A16037-9172-458E-AE73-D70F988D0711}"/>
                    </a:ext>
                  </a:extLst>
                </p14:cNvPr>
                <p14:cNvContentPartPr/>
                <p14:nvPr/>
              </p14:nvContentPartPr>
              <p14:xfrm>
                <a:off x="1262740" y="2428592"/>
                <a:ext cx="17280" cy="159480"/>
              </p14:xfrm>
            </p:contentPart>
          </mc:Choice>
          <mc:Fallback xmlns="">
            <p:pic>
              <p:nvPicPr>
                <p:cNvPr id="333" name="Ink 332">
                  <a:extLst>
                    <a:ext uri="{FF2B5EF4-FFF2-40B4-BE49-F238E27FC236}">
                      <a16:creationId xmlns:a16="http://schemas.microsoft.com/office/drawing/2014/main" id="{E8A16037-9172-458E-AE73-D70F988D0711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1254100" y="2419592"/>
                  <a:ext cx="349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334" name="Ink 333">
                  <a:extLst>
                    <a:ext uri="{FF2B5EF4-FFF2-40B4-BE49-F238E27FC236}">
                      <a16:creationId xmlns:a16="http://schemas.microsoft.com/office/drawing/2014/main" id="{E1674355-1276-4875-B0AC-2AE4A69611EC}"/>
                    </a:ext>
                  </a:extLst>
                </p14:cNvPr>
                <p14:cNvContentPartPr/>
                <p14:nvPr/>
              </p14:nvContentPartPr>
              <p14:xfrm>
                <a:off x="999940" y="2229872"/>
                <a:ext cx="500400" cy="569160"/>
              </p14:xfrm>
            </p:contentPart>
          </mc:Choice>
          <mc:Fallback xmlns="">
            <p:pic>
              <p:nvPicPr>
                <p:cNvPr id="334" name="Ink 333">
                  <a:extLst>
                    <a:ext uri="{FF2B5EF4-FFF2-40B4-BE49-F238E27FC236}">
                      <a16:creationId xmlns:a16="http://schemas.microsoft.com/office/drawing/2014/main" id="{E1674355-1276-4875-B0AC-2AE4A69611EC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990940" y="2220872"/>
                  <a:ext cx="518040" cy="58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305B0F24-AAB6-4E22-B2AA-8CA119F47C9B}"/>
              </a:ext>
            </a:extLst>
          </p:cNvPr>
          <p:cNvGrpSpPr/>
          <p:nvPr/>
        </p:nvGrpSpPr>
        <p:grpSpPr>
          <a:xfrm>
            <a:off x="5210860" y="2386112"/>
            <a:ext cx="398880" cy="436680"/>
            <a:chOff x="5210860" y="2386112"/>
            <a:chExt cx="398880" cy="43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336" name="Ink 335">
                  <a:extLst>
                    <a:ext uri="{FF2B5EF4-FFF2-40B4-BE49-F238E27FC236}">
                      <a16:creationId xmlns:a16="http://schemas.microsoft.com/office/drawing/2014/main" id="{4EB3E5BD-F349-46C9-9A71-1774C801B885}"/>
                    </a:ext>
                  </a:extLst>
                </p14:cNvPr>
                <p14:cNvContentPartPr/>
                <p14:nvPr/>
              </p14:nvContentPartPr>
              <p14:xfrm>
                <a:off x="5393740" y="2521832"/>
                <a:ext cx="120960" cy="185400"/>
              </p14:xfrm>
            </p:contentPart>
          </mc:Choice>
          <mc:Fallback xmlns="">
            <p:pic>
              <p:nvPicPr>
                <p:cNvPr id="336" name="Ink 335">
                  <a:extLst>
                    <a:ext uri="{FF2B5EF4-FFF2-40B4-BE49-F238E27FC236}">
                      <a16:creationId xmlns:a16="http://schemas.microsoft.com/office/drawing/2014/main" id="{4EB3E5BD-F349-46C9-9A71-1774C801B885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5384740" y="2512832"/>
                  <a:ext cx="13860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337" name="Ink 336">
                  <a:extLst>
                    <a:ext uri="{FF2B5EF4-FFF2-40B4-BE49-F238E27FC236}">
                      <a16:creationId xmlns:a16="http://schemas.microsoft.com/office/drawing/2014/main" id="{23B1C0EB-AA3A-4DEE-B8F7-7782429B1982}"/>
                    </a:ext>
                  </a:extLst>
                </p14:cNvPr>
                <p14:cNvContentPartPr/>
                <p14:nvPr/>
              </p14:nvContentPartPr>
              <p14:xfrm>
                <a:off x="5210860" y="2386112"/>
                <a:ext cx="398880" cy="436680"/>
              </p14:xfrm>
            </p:contentPart>
          </mc:Choice>
          <mc:Fallback xmlns="">
            <p:pic>
              <p:nvPicPr>
                <p:cNvPr id="337" name="Ink 336">
                  <a:extLst>
                    <a:ext uri="{FF2B5EF4-FFF2-40B4-BE49-F238E27FC236}">
                      <a16:creationId xmlns:a16="http://schemas.microsoft.com/office/drawing/2014/main" id="{23B1C0EB-AA3A-4DEE-B8F7-7782429B1982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5201860" y="2377472"/>
                  <a:ext cx="416520" cy="45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8C5CDF2D-D950-4948-BBA0-947B82417D54}"/>
              </a:ext>
            </a:extLst>
          </p:cNvPr>
          <p:cNvGrpSpPr/>
          <p:nvPr/>
        </p:nvGrpSpPr>
        <p:grpSpPr>
          <a:xfrm>
            <a:off x="1183540" y="3042032"/>
            <a:ext cx="512280" cy="469800"/>
            <a:chOff x="1183540" y="3042032"/>
            <a:chExt cx="512280" cy="46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346" name="Ink 345">
                  <a:extLst>
                    <a:ext uri="{FF2B5EF4-FFF2-40B4-BE49-F238E27FC236}">
                      <a16:creationId xmlns:a16="http://schemas.microsoft.com/office/drawing/2014/main" id="{65F5719F-F42B-432D-B995-71B59E118952}"/>
                    </a:ext>
                  </a:extLst>
                </p14:cNvPr>
                <p14:cNvContentPartPr/>
                <p14:nvPr/>
              </p14:nvContentPartPr>
              <p14:xfrm>
                <a:off x="1340500" y="3213392"/>
                <a:ext cx="175680" cy="194760"/>
              </p14:xfrm>
            </p:contentPart>
          </mc:Choice>
          <mc:Fallback xmlns="">
            <p:pic>
              <p:nvPicPr>
                <p:cNvPr id="346" name="Ink 345">
                  <a:extLst>
                    <a:ext uri="{FF2B5EF4-FFF2-40B4-BE49-F238E27FC236}">
                      <a16:creationId xmlns:a16="http://schemas.microsoft.com/office/drawing/2014/main" id="{65F5719F-F42B-432D-B995-71B59E118952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331500" y="3204752"/>
                  <a:ext cx="1933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347" name="Ink 346">
                  <a:extLst>
                    <a:ext uri="{FF2B5EF4-FFF2-40B4-BE49-F238E27FC236}">
                      <a16:creationId xmlns:a16="http://schemas.microsoft.com/office/drawing/2014/main" id="{EBAFB8E7-1502-48DE-90A8-06D70FFE8C10}"/>
                    </a:ext>
                  </a:extLst>
                </p14:cNvPr>
                <p14:cNvContentPartPr/>
                <p14:nvPr/>
              </p14:nvContentPartPr>
              <p14:xfrm>
                <a:off x="1183540" y="3042032"/>
                <a:ext cx="512280" cy="469800"/>
              </p14:xfrm>
            </p:contentPart>
          </mc:Choice>
          <mc:Fallback xmlns="">
            <p:pic>
              <p:nvPicPr>
                <p:cNvPr id="347" name="Ink 346">
                  <a:extLst>
                    <a:ext uri="{FF2B5EF4-FFF2-40B4-BE49-F238E27FC236}">
                      <a16:creationId xmlns:a16="http://schemas.microsoft.com/office/drawing/2014/main" id="{EBAFB8E7-1502-48DE-90A8-06D70FFE8C10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1174900" y="3033392"/>
                  <a:ext cx="529920" cy="48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397FCC94-B48C-41A3-8B89-922FB0466489}"/>
              </a:ext>
            </a:extLst>
          </p:cNvPr>
          <p:cNvGrpSpPr/>
          <p:nvPr/>
        </p:nvGrpSpPr>
        <p:grpSpPr>
          <a:xfrm>
            <a:off x="279580" y="4397072"/>
            <a:ext cx="1573920" cy="930240"/>
            <a:chOff x="279580" y="4397072"/>
            <a:chExt cx="1573920" cy="930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349" name="Ink 348">
                  <a:extLst>
                    <a:ext uri="{FF2B5EF4-FFF2-40B4-BE49-F238E27FC236}">
                      <a16:creationId xmlns:a16="http://schemas.microsoft.com/office/drawing/2014/main" id="{0A3B1100-1E52-4EFC-9772-493A322E9E91}"/>
                    </a:ext>
                  </a:extLst>
                </p14:cNvPr>
                <p14:cNvContentPartPr/>
                <p14:nvPr/>
              </p14:nvContentPartPr>
              <p14:xfrm>
                <a:off x="279580" y="4731512"/>
                <a:ext cx="90720" cy="144360"/>
              </p14:xfrm>
            </p:contentPart>
          </mc:Choice>
          <mc:Fallback xmlns="">
            <p:pic>
              <p:nvPicPr>
                <p:cNvPr id="349" name="Ink 348">
                  <a:extLst>
                    <a:ext uri="{FF2B5EF4-FFF2-40B4-BE49-F238E27FC236}">
                      <a16:creationId xmlns:a16="http://schemas.microsoft.com/office/drawing/2014/main" id="{0A3B1100-1E52-4EFC-9772-493A322E9E91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270940" y="4722872"/>
                  <a:ext cx="1083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350" name="Ink 349">
                  <a:extLst>
                    <a:ext uri="{FF2B5EF4-FFF2-40B4-BE49-F238E27FC236}">
                      <a16:creationId xmlns:a16="http://schemas.microsoft.com/office/drawing/2014/main" id="{7334BDFD-90AB-4EB8-8909-31DC5A72EDA7}"/>
                    </a:ext>
                  </a:extLst>
                </p14:cNvPr>
                <p14:cNvContentPartPr/>
                <p14:nvPr/>
              </p14:nvContentPartPr>
              <p14:xfrm>
                <a:off x="381100" y="4711352"/>
                <a:ext cx="28440" cy="299880"/>
              </p14:xfrm>
            </p:contentPart>
          </mc:Choice>
          <mc:Fallback xmlns="">
            <p:pic>
              <p:nvPicPr>
                <p:cNvPr id="350" name="Ink 349">
                  <a:extLst>
                    <a:ext uri="{FF2B5EF4-FFF2-40B4-BE49-F238E27FC236}">
                      <a16:creationId xmlns:a16="http://schemas.microsoft.com/office/drawing/2014/main" id="{7334BDFD-90AB-4EB8-8909-31DC5A72EDA7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372100" y="4702712"/>
                  <a:ext cx="4608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351" name="Ink 350">
                  <a:extLst>
                    <a:ext uri="{FF2B5EF4-FFF2-40B4-BE49-F238E27FC236}">
                      <a16:creationId xmlns:a16="http://schemas.microsoft.com/office/drawing/2014/main" id="{EA3125B0-52DC-4E48-A3B9-CFC1C27666C8}"/>
                    </a:ext>
                  </a:extLst>
                </p14:cNvPr>
                <p14:cNvContentPartPr/>
                <p14:nvPr/>
              </p14:nvContentPartPr>
              <p14:xfrm>
                <a:off x="480460" y="4769672"/>
                <a:ext cx="38520" cy="190800"/>
              </p14:xfrm>
            </p:contentPart>
          </mc:Choice>
          <mc:Fallback xmlns="">
            <p:pic>
              <p:nvPicPr>
                <p:cNvPr id="351" name="Ink 350">
                  <a:extLst>
                    <a:ext uri="{FF2B5EF4-FFF2-40B4-BE49-F238E27FC236}">
                      <a16:creationId xmlns:a16="http://schemas.microsoft.com/office/drawing/2014/main" id="{EA3125B0-52DC-4E48-A3B9-CFC1C27666C8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471820" y="4760672"/>
                  <a:ext cx="5616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352" name="Ink 351">
                  <a:extLst>
                    <a:ext uri="{FF2B5EF4-FFF2-40B4-BE49-F238E27FC236}">
                      <a16:creationId xmlns:a16="http://schemas.microsoft.com/office/drawing/2014/main" id="{290DC294-02F0-426E-A720-8335B64F9AEC}"/>
                    </a:ext>
                  </a:extLst>
                </p14:cNvPr>
                <p14:cNvContentPartPr/>
                <p14:nvPr/>
              </p14:nvContentPartPr>
              <p14:xfrm>
                <a:off x="530140" y="4531712"/>
                <a:ext cx="262800" cy="362880"/>
              </p14:xfrm>
            </p:contentPart>
          </mc:Choice>
          <mc:Fallback xmlns="">
            <p:pic>
              <p:nvPicPr>
                <p:cNvPr id="352" name="Ink 351">
                  <a:extLst>
                    <a:ext uri="{FF2B5EF4-FFF2-40B4-BE49-F238E27FC236}">
                      <a16:creationId xmlns:a16="http://schemas.microsoft.com/office/drawing/2014/main" id="{290DC294-02F0-426E-A720-8335B64F9AEC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521500" y="4522712"/>
                  <a:ext cx="280440" cy="38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353" name="Ink 352">
                  <a:extLst>
                    <a:ext uri="{FF2B5EF4-FFF2-40B4-BE49-F238E27FC236}">
                      <a16:creationId xmlns:a16="http://schemas.microsoft.com/office/drawing/2014/main" id="{234F879F-1893-4C1C-97F5-76BA91AE1B47}"/>
                    </a:ext>
                  </a:extLst>
                </p14:cNvPr>
                <p14:cNvContentPartPr/>
                <p14:nvPr/>
              </p14:nvContentPartPr>
              <p14:xfrm>
                <a:off x="886900" y="4397072"/>
                <a:ext cx="171360" cy="449280"/>
              </p14:xfrm>
            </p:contentPart>
          </mc:Choice>
          <mc:Fallback xmlns="">
            <p:pic>
              <p:nvPicPr>
                <p:cNvPr id="353" name="Ink 352">
                  <a:extLst>
                    <a:ext uri="{FF2B5EF4-FFF2-40B4-BE49-F238E27FC236}">
                      <a16:creationId xmlns:a16="http://schemas.microsoft.com/office/drawing/2014/main" id="{234F879F-1893-4C1C-97F5-76BA91AE1B47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877900" y="4388432"/>
                  <a:ext cx="189000" cy="46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354" name="Ink 353">
                  <a:extLst>
                    <a:ext uri="{FF2B5EF4-FFF2-40B4-BE49-F238E27FC236}">
                      <a16:creationId xmlns:a16="http://schemas.microsoft.com/office/drawing/2014/main" id="{6A1B09E7-2957-41B0-84D0-B8156FC7F81A}"/>
                    </a:ext>
                  </a:extLst>
                </p14:cNvPr>
                <p14:cNvContentPartPr/>
                <p14:nvPr/>
              </p14:nvContentPartPr>
              <p14:xfrm>
                <a:off x="561820" y="4505072"/>
                <a:ext cx="33480" cy="14040"/>
              </p14:xfrm>
            </p:contentPart>
          </mc:Choice>
          <mc:Fallback xmlns="">
            <p:pic>
              <p:nvPicPr>
                <p:cNvPr id="354" name="Ink 353">
                  <a:extLst>
                    <a:ext uri="{FF2B5EF4-FFF2-40B4-BE49-F238E27FC236}">
                      <a16:creationId xmlns:a16="http://schemas.microsoft.com/office/drawing/2014/main" id="{6A1B09E7-2957-41B0-84D0-B8156FC7F81A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552820" y="4496432"/>
                  <a:ext cx="511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355" name="Ink 354">
                  <a:extLst>
                    <a:ext uri="{FF2B5EF4-FFF2-40B4-BE49-F238E27FC236}">
                      <a16:creationId xmlns:a16="http://schemas.microsoft.com/office/drawing/2014/main" id="{A0C769C4-A915-4402-B43B-3548CFF49E37}"/>
                    </a:ext>
                  </a:extLst>
                </p14:cNvPr>
                <p14:cNvContentPartPr/>
                <p14:nvPr/>
              </p14:nvContentPartPr>
              <p14:xfrm>
                <a:off x="322420" y="5142992"/>
                <a:ext cx="98640" cy="184320"/>
              </p14:xfrm>
            </p:contentPart>
          </mc:Choice>
          <mc:Fallback xmlns="">
            <p:pic>
              <p:nvPicPr>
                <p:cNvPr id="355" name="Ink 354">
                  <a:extLst>
                    <a:ext uri="{FF2B5EF4-FFF2-40B4-BE49-F238E27FC236}">
                      <a16:creationId xmlns:a16="http://schemas.microsoft.com/office/drawing/2014/main" id="{A0C769C4-A915-4402-B43B-3548CFF49E37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313780" y="5134352"/>
                  <a:ext cx="11628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356" name="Ink 355">
                  <a:extLst>
                    <a:ext uri="{FF2B5EF4-FFF2-40B4-BE49-F238E27FC236}">
                      <a16:creationId xmlns:a16="http://schemas.microsoft.com/office/drawing/2014/main" id="{17D58D01-CE39-45A1-A8E7-13CFC790EE95}"/>
                    </a:ext>
                  </a:extLst>
                </p14:cNvPr>
                <p14:cNvContentPartPr/>
                <p14:nvPr/>
              </p14:nvContentPartPr>
              <p14:xfrm>
                <a:off x="468940" y="5009792"/>
                <a:ext cx="288000" cy="276120"/>
              </p14:xfrm>
            </p:contentPart>
          </mc:Choice>
          <mc:Fallback xmlns="">
            <p:pic>
              <p:nvPicPr>
                <p:cNvPr id="356" name="Ink 355">
                  <a:extLst>
                    <a:ext uri="{FF2B5EF4-FFF2-40B4-BE49-F238E27FC236}">
                      <a16:creationId xmlns:a16="http://schemas.microsoft.com/office/drawing/2014/main" id="{17D58D01-CE39-45A1-A8E7-13CFC790EE95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460300" y="5001152"/>
                  <a:ext cx="30564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357" name="Ink 356">
                  <a:extLst>
                    <a:ext uri="{FF2B5EF4-FFF2-40B4-BE49-F238E27FC236}">
                      <a16:creationId xmlns:a16="http://schemas.microsoft.com/office/drawing/2014/main" id="{95A3C468-D2A0-435D-AC72-902945CBA19D}"/>
                    </a:ext>
                  </a:extLst>
                </p14:cNvPr>
                <p14:cNvContentPartPr/>
                <p14:nvPr/>
              </p14:nvContentPartPr>
              <p14:xfrm>
                <a:off x="800500" y="5085752"/>
                <a:ext cx="72000" cy="142200"/>
              </p14:xfrm>
            </p:contentPart>
          </mc:Choice>
          <mc:Fallback xmlns="">
            <p:pic>
              <p:nvPicPr>
                <p:cNvPr id="357" name="Ink 356">
                  <a:extLst>
                    <a:ext uri="{FF2B5EF4-FFF2-40B4-BE49-F238E27FC236}">
                      <a16:creationId xmlns:a16="http://schemas.microsoft.com/office/drawing/2014/main" id="{95A3C468-D2A0-435D-AC72-902945CBA19D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791860" y="5076752"/>
                  <a:ext cx="896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358" name="Ink 357">
                  <a:extLst>
                    <a:ext uri="{FF2B5EF4-FFF2-40B4-BE49-F238E27FC236}">
                      <a16:creationId xmlns:a16="http://schemas.microsoft.com/office/drawing/2014/main" id="{596987A0-DA48-4985-A292-7A97277650D3}"/>
                    </a:ext>
                  </a:extLst>
                </p14:cNvPr>
                <p14:cNvContentPartPr/>
                <p14:nvPr/>
              </p14:nvContentPartPr>
              <p14:xfrm>
                <a:off x="926140" y="5082152"/>
                <a:ext cx="76680" cy="96120"/>
              </p14:xfrm>
            </p:contentPart>
          </mc:Choice>
          <mc:Fallback xmlns="">
            <p:pic>
              <p:nvPicPr>
                <p:cNvPr id="358" name="Ink 357">
                  <a:extLst>
                    <a:ext uri="{FF2B5EF4-FFF2-40B4-BE49-F238E27FC236}">
                      <a16:creationId xmlns:a16="http://schemas.microsoft.com/office/drawing/2014/main" id="{596987A0-DA48-4985-A292-7A97277650D3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917500" y="5073512"/>
                  <a:ext cx="943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359" name="Ink 358">
                  <a:extLst>
                    <a:ext uri="{FF2B5EF4-FFF2-40B4-BE49-F238E27FC236}">
                      <a16:creationId xmlns:a16="http://schemas.microsoft.com/office/drawing/2014/main" id="{4B773001-464C-4888-9C57-4935918B7EDA}"/>
                    </a:ext>
                  </a:extLst>
                </p14:cNvPr>
                <p14:cNvContentPartPr/>
                <p14:nvPr/>
              </p14:nvContentPartPr>
              <p14:xfrm>
                <a:off x="1047460" y="4866512"/>
                <a:ext cx="79560" cy="262800"/>
              </p14:xfrm>
            </p:contentPart>
          </mc:Choice>
          <mc:Fallback xmlns="">
            <p:pic>
              <p:nvPicPr>
                <p:cNvPr id="359" name="Ink 358">
                  <a:extLst>
                    <a:ext uri="{FF2B5EF4-FFF2-40B4-BE49-F238E27FC236}">
                      <a16:creationId xmlns:a16="http://schemas.microsoft.com/office/drawing/2014/main" id="{4B773001-464C-4888-9C57-4935918B7EDA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1038460" y="4857872"/>
                  <a:ext cx="9720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360" name="Ink 359">
                  <a:extLst>
                    <a:ext uri="{FF2B5EF4-FFF2-40B4-BE49-F238E27FC236}">
                      <a16:creationId xmlns:a16="http://schemas.microsoft.com/office/drawing/2014/main" id="{17990283-E1DA-49B7-BABC-AD5511BF016E}"/>
                    </a:ext>
                  </a:extLst>
                </p14:cNvPr>
                <p14:cNvContentPartPr/>
                <p14:nvPr/>
              </p14:nvContentPartPr>
              <p14:xfrm>
                <a:off x="1202260" y="5014832"/>
                <a:ext cx="153360" cy="100080"/>
              </p14:xfrm>
            </p:contentPart>
          </mc:Choice>
          <mc:Fallback xmlns="">
            <p:pic>
              <p:nvPicPr>
                <p:cNvPr id="360" name="Ink 359">
                  <a:extLst>
                    <a:ext uri="{FF2B5EF4-FFF2-40B4-BE49-F238E27FC236}">
                      <a16:creationId xmlns:a16="http://schemas.microsoft.com/office/drawing/2014/main" id="{17990283-E1DA-49B7-BABC-AD5511BF016E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1193620" y="5006192"/>
                  <a:ext cx="1710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361" name="Ink 360">
                  <a:extLst>
                    <a:ext uri="{FF2B5EF4-FFF2-40B4-BE49-F238E27FC236}">
                      <a16:creationId xmlns:a16="http://schemas.microsoft.com/office/drawing/2014/main" id="{FB718F1B-534F-4BD8-9DDE-2E018A5E78E7}"/>
                    </a:ext>
                  </a:extLst>
                </p14:cNvPr>
                <p14:cNvContentPartPr/>
                <p14:nvPr/>
              </p14:nvContentPartPr>
              <p14:xfrm>
                <a:off x="1335820" y="4832312"/>
                <a:ext cx="121320" cy="247320"/>
              </p14:xfrm>
            </p:contentPart>
          </mc:Choice>
          <mc:Fallback xmlns="">
            <p:pic>
              <p:nvPicPr>
                <p:cNvPr id="361" name="Ink 360">
                  <a:extLst>
                    <a:ext uri="{FF2B5EF4-FFF2-40B4-BE49-F238E27FC236}">
                      <a16:creationId xmlns:a16="http://schemas.microsoft.com/office/drawing/2014/main" id="{FB718F1B-534F-4BD8-9DDE-2E018A5E78E7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1326820" y="4823312"/>
                  <a:ext cx="13896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362" name="Ink 361">
                  <a:extLst>
                    <a:ext uri="{FF2B5EF4-FFF2-40B4-BE49-F238E27FC236}">
                      <a16:creationId xmlns:a16="http://schemas.microsoft.com/office/drawing/2014/main" id="{C92FD2A8-5071-49AD-9783-87C4C2E3ACA9}"/>
                    </a:ext>
                  </a:extLst>
                </p14:cNvPr>
                <p14:cNvContentPartPr/>
                <p14:nvPr/>
              </p14:nvContentPartPr>
              <p14:xfrm>
                <a:off x="1482340" y="5001152"/>
                <a:ext cx="65160" cy="72360"/>
              </p14:xfrm>
            </p:contentPart>
          </mc:Choice>
          <mc:Fallback xmlns="">
            <p:pic>
              <p:nvPicPr>
                <p:cNvPr id="362" name="Ink 361">
                  <a:extLst>
                    <a:ext uri="{FF2B5EF4-FFF2-40B4-BE49-F238E27FC236}">
                      <a16:creationId xmlns:a16="http://schemas.microsoft.com/office/drawing/2014/main" id="{C92FD2A8-5071-49AD-9783-87C4C2E3ACA9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1473700" y="4992152"/>
                  <a:ext cx="828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363" name="Ink 362">
                  <a:extLst>
                    <a:ext uri="{FF2B5EF4-FFF2-40B4-BE49-F238E27FC236}">
                      <a16:creationId xmlns:a16="http://schemas.microsoft.com/office/drawing/2014/main" id="{03569A11-526F-44CC-8A35-7E01C21BEA11}"/>
                    </a:ext>
                  </a:extLst>
                </p14:cNvPr>
                <p14:cNvContentPartPr/>
                <p14:nvPr/>
              </p14:nvContentPartPr>
              <p14:xfrm>
                <a:off x="1565860" y="4975952"/>
                <a:ext cx="287640" cy="99720"/>
              </p14:xfrm>
            </p:contentPart>
          </mc:Choice>
          <mc:Fallback xmlns="">
            <p:pic>
              <p:nvPicPr>
                <p:cNvPr id="363" name="Ink 362">
                  <a:extLst>
                    <a:ext uri="{FF2B5EF4-FFF2-40B4-BE49-F238E27FC236}">
                      <a16:creationId xmlns:a16="http://schemas.microsoft.com/office/drawing/2014/main" id="{03569A11-526F-44CC-8A35-7E01C21BEA11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1557220" y="4966952"/>
                  <a:ext cx="3052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364" name="Ink 363">
                  <a:extLst>
                    <a:ext uri="{FF2B5EF4-FFF2-40B4-BE49-F238E27FC236}">
                      <a16:creationId xmlns:a16="http://schemas.microsoft.com/office/drawing/2014/main" id="{46611AB1-5C1C-48AD-ACE7-5CB47140EA3F}"/>
                    </a:ext>
                  </a:extLst>
                </p14:cNvPr>
                <p14:cNvContentPartPr/>
                <p14:nvPr/>
              </p14:nvContentPartPr>
              <p14:xfrm>
                <a:off x="1360300" y="4812152"/>
                <a:ext cx="258480" cy="130320"/>
              </p14:xfrm>
            </p:contentPart>
          </mc:Choice>
          <mc:Fallback xmlns="">
            <p:pic>
              <p:nvPicPr>
                <p:cNvPr id="364" name="Ink 363">
                  <a:extLst>
                    <a:ext uri="{FF2B5EF4-FFF2-40B4-BE49-F238E27FC236}">
                      <a16:creationId xmlns:a16="http://schemas.microsoft.com/office/drawing/2014/main" id="{46611AB1-5C1C-48AD-ACE7-5CB47140EA3F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1351300" y="4803152"/>
                  <a:ext cx="276120" cy="147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00927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4335" y="803104"/>
            <a:ext cx="8843749" cy="1664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tabLst>
                <a:tab pos="457200" algn="l"/>
                <a:tab pos="685800" algn="l"/>
              </a:tabLst>
            </a:pPr>
            <a:r>
              <a:rPr lang="en-GB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 2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expected mass of ammonium sulphate in an industrial experiment was 25.8 tonnes.  The amount of ammonium sulphate actually formed gave a percentage yield of 85.6%.   Calculate the actual mass of ammonium sulphate produced.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8FF9A13-3E43-42A7-840D-4D96374A4E05}"/>
              </a:ext>
            </a:extLst>
          </p:cNvPr>
          <p:cNvGrpSpPr/>
          <p:nvPr/>
        </p:nvGrpSpPr>
        <p:grpSpPr>
          <a:xfrm>
            <a:off x="2466940" y="2567912"/>
            <a:ext cx="899640" cy="403200"/>
            <a:chOff x="2466940" y="2567912"/>
            <a:chExt cx="899640" cy="40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C8EDA9E-2751-480C-A6F0-44C5930B1EB8}"/>
                    </a:ext>
                  </a:extLst>
                </p14:cNvPr>
                <p14:cNvContentPartPr/>
                <p14:nvPr/>
              </p14:nvContentPartPr>
              <p14:xfrm>
                <a:off x="2466940" y="2725232"/>
                <a:ext cx="24120" cy="2458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C8EDA9E-2751-480C-A6F0-44C5930B1EB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458300" y="2716592"/>
                  <a:ext cx="4176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EE4E794F-12C6-4E2E-8A4A-3388B8D3D6B3}"/>
                    </a:ext>
                  </a:extLst>
                </p14:cNvPr>
                <p14:cNvContentPartPr/>
                <p14:nvPr/>
              </p14:nvContentPartPr>
              <p14:xfrm>
                <a:off x="2559100" y="2760872"/>
                <a:ext cx="172440" cy="1706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EE4E794F-12C6-4E2E-8A4A-3388B8D3D6B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550100" y="2751872"/>
                  <a:ext cx="19008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9710CAA-9A89-48A3-84E9-F5ED46105C3C}"/>
                    </a:ext>
                  </a:extLst>
                </p14:cNvPr>
                <p14:cNvContentPartPr/>
                <p14:nvPr/>
              </p14:nvContentPartPr>
              <p14:xfrm>
                <a:off x="2824060" y="2721992"/>
                <a:ext cx="144720" cy="1720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9710CAA-9A89-48A3-84E9-F5ED46105C3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815420" y="2713352"/>
                  <a:ext cx="16236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A1DB161-61C3-4C0F-B88D-582137A54188}"/>
                    </a:ext>
                  </a:extLst>
                </p14:cNvPr>
                <p14:cNvContentPartPr/>
                <p14:nvPr/>
              </p14:nvContentPartPr>
              <p14:xfrm>
                <a:off x="3193060" y="2674472"/>
                <a:ext cx="146160" cy="2188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A1DB161-61C3-4C0F-B88D-582137A541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184060" y="2665832"/>
                  <a:ext cx="16380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57028E7-DC35-411B-BBC6-8222FB582D4E}"/>
                    </a:ext>
                  </a:extLst>
                </p14:cNvPr>
                <p14:cNvContentPartPr/>
                <p14:nvPr/>
              </p14:nvContentPartPr>
              <p14:xfrm>
                <a:off x="3127540" y="2567912"/>
                <a:ext cx="87120" cy="986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57028E7-DC35-411B-BBC6-8222FB582D4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118900" y="2559272"/>
                  <a:ext cx="1047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04B6408-5ED3-4E46-99E9-267866A95004}"/>
                    </a:ext>
                  </a:extLst>
                </p14:cNvPr>
                <p14:cNvContentPartPr/>
                <p14:nvPr/>
              </p14:nvContentPartPr>
              <p14:xfrm>
                <a:off x="3297460" y="2802632"/>
                <a:ext cx="69120" cy="64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04B6408-5ED3-4E46-99E9-267866A9500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288820" y="2793992"/>
                  <a:ext cx="8676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A7ABA6D-041E-49E9-A5DA-E26DB392735B}"/>
              </a:ext>
            </a:extLst>
          </p:cNvPr>
          <p:cNvGrpSpPr/>
          <p:nvPr/>
        </p:nvGrpSpPr>
        <p:grpSpPr>
          <a:xfrm>
            <a:off x="3856180" y="2443712"/>
            <a:ext cx="808560" cy="580320"/>
            <a:chOff x="3856180" y="2443712"/>
            <a:chExt cx="808560" cy="58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FC8AF3C-97F1-4DE0-BE87-04B76CF90F84}"/>
                    </a:ext>
                  </a:extLst>
                </p14:cNvPr>
                <p14:cNvContentPartPr/>
                <p14:nvPr/>
              </p14:nvContentPartPr>
              <p14:xfrm>
                <a:off x="3856180" y="2726312"/>
                <a:ext cx="204120" cy="2977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FC8AF3C-97F1-4DE0-BE87-04B76CF90F8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847180" y="2717312"/>
                  <a:ext cx="22176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A23F3B8-23FB-4143-BCD1-7FDD6E4F6ACA}"/>
                    </a:ext>
                  </a:extLst>
                </p14:cNvPr>
                <p14:cNvContentPartPr/>
                <p14:nvPr/>
              </p14:nvContentPartPr>
              <p14:xfrm>
                <a:off x="4071820" y="2701112"/>
                <a:ext cx="51120" cy="1220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A23F3B8-23FB-4143-BCD1-7FDD6E4F6AC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063180" y="2692112"/>
                  <a:ext cx="687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653F91A-834D-401F-A5E8-D52713ACE43C}"/>
                    </a:ext>
                  </a:extLst>
                </p14:cNvPr>
                <p14:cNvContentPartPr/>
                <p14:nvPr/>
              </p14:nvContentPartPr>
              <p14:xfrm>
                <a:off x="4135180" y="2663672"/>
                <a:ext cx="193680" cy="1321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653F91A-834D-401F-A5E8-D52713ACE43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126180" y="2654672"/>
                  <a:ext cx="2113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D0B0032-A99D-4D96-AFDB-84FE5204D9F4}"/>
                    </a:ext>
                  </a:extLst>
                </p14:cNvPr>
                <p14:cNvContentPartPr/>
                <p14:nvPr/>
              </p14:nvContentPartPr>
              <p14:xfrm>
                <a:off x="4316980" y="2521832"/>
                <a:ext cx="123480" cy="254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D0B0032-A99D-4D96-AFDB-84FE5204D9F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307980" y="2513192"/>
                  <a:ext cx="14112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3D21DF8-547F-4856-84BF-CF0A54C30388}"/>
                    </a:ext>
                  </a:extLst>
                </p14:cNvPr>
                <p14:cNvContentPartPr/>
                <p14:nvPr/>
              </p14:nvContentPartPr>
              <p14:xfrm>
                <a:off x="4464940" y="2443712"/>
                <a:ext cx="199800" cy="3571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3D21DF8-547F-4856-84BF-CF0A54C3038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455940" y="2435072"/>
                  <a:ext cx="217440" cy="37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25549E3-5FF9-4C91-8FCA-88D5915AC85F}"/>
                    </a:ext>
                  </a:extLst>
                </p14:cNvPr>
                <p14:cNvContentPartPr/>
                <p14:nvPr/>
              </p14:nvContentPartPr>
              <p14:xfrm>
                <a:off x="4021420" y="2506712"/>
                <a:ext cx="3240" cy="10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25549E3-5FF9-4C91-8FCA-88D5915AC85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012780" y="2497712"/>
                  <a:ext cx="20880" cy="1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938670-B4F1-45D6-93CB-C47E9AC7D533}"/>
              </a:ext>
            </a:extLst>
          </p:cNvPr>
          <p:cNvGrpSpPr/>
          <p:nvPr/>
        </p:nvGrpSpPr>
        <p:grpSpPr>
          <a:xfrm>
            <a:off x="5262700" y="2418152"/>
            <a:ext cx="933120" cy="393120"/>
            <a:chOff x="5262700" y="2418152"/>
            <a:chExt cx="933120" cy="39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ECAFB1A-74E2-4ACD-B37E-14721EF1636A}"/>
                    </a:ext>
                  </a:extLst>
                </p14:cNvPr>
                <p14:cNvContentPartPr/>
                <p14:nvPr/>
              </p14:nvContentPartPr>
              <p14:xfrm>
                <a:off x="5262700" y="2509232"/>
                <a:ext cx="643680" cy="3020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ECAFB1A-74E2-4ACD-B37E-14721EF1636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253700" y="2500592"/>
                  <a:ext cx="66132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68ABCF5-1B09-4CAF-82EF-184904EBA60F}"/>
                    </a:ext>
                  </a:extLst>
                </p14:cNvPr>
                <p14:cNvContentPartPr/>
                <p14:nvPr/>
              </p14:nvContentPartPr>
              <p14:xfrm>
                <a:off x="5991340" y="2418152"/>
                <a:ext cx="204480" cy="2912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68ABCF5-1B09-4CAF-82EF-184904EBA60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982700" y="2409152"/>
                  <a:ext cx="222120" cy="30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2B3DFBF-E391-4D85-9429-145904E94E53}"/>
              </a:ext>
            </a:extLst>
          </p:cNvPr>
          <p:cNvGrpSpPr/>
          <p:nvPr/>
        </p:nvGrpSpPr>
        <p:grpSpPr>
          <a:xfrm>
            <a:off x="6617380" y="2337512"/>
            <a:ext cx="630720" cy="553320"/>
            <a:chOff x="6617380" y="2337512"/>
            <a:chExt cx="630720" cy="55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9ADCD7C-7824-47A8-9AD3-9F5ED8BE8836}"/>
                    </a:ext>
                  </a:extLst>
                </p14:cNvPr>
                <p14:cNvContentPartPr/>
                <p14:nvPr/>
              </p14:nvContentPartPr>
              <p14:xfrm>
                <a:off x="6617380" y="2611112"/>
                <a:ext cx="215640" cy="2797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9ADCD7C-7824-47A8-9AD3-9F5ED8BE883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608740" y="2602112"/>
                  <a:ext cx="23328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F4BD4B0-1692-4638-8190-7720C8F12037}"/>
                    </a:ext>
                  </a:extLst>
                </p14:cNvPr>
                <p14:cNvContentPartPr/>
                <p14:nvPr/>
              </p14:nvContentPartPr>
              <p14:xfrm>
                <a:off x="6823660" y="2558552"/>
                <a:ext cx="67320" cy="1490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F4BD4B0-1692-4638-8190-7720C8F1203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815020" y="2549552"/>
                  <a:ext cx="849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E114284-A347-4A0F-AA88-CCDAE6A18509}"/>
                    </a:ext>
                  </a:extLst>
                </p14:cNvPr>
                <p14:cNvContentPartPr/>
                <p14:nvPr/>
              </p14:nvContentPartPr>
              <p14:xfrm>
                <a:off x="6934540" y="2545232"/>
                <a:ext cx="88920" cy="1281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E114284-A347-4A0F-AA88-CCDAE6A1850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925540" y="2536592"/>
                  <a:ext cx="1065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639EBE1-F716-4B32-81A7-D169A07724A6}"/>
                    </a:ext>
                  </a:extLst>
                </p14:cNvPr>
                <p14:cNvContentPartPr/>
                <p14:nvPr/>
              </p14:nvContentPartPr>
              <p14:xfrm>
                <a:off x="6840220" y="2337512"/>
                <a:ext cx="407880" cy="3229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639EBE1-F716-4B32-81A7-D169A07724A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831580" y="2328872"/>
                  <a:ext cx="425520" cy="34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6075FC-C0F1-4E71-9E7A-B39D8EBF2B6A}"/>
              </a:ext>
            </a:extLst>
          </p:cNvPr>
          <p:cNvGrpSpPr/>
          <p:nvPr/>
        </p:nvGrpSpPr>
        <p:grpSpPr>
          <a:xfrm>
            <a:off x="7870540" y="2316272"/>
            <a:ext cx="882720" cy="325800"/>
            <a:chOff x="7870540" y="2316272"/>
            <a:chExt cx="882720" cy="32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99F2242-EDDC-4EE3-88E7-41C2B7A93CDF}"/>
                    </a:ext>
                  </a:extLst>
                </p14:cNvPr>
                <p14:cNvContentPartPr/>
                <p14:nvPr/>
              </p14:nvContentPartPr>
              <p14:xfrm>
                <a:off x="7870540" y="2413472"/>
                <a:ext cx="206280" cy="1879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399F2242-EDDC-4EE3-88E7-41C2B7A93CD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861900" y="2404472"/>
                  <a:ext cx="22392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1D27E3F-8FA3-4117-97B7-AB61F041F75F}"/>
                    </a:ext>
                  </a:extLst>
                </p14:cNvPr>
                <p14:cNvContentPartPr/>
                <p14:nvPr/>
              </p14:nvContentPartPr>
              <p14:xfrm>
                <a:off x="8161420" y="2408072"/>
                <a:ext cx="139680" cy="2340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1D27E3F-8FA3-4117-97B7-AB61F041F75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152420" y="2399432"/>
                  <a:ext cx="15732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E4739DB-8ECC-4830-83CA-257B0C3B4613}"/>
                    </a:ext>
                  </a:extLst>
                </p14:cNvPr>
                <p14:cNvContentPartPr/>
                <p14:nvPr/>
              </p14:nvContentPartPr>
              <p14:xfrm>
                <a:off x="8183380" y="2372072"/>
                <a:ext cx="299880" cy="1411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E4739DB-8ECC-4830-83CA-257B0C3B461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174740" y="2363432"/>
                  <a:ext cx="3175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344EB37-013D-423F-A1D5-99C52CF12545}"/>
                    </a:ext>
                  </a:extLst>
                </p14:cNvPr>
                <p14:cNvContentPartPr/>
                <p14:nvPr/>
              </p14:nvContentPartPr>
              <p14:xfrm>
                <a:off x="8580100" y="2316272"/>
                <a:ext cx="173160" cy="3135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344EB37-013D-423F-A1D5-99C52CF1254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571460" y="2307272"/>
                  <a:ext cx="190800" cy="33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753D3AA-6DDE-4E51-8520-98CF9D75664A}"/>
              </a:ext>
            </a:extLst>
          </p:cNvPr>
          <p:cNvGrpSpPr/>
          <p:nvPr/>
        </p:nvGrpSpPr>
        <p:grpSpPr>
          <a:xfrm>
            <a:off x="9265900" y="2329952"/>
            <a:ext cx="989280" cy="297720"/>
            <a:chOff x="9265900" y="2329952"/>
            <a:chExt cx="989280" cy="29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19A5A04-C9B1-4CAC-A94C-B55B4000FD2F}"/>
                    </a:ext>
                  </a:extLst>
                </p14:cNvPr>
                <p14:cNvContentPartPr/>
                <p14:nvPr/>
              </p14:nvContentPartPr>
              <p14:xfrm>
                <a:off x="9265900" y="2329952"/>
                <a:ext cx="22680" cy="2977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19A5A04-C9B1-4CAC-A94C-B55B4000FD2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256900" y="2321312"/>
                  <a:ext cx="4032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B74002F-1016-4587-8821-806ACD139962}"/>
                    </a:ext>
                  </a:extLst>
                </p14:cNvPr>
                <p14:cNvContentPartPr/>
                <p14:nvPr/>
              </p14:nvContentPartPr>
              <p14:xfrm>
                <a:off x="9266620" y="2480432"/>
                <a:ext cx="294480" cy="1058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B74002F-1016-4587-8821-806ACD13996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257620" y="2471432"/>
                  <a:ext cx="3121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EAA2C4E-ED1F-4ABD-A55C-C755CB5320F3}"/>
                    </a:ext>
                  </a:extLst>
                </p14:cNvPr>
                <p14:cNvContentPartPr/>
                <p14:nvPr/>
              </p14:nvContentPartPr>
              <p14:xfrm>
                <a:off x="9536980" y="2471072"/>
                <a:ext cx="173520" cy="117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EAA2C4E-ED1F-4ABD-A55C-C755CB5320F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527980" y="2462072"/>
                  <a:ext cx="1911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02F0B9A-13E8-40FC-8428-D509F2C546A8}"/>
                    </a:ext>
                  </a:extLst>
                </p14:cNvPr>
                <p14:cNvContentPartPr/>
                <p14:nvPr/>
              </p14:nvContentPartPr>
              <p14:xfrm>
                <a:off x="9756580" y="2432192"/>
                <a:ext cx="498600" cy="1490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02F0B9A-13E8-40FC-8428-D509F2C546A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747940" y="2423192"/>
                  <a:ext cx="516240" cy="16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19A93F5-061D-46EB-8FCB-DF7D57F325F8}"/>
              </a:ext>
            </a:extLst>
          </p:cNvPr>
          <p:cNvGrpSpPr/>
          <p:nvPr/>
        </p:nvGrpSpPr>
        <p:grpSpPr>
          <a:xfrm>
            <a:off x="1676020" y="3522632"/>
            <a:ext cx="410040" cy="325800"/>
            <a:chOff x="1676020" y="3522632"/>
            <a:chExt cx="410040" cy="32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4182B6EE-4CB5-4012-B136-D2681CA19076}"/>
                    </a:ext>
                  </a:extLst>
                </p14:cNvPr>
                <p14:cNvContentPartPr/>
                <p14:nvPr/>
              </p14:nvContentPartPr>
              <p14:xfrm>
                <a:off x="1676020" y="3522632"/>
                <a:ext cx="232200" cy="3258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4182B6EE-4CB5-4012-B136-D2681CA1907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667380" y="3513992"/>
                  <a:ext cx="24984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D00E4B2-86B6-409D-90F8-D855EA0B8FB1}"/>
                    </a:ext>
                  </a:extLst>
                </p14:cNvPr>
                <p14:cNvContentPartPr/>
                <p14:nvPr/>
              </p14:nvContentPartPr>
              <p14:xfrm>
                <a:off x="1929460" y="3704792"/>
                <a:ext cx="156600" cy="1180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D00E4B2-86B6-409D-90F8-D855EA0B8FB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920460" y="3695792"/>
                  <a:ext cx="174240" cy="13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7CDA7AC-0EEA-49A8-B9D5-D64A13AF21BD}"/>
              </a:ext>
            </a:extLst>
          </p:cNvPr>
          <p:cNvGrpSpPr/>
          <p:nvPr/>
        </p:nvGrpSpPr>
        <p:grpSpPr>
          <a:xfrm>
            <a:off x="2752060" y="3308432"/>
            <a:ext cx="1497960" cy="500400"/>
            <a:chOff x="2752060" y="3308432"/>
            <a:chExt cx="1497960" cy="50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DC909B6-FC96-411C-9D28-F7755C0FA1C3}"/>
                    </a:ext>
                  </a:extLst>
                </p14:cNvPr>
                <p14:cNvContentPartPr/>
                <p14:nvPr/>
              </p14:nvContentPartPr>
              <p14:xfrm>
                <a:off x="2752060" y="3496352"/>
                <a:ext cx="237600" cy="3124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DC909B6-FC96-411C-9D28-F7755C0FA1C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743420" y="3487352"/>
                  <a:ext cx="25524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12B27C4-4902-4F17-BB93-9CBE9145DB1E}"/>
                    </a:ext>
                  </a:extLst>
                </p14:cNvPr>
                <p14:cNvContentPartPr/>
                <p14:nvPr/>
              </p14:nvContentPartPr>
              <p14:xfrm>
                <a:off x="3077860" y="3529832"/>
                <a:ext cx="170280" cy="1983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D12B27C4-4902-4F17-BB93-9CBE9145DB1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069220" y="3521192"/>
                  <a:ext cx="1879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FF60F431-7CE4-42BC-AE15-BD98EADF44A4}"/>
                    </a:ext>
                  </a:extLst>
                </p14:cNvPr>
                <p14:cNvContentPartPr/>
                <p14:nvPr/>
              </p14:nvContentPartPr>
              <p14:xfrm>
                <a:off x="3142660" y="3466112"/>
                <a:ext cx="318600" cy="543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FF60F431-7CE4-42BC-AE15-BD98EADF44A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133660" y="3457112"/>
                  <a:ext cx="3362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F9DB15CE-211A-4BCC-A479-CF67B30FB4D5}"/>
                    </a:ext>
                  </a:extLst>
                </p14:cNvPr>
                <p14:cNvContentPartPr/>
                <p14:nvPr/>
              </p14:nvContentPartPr>
              <p14:xfrm>
                <a:off x="3617500" y="3392672"/>
                <a:ext cx="169560" cy="2556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F9DB15CE-211A-4BCC-A479-CF67B30FB4D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608500" y="3384032"/>
                  <a:ext cx="18720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FD3D497-33C3-414E-80F9-51198BBB8607}"/>
                    </a:ext>
                  </a:extLst>
                </p14:cNvPr>
                <p14:cNvContentPartPr/>
                <p14:nvPr/>
              </p14:nvContentPartPr>
              <p14:xfrm>
                <a:off x="3983620" y="3370352"/>
                <a:ext cx="177840" cy="2620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FD3D497-33C3-414E-80F9-51198BBB860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974620" y="3361712"/>
                  <a:ext cx="19548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89920FDC-CE07-4C18-AEB2-64D5F2448FB3}"/>
                    </a:ext>
                  </a:extLst>
                </p14:cNvPr>
                <p14:cNvContentPartPr/>
                <p14:nvPr/>
              </p14:nvContentPartPr>
              <p14:xfrm>
                <a:off x="3900820" y="3308432"/>
                <a:ext cx="90000" cy="1101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89920FDC-CE07-4C18-AEB2-64D5F2448FB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891820" y="3299792"/>
                  <a:ext cx="1076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251941CC-E884-4589-831C-24F8E6BA6328}"/>
                    </a:ext>
                  </a:extLst>
                </p14:cNvPr>
                <p14:cNvContentPartPr/>
                <p14:nvPr/>
              </p14:nvContentPartPr>
              <p14:xfrm>
                <a:off x="4135180" y="3557912"/>
                <a:ext cx="114840" cy="540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251941CC-E884-4589-831C-24F8E6BA632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126540" y="3548912"/>
                  <a:ext cx="132480" cy="7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6E29CE7-85D3-404C-A5D6-52904AB49A21}"/>
              </a:ext>
            </a:extLst>
          </p:cNvPr>
          <p:cNvGrpSpPr/>
          <p:nvPr/>
        </p:nvGrpSpPr>
        <p:grpSpPr>
          <a:xfrm>
            <a:off x="4628740" y="3187112"/>
            <a:ext cx="839880" cy="629280"/>
            <a:chOff x="4628740" y="3187112"/>
            <a:chExt cx="839880" cy="62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D8367BF-0648-45D8-BAA0-F7B652B0A9F3}"/>
                    </a:ext>
                  </a:extLst>
                </p14:cNvPr>
                <p14:cNvContentPartPr/>
                <p14:nvPr/>
              </p14:nvContentPartPr>
              <p14:xfrm>
                <a:off x="4628740" y="3463232"/>
                <a:ext cx="205560" cy="3531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D8367BF-0648-45D8-BAA0-F7B652B0A9F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620100" y="3454232"/>
                  <a:ext cx="22320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BCCD0F8D-F5B8-41A3-9D04-680971BF3575}"/>
                    </a:ext>
                  </a:extLst>
                </p14:cNvPr>
                <p14:cNvContentPartPr/>
                <p14:nvPr/>
              </p14:nvContentPartPr>
              <p14:xfrm>
                <a:off x="4886860" y="3426152"/>
                <a:ext cx="27000" cy="1717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BCCD0F8D-F5B8-41A3-9D04-680971BF357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878220" y="3417152"/>
                  <a:ext cx="446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B3EB15A-8B23-455C-9679-D087F7BDBF2E}"/>
                    </a:ext>
                  </a:extLst>
                </p14:cNvPr>
                <p14:cNvContentPartPr/>
                <p14:nvPr/>
              </p14:nvContentPartPr>
              <p14:xfrm>
                <a:off x="4975420" y="3393392"/>
                <a:ext cx="149760" cy="1497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B3EB15A-8B23-455C-9679-D087F7BDBF2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966420" y="3384752"/>
                  <a:ext cx="1674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E52BAF4-3E64-4656-A327-F1C4DD96639F}"/>
                    </a:ext>
                  </a:extLst>
                </p14:cNvPr>
                <p14:cNvContentPartPr/>
                <p14:nvPr/>
              </p14:nvContentPartPr>
              <p14:xfrm>
                <a:off x="5181340" y="3238232"/>
                <a:ext cx="74160" cy="2606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6E52BAF4-3E64-4656-A327-F1C4DD96639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172340" y="3229232"/>
                  <a:ext cx="9180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AF88C866-A6AD-4B5F-901B-9482A0A531A1}"/>
                    </a:ext>
                  </a:extLst>
                </p14:cNvPr>
                <p14:cNvContentPartPr/>
                <p14:nvPr/>
              </p14:nvContentPartPr>
              <p14:xfrm>
                <a:off x="5289340" y="3187112"/>
                <a:ext cx="179280" cy="3301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AF88C866-A6AD-4B5F-901B-9482A0A531A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280700" y="3178472"/>
                  <a:ext cx="196920" cy="34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749E82D-119D-4A87-B0AB-1C3716E91C8B}"/>
              </a:ext>
            </a:extLst>
          </p:cNvPr>
          <p:cNvGrpSpPr/>
          <p:nvPr/>
        </p:nvGrpSpPr>
        <p:grpSpPr>
          <a:xfrm>
            <a:off x="5917180" y="3062192"/>
            <a:ext cx="1027800" cy="404640"/>
            <a:chOff x="5917180" y="3062192"/>
            <a:chExt cx="1027800" cy="40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C007C08A-4C41-443D-A92A-8A1481F5C375}"/>
                    </a:ext>
                  </a:extLst>
                </p14:cNvPr>
                <p14:cNvContentPartPr/>
                <p14:nvPr/>
              </p14:nvContentPartPr>
              <p14:xfrm>
                <a:off x="5917180" y="3324272"/>
                <a:ext cx="238320" cy="1425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C007C08A-4C41-443D-A92A-8A1481F5C37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908180" y="3315632"/>
                  <a:ext cx="2559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F4FC66EA-426A-44D3-92C6-01881D87BBFE}"/>
                    </a:ext>
                  </a:extLst>
                </p14:cNvPr>
                <p14:cNvContentPartPr/>
                <p14:nvPr/>
              </p14:nvContentPartPr>
              <p14:xfrm>
                <a:off x="6206980" y="3164792"/>
                <a:ext cx="438480" cy="2678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F4FC66EA-426A-44D3-92C6-01881D87BBF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197980" y="3156152"/>
                  <a:ext cx="45612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FCCFCA0A-541D-4806-8D7D-598DC72BA6AE}"/>
                    </a:ext>
                  </a:extLst>
                </p14:cNvPr>
                <p14:cNvContentPartPr/>
                <p14:nvPr/>
              </p14:nvContentPartPr>
              <p14:xfrm>
                <a:off x="6711700" y="3062192"/>
                <a:ext cx="233280" cy="3286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FCCFCA0A-541D-4806-8D7D-598DC72BA6A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702700" y="3053192"/>
                  <a:ext cx="250920" cy="34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5FB4530-0E41-4DA6-A427-36464ED730C8}"/>
              </a:ext>
            </a:extLst>
          </p:cNvPr>
          <p:cNvGrpSpPr/>
          <p:nvPr/>
        </p:nvGrpSpPr>
        <p:grpSpPr>
          <a:xfrm>
            <a:off x="7392100" y="3156872"/>
            <a:ext cx="721080" cy="425880"/>
            <a:chOff x="7392100" y="3156872"/>
            <a:chExt cx="721080" cy="42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128F3877-F1A5-499C-8271-888E0785DF5D}"/>
                    </a:ext>
                  </a:extLst>
                </p14:cNvPr>
                <p14:cNvContentPartPr/>
                <p14:nvPr/>
              </p14:nvContentPartPr>
              <p14:xfrm>
                <a:off x="7392100" y="3294392"/>
                <a:ext cx="187920" cy="2883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128F3877-F1A5-499C-8271-888E0785DF5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383460" y="3285392"/>
                  <a:ext cx="20556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BAC6044-90E1-4C61-8DF3-644F672D0BA0}"/>
                    </a:ext>
                  </a:extLst>
                </p14:cNvPr>
                <p14:cNvContentPartPr/>
                <p14:nvPr/>
              </p14:nvContentPartPr>
              <p14:xfrm>
                <a:off x="7630780" y="3246152"/>
                <a:ext cx="39240" cy="1238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BAC6044-90E1-4C61-8DF3-644F672D0BA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622140" y="3237152"/>
                  <a:ext cx="568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56BE6D53-B401-43B1-B307-B86A359FD5D7}"/>
                    </a:ext>
                  </a:extLst>
                </p14:cNvPr>
                <p14:cNvContentPartPr/>
                <p14:nvPr/>
              </p14:nvContentPartPr>
              <p14:xfrm>
                <a:off x="7771540" y="3156872"/>
                <a:ext cx="341640" cy="2091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56BE6D53-B401-43B1-B307-B86A359FD5D7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762900" y="3148232"/>
                  <a:ext cx="359280" cy="22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6E405C0-3BF3-41DB-8E2B-CE9A3F37B73E}"/>
              </a:ext>
            </a:extLst>
          </p:cNvPr>
          <p:cNvGrpSpPr/>
          <p:nvPr/>
        </p:nvGrpSpPr>
        <p:grpSpPr>
          <a:xfrm>
            <a:off x="9814900" y="2878232"/>
            <a:ext cx="1605960" cy="683280"/>
            <a:chOff x="9814900" y="2878232"/>
            <a:chExt cx="1605960" cy="68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C3BAAD09-83C8-47B2-AFC5-BF7E8D9846FC}"/>
                    </a:ext>
                  </a:extLst>
                </p14:cNvPr>
                <p14:cNvContentPartPr/>
                <p14:nvPr/>
              </p14:nvContentPartPr>
              <p14:xfrm>
                <a:off x="9814900" y="3290072"/>
                <a:ext cx="208080" cy="1526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C3BAAD09-83C8-47B2-AFC5-BF7E8D9846F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806260" y="3281072"/>
                  <a:ext cx="2257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6FA9CA3E-8240-4058-A98D-C29CAD0A376D}"/>
                    </a:ext>
                  </a:extLst>
                </p14:cNvPr>
                <p14:cNvContentPartPr/>
                <p14:nvPr/>
              </p14:nvContentPartPr>
              <p14:xfrm>
                <a:off x="9825700" y="3317792"/>
                <a:ext cx="133920" cy="1389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6FA9CA3E-8240-4058-A98D-C29CAD0A376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9817060" y="3309152"/>
                  <a:ext cx="1515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1C8B630C-935A-4E43-959F-89F1F002B8E5}"/>
                    </a:ext>
                  </a:extLst>
                </p14:cNvPr>
                <p14:cNvContentPartPr/>
                <p14:nvPr/>
              </p14:nvContentPartPr>
              <p14:xfrm>
                <a:off x="10188580" y="3223832"/>
                <a:ext cx="215280" cy="1566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1C8B630C-935A-4E43-959F-89F1F002B8E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0179940" y="3214832"/>
                  <a:ext cx="23292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540D1F46-9A4D-468D-A8DF-5A887168FF09}"/>
                    </a:ext>
                  </a:extLst>
                </p14:cNvPr>
                <p14:cNvContentPartPr/>
                <p14:nvPr/>
              </p14:nvContentPartPr>
              <p14:xfrm>
                <a:off x="10455340" y="3170552"/>
                <a:ext cx="140400" cy="2390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540D1F46-9A4D-468D-A8DF-5A887168FF0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446700" y="3161912"/>
                  <a:ext cx="15804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C85CAFC7-EAC9-48ED-97CB-245CACCC513E}"/>
                    </a:ext>
                  </a:extLst>
                </p14:cNvPr>
                <p14:cNvContentPartPr/>
                <p14:nvPr/>
              </p14:nvContentPartPr>
              <p14:xfrm>
                <a:off x="10484140" y="3155432"/>
                <a:ext cx="326520" cy="11808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C85CAFC7-EAC9-48ED-97CB-245CACCC513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475140" y="3146792"/>
                  <a:ext cx="3441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E282DD1E-4B7C-4C58-9E64-A73E0DE230E0}"/>
                    </a:ext>
                  </a:extLst>
                </p14:cNvPr>
                <p14:cNvContentPartPr/>
                <p14:nvPr/>
              </p14:nvContentPartPr>
              <p14:xfrm>
                <a:off x="10883020" y="3139592"/>
                <a:ext cx="176400" cy="24624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E282DD1E-4B7C-4C58-9E64-A73E0DE230E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0874020" y="3130952"/>
                  <a:ext cx="19404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8176F102-7F50-4103-B72B-FA5EDDCB274A}"/>
                    </a:ext>
                  </a:extLst>
                </p14:cNvPr>
                <p14:cNvContentPartPr/>
                <p14:nvPr/>
              </p14:nvContentPartPr>
              <p14:xfrm>
                <a:off x="11176060" y="2878232"/>
                <a:ext cx="244800" cy="68328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8176F102-7F50-4103-B72B-FA5EDDCB274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1167420" y="2869232"/>
                  <a:ext cx="262440" cy="70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B8BBFE3-CD63-4345-A683-2342D3022BA8}"/>
              </a:ext>
            </a:extLst>
          </p:cNvPr>
          <p:cNvGrpSpPr/>
          <p:nvPr/>
        </p:nvGrpSpPr>
        <p:grpSpPr>
          <a:xfrm>
            <a:off x="8505220" y="3067952"/>
            <a:ext cx="1084320" cy="748440"/>
            <a:chOff x="8505220" y="3067952"/>
            <a:chExt cx="1084320" cy="74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3A7BD12E-5B05-4947-93F2-6FD6E794B3EE}"/>
                    </a:ext>
                  </a:extLst>
                </p14:cNvPr>
                <p14:cNvContentPartPr/>
                <p14:nvPr/>
              </p14:nvContentPartPr>
              <p14:xfrm>
                <a:off x="8828500" y="3139592"/>
                <a:ext cx="186480" cy="2689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3A7BD12E-5B05-4947-93F2-6FD6E794B3E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819500" y="3130952"/>
                  <a:ext cx="20412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F94BE6BA-403C-425A-BF72-1BA32E6057AF}"/>
                    </a:ext>
                  </a:extLst>
                </p14:cNvPr>
                <p14:cNvContentPartPr/>
                <p14:nvPr/>
              </p14:nvContentPartPr>
              <p14:xfrm>
                <a:off x="9058540" y="3197192"/>
                <a:ext cx="141120" cy="1753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F94BE6BA-403C-425A-BF72-1BA32E6057A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049540" y="3188552"/>
                  <a:ext cx="15876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0F6265E0-BC05-43FE-9C2E-14D845870789}"/>
                    </a:ext>
                  </a:extLst>
                </p14:cNvPr>
                <p14:cNvContentPartPr/>
                <p14:nvPr/>
              </p14:nvContentPartPr>
              <p14:xfrm>
                <a:off x="9084820" y="3130232"/>
                <a:ext cx="99000" cy="5652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0F6265E0-BC05-43FE-9C2E-14D84587078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075820" y="3121232"/>
                  <a:ext cx="1166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AFFADAE6-7605-462E-B1AB-7EFF80213DEB}"/>
                    </a:ext>
                  </a:extLst>
                </p14:cNvPr>
                <p14:cNvContentPartPr/>
                <p14:nvPr/>
              </p14:nvContentPartPr>
              <p14:xfrm>
                <a:off x="9300460" y="3221672"/>
                <a:ext cx="6120" cy="18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AFFADAE6-7605-462E-B1AB-7EFF80213DE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291460" y="3212672"/>
                  <a:ext cx="237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E3B0A658-B713-4155-8D3E-83A5F4FC3B5D}"/>
                    </a:ext>
                  </a:extLst>
                </p14:cNvPr>
                <p14:cNvContentPartPr/>
                <p14:nvPr/>
              </p14:nvContentPartPr>
              <p14:xfrm>
                <a:off x="9415300" y="3067952"/>
                <a:ext cx="174240" cy="2358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E3B0A658-B713-4155-8D3E-83A5F4FC3B5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406300" y="3059312"/>
                  <a:ext cx="19188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9A507648-5E0F-4CF4-89B8-079D72DBD68A}"/>
                    </a:ext>
                  </a:extLst>
                </p14:cNvPr>
                <p14:cNvContentPartPr/>
                <p14:nvPr/>
              </p14:nvContentPartPr>
              <p14:xfrm>
                <a:off x="8724460" y="3394832"/>
                <a:ext cx="837000" cy="1116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9A507648-5E0F-4CF4-89B8-079D72DBD68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715820" y="3385832"/>
                  <a:ext cx="8546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7C29EACF-A9A3-4743-A294-8CA8FCE32E40}"/>
                    </a:ext>
                  </a:extLst>
                </p14:cNvPr>
                <p14:cNvContentPartPr/>
                <p14:nvPr/>
              </p14:nvContentPartPr>
              <p14:xfrm>
                <a:off x="8842540" y="3640712"/>
                <a:ext cx="25560" cy="1756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7C29EACF-A9A3-4743-A294-8CA8FCE32E4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833900" y="3631712"/>
                  <a:ext cx="432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2C6FF28-9507-4A55-9151-588C28CB36BD}"/>
                    </a:ext>
                  </a:extLst>
                </p14:cNvPr>
                <p14:cNvContentPartPr/>
                <p14:nvPr/>
              </p14:nvContentPartPr>
              <p14:xfrm>
                <a:off x="9024340" y="3622352"/>
                <a:ext cx="130320" cy="1332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2C6FF28-9507-4A55-9151-588C28CB36BD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015700" y="3613712"/>
                  <a:ext cx="14796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322B41F7-018A-4F5C-9E00-11F5F635F9D3}"/>
                    </a:ext>
                  </a:extLst>
                </p14:cNvPr>
                <p14:cNvContentPartPr/>
                <p14:nvPr/>
              </p14:nvContentPartPr>
              <p14:xfrm>
                <a:off x="9229180" y="3596072"/>
                <a:ext cx="128520" cy="986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322B41F7-018A-4F5C-9E00-11F5F635F9D3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220180" y="3587072"/>
                  <a:ext cx="1461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68BD02B5-323A-41E6-AC74-0686BCBD5670}"/>
                    </a:ext>
                  </a:extLst>
                </p14:cNvPr>
                <p14:cNvContentPartPr/>
                <p14:nvPr/>
              </p14:nvContentPartPr>
              <p14:xfrm>
                <a:off x="8505220" y="3103592"/>
                <a:ext cx="192600" cy="6206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68BD02B5-323A-41E6-AC74-0686BCBD5670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496580" y="3094952"/>
                  <a:ext cx="210240" cy="63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CAF5991-55E2-4A9E-A4C1-865654864125}"/>
              </a:ext>
            </a:extLst>
          </p:cNvPr>
          <p:cNvGrpSpPr/>
          <p:nvPr/>
        </p:nvGrpSpPr>
        <p:grpSpPr>
          <a:xfrm>
            <a:off x="8017420" y="4262432"/>
            <a:ext cx="141840" cy="133200"/>
            <a:chOff x="8017420" y="4262432"/>
            <a:chExt cx="141840" cy="13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B51EF1CB-00D4-4F8D-A1E3-70BD64A03DB3}"/>
                    </a:ext>
                  </a:extLst>
                </p14:cNvPr>
                <p14:cNvContentPartPr/>
                <p14:nvPr/>
              </p14:nvContentPartPr>
              <p14:xfrm>
                <a:off x="8017420" y="4262432"/>
                <a:ext cx="141840" cy="334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B51EF1CB-00D4-4F8D-A1E3-70BD64A03DB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008780" y="4253432"/>
                  <a:ext cx="1594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9BEBFBF5-E70E-48E5-9806-80CD3FC68D62}"/>
                    </a:ext>
                  </a:extLst>
                </p14:cNvPr>
                <p14:cNvContentPartPr/>
                <p14:nvPr/>
              </p14:nvContentPartPr>
              <p14:xfrm>
                <a:off x="8017420" y="4371512"/>
                <a:ext cx="78840" cy="241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9BEBFBF5-E70E-48E5-9806-80CD3FC68D6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008780" y="4362512"/>
                  <a:ext cx="96480" cy="4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D9E6CAE-6191-412C-86CA-8039B03BD6AB}"/>
              </a:ext>
            </a:extLst>
          </p:cNvPr>
          <p:cNvGrpSpPr/>
          <p:nvPr/>
        </p:nvGrpSpPr>
        <p:grpSpPr>
          <a:xfrm>
            <a:off x="8517100" y="4197272"/>
            <a:ext cx="713880" cy="292680"/>
            <a:chOff x="8517100" y="4197272"/>
            <a:chExt cx="713880" cy="29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DEC75CAB-3FE7-4744-885C-21B82A8A3F11}"/>
                    </a:ext>
                  </a:extLst>
                </p14:cNvPr>
                <p14:cNvContentPartPr/>
                <p14:nvPr/>
              </p14:nvContentPartPr>
              <p14:xfrm>
                <a:off x="8517100" y="4197272"/>
                <a:ext cx="215280" cy="2926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DEC75CAB-3FE7-4744-885C-21B82A8A3F1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508100" y="4188272"/>
                  <a:ext cx="23292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87E02000-8822-4B7C-87F9-671CCFDA72F8}"/>
                    </a:ext>
                  </a:extLst>
                </p14:cNvPr>
                <p14:cNvContentPartPr/>
                <p14:nvPr/>
              </p14:nvContentPartPr>
              <p14:xfrm>
                <a:off x="8808700" y="4212752"/>
                <a:ext cx="261360" cy="25956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87E02000-8822-4B7C-87F9-671CCFDA72F8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800060" y="4204112"/>
                  <a:ext cx="27900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C4E564D4-3184-4D9E-9A02-5AD2D322D7D0}"/>
                    </a:ext>
                  </a:extLst>
                </p14:cNvPr>
                <p14:cNvContentPartPr/>
                <p14:nvPr/>
              </p14:nvContentPartPr>
              <p14:xfrm>
                <a:off x="9224860" y="4336952"/>
                <a:ext cx="6120" cy="1044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C4E564D4-3184-4D9E-9A02-5AD2D322D7D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216220" y="4328312"/>
                  <a:ext cx="2376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9AB01806-313D-4C7D-A6DC-AE0D88FE9F05}"/>
              </a:ext>
            </a:extLst>
          </p:cNvPr>
          <p:cNvGrpSpPr/>
          <p:nvPr/>
        </p:nvGrpSpPr>
        <p:grpSpPr>
          <a:xfrm>
            <a:off x="9411340" y="4039232"/>
            <a:ext cx="579960" cy="368280"/>
            <a:chOff x="9411340" y="4039232"/>
            <a:chExt cx="579960" cy="36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513FBC5B-A519-409A-85B4-1C285B326B3C}"/>
                    </a:ext>
                  </a:extLst>
                </p14:cNvPr>
                <p14:cNvContentPartPr/>
                <p14:nvPr/>
              </p14:nvContentPartPr>
              <p14:xfrm>
                <a:off x="9411340" y="4198352"/>
                <a:ext cx="238680" cy="18792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513FBC5B-A519-409A-85B4-1C285B326B3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402700" y="4189352"/>
                  <a:ext cx="25632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9D96585E-DBA2-4456-B700-D5DABF1EE72D}"/>
                    </a:ext>
                  </a:extLst>
                </p14:cNvPr>
                <p14:cNvContentPartPr/>
                <p14:nvPr/>
              </p14:nvContentPartPr>
              <p14:xfrm>
                <a:off x="9799060" y="4039232"/>
                <a:ext cx="192240" cy="3682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9D96585E-DBA2-4456-B700-D5DABF1EE72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9790420" y="4030592"/>
                  <a:ext cx="209880" cy="38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95785A2-C5D8-4742-968E-1C3246F85B63}"/>
              </a:ext>
            </a:extLst>
          </p:cNvPr>
          <p:cNvGrpSpPr/>
          <p:nvPr/>
        </p:nvGrpSpPr>
        <p:grpSpPr>
          <a:xfrm>
            <a:off x="10060060" y="4014752"/>
            <a:ext cx="624960" cy="370800"/>
            <a:chOff x="10060060" y="4014752"/>
            <a:chExt cx="624960" cy="37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3747275D-5D04-4777-8392-E49904FF6914}"/>
                    </a:ext>
                  </a:extLst>
                </p14:cNvPr>
                <p14:cNvContentPartPr/>
                <p14:nvPr/>
              </p14:nvContentPartPr>
              <p14:xfrm>
                <a:off x="10060060" y="4097552"/>
                <a:ext cx="294120" cy="20592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3747275D-5D04-4777-8392-E49904FF6914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051420" y="4088912"/>
                  <a:ext cx="3117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38441CFD-17E8-4DC3-A450-81E88D861292}"/>
                    </a:ext>
                  </a:extLst>
                </p14:cNvPr>
                <p14:cNvContentPartPr/>
                <p14:nvPr/>
              </p14:nvContentPartPr>
              <p14:xfrm>
                <a:off x="10218460" y="4167392"/>
                <a:ext cx="53280" cy="2181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38441CFD-17E8-4DC3-A450-81E88D86129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0209460" y="4158752"/>
                  <a:ext cx="7092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BF2599A8-E639-47B3-B6F3-B601FF7F121E}"/>
                    </a:ext>
                  </a:extLst>
                </p14:cNvPr>
                <p14:cNvContentPartPr/>
                <p14:nvPr/>
              </p14:nvContentPartPr>
              <p14:xfrm>
                <a:off x="10493500" y="4014752"/>
                <a:ext cx="191520" cy="31284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BF2599A8-E639-47B3-B6F3-B601FF7F121E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0484860" y="4006112"/>
                  <a:ext cx="209160" cy="33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2C53F0C-90B5-434A-9C42-3267AF83F1C9}"/>
              </a:ext>
            </a:extLst>
          </p:cNvPr>
          <p:cNvGrpSpPr/>
          <p:nvPr/>
        </p:nvGrpSpPr>
        <p:grpSpPr>
          <a:xfrm>
            <a:off x="8846500" y="4838792"/>
            <a:ext cx="952560" cy="316440"/>
            <a:chOff x="8846500" y="4838792"/>
            <a:chExt cx="952560" cy="31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19478E4B-6342-4AF4-9000-D01FA3FFB24E}"/>
                    </a:ext>
                  </a:extLst>
                </p14:cNvPr>
                <p14:cNvContentPartPr/>
                <p14:nvPr/>
              </p14:nvContentPartPr>
              <p14:xfrm>
                <a:off x="8846500" y="4944632"/>
                <a:ext cx="235080" cy="21060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19478E4B-6342-4AF4-9000-D01FA3FFB24E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837860" y="4935992"/>
                  <a:ext cx="25272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EE02DC49-4C1C-4468-A549-948F1C6E59A4}"/>
                    </a:ext>
                  </a:extLst>
                </p14:cNvPr>
                <p14:cNvContentPartPr/>
                <p14:nvPr/>
              </p14:nvContentPartPr>
              <p14:xfrm>
                <a:off x="9194620" y="4920152"/>
                <a:ext cx="198000" cy="23004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EE02DC49-4C1C-4468-A549-948F1C6E59A4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9185980" y="4911512"/>
                  <a:ext cx="21564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318A236B-8556-4A10-9108-C0F0F93A7D73}"/>
                    </a:ext>
                  </a:extLst>
                </p14:cNvPr>
                <p14:cNvContentPartPr/>
                <p14:nvPr/>
              </p14:nvContentPartPr>
              <p14:xfrm>
                <a:off x="9518260" y="4838792"/>
                <a:ext cx="280800" cy="24912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318A236B-8556-4A10-9108-C0F0F93A7D7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9509260" y="4829792"/>
                  <a:ext cx="298440" cy="26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5661021-42F2-4217-85F8-C5D800F4FAAA}"/>
              </a:ext>
            </a:extLst>
          </p:cNvPr>
          <p:cNvGrpSpPr/>
          <p:nvPr/>
        </p:nvGrpSpPr>
        <p:grpSpPr>
          <a:xfrm>
            <a:off x="10351660" y="4745912"/>
            <a:ext cx="1156320" cy="380160"/>
            <a:chOff x="10351660" y="4745912"/>
            <a:chExt cx="1156320" cy="38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84FF45D9-BA66-4C6C-8250-740D412E459F}"/>
                    </a:ext>
                  </a:extLst>
                </p14:cNvPr>
                <p14:cNvContentPartPr/>
                <p14:nvPr/>
              </p14:nvContentPartPr>
              <p14:xfrm>
                <a:off x="10351660" y="4745912"/>
                <a:ext cx="68400" cy="37044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84FF45D9-BA66-4C6C-8250-740D412E459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0343020" y="4736912"/>
                  <a:ext cx="8604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085AE15B-FFB4-4AB1-B7F9-893327221557}"/>
                    </a:ext>
                  </a:extLst>
                </p14:cNvPr>
                <p14:cNvContentPartPr/>
                <p14:nvPr/>
              </p14:nvContentPartPr>
              <p14:xfrm>
                <a:off x="10444540" y="4931672"/>
                <a:ext cx="213120" cy="13716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085AE15B-FFB4-4AB1-B7F9-89332722155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0435540" y="4923032"/>
                  <a:ext cx="2307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740DDCC1-E714-4E1F-BCF3-1097BAAFA704}"/>
                    </a:ext>
                  </a:extLst>
                </p14:cNvPr>
                <p14:cNvContentPartPr/>
                <p14:nvPr/>
              </p14:nvContentPartPr>
              <p14:xfrm>
                <a:off x="10723540" y="4927712"/>
                <a:ext cx="149760" cy="15840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740DDCC1-E714-4E1F-BCF3-1097BAAFA704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0714540" y="4919072"/>
                  <a:ext cx="1674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0A97535E-AB1E-4597-A1DD-32FAD51E2545}"/>
                    </a:ext>
                  </a:extLst>
                </p14:cNvPr>
                <p14:cNvContentPartPr/>
                <p14:nvPr/>
              </p14:nvContentPartPr>
              <p14:xfrm>
                <a:off x="10948180" y="4950032"/>
                <a:ext cx="165240" cy="11772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0A97535E-AB1E-4597-A1DD-32FAD51E2545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0939540" y="4941392"/>
                  <a:ext cx="1828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60E6B321-CE32-490C-9606-4CF4AA526D30}"/>
                    </a:ext>
                  </a:extLst>
                </p14:cNvPr>
                <p14:cNvContentPartPr/>
                <p14:nvPr/>
              </p14:nvContentPartPr>
              <p14:xfrm>
                <a:off x="11155540" y="4904312"/>
                <a:ext cx="352440" cy="22176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60E6B321-CE32-490C-9606-4CF4AA526D30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1146540" y="4895312"/>
                  <a:ext cx="370080" cy="23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98D4B5A-0EE6-47B1-9017-2C569746EA68}"/>
              </a:ext>
            </a:extLst>
          </p:cNvPr>
          <p:cNvGrpSpPr/>
          <p:nvPr/>
        </p:nvGrpSpPr>
        <p:grpSpPr>
          <a:xfrm>
            <a:off x="8025340" y="4918771"/>
            <a:ext cx="563040" cy="301320"/>
            <a:chOff x="8025340" y="4918771"/>
            <a:chExt cx="563040" cy="30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770AC396-9614-4BDD-BDDA-EF1ADC4F68AF}"/>
                    </a:ext>
                  </a:extLst>
                </p14:cNvPr>
                <p14:cNvContentPartPr/>
                <p14:nvPr/>
              </p14:nvContentPartPr>
              <p14:xfrm>
                <a:off x="8025340" y="4918771"/>
                <a:ext cx="447480" cy="15552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770AC396-9614-4BDD-BDDA-EF1ADC4F68AF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016700" y="4909771"/>
                  <a:ext cx="4651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E73A5C4F-A2A4-4CDE-9B5E-77DC686CBFF7}"/>
                    </a:ext>
                  </a:extLst>
                </p14:cNvPr>
                <p14:cNvContentPartPr/>
                <p14:nvPr/>
              </p14:nvContentPartPr>
              <p14:xfrm>
                <a:off x="8101660" y="5158891"/>
                <a:ext cx="342720" cy="6120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E73A5C4F-A2A4-4CDE-9B5E-77DC686CBFF7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092660" y="5150251"/>
                  <a:ext cx="3603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5BF0DAEB-2808-4DD1-89D8-BB7861CFECB3}"/>
                    </a:ext>
                  </a:extLst>
                </p14:cNvPr>
                <p14:cNvContentPartPr/>
                <p14:nvPr/>
              </p14:nvContentPartPr>
              <p14:xfrm>
                <a:off x="8429980" y="5055931"/>
                <a:ext cx="127440" cy="399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5BF0DAEB-2808-4DD1-89D8-BB7861CFECB3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421340" y="5046931"/>
                  <a:ext cx="1450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8C176FDD-8DC9-4D08-B3C3-FFDC96F75B81}"/>
                    </a:ext>
                  </a:extLst>
                </p14:cNvPr>
                <p14:cNvContentPartPr/>
                <p14:nvPr/>
              </p14:nvContentPartPr>
              <p14:xfrm>
                <a:off x="8439340" y="5146291"/>
                <a:ext cx="149040" cy="3852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8C176FDD-8DC9-4D08-B3C3-FFDC96F75B81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8430700" y="5137651"/>
                  <a:ext cx="166680" cy="5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3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983C6ED7-B8CE-4FA0-A432-A3AC2D0FFC29}"/>
                  </a:ext>
                </a:extLst>
              </p14:cNvPr>
              <p14:cNvContentPartPr/>
              <p14:nvPr/>
            </p14:nvContentPartPr>
            <p14:xfrm>
              <a:off x="8883940" y="5558851"/>
              <a:ext cx="1151280" cy="13896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983C6ED7-B8CE-4FA0-A432-A3AC2D0FFC29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8874940" y="5550211"/>
                <a:ext cx="1168920" cy="15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8723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8519" y="395345"/>
            <a:ext cx="10406418" cy="3224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tabLst>
                <a:tab pos="457200" algn="l"/>
                <a:tab pos="685800" algn="l"/>
              </a:tabLst>
            </a:pPr>
            <a:r>
              <a:rPr lang="en-GB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Example3</a:t>
            </a: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tabLst>
                <a:tab pos="457200" algn="l"/>
                <a:tab pos="685800" algn="l"/>
              </a:tabLst>
            </a:pP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Font typeface="+mj-lt"/>
              <a:buAutoNum type="alphaLcPeriod"/>
              <a:tabLst>
                <a:tab pos="457200" algn="l"/>
                <a:tab pos="685800" algn="l"/>
              </a:tabLst>
            </a:pP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volume of</a:t>
            </a:r>
            <a:r>
              <a:rPr lang="en-GB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hydrogen is formed</a:t>
            </a:r>
            <a:r>
              <a:rPr lang="en-GB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1.27 g sodium react with cold water?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tabLst>
                <a:tab pos="457200" algn="l"/>
                <a:tab pos="685800" algn="l"/>
              </a:tabLst>
            </a:pP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lphaLcPeriod"/>
            </a:pP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actual volume collected is 590 cm</a:t>
            </a:r>
            <a:r>
              <a:rPr lang="en-GB" baseline="30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calculate the percentage yield.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2Na   +   2H</a:t>
            </a:r>
            <a:r>
              <a:rPr lang="en-GB" b="1" baseline="-25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  </a:t>
            </a:r>
            <a:r>
              <a:rPr lang="en-GB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GB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2NaOH   +   H</a:t>
            </a:r>
            <a:r>
              <a:rPr lang="en-GB" b="1" baseline="-25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endParaRPr lang="en-GB" b="1" baseline="-25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B849B4B-0B62-4EE7-9DBD-8F2BEDB63E90}"/>
              </a:ext>
            </a:extLst>
          </p:cNvPr>
          <p:cNvGrpSpPr/>
          <p:nvPr/>
        </p:nvGrpSpPr>
        <p:grpSpPr>
          <a:xfrm>
            <a:off x="1447780" y="3389131"/>
            <a:ext cx="1248480" cy="482760"/>
            <a:chOff x="1447780" y="3389131"/>
            <a:chExt cx="1248480" cy="48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7071757-231C-4B68-8E65-F65B202C2AB5}"/>
                    </a:ext>
                  </a:extLst>
                </p14:cNvPr>
                <p14:cNvContentPartPr/>
                <p14:nvPr/>
              </p14:nvContentPartPr>
              <p14:xfrm>
                <a:off x="1447780" y="3599371"/>
                <a:ext cx="216720" cy="1501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7071757-231C-4B68-8E65-F65B202C2AB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39140" y="3590731"/>
                  <a:ext cx="2343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1A99A43-A711-4696-975B-714CF0C37242}"/>
                    </a:ext>
                  </a:extLst>
                </p14:cNvPr>
                <p14:cNvContentPartPr/>
                <p14:nvPr/>
              </p14:nvContentPartPr>
              <p14:xfrm>
                <a:off x="1802740" y="3425851"/>
                <a:ext cx="137160" cy="4460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1A99A43-A711-4696-975B-714CF0C3724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793740" y="3417211"/>
                  <a:ext cx="15480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E2CFA94-0DB6-40EE-80B4-9213F856B8D2}"/>
                    </a:ext>
                  </a:extLst>
                </p14:cNvPr>
                <p14:cNvContentPartPr/>
                <p14:nvPr/>
              </p14:nvContentPartPr>
              <p14:xfrm>
                <a:off x="2052940" y="3527371"/>
                <a:ext cx="11880" cy="1699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E2CFA94-0DB6-40EE-80B4-9213F856B8D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044300" y="3518371"/>
                  <a:ext cx="295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FAFC4C4-7A19-4769-8ABD-9ABE859D5620}"/>
                    </a:ext>
                  </a:extLst>
                </p14:cNvPr>
                <p14:cNvContentPartPr/>
                <p14:nvPr/>
              </p14:nvContentPartPr>
              <p14:xfrm>
                <a:off x="2046460" y="3529531"/>
                <a:ext cx="202680" cy="1580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FAFC4C4-7A19-4769-8ABD-9ABE859D562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037820" y="3520531"/>
                  <a:ext cx="2203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36A2DB7-0A12-4FD0-9F61-DE527127D0FF}"/>
                    </a:ext>
                  </a:extLst>
                </p14:cNvPr>
                <p14:cNvContentPartPr/>
                <p14:nvPr/>
              </p14:nvContentPartPr>
              <p14:xfrm>
                <a:off x="2353540" y="3597571"/>
                <a:ext cx="158400" cy="997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36A2DB7-0A12-4FD0-9F61-DE527127D0F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344540" y="3588931"/>
                  <a:ext cx="1760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E6AD05F-B9C5-4FAF-AD42-C0F3F5D0406C}"/>
                    </a:ext>
                  </a:extLst>
                </p14:cNvPr>
                <p14:cNvContentPartPr/>
                <p14:nvPr/>
              </p14:nvContentPartPr>
              <p14:xfrm>
                <a:off x="2495740" y="3389131"/>
                <a:ext cx="200520" cy="4507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E6AD05F-B9C5-4FAF-AD42-C0F3F5D0406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487100" y="3380491"/>
                  <a:ext cx="218160" cy="46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79D6A14-39CB-4D95-9483-39039A2262BD}"/>
              </a:ext>
            </a:extLst>
          </p:cNvPr>
          <p:cNvGrpSpPr/>
          <p:nvPr/>
        </p:nvGrpSpPr>
        <p:grpSpPr>
          <a:xfrm>
            <a:off x="2916940" y="3510091"/>
            <a:ext cx="118800" cy="92880"/>
            <a:chOff x="2916940" y="3510091"/>
            <a:chExt cx="118800" cy="9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6AA7C1D-D20D-49FC-88E6-1C19B60951AD}"/>
                    </a:ext>
                  </a:extLst>
                </p14:cNvPr>
                <p14:cNvContentPartPr/>
                <p14:nvPr/>
              </p14:nvContentPartPr>
              <p14:xfrm>
                <a:off x="2916940" y="3510091"/>
                <a:ext cx="118800" cy="90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6AA7C1D-D20D-49FC-88E6-1C19B60951A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908300" y="3501091"/>
                  <a:ext cx="1364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E293045-F33A-4119-BC7E-E3593FB535E2}"/>
                    </a:ext>
                  </a:extLst>
                </p14:cNvPr>
                <p14:cNvContentPartPr/>
                <p14:nvPr/>
              </p14:nvContentPartPr>
              <p14:xfrm>
                <a:off x="2929900" y="3592531"/>
                <a:ext cx="84600" cy="104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E293045-F33A-4119-BC7E-E3593FB535E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21260" y="3583891"/>
                  <a:ext cx="10224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16D7580-F261-421A-A42A-AA32F03A1431}"/>
              </a:ext>
            </a:extLst>
          </p:cNvPr>
          <p:cNvGrpSpPr/>
          <p:nvPr/>
        </p:nvGrpSpPr>
        <p:grpSpPr>
          <a:xfrm>
            <a:off x="3455860" y="3230371"/>
            <a:ext cx="796680" cy="404640"/>
            <a:chOff x="3455860" y="3230371"/>
            <a:chExt cx="796680" cy="40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7BABA64-AC9E-400C-ABD0-1CBAA6B40055}"/>
                    </a:ext>
                  </a:extLst>
                </p14:cNvPr>
                <p14:cNvContentPartPr/>
                <p14:nvPr/>
              </p14:nvContentPartPr>
              <p14:xfrm>
                <a:off x="3473140" y="3298051"/>
                <a:ext cx="19080" cy="1821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7BABA64-AC9E-400C-ABD0-1CBAA6B4005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464500" y="3289051"/>
                  <a:ext cx="3672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17DA647-7D20-44A9-9C50-C809B6F9D1E8}"/>
                    </a:ext>
                  </a:extLst>
                </p14:cNvPr>
                <p14:cNvContentPartPr/>
                <p14:nvPr/>
              </p14:nvContentPartPr>
              <p14:xfrm>
                <a:off x="3603460" y="3375811"/>
                <a:ext cx="2520" cy="2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17DA647-7D20-44A9-9C50-C809B6F9D1E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594460" y="3366811"/>
                  <a:ext cx="201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6A1638C-47E2-4489-87DF-2D001D342E84}"/>
                    </a:ext>
                  </a:extLst>
                </p14:cNvPr>
                <p14:cNvContentPartPr/>
                <p14:nvPr/>
              </p14:nvContentPartPr>
              <p14:xfrm>
                <a:off x="3723340" y="3289051"/>
                <a:ext cx="174240" cy="1710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6A1638C-47E2-4489-87DF-2D001D342E8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714340" y="3280051"/>
                  <a:ext cx="19188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068E2BA-D674-454F-A292-01CF86736150}"/>
                    </a:ext>
                  </a:extLst>
                </p14:cNvPr>
                <p14:cNvContentPartPr/>
                <p14:nvPr/>
              </p14:nvContentPartPr>
              <p14:xfrm>
                <a:off x="3982180" y="3230371"/>
                <a:ext cx="136800" cy="2023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068E2BA-D674-454F-A292-01CF8673615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973180" y="3221731"/>
                  <a:ext cx="1544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AC43FA4-99E0-463A-8183-0933B4C66728}"/>
                    </a:ext>
                  </a:extLst>
                </p14:cNvPr>
                <p14:cNvContentPartPr/>
                <p14:nvPr/>
              </p14:nvContentPartPr>
              <p14:xfrm>
                <a:off x="3455860" y="3557611"/>
                <a:ext cx="796680" cy="774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AC43FA4-99E0-463A-8183-0933B4C6672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447220" y="3548611"/>
                  <a:ext cx="81432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EBE0123-DB0D-4870-B970-B6BF91B6DA0E}"/>
              </a:ext>
            </a:extLst>
          </p:cNvPr>
          <p:cNvGrpSpPr/>
          <p:nvPr/>
        </p:nvGrpSpPr>
        <p:grpSpPr>
          <a:xfrm>
            <a:off x="3596260" y="3745171"/>
            <a:ext cx="486720" cy="216360"/>
            <a:chOff x="3596260" y="3745171"/>
            <a:chExt cx="486720" cy="21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8BDB5CB4-5DCE-44D0-9F40-A22321377DA2}"/>
                    </a:ext>
                  </a:extLst>
                </p14:cNvPr>
                <p14:cNvContentPartPr/>
                <p14:nvPr/>
              </p14:nvContentPartPr>
              <p14:xfrm>
                <a:off x="3596260" y="3791251"/>
                <a:ext cx="214560" cy="1440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8BDB5CB4-5DCE-44D0-9F40-A22321377DA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587260" y="3782611"/>
                  <a:ext cx="2322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867FE7A-A274-4201-A664-DE2B625D9C85}"/>
                    </a:ext>
                  </a:extLst>
                </p14:cNvPr>
                <p14:cNvContentPartPr/>
                <p14:nvPr/>
              </p14:nvContentPartPr>
              <p14:xfrm>
                <a:off x="3908020" y="3745171"/>
                <a:ext cx="174960" cy="216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867FE7A-A274-4201-A664-DE2B625D9C8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899380" y="3736171"/>
                  <a:ext cx="192600" cy="23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E6EF742E-4124-4758-B092-25F141EAE3E4}"/>
                  </a:ext>
                </a:extLst>
              </p14:cNvPr>
              <p14:cNvContentPartPr/>
              <p14:nvPr/>
            </p14:nvContentPartPr>
            <p14:xfrm>
              <a:off x="5690380" y="3533491"/>
              <a:ext cx="134640" cy="1328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6EF742E-4124-4758-B092-25F141EAE3E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681740" y="3524851"/>
                <a:ext cx="152280" cy="150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6B1CE7FB-6D98-4F54-96E7-860ADADF2979}"/>
              </a:ext>
            </a:extLst>
          </p:cNvPr>
          <p:cNvGrpSpPr/>
          <p:nvPr/>
        </p:nvGrpSpPr>
        <p:grpSpPr>
          <a:xfrm>
            <a:off x="6057940" y="3266731"/>
            <a:ext cx="869040" cy="576000"/>
            <a:chOff x="6057940" y="3266731"/>
            <a:chExt cx="869040" cy="57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32DBDA2-36F5-4CB6-93A6-909E790FF603}"/>
                    </a:ext>
                  </a:extLst>
                </p14:cNvPr>
                <p14:cNvContentPartPr/>
                <p14:nvPr/>
              </p14:nvContentPartPr>
              <p14:xfrm>
                <a:off x="6057940" y="3361411"/>
                <a:ext cx="84960" cy="4356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32DBDA2-36F5-4CB6-93A6-909E790FF60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049300" y="3352771"/>
                  <a:ext cx="102600" cy="45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4123E7C0-A5BC-4B53-B800-7B37BA96D613}"/>
                    </a:ext>
                  </a:extLst>
                </p14:cNvPr>
                <p14:cNvContentPartPr/>
                <p14:nvPr/>
              </p14:nvContentPartPr>
              <p14:xfrm>
                <a:off x="6250180" y="3420091"/>
                <a:ext cx="39960" cy="2455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4123E7C0-A5BC-4B53-B800-7B37BA96D61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241540" y="3411451"/>
                  <a:ext cx="5760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4D3215F-34B2-479E-B898-23994B81B7B3}"/>
                    </a:ext>
                  </a:extLst>
                </p14:cNvPr>
                <p14:cNvContentPartPr/>
                <p14:nvPr/>
              </p14:nvContentPartPr>
              <p14:xfrm>
                <a:off x="6310660" y="3356011"/>
                <a:ext cx="142560" cy="3204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4D3215F-34B2-479E-B898-23994B81B7B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301660" y="3347011"/>
                  <a:ext cx="16020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049B555-CD04-4E62-BB20-AF18F0C9CCF8}"/>
                    </a:ext>
                  </a:extLst>
                </p14:cNvPr>
                <p14:cNvContentPartPr/>
                <p14:nvPr/>
              </p14:nvContentPartPr>
              <p14:xfrm>
                <a:off x="6549340" y="3646891"/>
                <a:ext cx="161280" cy="946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049B555-CD04-4E62-BB20-AF18F0C9CCF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540340" y="3637891"/>
                  <a:ext cx="1789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0DCEF2C-8F17-4D7B-8911-9985EBB2AE49}"/>
                    </a:ext>
                  </a:extLst>
                </p14:cNvPr>
                <p14:cNvContentPartPr/>
                <p14:nvPr/>
              </p14:nvContentPartPr>
              <p14:xfrm>
                <a:off x="6704500" y="3266731"/>
                <a:ext cx="222480" cy="5760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0DCEF2C-8F17-4D7B-8911-9985EBB2AE4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695500" y="3258091"/>
                  <a:ext cx="240120" cy="59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FCC1C37-B1F1-4399-A466-29D93ABA6449}"/>
              </a:ext>
            </a:extLst>
          </p:cNvPr>
          <p:cNvGrpSpPr/>
          <p:nvPr/>
        </p:nvGrpSpPr>
        <p:grpSpPr>
          <a:xfrm>
            <a:off x="7156660" y="3423331"/>
            <a:ext cx="133920" cy="136080"/>
            <a:chOff x="7156660" y="3423331"/>
            <a:chExt cx="133920" cy="13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AF38704-7CBC-446D-A8F6-1021A0254F49}"/>
                    </a:ext>
                  </a:extLst>
                </p14:cNvPr>
                <p14:cNvContentPartPr/>
                <p14:nvPr/>
              </p14:nvContentPartPr>
              <p14:xfrm>
                <a:off x="7156660" y="3423331"/>
                <a:ext cx="133920" cy="244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AF38704-7CBC-446D-A8F6-1021A0254F4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147660" y="3414331"/>
                  <a:ext cx="1515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5BA9F30-5870-4E76-AAA3-CE9D300C7D6E}"/>
                    </a:ext>
                  </a:extLst>
                </p14:cNvPr>
                <p14:cNvContentPartPr/>
                <p14:nvPr/>
              </p14:nvContentPartPr>
              <p14:xfrm>
                <a:off x="7169620" y="3541771"/>
                <a:ext cx="110880" cy="176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5BA9F30-5870-4E76-AAA3-CE9D300C7D6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160620" y="3532771"/>
                  <a:ext cx="12852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6A5C9A6-D135-4731-A239-59FB963CFF62}"/>
              </a:ext>
            </a:extLst>
          </p:cNvPr>
          <p:cNvGrpSpPr/>
          <p:nvPr/>
        </p:nvGrpSpPr>
        <p:grpSpPr>
          <a:xfrm>
            <a:off x="7589740" y="3208771"/>
            <a:ext cx="1010880" cy="359280"/>
            <a:chOff x="7589740" y="3208771"/>
            <a:chExt cx="1010880" cy="35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6BB6ECD-14F8-4437-9D77-4D23256970C4}"/>
                    </a:ext>
                  </a:extLst>
                </p14:cNvPr>
                <p14:cNvContentPartPr/>
                <p14:nvPr/>
              </p14:nvContentPartPr>
              <p14:xfrm>
                <a:off x="7589740" y="3322531"/>
                <a:ext cx="13320" cy="2455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6BB6ECD-14F8-4437-9D77-4D23256970C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581100" y="3313531"/>
                  <a:ext cx="309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4B057B9-1750-462B-B413-C0497EB1E873}"/>
                    </a:ext>
                  </a:extLst>
                </p14:cNvPr>
                <p14:cNvContentPartPr/>
                <p14:nvPr/>
              </p14:nvContentPartPr>
              <p14:xfrm>
                <a:off x="7591900" y="3284371"/>
                <a:ext cx="262080" cy="2577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4B057B9-1750-462B-B413-C0497EB1E87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583260" y="3275371"/>
                  <a:ext cx="27972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118F90B-A9AF-4C60-9F8C-14DDE5B13C91}"/>
                    </a:ext>
                  </a:extLst>
                </p14:cNvPr>
                <p14:cNvContentPartPr/>
                <p14:nvPr/>
              </p14:nvContentPartPr>
              <p14:xfrm>
                <a:off x="7901140" y="3282571"/>
                <a:ext cx="164880" cy="2491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118F90B-A9AF-4C60-9F8C-14DDE5B13C9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892140" y="3273931"/>
                  <a:ext cx="18252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E6C453BA-C276-4B9A-B183-6AB63F454EE9}"/>
                    </a:ext>
                  </a:extLst>
                </p14:cNvPr>
                <p14:cNvContentPartPr/>
                <p14:nvPr/>
              </p14:nvContentPartPr>
              <p14:xfrm>
                <a:off x="7934260" y="3323971"/>
                <a:ext cx="449640" cy="1627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E6C453BA-C276-4B9A-B183-6AB63F454EE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925260" y="3314971"/>
                  <a:ext cx="46728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E35E319-378D-481B-9419-F15F3530CE02}"/>
                    </a:ext>
                  </a:extLst>
                </p14:cNvPr>
                <p14:cNvContentPartPr/>
                <p14:nvPr/>
              </p14:nvContentPartPr>
              <p14:xfrm>
                <a:off x="8447980" y="3277171"/>
                <a:ext cx="12600" cy="225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E35E319-378D-481B-9419-F15F3530CE0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439340" y="3268531"/>
                  <a:ext cx="3024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C95C35F-D57A-4AF3-BF30-17B95C2B9102}"/>
                    </a:ext>
                  </a:extLst>
                </p14:cNvPr>
                <p14:cNvContentPartPr/>
                <p14:nvPr/>
              </p14:nvContentPartPr>
              <p14:xfrm>
                <a:off x="8452300" y="3208771"/>
                <a:ext cx="148320" cy="1659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C95C35F-D57A-4AF3-BF30-17B95C2B910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443660" y="3200131"/>
                  <a:ext cx="165960" cy="183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F96E2FAA-5CA0-4408-9C3D-D6525BD24410}"/>
                  </a:ext>
                </a:extLst>
              </p14:cNvPr>
              <p14:cNvContentPartPr/>
              <p14:nvPr/>
            </p14:nvContentPartPr>
            <p14:xfrm>
              <a:off x="8981140" y="3365011"/>
              <a:ext cx="113760" cy="324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F96E2FAA-5CA0-4408-9C3D-D6525BD24410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972500" y="3356371"/>
                <a:ext cx="13140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E23F4345-8106-4F50-887A-90DB456765E4}"/>
                  </a:ext>
                </a:extLst>
              </p14:cNvPr>
              <p14:cNvContentPartPr/>
              <p14:nvPr/>
            </p14:nvContentPartPr>
            <p14:xfrm>
              <a:off x="8989060" y="3507211"/>
              <a:ext cx="108000" cy="75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E23F4345-8106-4F50-887A-90DB456765E4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980420" y="3498211"/>
                <a:ext cx="12564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C9D467B7-2DC1-49AD-947A-1EEC1AACF1BE}"/>
                  </a:ext>
                </a:extLst>
              </p14:cNvPr>
              <p14:cNvContentPartPr/>
              <p14:nvPr/>
            </p14:nvContentPartPr>
            <p14:xfrm>
              <a:off x="9406660" y="3294091"/>
              <a:ext cx="212760" cy="2242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C9D467B7-2DC1-49AD-947A-1EEC1AACF1BE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9397660" y="3285451"/>
                <a:ext cx="230400" cy="24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oup 58">
            <a:extLst>
              <a:ext uri="{FF2B5EF4-FFF2-40B4-BE49-F238E27FC236}">
                <a16:creationId xmlns:a16="http://schemas.microsoft.com/office/drawing/2014/main" id="{8EF0D91B-C42F-44C3-B23A-A87CFB4CA179}"/>
              </a:ext>
            </a:extLst>
          </p:cNvPr>
          <p:cNvGrpSpPr/>
          <p:nvPr/>
        </p:nvGrpSpPr>
        <p:grpSpPr>
          <a:xfrm>
            <a:off x="9695020" y="3131731"/>
            <a:ext cx="1880280" cy="438840"/>
            <a:chOff x="9695020" y="3131731"/>
            <a:chExt cx="1880280" cy="43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96B0B84C-978D-41E5-BE3D-383D76168225}"/>
                    </a:ext>
                  </a:extLst>
                </p14:cNvPr>
                <p14:cNvContentPartPr/>
                <p14:nvPr/>
              </p14:nvContentPartPr>
              <p14:xfrm>
                <a:off x="9695020" y="3402811"/>
                <a:ext cx="45720" cy="403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96B0B84C-978D-41E5-BE3D-383D7616822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686020" y="3394171"/>
                  <a:ext cx="633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C9F9A9FF-4738-4EEE-89E3-82C4D3384073}"/>
                    </a:ext>
                  </a:extLst>
                </p14:cNvPr>
                <p14:cNvContentPartPr/>
                <p14:nvPr/>
              </p14:nvContentPartPr>
              <p14:xfrm>
                <a:off x="9871780" y="3327571"/>
                <a:ext cx="105480" cy="2008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9F9A9FF-4738-4EEE-89E3-82C4D338407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862780" y="3318571"/>
                  <a:ext cx="1231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5CA9765-EA48-4CF5-93E1-C17419488C85}"/>
                    </a:ext>
                  </a:extLst>
                </p14:cNvPr>
                <p14:cNvContentPartPr/>
                <p14:nvPr/>
              </p14:nvContentPartPr>
              <p14:xfrm>
                <a:off x="9886180" y="3239731"/>
                <a:ext cx="185040" cy="62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5CA9765-EA48-4CF5-93E1-C17419488C8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877180" y="3231091"/>
                  <a:ext cx="2026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C421D22-3274-45B1-BFA0-8CDF68075418}"/>
                    </a:ext>
                  </a:extLst>
                </p14:cNvPr>
                <p14:cNvContentPartPr/>
                <p14:nvPr/>
              </p14:nvContentPartPr>
              <p14:xfrm>
                <a:off x="10142140" y="3318931"/>
                <a:ext cx="198720" cy="1785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C421D22-3274-45B1-BFA0-8CDF6807541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133140" y="3309931"/>
                  <a:ext cx="2163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17FF518B-B0AD-4959-82C9-A81615564A22}"/>
                    </a:ext>
                  </a:extLst>
                </p14:cNvPr>
                <p14:cNvContentPartPr/>
                <p14:nvPr/>
              </p14:nvContentPartPr>
              <p14:xfrm>
                <a:off x="10173460" y="3334051"/>
                <a:ext cx="144720" cy="1432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17FF518B-B0AD-4959-82C9-A81615564A2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164820" y="3325051"/>
                  <a:ext cx="1623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5FDDABB-4289-4F1C-95AE-D422B0963A56}"/>
                    </a:ext>
                  </a:extLst>
                </p14:cNvPr>
                <p14:cNvContentPartPr/>
                <p14:nvPr/>
              </p14:nvContentPartPr>
              <p14:xfrm>
                <a:off x="10569460" y="3194011"/>
                <a:ext cx="41400" cy="2451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5FDDABB-4289-4F1C-95AE-D422B0963A5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560820" y="3185371"/>
                  <a:ext cx="5904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FB77F8C-4FD2-4C6A-B757-51996EE51ADF}"/>
                    </a:ext>
                  </a:extLst>
                </p14:cNvPr>
                <p14:cNvContentPartPr/>
                <p14:nvPr/>
              </p14:nvContentPartPr>
              <p14:xfrm>
                <a:off x="10727140" y="3316051"/>
                <a:ext cx="9000" cy="198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FB77F8C-4FD2-4C6A-B757-51996EE51AD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718140" y="3307051"/>
                  <a:ext cx="266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B04C6B8-AE20-40B2-BB40-D89158CED6F5}"/>
                    </a:ext>
                  </a:extLst>
                </p14:cNvPr>
                <p14:cNvContentPartPr/>
                <p14:nvPr/>
              </p14:nvContentPartPr>
              <p14:xfrm>
                <a:off x="10842700" y="3232531"/>
                <a:ext cx="212400" cy="1746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B04C6B8-AE20-40B2-BB40-D89158CED6F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833700" y="3223531"/>
                  <a:ext cx="23004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97C4B751-0E70-40D0-9223-2D818BCB5F3A}"/>
                    </a:ext>
                  </a:extLst>
                </p14:cNvPr>
                <p14:cNvContentPartPr/>
                <p14:nvPr/>
              </p14:nvContentPartPr>
              <p14:xfrm>
                <a:off x="11172460" y="3131731"/>
                <a:ext cx="210960" cy="2534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97C4B751-0E70-40D0-9223-2D818BCB5F3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1163820" y="3123091"/>
                  <a:ext cx="22860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039CDCC-851E-482D-862B-CA38616F5D52}"/>
                    </a:ext>
                  </a:extLst>
                </p14:cNvPr>
                <p14:cNvContentPartPr/>
                <p14:nvPr/>
              </p14:nvContentPartPr>
              <p14:xfrm>
                <a:off x="10478380" y="3507211"/>
                <a:ext cx="1096920" cy="633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039CDCC-851E-482D-862B-CA38616F5D5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469380" y="3498571"/>
                  <a:ext cx="1114560" cy="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67890DA-11B5-473E-A47B-1F0228CC2C1C}"/>
              </a:ext>
            </a:extLst>
          </p:cNvPr>
          <p:cNvGrpSpPr/>
          <p:nvPr/>
        </p:nvGrpSpPr>
        <p:grpSpPr>
          <a:xfrm>
            <a:off x="10757740" y="3671731"/>
            <a:ext cx="601200" cy="241920"/>
            <a:chOff x="10757740" y="3671731"/>
            <a:chExt cx="601200" cy="24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198C0B8E-0E2A-4588-B113-41E2C34F76DA}"/>
                    </a:ext>
                  </a:extLst>
                </p14:cNvPr>
                <p14:cNvContentPartPr/>
                <p14:nvPr/>
              </p14:nvContentPartPr>
              <p14:xfrm>
                <a:off x="10757740" y="3711691"/>
                <a:ext cx="265680" cy="1605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198C0B8E-0E2A-4588-B113-41E2C34F76D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749100" y="3702691"/>
                  <a:ext cx="2833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40D82FED-A340-4A26-AE4A-1CAAA1758655}"/>
                    </a:ext>
                  </a:extLst>
                </p14:cNvPr>
                <p14:cNvContentPartPr/>
                <p14:nvPr/>
              </p14:nvContentPartPr>
              <p14:xfrm>
                <a:off x="11125300" y="3671731"/>
                <a:ext cx="233640" cy="2419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40D82FED-A340-4A26-AE4A-1CAAA175865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116300" y="3663091"/>
                  <a:ext cx="251280" cy="25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8140AAB-BC9B-4BFF-A3AA-BC2105EB0F2F}"/>
              </a:ext>
            </a:extLst>
          </p:cNvPr>
          <p:cNvGrpSpPr/>
          <p:nvPr/>
        </p:nvGrpSpPr>
        <p:grpSpPr>
          <a:xfrm>
            <a:off x="1056460" y="4656331"/>
            <a:ext cx="1110240" cy="401040"/>
            <a:chOff x="1056460" y="4656331"/>
            <a:chExt cx="1110240" cy="40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39D5293-5E2D-44BB-9248-136F4671EDF4}"/>
                    </a:ext>
                  </a:extLst>
                </p14:cNvPr>
                <p14:cNvContentPartPr/>
                <p14:nvPr/>
              </p14:nvContentPartPr>
              <p14:xfrm>
                <a:off x="1056460" y="4656331"/>
                <a:ext cx="202680" cy="2390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39D5293-5E2D-44BB-9248-136F4671EDF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47820" y="4647331"/>
                  <a:ext cx="22032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93B7F4CA-BC3F-4807-9372-AF8EFF376DAD}"/>
                    </a:ext>
                  </a:extLst>
                </p14:cNvPr>
                <p14:cNvContentPartPr/>
                <p14:nvPr/>
              </p14:nvContentPartPr>
              <p14:xfrm>
                <a:off x="1383340" y="4715011"/>
                <a:ext cx="154080" cy="1918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93B7F4CA-BC3F-4807-9372-AF8EFF376DA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374700" y="4706011"/>
                  <a:ext cx="1717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24E089C6-A9D6-4AEE-9B83-49A2F120DB3D}"/>
                    </a:ext>
                  </a:extLst>
                </p14:cNvPr>
                <p14:cNvContentPartPr/>
                <p14:nvPr/>
              </p14:nvContentPartPr>
              <p14:xfrm>
                <a:off x="1657660" y="4753171"/>
                <a:ext cx="10440" cy="954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24E089C6-A9D6-4AEE-9B83-49A2F120DB3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649020" y="4744531"/>
                  <a:ext cx="280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FCC50BC7-AEF0-4BE6-80A7-A06B699ADFFA}"/>
                    </a:ext>
                  </a:extLst>
                </p14:cNvPr>
                <p14:cNvContentPartPr/>
                <p14:nvPr/>
              </p14:nvContentPartPr>
              <p14:xfrm>
                <a:off x="1734700" y="4762891"/>
                <a:ext cx="142560" cy="1000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FCC50BC7-AEF0-4BE6-80A7-A06B699ADFF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726060" y="4753891"/>
                  <a:ext cx="1602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40C6A2DD-7344-4578-9387-C478EE0D0809}"/>
                    </a:ext>
                  </a:extLst>
                </p14:cNvPr>
                <p14:cNvContentPartPr/>
                <p14:nvPr/>
              </p14:nvContentPartPr>
              <p14:xfrm>
                <a:off x="1967980" y="4756771"/>
                <a:ext cx="198720" cy="3006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40C6A2DD-7344-4578-9387-C478EE0D080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959340" y="4747771"/>
                  <a:ext cx="216360" cy="31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C121E2D-D574-4BD2-A7CC-8EA3B20BFC10}"/>
              </a:ext>
            </a:extLst>
          </p:cNvPr>
          <p:cNvGrpSpPr/>
          <p:nvPr/>
        </p:nvGrpSpPr>
        <p:grpSpPr>
          <a:xfrm>
            <a:off x="3185140" y="4953691"/>
            <a:ext cx="99720" cy="78840"/>
            <a:chOff x="3185140" y="4953691"/>
            <a:chExt cx="99720" cy="7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76682236-CE76-49A5-8309-8E1E6CA3240F}"/>
                    </a:ext>
                  </a:extLst>
                </p14:cNvPr>
                <p14:cNvContentPartPr/>
                <p14:nvPr/>
              </p14:nvContentPartPr>
              <p14:xfrm>
                <a:off x="3185140" y="4953691"/>
                <a:ext cx="98280" cy="1368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76682236-CE76-49A5-8309-8E1E6CA3240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176140" y="4945051"/>
                  <a:ext cx="1159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1D3C1AFD-3837-41CE-B4F9-E5B2EEEA8AA1}"/>
                    </a:ext>
                  </a:extLst>
                </p14:cNvPr>
                <p14:cNvContentPartPr/>
                <p14:nvPr/>
              </p14:nvContentPartPr>
              <p14:xfrm>
                <a:off x="3191620" y="5014891"/>
                <a:ext cx="93240" cy="176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1D3C1AFD-3837-41CE-B4F9-E5B2EEEA8AA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182620" y="5006251"/>
                  <a:ext cx="110880" cy="35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12761C88-5D3C-4882-8686-C8B19CFEF3C4}"/>
                  </a:ext>
                </a:extLst>
              </p14:cNvPr>
              <p14:cNvContentPartPr/>
              <p14:nvPr/>
            </p14:nvContentPartPr>
            <p14:xfrm>
              <a:off x="2778700" y="4837051"/>
              <a:ext cx="215640" cy="2631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12761C88-5D3C-4882-8686-C8B19CFEF3C4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2769700" y="4828051"/>
                <a:ext cx="233280" cy="28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76" name="Group 75">
            <a:extLst>
              <a:ext uri="{FF2B5EF4-FFF2-40B4-BE49-F238E27FC236}">
                <a16:creationId xmlns:a16="http://schemas.microsoft.com/office/drawing/2014/main" id="{53C0A141-F260-49EE-B847-66C9B810BC47}"/>
              </a:ext>
            </a:extLst>
          </p:cNvPr>
          <p:cNvGrpSpPr/>
          <p:nvPr/>
        </p:nvGrpSpPr>
        <p:grpSpPr>
          <a:xfrm>
            <a:off x="3496900" y="4658491"/>
            <a:ext cx="599040" cy="753480"/>
            <a:chOff x="3496900" y="4658491"/>
            <a:chExt cx="599040" cy="75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E05A6E9B-208A-4FA3-8558-A5D156C3296A}"/>
                    </a:ext>
                  </a:extLst>
                </p14:cNvPr>
                <p14:cNvContentPartPr/>
                <p14:nvPr/>
              </p14:nvContentPartPr>
              <p14:xfrm>
                <a:off x="3671500" y="4658491"/>
                <a:ext cx="232200" cy="2473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E05A6E9B-208A-4FA3-8558-A5D156C3296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662860" y="4649491"/>
                  <a:ext cx="24984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220A4DB6-2304-4590-B5DB-2504E4580B65}"/>
                    </a:ext>
                  </a:extLst>
                </p14:cNvPr>
                <p14:cNvContentPartPr/>
                <p14:nvPr/>
              </p14:nvContentPartPr>
              <p14:xfrm>
                <a:off x="3496900" y="4976011"/>
                <a:ext cx="576720" cy="10368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220A4DB6-2304-4590-B5DB-2504E4580B6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488260" y="4967371"/>
                  <a:ext cx="5943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93816520-2BDC-4987-B17F-2705D1D21420}"/>
                    </a:ext>
                  </a:extLst>
                </p14:cNvPr>
                <p14:cNvContentPartPr/>
                <p14:nvPr/>
              </p14:nvContentPartPr>
              <p14:xfrm>
                <a:off x="3697060" y="5155651"/>
                <a:ext cx="168120" cy="1958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93816520-2BDC-4987-B17F-2705D1D2142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688420" y="5146651"/>
                  <a:ext cx="1857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021DA14A-EE9C-4CF9-BB36-ED5EE4454609}"/>
                    </a:ext>
                  </a:extLst>
                </p14:cNvPr>
                <p14:cNvContentPartPr/>
                <p14:nvPr/>
              </p14:nvContentPartPr>
              <p14:xfrm>
                <a:off x="3906940" y="5155651"/>
                <a:ext cx="189000" cy="1684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021DA14A-EE9C-4CF9-BB36-ED5EE4454609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898300" y="5147011"/>
                  <a:ext cx="2066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77C07AD4-1FC8-477C-8925-91B92853721B}"/>
                    </a:ext>
                  </a:extLst>
                </p14:cNvPr>
                <p14:cNvContentPartPr/>
                <p14:nvPr/>
              </p14:nvContentPartPr>
              <p14:xfrm>
                <a:off x="3981820" y="5192371"/>
                <a:ext cx="45000" cy="2196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77C07AD4-1FC8-477C-8925-91B92853721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973180" y="5183731"/>
                  <a:ext cx="62640" cy="237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C36CAF91-438C-4A24-B570-9B8539B2EFB7}"/>
                  </a:ext>
                </a:extLst>
              </p14:cNvPr>
              <p14:cNvContentPartPr/>
              <p14:nvPr/>
            </p14:nvContentPartPr>
            <p14:xfrm>
              <a:off x="5869300" y="4870171"/>
              <a:ext cx="228960" cy="15732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C36CAF91-438C-4A24-B570-9B8539B2EFB7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5860660" y="4861171"/>
                <a:ext cx="246600" cy="174960"/>
              </a:xfrm>
              <a:prstGeom prst="rect">
                <a:avLst/>
              </a:prstGeom>
            </p:spPr>
          </p:pic>
        </mc:Fallback>
      </mc:AlternateContent>
      <p:grpSp>
        <p:nvGrpSpPr>
          <p:cNvPr id="92" name="Group 91">
            <a:extLst>
              <a:ext uri="{FF2B5EF4-FFF2-40B4-BE49-F238E27FC236}">
                <a16:creationId xmlns:a16="http://schemas.microsoft.com/office/drawing/2014/main" id="{CD76DC83-F980-464F-A008-6249E635E8AF}"/>
              </a:ext>
            </a:extLst>
          </p:cNvPr>
          <p:cNvGrpSpPr/>
          <p:nvPr/>
        </p:nvGrpSpPr>
        <p:grpSpPr>
          <a:xfrm>
            <a:off x="1300540" y="5503771"/>
            <a:ext cx="442440" cy="378360"/>
            <a:chOff x="1300540" y="5503771"/>
            <a:chExt cx="442440" cy="37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FBE376FB-BB22-496D-8B9C-CDC6000D5A3E}"/>
                    </a:ext>
                  </a:extLst>
                </p14:cNvPr>
                <p14:cNvContentPartPr/>
                <p14:nvPr/>
              </p14:nvContentPartPr>
              <p14:xfrm>
                <a:off x="1300900" y="5503771"/>
                <a:ext cx="207720" cy="37692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FBE376FB-BB22-496D-8B9C-CDC6000D5A3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291900" y="5495131"/>
                  <a:ext cx="22536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94ADCD0C-6DF0-4BAD-A647-37570C7B92CC}"/>
                    </a:ext>
                  </a:extLst>
                </p14:cNvPr>
                <p14:cNvContentPartPr/>
                <p14:nvPr/>
              </p14:nvContentPartPr>
              <p14:xfrm>
                <a:off x="1300540" y="5675491"/>
                <a:ext cx="442440" cy="2066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94ADCD0C-6DF0-4BAD-A647-37570C7B92CC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291900" y="5666491"/>
                  <a:ext cx="460080" cy="22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1CA6BF9-1591-44F4-BBBA-00674E2868F2}"/>
              </a:ext>
            </a:extLst>
          </p:cNvPr>
          <p:cNvGrpSpPr/>
          <p:nvPr/>
        </p:nvGrpSpPr>
        <p:grpSpPr>
          <a:xfrm>
            <a:off x="2217820" y="5578291"/>
            <a:ext cx="2574720" cy="839520"/>
            <a:chOff x="2217820" y="5578291"/>
            <a:chExt cx="2574720" cy="83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9E3AA560-14DE-4399-9FC3-75F2EB4CA488}"/>
                    </a:ext>
                  </a:extLst>
                </p14:cNvPr>
                <p14:cNvContentPartPr/>
                <p14:nvPr/>
              </p14:nvContentPartPr>
              <p14:xfrm>
                <a:off x="2217820" y="5623651"/>
                <a:ext cx="6840" cy="25632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9E3AA560-14DE-4399-9FC3-75F2EB4CA48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208820" y="5615011"/>
                  <a:ext cx="2448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EEB552E3-C86A-4A44-BFB4-FF390762DD92}"/>
                    </a:ext>
                  </a:extLst>
                </p14:cNvPr>
                <p14:cNvContentPartPr/>
                <p14:nvPr/>
              </p14:nvContentPartPr>
              <p14:xfrm>
                <a:off x="2291620" y="5615371"/>
                <a:ext cx="51840" cy="2408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EEB552E3-C86A-4A44-BFB4-FF390762DD9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282980" y="5606371"/>
                  <a:ext cx="694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3A85EE3E-E62B-4A0A-A653-0961AA266D6F}"/>
                    </a:ext>
                  </a:extLst>
                </p14:cNvPr>
                <p14:cNvContentPartPr/>
                <p14:nvPr/>
              </p14:nvContentPartPr>
              <p14:xfrm>
                <a:off x="2239780" y="5707531"/>
                <a:ext cx="379440" cy="29772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3A85EE3E-E62B-4A0A-A653-0961AA266D6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231140" y="5698531"/>
                  <a:ext cx="39708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61D1A631-567F-4B68-87D1-1212D43961CA}"/>
                    </a:ext>
                  </a:extLst>
                </p14:cNvPr>
                <p14:cNvContentPartPr/>
                <p14:nvPr/>
              </p14:nvContentPartPr>
              <p14:xfrm>
                <a:off x="2677900" y="5578291"/>
                <a:ext cx="750960" cy="5947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61D1A631-567F-4B68-87D1-1212D43961C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669260" y="5569651"/>
                  <a:ext cx="768600" cy="61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D93D337C-D8AB-4A2F-B7E4-27E32D1F517F}"/>
                    </a:ext>
                  </a:extLst>
                </p14:cNvPr>
                <p14:cNvContentPartPr/>
                <p14:nvPr/>
              </p14:nvContentPartPr>
              <p14:xfrm>
                <a:off x="3423820" y="5702131"/>
                <a:ext cx="438840" cy="17460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D93D337C-D8AB-4A2F-B7E4-27E32D1F517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414820" y="5693131"/>
                  <a:ext cx="45648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197382B1-DB96-48EE-B437-E0D06CF37B0B}"/>
                    </a:ext>
                  </a:extLst>
                </p14:cNvPr>
                <p14:cNvContentPartPr/>
                <p14:nvPr/>
              </p14:nvContentPartPr>
              <p14:xfrm>
                <a:off x="4156420" y="5791771"/>
                <a:ext cx="227160" cy="36216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197382B1-DB96-48EE-B437-E0D06CF37B0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147780" y="5783131"/>
                  <a:ext cx="24480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1AC21822-E2CA-4522-AD8F-206AEF3A0ACA}"/>
                    </a:ext>
                  </a:extLst>
                </p14:cNvPr>
                <p14:cNvContentPartPr/>
                <p14:nvPr/>
              </p14:nvContentPartPr>
              <p14:xfrm>
                <a:off x="4405180" y="5708971"/>
                <a:ext cx="387360" cy="1659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1AC21822-E2CA-4522-AD8F-206AEF3A0ACA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396180" y="5699971"/>
                  <a:ext cx="40500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50846013-DCC9-4786-B262-A132EEE52910}"/>
                    </a:ext>
                  </a:extLst>
                </p14:cNvPr>
                <p14:cNvContentPartPr/>
                <p14:nvPr/>
              </p14:nvContentPartPr>
              <p14:xfrm>
                <a:off x="2536060" y="6203611"/>
                <a:ext cx="223200" cy="2073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50846013-DCC9-4786-B262-A132EEE5291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527060" y="6194611"/>
                  <a:ext cx="24084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C978A691-2D25-4638-9B9A-8AC29CF6C99E}"/>
                    </a:ext>
                  </a:extLst>
                </p14:cNvPr>
                <p14:cNvContentPartPr/>
                <p14:nvPr/>
              </p14:nvContentPartPr>
              <p14:xfrm>
                <a:off x="2795980" y="6041971"/>
                <a:ext cx="312120" cy="3394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C978A691-2D25-4638-9B9A-8AC29CF6C99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786980" y="6032971"/>
                  <a:ext cx="32976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E40E46F7-2855-46EE-A89D-6ECA8A328250}"/>
                    </a:ext>
                  </a:extLst>
                </p14:cNvPr>
                <p14:cNvContentPartPr/>
                <p14:nvPr/>
              </p14:nvContentPartPr>
              <p14:xfrm>
                <a:off x="3186580" y="6235291"/>
                <a:ext cx="167760" cy="12024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E40E46F7-2855-46EE-A89D-6ECA8A32825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177940" y="6226291"/>
                  <a:ext cx="1854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B41EC77F-8FC0-45F3-8ADD-3798A32D826D}"/>
                    </a:ext>
                  </a:extLst>
                </p14:cNvPr>
                <p14:cNvContentPartPr/>
                <p14:nvPr/>
              </p14:nvContentPartPr>
              <p14:xfrm>
                <a:off x="3424540" y="6244651"/>
                <a:ext cx="766440" cy="1731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B41EC77F-8FC0-45F3-8ADD-3798A32D826D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415540" y="6235651"/>
                  <a:ext cx="784080" cy="19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F53F63C-AAEF-4571-9E72-08E7F7BE04C4}"/>
              </a:ext>
            </a:extLst>
          </p:cNvPr>
          <p:cNvGrpSpPr/>
          <p:nvPr/>
        </p:nvGrpSpPr>
        <p:grpSpPr>
          <a:xfrm>
            <a:off x="6187180" y="4838851"/>
            <a:ext cx="585360" cy="228240"/>
            <a:chOff x="6187180" y="4838851"/>
            <a:chExt cx="585360" cy="22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3D8ADBC6-CF98-45F8-BA34-E333144E62A0}"/>
                    </a:ext>
                  </a:extLst>
                </p14:cNvPr>
                <p14:cNvContentPartPr/>
                <p14:nvPr/>
              </p14:nvContentPartPr>
              <p14:xfrm>
                <a:off x="6187180" y="4958011"/>
                <a:ext cx="43560" cy="493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3D8ADBC6-CF98-45F8-BA34-E333144E62A0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178180" y="4949371"/>
                  <a:ext cx="612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65077289-FBFD-4756-A3B7-68E955A4C54C}"/>
                    </a:ext>
                  </a:extLst>
                </p14:cNvPr>
                <p14:cNvContentPartPr/>
                <p14:nvPr/>
              </p14:nvContentPartPr>
              <p14:xfrm>
                <a:off x="6355300" y="4857571"/>
                <a:ext cx="118800" cy="20952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65077289-FBFD-4756-A3B7-68E955A4C54C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346300" y="4848571"/>
                  <a:ext cx="13644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29CF3D80-8609-4491-9A7A-BF5A772DB619}"/>
                    </a:ext>
                  </a:extLst>
                </p14:cNvPr>
                <p14:cNvContentPartPr/>
                <p14:nvPr/>
              </p14:nvContentPartPr>
              <p14:xfrm>
                <a:off x="6347020" y="4838851"/>
                <a:ext cx="104040" cy="5184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29CF3D80-8609-4491-9A7A-BF5A772DB61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338380" y="4830211"/>
                  <a:ext cx="1216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3FAE31E3-206E-41F3-8079-6A12C4836A77}"/>
                    </a:ext>
                  </a:extLst>
                </p14:cNvPr>
                <p14:cNvContentPartPr/>
                <p14:nvPr/>
              </p14:nvContentPartPr>
              <p14:xfrm>
                <a:off x="6597220" y="4915171"/>
                <a:ext cx="175320" cy="14724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3FAE31E3-206E-41F3-8079-6A12C4836A7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588580" y="4906171"/>
                  <a:ext cx="1929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A8262ED5-A7B8-41D8-9063-FC097B7B2E23}"/>
                    </a:ext>
                  </a:extLst>
                </p14:cNvPr>
                <p14:cNvContentPartPr/>
                <p14:nvPr/>
              </p14:nvContentPartPr>
              <p14:xfrm>
                <a:off x="6584620" y="4924891"/>
                <a:ext cx="139680" cy="13860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A8262ED5-A7B8-41D8-9063-FC097B7B2E23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575620" y="4915891"/>
                  <a:ext cx="157320" cy="15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956B2541-2931-47E6-BDDD-F38D1D091BD9}"/>
              </a:ext>
            </a:extLst>
          </p:cNvPr>
          <p:cNvGrpSpPr/>
          <p:nvPr/>
        </p:nvGrpSpPr>
        <p:grpSpPr>
          <a:xfrm>
            <a:off x="7008340" y="4778371"/>
            <a:ext cx="567360" cy="383760"/>
            <a:chOff x="7008340" y="4778371"/>
            <a:chExt cx="567360" cy="38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C44F9539-C239-4109-A082-66392797496A}"/>
                    </a:ext>
                  </a:extLst>
                </p14:cNvPr>
                <p14:cNvContentPartPr/>
                <p14:nvPr/>
              </p14:nvContentPartPr>
              <p14:xfrm>
                <a:off x="7026340" y="4823011"/>
                <a:ext cx="29520" cy="21960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C44F9539-C239-4109-A082-66392797496A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017700" y="4814371"/>
                  <a:ext cx="4716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4511B579-52D6-4157-AF59-1056FE0AAE49}"/>
                    </a:ext>
                  </a:extLst>
                </p14:cNvPr>
                <p14:cNvContentPartPr/>
                <p14:nvPr/>
              </p14:nvContentPartPr>
              <p14:xfrm>
                <a:off x="7127860" y="4943251"/>
                <a:ext cx="21960" cy="252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4511B579-52D6-4157-AF59-1056FE0AAE49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118860" y="4934251"/>
                  <a:ext cx="396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6F75FA1D-756A-4202-B726-F390F9D6B075}"/>
                    </a:ext>
                  </a:extLst>
                </p14:cNvPr>
                <p14:cNvContentPartPr/>
                <p14:nvPr/>
              </p14:nvContentPartPr>
              <p14:xfrm>
                <a:off x="7238020" y="4830211"/>
                <a:ext cx="123120" cy="1594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6F75FA1D-756A-4202-B726-F390F9D6B075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229020" y="4821571"/>
                  <a:ext cx="1407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06D2B010-12B4-423B-8BE7-A9B2DBD3E01B}"/>
                    </a:ext>
                  </a:extLst>
                </p14:cNvPr>
                <p14:cNvContentPartPr/>
                <p14:nvPr/>
              </p14:nvContentPartPr>
              <p14:xfrm>
                <a:off x="7422340" y="4778371"/>
                <a:ext cx="122760" cy="21528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06D2B010-12B4-423B-8BE7-A9B2DBD3E01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413700" y="4769731"/>
                  <a:ext cx="14040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6A937729-8E81-4E84-84C7-C953F10F2103}"/>
                    </a:ext>
                  </a:extLst>
                </p14:cNvPr>
                <p14:cNvContentPartPr/>
                <p14:nvPr/>
              </p14:nvContentPartPr>
              <p14:xfrm>
                <a:off x="7008340" y="5083291"/>
                <a:ext cx="567360" cy="7884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6A937729-8E81-4E84-84C7-C953F10F210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999700" y="5074291"/>
                  <a:ext cx="585000" cy="9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23C6906-15CC-4BD4-9B91-870B458D03AF}"/>
              </a:ext>
            </a:extLst>
          </p:cNvPr>
          <p:cNvGrpSpPr/>
          <p:nvPr/>
        </p:nvGrpSpPr>
        <p:grpSpPr>
          <a:xfrm>
            <a:off x="7132900" y="5332051"/>
            <a:ext cx="356760" cy="256680"/>
            <a:chOff x="7132900" y="5332051"/>
            <a:chExt cx="356760" cy="25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46FD7A3C-9FD6-4817-AF08-19B631AEA6FB}"/>
                    </a:ext>
                  </a:extLst>
                </p14:cNvPr>
                <p14:cNvContentPartPr/>
                <p14:nvPr/>
              </p14:nvContentPartPr>
              <p14:xfrm>
                <a:off x="7132900" y="5339971"/>
                <a:ext cx="126720" cy="1908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46FD7A3C-9FD6-4817-AF08-19B631AEA6FB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7124260" y="5330971"/>
                  <a:ext cx="14436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B83C5720-119A-4AF4-8868-908973DE36E6}"/>
                    </a:ext>
                  </a:extLst>
                </p14:cNvPr>
                <p14:cNvContentPartPr/>
                <p14:nvPr/>
              </p14:nvContentPartPr>
              <p14:xfrm>
                <a:off x="7343500" y="5332051"/>
                <a:ext cx="146160" cy="25668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B83C5720-119A-4AF4-8868-908973DE36E6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334500" y="5323051"/>
                  <a:ext cx="163800" cy="27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9734813-3388-4807-8F12-B5B5F8D72C17}"/>
              </a:ext>
            </a:extLst>
          </p:cNvPr>
          <p:cNvGrpSpPr/>
          <p:nvPr/>
        </p:nvGrpSpPr>
        <p:grpSpPr>
          <a:xfrm>
            <a:off x="7893220" y="5006251"/>
            <a:ext cx="126360" cy="86040"/>
            <a:chOff x="7893220" y="5006251"/>
            <a:chExt cx="126360" cy="8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6BBA1CE2-D4D7-4D36-8477-CA3C357017C4}"/>
                    </a:ext>
                  </a:extLst>
                </p14:cNvPr>
                <p14:cNvContentPartPr/>
                <p14:nvPr/>
              </p14:nvContentPartPr>
              <p14:xfrm>
                <a:off x="7893220" y="5006251"/>
                <a:ext cx="88920" cy="1764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6BBA1CE2-D4D7-4D36-8477-CA3C357017C4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884220" y="4997611"/>
                  <a:ext cx="1065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A5AB3905-121F-4F37-A5BB-AF451214473A}"/>
                    </a:ext>
                  </a:extLst>
                </p14:cNvPr>
                <p14:cNvContentPartPr/>
                <p14:nvPr/>
              </p14:nvContentPartPr>
              <p14:xfrm>
                <a:off x="7896460" y="5076811"/>
                <a:ext cx="123120" cy="1548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A5AB3905-121F-4F37-A5BB-AF451214473A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887460" y="5067811"/>
                  <a:ext cx="14076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E6359941-5267-4181-9AA5-13FFBCC0DDAF}"/>
              </a:ext>
            </a:extLst>
          </p:cNvPr>
          <p:cNvGrpSpPr/>
          <p:nvPr/>
        </p:nvGrpSpPr>
        <p:grpSpPr>
          <a:xfrm>
            <a:off x="8232340" y="4684411"/>
            <a:ext cx="369000" cy="451080"/>
            <a:chOff x="8232340" y="4684411"/>
            <a:chExt cx="369000" cy="45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C1A88413-3195-413F-9EC3-3863BC058381}"/>
                    </a:ext>
                  </a:extLst>
                </p14:cNvPr>
                <p14:cNvContentPartPr/>
                <p14:nvPr/>
              </p14:nvContentPartPr>
              <p14:xfrm>
                <a:off x="8340340" y="4684411"/>
                <a:ext cx="211320" cy="26244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C1A88413-3195-413F-9EC3-3863BC058381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331340" y="4675771"/>
                  <a:ext cx="22896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EEA5FA18-484B-4A1E-8F3A-67C2A1367F44}"/>
                    </a:ext>
                  </a:extLst>
                </p14:cNvPr>
                <p14:cNvContentPartPr/>
                <p14:nvPr/>
              </p14:nvContentPartPr>
              <p14:xfrm>
                <a:off x="8232340" y="5022451"/>
                <a:ext cx="369000" cy="11304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EEA5FA18-484B-4A1E-8F3A-67C2A1367F44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223700" y="5013451"/>
                  <a:ext cx="386640" cy="13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0F16CD4-11A5-4A36-8F72-8AD1D951C390}"/>
              </a:ext>
            </a:extLst>
          </p:cNvPr>
          <p:cNvGrpSpPr/>
          <p:nvPr/>
        </p:nvGrpSpPr>
        <p:grpSpPr>
          <a:xfrm>
            <a:off x="8272300" y="5259331"/>
            <a:ext cx="408960" cy="327600"/>
            <a:chOff x="8272300" y="5259331"/>
            <a:chExt cx="408960" cy="32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A504EB1F-831F-4493-8D60-B07643F55B26}"/>
                    </a:ext>
                  </a:extLst>
                </p14:cNvPr>
                <p14:cNvContentPartPr/>
                <p14:nvPr/>
              </p14:nvContentPartPr>
              <p14:xfrm>
                <a:off x="8272300" y="5276611"/>
                <a:ext cx="153720" cy="22968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A504EB1F-831F-4493-8D60-B07643F55B26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8263300" y="5267971"/>
                  <a:ext cx="17136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26E1A58E-C9D4-4154-A454-1164A2950A28}"/>
                    </a:ext>
                  </a:extLst>
                </p14:cNvPr>
                <p14:cNvContentPartPr/>
                <p14:nvPr/>
              </p14:nvContentPartPr>
              <p14:xfrm>
                <a:off x="8491900" y="5259331"/>
                <a:ext cx="189360" cy="16272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26E1A58E-C9D4-4154-A454-1164A2950A28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8482900" y="5250331"/>
                  <a:ext cx="2070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3F07D5FA-8ACC-4B6F-A221-773BC703DC85}"/>
                    </a:ext>
                  </a:extLst>
                </p14:cNvPr>
                <p14:cNvContentPartPr/>
                <p14:nvPr/>
              </p14:nvContentPartPr>
              <p14:xfrm>
                <a:off x="8558860" y="5305411"/>
                <a:ext cx="38880" cy="28152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3F07D5FA-8ACC-4B6F-A221-773BC703DC85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8550220" y="5296411"/>
                  <a:ext cx="56520" cy="29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417DC13F-1BAF-48C1-A774-4C82D82574D0}"/>
              </a:ext>
            </a:extLst>
          </p:cNvPr>
          <p:cNvGrpSpPr/>
          <p:nvPr/>
        </p:nvGrpSpPr>
        <p:grpSpPr>
          <a:xfrm>
            <a:off x="6696220" y="5954851"/>
            <a:ext cx="3082320" cy="429840"/>
            <a:chOff x="6696220" y="5954851"/>
            <a:chExt cx="3082320" cy="42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1F318F8C-963A-4D01-90E7-FF8973F173BB}"/>
                    </a:ext>
                  </a:extLst>
                </p14:cNvPr>
                <p14:cNvContentPartPr/>
                <p14:nvPr/>
              </p14:nvContentPartPr>
              <p14:xfrm>
                <a:off x="6696220" y="6020731"/>
                <a:ext cx="221760" cy="2973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1F318F8C-963A-4D01-90E7-FF8973F173BB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687220" y="6011731"/>
                  <a:ext cx="23940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BDCDB30D-2697-4675-A577-041C8545A2C4}"/>
                    </a:ext>
                  </a:extLst>
                </p14:cNvPr>
                <p14:cNvContentPartPr/>
                <p14:nvPr/>
              </p14:nvContentPartPr>
              <p14:xfrm>
                <a:off x="7009060" y="6169411"/>
                <a:ext cx="138960" cy="2520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BDCDB30D-2697-4675-A577-041C8545A2C4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000420" y="6160771"/>
                  <a:ext cx="1566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DC824DE1-9452-4159-AB2A-C00CE0F68CE2}"/>
                    </a:ext>
                  </a:extLst>
                </p14:cNvPr>
                <p14:cNvContentPartPr/>
                <p14:nvPr/>
              </p14:nvContentPartPr>
              <p14:xfrm>
                <a:off x="7030660" y="6233131"/>
                <a:ext cx="130320" cy="2052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DC824DE1-9452-4159-AB2A-C00CE0F68CE2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022020" y="6224131"/>
                  <a:ext cx="1479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10858F38-949E-4E4E-B70F-EB80165939BD}"/>
                    </a:ext>
                  </a:extLst>
                </p14:cNvPr>
                <p14:cNvContentPartPr/>
                <p14:nvPr/>
              </p14:nvContentPartPr>
              <p14:xfrm>
                <a:off x="7335940" y="6119371"/>
                <a:ext cx="192600" cy="18324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10858F38-949E-4E4E-B70F-EB80165939BD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327300" y="6110731"/>
                  <a:ext cx="21024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C77BAFC2-A80E-40BF-A657-C47F1F4AD595}"/>
                    </a:ext>
                  </a:extLst>
                </p14:cNvPr>
                <p14:cNvContentPartPr/>
                <p14:nvPr/>
              </p14:nvContentPartPr>
              <p14:xfrm>
                <a:off x="7675420" y="6210091"/>
                <a:ext cx="3240" cy="180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C77BAFC2-A80E-40BF-A657-C47F1F4AD59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666420" y="6201451"/>
                  <a:ext cx="208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3B47A438-76D1-40ED-B39F-C37045DAE6E9}"/>
                    </a:ext>
                  </a:extLst>
                </p14:cNvPr>
                <p14:cNvContentPartPr/>
                <p14:nvPr/>
              </p14:nvContentPartPr>
              <p14:xfrm>
                <a:off x="7805020" y="6081571"/>
                <a:ext cx="102240" cy="30096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3B47A438-76D1-40ED-B39F-C37045DAE6E9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7796020" y="6072571"/>
                  <a:ext cx="11988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94066444-5A3A-43BA-B2F0-9FF7BBC84F2E}"/>
                    </a:ext>
                  </a:extLst>
                </p14:cNvPr>
                <p14:cNvContentPartPr/>
                <p14:nvPr/>
              </p14:nvContentPartPr>
              <p14:xfrm>
                <a:off x="7963060" y="6053131"/>
                <a:ext cx="163080" cy="27540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94066444-5A3A-43BA-B2F0-9FF7BBC84F2E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954060" y="6044131"/>
                  <a:ext cx="18072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CA2B53B7-9EF7-42B4-BFCC-33E4DC09EFF8}"/>
                    </a:ext>
                  </a:extLst>
                </p14:cNvPr>
                <p14:cNvContentPartPr/>
                <p14:nvPr/>
              </p14:nvContentPartPr>
              <p14:xfrm>
                <a:off x="8192740" y="6119011"/>
                <a:ext cx="183600" cy="19296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CA2B53B7-9EF7-42B4-BFCC-33E4DC09EFF8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184100" y="6110011"/>
                  <a:ext cx="20124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359A48D6-A749-4DB7-BE8D-45E5C263D2D5}"/>
                    </a:ext>
                  </a:extLst>
                </p14:cNvPr>
                <p14:cNvContentPartPr/>
                <p14:nvPr/>
              </p14:nvContentPartPr>
              <p14:xfrm>
                <a:off x="8422780" y="6057811"/>
                <a:ext cx="110160" cy="27684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359A48D6-A749-4DB7-BE8D-45E5C263D2D5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8414140" y="6048811"/>
                  <a:ext cx="12780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5C4E068B-162C-4672-A5DC-41E9872C2A5A}"/>
                    </a:ext>
                  </a:extLst>
                </p14:cNvPr>
                <p14:cNvContentPartPr/>
                <p14:nvPr/>
              </p14:nvContentPartPr>
              <p14:xfrm>
                <a:off x="8626540" y="6101731"/>
                <a:ext cx="152280" cy="21708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5C4E068B-162C-4672-A5DC-41E9872C2A5A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8617900" y="6092731"/>
                  <a:ext cx="16992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9A10A344-90D1-4167-8610-FB8752847B70}"/>
                    </a:ext>
                  </a:extLst>
                </p14:cNvPr>
                <p14:cNvContentPartPr/>
                <p14:nvPr/>
              </p14:nvContentPartPr>
              <p14:xfrm>
                <a:off x="8971060" y="6075451"/>
                <a:ext cx="298440" cy="25992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9A10A344-90D1-4167-8610-FB8752847B70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962420" y="6066811"/>
                  <a:ext cx="31608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BC18263A-A86C-4F68-9898-D67CD147A86C}"/>
                    </a:ext>
                  </a:extLst>
                </p14:cNvPr>
                <p14:cNvContentPartPr/>
                <p14:nvPr/>
              </p14:nvContentPartPr>
              <p14:xfrm>
                <a:off x="9221980" y="6135211"/>
                <a:ext cx="2520" cy="468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BC18263A-A86C-4F68-9898-D67CD147A86C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9213340" y="6126571"/>
                  <a:ext cx="201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2390FFC6-2B6C-4790-ABFC-3A9C2D333863}"/>
                    </a:ext>
                  </a:extLst>
                </p14:cNvPr>
                <p14:cNvContentPartPr/>
                <p14:nvPr/>
              </p14:nvContentPartPr>
              <p14:xfrm>
                <a:off x="9332860" y="5954851"/>
                <a:ext cx="20520" cy="35856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2390FFC6-2B6C-4790-ABFC-3A9C2D333863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9323860" y="5946211"/>
                  <a:ext cx="3816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816DCB05-E3BF-4DBF-A68A-C90D9A208EC7}"/>
                    </a:ext>
                  </a:extLst>
                </p14:cNvPr>
                <p14:cNvContentPartPr/>
                <p14:nvPr/>
              </p14:nvContentPartPr>
              <p14:xfrm>
                <a:off x="9324220" y="6158971"/>
                <a:ext cx="454320" cy="22572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816DCB05-E3BF-4DBF-A68A-C90D9A208EC7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9315220" y="6150331"/>
                  <a:ext cx="471960" cy="24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748CB9C-9E28-4D68-A93B-82DE8F009108}"/>
              </a:ext>
            </a:extLst>
          </p:cNvPr>
          <p:cNvGrpSpPr/>
          <p:nvPr/>
        </p:nvGrpSpPr>
        <p:grpSpPr>
          <a:xfrm>
            <a:off x="10068700" y="6125851"/>
            <a:ext cx="295200" cy="186480"/>
            <a:chOff x="10068700" y="6125851"/>
            <a:chExt cx="295200" cy="18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B76838FD-97E8-42EE-BD2C-08720BD234E3}"/>
                    </a:ext>
                  </a:extLst>
                </p14:cNvPr>
                <p14:cNvContentPartPr/>
                <p14:nvPr/>
              </p14:nvContentPartPr>
              <p14:xfrm>
                <a:off x="10068700" y="6208651"/>
                <a:ext cx="114480" cy="612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B76838FD-97E8-42EE-BD2C-08720BD234E3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0059700" y="6200011"/>
                  <a:ext cx="1321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226E2F9D-CA72-49D5-B834-2C3E05447A22}"/>
                    </a:ext>
                  </a:extLst>
                </p14:cNvPr>
                <p14:cNvContentPartPr/>
                <p14:nvPr/>
              </p14:nvContentPartPr>
              <p14:xfrm>
                <a:off x="10127740" y="6276331"/>
                <a:ext cx="93240" cy="756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226E2F9D-CA72-49D5-B834-2C3E05447A22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0118740" y="6267331"/>
                  <a:ext cx="1108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11942743-7DC8-4CDF-866D-AC7CED5C8B14}"/>
                    </a:ext>
                  </a:extLst>
                </p14:cNvPr>
                <p14:cNvContentPartPr/>
                <p14:nvPr/>
              </p14:nvContentPartPr>
              <p14:xfrm>
                <a:off x="10173100" y="6125851"/>
                <a:ext cx="186840" cy="11124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11942743-7DC8-4CDF-866D-AC7CED5C8B14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0164460" y="6117211"/>
                  <a:ext cx="2044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C60A6A25-3F49-42FA-8265-8685019FFFF5}"/>
                    </a:ext>
                  </a:extLst>
                </p14:cNvPr>
                <p14:cNvContentPartPr/>
                <p14:nvPr/>
              </p14:nvContentPartPr>
              <p14:xfrm>
                <a:off x="10222060" y="6302611"/>
                <a:ext cx="141840" cy="972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C60A6A25-3F49-42FA-8265-8685019FFFF5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0213060" y="6293971"/>
                  <a:ext cx="15948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7E14D7A7-DDDE-44D0-B60A-0679AA47B5B7}"/>
              </a:ext>
            </a:extLst>
          </p:cNvPr>
          <p:cNvGrpSpPr/>
          <p:nvPr/>
        </p:nvGrpSpPr>
        <p:grpSpPr>
          <a:xfrm>
            <a:off x="10745140" y="5951611"/>
            <a:ext cx="1287000" cy="498240"/>
            <a:chOff x="10745140" y="5951611"/>
            <a:chExt cx="1287000" cy="49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F6609ADC-5452-4162-8F8E-8B014D525737}"/>
                    </a:ext>
                  </a:extLst>
                </p14:cNvPr>
                <p14:cNvContentPartPr/>
                <p14:nvPr/>
              </p14:nvContentPartPr>
              <p14:xfrm>
                <a:off x="10745140" y="6020011"/>
                <a:ext cx="133200" cy="40104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F6609ADC-5452-4162-8F8E-8B014D525737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0736140" y="6011011"/>
                  <a:ext cx="150840" cy="4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7F36D4D2-4449-4D74-A16C-86E985F3BE4B}"/>
                    </a:ext>
                  </a:extLst>
                </p14:cNvPr>
                <p14:cNvContentPartPr/>
                <p14:nvPr/>
              </p14:nvContentPartPr>
              <p14:xfrm>
                <a:off x="10960780" y="6106051"/>
                <a:ext cx="147960" cy="32472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7F36D4D2-4449-4D74-A16C-86E985F3BE4B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0951780" y="6097051"/>
                  <a:ext cx="16560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348613EF-AF45-4055-A086-435DAF9097C5}"/>
                    </a:ext>
                  </a:extLst>
                </p14:cNvPr>
                <p14:cNvContentPartPr/>
                <p14:nvPr/>
              </p14:nvContentPartPr>
              <p14:xfrm>
                <a:off x="11188300" y="6133411"/>
                <a:ext cx="177840" cy="31644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348613EF-AF45-4055-A086-435DAF9097C5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1179660" y="6124771"/>
                  <a:ext cx="19548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BB97EAAF-A36A-49F7-99BE-9AE628104992}"/>
                    </a:ext>
                  </a:extLst>
                </p14:cNvPr>
                <p14:cNvContentPartPr/>
                <p14:nvPr/>
              </p14:nvContentPartPr>
              <p14:xfrm>
                <a:off x="11537860" y="6284971"/>
                <a:ext cx="384120" cy="13896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BB97EAAF-A36A-49F7-99BE-9AE628104992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1528860" y="6275971"/>
                  <a:ext cx="4017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3599DF51-2343-4261-A3CA-5FD412AA3B30}"/>
                    </a:ext>
                  </a:extLst>
                </p14:cNvPr>
                <p14:cNvContentPartPr/>
                <p14:nvPr/>
              </p14:nvContentPartPr>
              <p14:xfrm>
                <a:off x="11871940" y="5951611"/>
                <a:ext cx="160200" cy="23580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3599DF51-2343-4261-A3CA-5FD412AA3B30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1862940" y="5942971"/>
                  <a:ext cx="177840" cy="253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8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8A59E4FB-6944-4504-85A8-D9BF3EA5D5B4}"/>
                  </a:ext>
                </a:extLst>
              </p14:cNvPr>
              <p14:cNvContentPartPr/>
              <p14:nvPr/>
            </p14:nvContentPartPr>
            <p14:xfrm>
              <a:off x="10667380" y="6571891"/>
              <a:ext cx="1319400" cy="3204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8A59E4FB-6944-4504-85A8-D9BF3EA5D5B4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10658380" y="6563251"/>
                <a:ext cx="133704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0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E66C800B-5588-4433-A3D7-A432555925B2}"/>
                  </a:ext>
                </a:extLst>
              </p14:cNvPr>
              <p14:cNvContentPartPr/>
              <p14:nvPr/>
            </p14:nvContentPartPr>
            <p14:xfrm>
              <a:off x="10766380" y="6698251"/>
              <a:ext cx="1364400" cy="3204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E66C800B-5588-4433-A3D7-A432555925B2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10757740" y="6689251"/>
                <a:ext cx="1382040" cy="4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6" name="Group 155">
            <a:extLst>
              <a:ext uri="{FF2B5EF4-FFF2-40B4-BE49-F238E27FC236}">
                <a16:creationId xmlns:a16="http://schemas.microsoft.com/office/drawing/2014/main" id="{69F76116-2558-4AA8-9293-495E1D21BB34}"/>
              </a:ext>
            </a:extLst>
          </p:cNvPr>
          <p:cNvGrpSpPr/>
          <p:nvPr/>
        </p:nvGrpSpPr>
        <p:grpSpPr>
          <a:xfrm>
            <a:off x="500980" y="3268891"/>
            <a:ext cx="619200" cy="540720"/>
            <a:chOff x="500980" y="3268891"/>
            <a:chExt cx="619200" cy="54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5212377F-7576-4EE3-AEF3-3A044FED4012}"/>
                    </a:ext>
                  </a:extLst>
                </p14:cNvPr>
                <p14:cNvContentPartPr/>
                <p14:nvPr/>
              </p14:nvContentPartPr>
              <p14:xfrm>
                <a:off x="765220" y="3499291"/>
                <a:ext cx="15480" cy="17712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5212377F-7576-4EE3-AEF3-3A044FED4012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756220" y="3490291"/>
                  <a:ext cx="3312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3ADD2EA9-2469-401E-ACBF-FCA74F389864}"/>
                    </a:ext>
                  </a:extLst>
                </p14:cNvPr>
                <p14:cNvContentPartPr/>
                <p14:nvPr/>
              </p14:nvContentPartPr>
              <p14:xfrm>
                <a:off x="500980" y="3268891"/>
                <a:ext cx="619200" cy="54072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3ADD2EA9-2469-401E-ACBF-FCA74F389864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491980" y="3259891"/>
                  <a:ext cx="636840" cy="55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034DC809-699A-4147-BEA2-BF9C0B7EA97F}"/>
              </a:ext>
            </a:extLst>
          </p:cNvPr>
          <p:cNvGrpSpPr/>
          <p:nvPr/>
        </p:nvGrpSpPr>
        <p:grpSpPr>
          <a:xfrm>
            <a:off x="4739260" y="3251611"/>
            <a:ext cx="610920" cy="509760"/>
            <a:chOff x="4739260" y="3251611"/>
            <a:chExt cx="610920" cy="50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E2D693CA-AE7C-49A6-BF43-448984614A9D}"/>
                    </a:ext>
                  </a:extLst>
                </p14:cNvPr>
                <p14:cNvContentPartPr/>
                <p14:nvPr/>
              </p14:nvContentPartPr>
              <p14:xfrm>
                <a:off x="4941220" y="3417571"/>
                <a:ext cx="205560" cy="16164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E2D693CA-AE7C-49A6-BF43-448984614A9D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4932580" y="3408931"/>
                  <a:ext cx="2232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90B34B51-AF8E-46A0-AED2-48CCAEE050B2}"/>
                    </a:ext>
                  </a:extLst>
                </p14:cNvPr>
                <p14:cNvContentPartPr/>
                <p14:nvPr/>
              </p14:nvContentPartPr>
              <p14:xfrm>
                <a:off x="4739260" y="3251611"/>
                <a:ext cx="610920" cy="50976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90B34B51-AF8E-46A0-AED2-48CCAEE050B2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4730260" y="3242611"/>
                  <a:ext cx="628560" cy="52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C8444450-B75C-412C-A910-6A9E3B5A5C3F}"/>
              </a:ext>
            </a:extLst>
          </p:cNvPr>
          <p:cNvGrpSpPr/>
          <p:nvPr/>
        </p:nvGrpSpPr>
        <p:grpSpPr>
          <a:xfrm>
            <a:off x="312700" y="4388491"/>
            <a:ext cx="514800" cy="648360"/>
            <a:chOff x="312700" y="4388491"/>
            <a:chExt cx="514800" cy="64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7D268549-428D-456C-8875-8C33F9494A3A}"/>
                    </a:ext>
                  </a:extLst>
                </p14:cNvPr>
                <p14:cNvContentPartPr/>
                <p14:nvPr/>
              </p14:nvContentPartPr>
              <p14:xfrm>
                <a:off x="455620" y="4580011"/>
                <a:ext cx="192960" cy="25596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7D268549-428D-456C-8875-8C33F9494A3A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446620" y="4571011"/>
                  <a:ext cx="21060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83FA4015-D6A1-4C9C-95F8-674C7057A7AE}"/>
                    </a:ext>
                  </a:extLst>
                </p14:cNvPr>
                <p14:cNvContentPartPr/>
                <p14:nvPr/>
              </p14:nvContentPartPr>
              <p14:xfrm>
                <a:off x="312700" y="4388491"/>
                <a:ext cx="514800" cy="64836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83FA4015-D6A1-4C9C-95F8-674C7057A7AE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303700" y="4379491"/>
                  <a:ext cx="532440" cy="66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5DBBAD3-2A79-452B-8663-2A13CCEE627F}"/>
              </a:ext>
            </a:extLst>
          </p:cNvPr>
          <p:cNvGrpSpPr/>
          <p:nvPr/>
        </p:nvGrpSpPr>
        <p:grpSpPr>
          <a:xfrm>
            <a:off x="204700" y="6521131"/>
            <a:ext cx="1009080" cy="279360"/>
            <a:chOff x="204700" y="6521131"/>
            <a:chExt cx="1009080" cy="27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F0294B65-C3A5-4BF2-B4DB-66D66A184432}"/>
                    </a:ext>
                  </a:extLst>
                </p14:cNvPr>
                <p14:cNvContentPartPr/>
                <p14:nvPr/>
              </p14:nvContentPartPr>
              <p14:xfrm>
                <a:off x="204700" y="6545251"/>
                <a:ext cx="111240" cy="25524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F0294B65-C3A5-4BF2-B4DB-66D66A184432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95700" y="6536251"/>
                  <a:ext cx="12888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B565C498-9CEC-408F-9250-CE9766EC02B3}"/>
                    </a:ext>
                  </a:extLst>
                </p14:cNvPr>
                <p14:cNvContentPartPr/>
                <p14:nvPr/>
              </p14:nvContentPartPr>
              <p14:xfrm>
                <a:off x="424660" y="6662971"/>
                <a:ext cx="8280" cy="900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B565C498-9CEC-408F-9250-CE9766EC02B3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415660" y="6653971"/>
                  <a:ext cx="259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280F0325-235B-46B0-A37B-502FE4D57B18}"/>
                    </a:ext>
                  </a:extLst>
                </p14:cNvPr>
                <p14:cNvContentPartPr/>
                <p14:nvPr/>
              </p14:nvContentPartPr>
              <p14:xfrm>
                <a:off x="610060" y="6597451"/>
                <a:ext cx="9000" cy="16020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280F0325-235B-46B0-A37B-502FE4D57B18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01060" y="6588811"/>
                  <a:ext cx="2664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E1AC22FA-DDAE-42D3-9494-77307886CE66}"/>
                    </a:ext>
                  </a:extLst>
                </p14:cNvPr>
                <p14:cNvContentPartPr/>
                <p14:nvPr/>
              </p14:nvContentPartPr>
              <p14:xfrm>
                <a:off x="444100" y="6521131"/>
                <a:ext cx="381240" cy="15372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E1AC22FA-DDAE-42D3-9494-77307886CE66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435100" y="6512491"/>
                  <a:ext cx="3988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6929D1FE-BFCA-4937-8E27-3A3CE0F42DF2}"/>
                    </a:ext>
                  </a:extLst>
                </p14:cNvPr>
                <p14:cNvContentPartPr/>
                <p14:nvPr/>
              </p14:nvContentPartPr>
              <p14:xfrm>
                <a:off x="972940" y="6562171"/>
                <a:ext cx="240840" cy="16596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6929D1FE-BFCA-4937-8E27-3A3CE0F42DF2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64300" y="6553171"/>
                  <a:ext cx="258480" cy="183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04126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459F3BC6-1264-487B-9451-F1BC32113D4A}"/>
              </a:ext>
            </a:extLst>
          </p:cNvPr>
          <p:cNvGrpSpPr/>
          <p:nvPr/>
        </p:nvGrpSpPr>
        <p:grpSpPr>
          <a:xfrm>
            <a:off x="922540" y="432091"/>
            <a:ext cx="3811680" cy="933120"/>
            <a:chOff x="922540" y="432091"/>
            <a:chExt cx="3811680" cy="93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B4CB97D5-1093-4286-9533-450CD0A1E991}"/>
                    </a:ext>
                  </a:extLst>
                </p14:cNvPr>
                <p14:cNvContentPartPr/>
                <p14:nvPr/>
              </p14:nvContentPartPr>
              <p14:xfrm>
                <a:off x="922540" y="690571"/>
                <a:ext cx="145440" cy="1641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B4CB97D5-1093-4286-9533-450CD0A1E99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13900" y="681571"/>
                  <a:ext cx="1630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DE6C9ED-0FD1-4F5E-B9EC-301028B9ED74}"/>
                    </a:ext>
                  </a:extLst>
                </p14:cNvPr>
                <p14:cNvContentPartPr/>
                <p14:nvPr/>
              </p14:nvContentPartPr>
              <p14:xfrm>
                <a:off x="1053580" y="676891"/>
                <a:ext cx="48240" cy="324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DE6C9ED-0FD1-4F5E-B9EC-301028B9ED7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44580" y="668251"/>
                  <a:ext cx="6588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4062D00-5B32-4D26-A282-73640A3EEA0A}"/>
                    </a:ext>
                  </a:extLst>
                </p14:cNvPr>
                <p14:cNvContentPartPr/>
                <p14:nvPr/>
              </p14:nvContentPartPr>
              <p14:xfrm>
                <a:off x="1172020" y="775531"/>
                <a:ext cx="19080" cy="2116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4062D00-5B32-4D26-A282-73640A3EEA0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163380" y="766531"/>
                  <a:ext cx="3672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0761311-42A9-430E-8345-E95979BC7FF0}"/>
                    </a:ext>
                  </a:extLst>
                </p14:cNvPr>
                <p14:cNvContentPartPr/>
                <p14:nvPr/>
              </p14:nvContentPartPr>
              <p14:xfrm>
                <a:off x="1251940" y="638371"/>
                <a:ext cx="306360" cy="3294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0761311-42A9-430E-8345-E95979BC7FF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42940" y="629371"/>
                  <a:ext cx="32400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E7A7315-375B-44D3-A96D-F7BC8314FB0D}"/>
                    </a:ext>
                  </a:extLst>
                </p14:cNvPr>
                <p14:cNvContentPartPr/>
                <p14:nvPr/>
              </p14:nvContentPartPr>
              <p14:xfrm>
                <a:off x="1545340" y="595171"/>
                <a:ext cx="217080" cy="3722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E7A7315-375B-44D3-A96D-F7BC8314FB0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536700" y="586171"/>
                  <a:ext cx="234720" cy="38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BA6579C-681D-4C8E-ADAB-828AC2E81CBE}"/>
                    </a:ext>
                  </a:extLst>
                </p14:cNvPr>
                <p14:cNvContentPartPr/>
                <p14:nvPr/>
              </p14:nvContentPartPr>
              <p14:xfrm>
                <a:off x="2273980" y="737731"/>
                <a:ext cx="164880" cy="1537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BA6579C-681D-4C8E-ADAB-828AC2E81CB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264980" y="728731"/>
                  <a:ext cx="18252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D1221E2-6296-43BC-B8FD-30CC63E66ABF}"/>
                    </a:ext>
                  </a:extLst>
                </p14:cNvPr>
                <p14:cNvContentPartPr/>
                <p14:nvPr/>
              </p14:nvContentPartPr>
              <p14:xfrm>
                <a:off x="2459740" y="584371"/>
                <a:ext cx="354600" cy="315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D1221E2-6296-43BC-B8FD-30CC63E66AB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451100" y="575371"/>
                  <a:ext cx="37224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9D94D4F-0915-4467-855E-4F69FC9B1667}"/>
                    </a:ext>
                  </a:extLst>
                </p14:cNvPr>
                <p14:cNvContentPartPr/>
                <p14:nvPr/>
              </p14:nvContentPartPr>
              <p14:xfrm>
                <a:off x="2890300" y="720811"/>
                <a:ext cx="93960" cy="1684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9D94D4F-0915-4467-855E-4F69FC9B166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881300" y="711811"/>
                  <a:ext cx="1116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B6E89A0-3212-4C3A-A23C-67C0A28810D2}"/>
                    </a:ext>
                  </a:extLst>
                </p14:cNvPr>
                <p14:cNvContentPartPr/>
                <p14:nvPr/>
              </p14:nvContentPartPr>
              <p14:xfrm>
                <a:off x="3056980" y="749611"/>
                <a:ext cx="132840" cy="1126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B6E89A0-3212-4C3A-A23C-67C0A28810D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8340" y="740611"/>
                  <a:ext cx="1504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6A38DEA-B9DF-449B-B1D9-327F6B646903}"/>
                    </a:ext>
                  </a:extLst>
                </p14:cNvPr>
                <p14:cNvContentPartPr/>
                <p14:nvPr/>
              </p14:nvContentPartPr>
              <p14:xfrm>
                <a:off x="3270820" y="447211"/>
                <a:ext cx="90720" cy="392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6A38DEA-B9DF-449B-B1D9-327F6B64690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261820" y="438211"/>
                  <a:ext cx="108360" cy="40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F286B63-B0B0-4E27-9FB4-D802509489EA}"/>
                    </a:ext>
                  </a:extLst>
                </p14:cNvPr>
                <p14:cNvContentPartPr/>
                <p14:nvPr/>
              </p14:nvContentPartPr>
              <p14:xfrm>
                <a:off x="3474940" y="710731"/>
                <a:ext cx="227880" cy="1278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F286B63-B0B0-4E27-9FB4-D802509489E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465940" y="702091"/>
                  <a:ext cx="2455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A44CCC5-5C6C-40EB-9463-571E2AA37D9A}"/>
                    </a:ext>
                  </a:extLst>
                </p14:cNvPr>
                <p14:cNvContentPartPr/>
                <p14:nvPr/>
              </p14:nvContentPartPr>
              <p14:xfrm>
                <a:off x="3774460" y="459811"/>
                <a:ext cx="104400" cy="3373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A44CCC5-5C6C-40EB-9463-571E2AA37D9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765460" y="451171"/>
                  <a:ext cx="12204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B7E0619-5159-46E1-A473-62310F910FC1}"/>
                    </a:ext>
                  </a:extLst>
                </p14:cNvPr>
                <p14:cNvContentPartPr/>
                <p14:nvPr/>
              </p14:nvContentPartPr>
              <p14:xfrm>
                <a:off x="3941140" y="688411"/>
                <a:ext cx="69480" cy="1137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B7E0619-5159-46E1-A473-62310F910FC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932140" y="679771"/>
                  <a:ext cx="871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161ABCA-24B5-4186-9FBF-C2A4DABC4294}"/>
                    </a:ext>
                  </a:extLst>
                </p14:cNvPr>
                <p14:cNvContentPartPr/>
                <p14:nvPr/>
              </p14:nvContentPartPr>
              <p14:xfrm>
                <a:off x="4086220" y="690211"/>
                <a:ext cx="446040" cy="1360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161ABCA-24B5-4186-9FBF-C2A4DABC429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077220" y="681571"/>
                  <a:ext cx="4636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AF01C90-871F-43AC-BD09-96DB6ED1F8DA}"/>
                    </a:ext>
                  </a:extLst>
                </p14:cNvPr>
                <p14:cNvContentPartPr/>
                <p14:nvPr/>
              </p14:nvContentPartPr>
              <p14:xfrm>
                <a:off x="3780940" y="432091"/>
                <a:ext cx="486360" cy="1202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AF01C90-871F-43AC-BD09-96DB6ED1F8D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771940" y="423091"/>
                  <a:ext cx="5040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D7D11CAA-BEED-41E8-9F80-8CEAD1E73126}"/>
                    </a:ext>
                  </a:extLst>
                </p14:cNvPr>
                <p14:cNvContentPartPr/>
                <p14:nvPr/>
              </p14:nvContentPartPr>
              <p14:xfrm>
                <a:off x="1058980" y="1078291"/>
                <a:ext cx="3675240" cy="286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D7D11CAA-BEED-41E8-9F80-8CEAD1E7312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50340" y="1069291"/>
                  <a:ext cx="3692880" cy="30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95DB03-44CE-4452-8C20-8F33A1E70614}"/>
              </a:ext>
            </a:extLst>
          </p:cNvPr>
          <p:cNvGrpSpPr/>
          <p:nvPr/>
        </p:nvGrpSpPr>
        <p:grpSpPr>
          <a:xfrm>
            <a:off x="1611940" y="1884331"/>
            <a:ext cx="911520" cy="260640"/>
            <a:chOff x="1611940" y="1884331"/>
            <a:chExt cx="911520" cy="26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D6B9115-AABB-4EA7-AA41-D87220B0DCF3}"/>
                    </a:ext>
                  </a:extLst>
                </p14:cNvPr>
                <p14:cNvContentPartPr/>
                <p14:nvPr/>
              </p14:nvContentPartPr>
              <p14:xfrm>
                <a:off x="1611940" y="1884331"/>
                <a:ext cx="266040" cy="2606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D6B9115-AABB-4EA7-AA41-D87220B0DCF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603300" y="1875691"/>
                  <a:ext cx="28368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8AF1D32-FC35-4EE7-946D-69F7FC9969CA}"/>
                    </a:ext>
                  </a:extLst>
                </p14:cNvPr>
                <p14:cNvContentPartPr/>
                <p14:nvPr/>
              </p14:nvContentPartPr>
              <p14:xfrm>
                <a:off x="1905700" y="1987291"/>
                <a:ext cx="169200" cy="1080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8AF1D32-FC35-4EE7-946D-69F7FC9969C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897060" y="1978291"/>
                  <a:ext cx="1868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222F31E-19DD-4A64-9F7F-CCDBD7B646A9}"/>
                    </a:ext>
                  </a:extLst>
                </p14:cNvPr>
                <p14:cNvContentPartPr/>
                <p14:nvPr/>
              </p14:nvContentPartPr>
              <p14:xfrm>
                <a:off x="2165980" y="1915291"/>
                <a:ext cx="101520" cy="2001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222F31E-19DD-4A64-9F7F-CCDBD7B646A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156980" y="1906291"/>
                  <a:ext cx="11916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943A08C-C46F-4F6F-8D97-41F2DCE57D57}"/>
                    </a:ext>
                  </a:extLst>
                </p14:cNvPr>
                <p14:cNvContentPartPr/>
                <p14:nvPr/>
              </p14:nvContentPartPr>
              <p14:xfrm>
                <a:off x="2152300" y="1946251"/>
                <a:ext cx="152640" cy="1396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943A08C-C46F-4F6F-8D97-41F2DCE57D5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143300" y="1937251"/>
                  <a:ext cx="1702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C89AFEF-1C21-4925-9E1E-51AD6B84C098}"/>
                    </a:ext>
                  </a:extLst>
                </p14:cNvPr>
                <p14:cNvContentPartPr/>
                <p14:nvPr/>
              </p14:nvContentPartPr>
              <p14:xfrm>
                <a:off x="2516620" y="2104291"/>
                <a:ext cx="6840" cy="61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C89AFEF-1C21-4925-9E1E-51AD6B84C09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507980" y="2095651"/>
                  <a:ext cx="24480" cy="2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81611D0-4CC7-4F7C-98E6-139D62A1CC71}"/>
              </a:ext>
            </a:extLst>
          </p:cNvPr>
          <p:cNvGrpSpPr/>
          <p:nvPr/>
        </p:nvGrpSpPr>
        <p:grpSpPr>
          <a:xfrm>
            <a:off x="2949340" y="1671931"/>
            <a:ext cx="1215000" cy="403560"/>
            <a:chOff x="2949340" y="1671931"/>
            <a:chExt cx="1215000" cy="40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D63EE12-DBC5-4934-8E6C-FD6F1AF11E49}"/>
                    </a:ext>
                  </a:extLst>
                </p14:cNvPr>
                <p14:cNvContentPartPr/>
                <p14:nvPr/>
              </p14:nvContentPartPr>
              <p14:xfrm>
                <a:off x="2949340" y="1944451"/>
                <a:ext cx="205920" cy="1310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D63EE12-DBC5-4934-8E6C-FD6F1AF11E4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940340" y="1935451"/>
                  <a:ext cx="2235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1DCF65F-AAEA-4FE4-B253-1E0385137150}"/>
                    </a:ext>
                  </a:extLst>
                </p14:cNvPr>
                <p14:cNvContentPartPr/>
                <p14:nvPr/>
              </p14:nvContentPartPr>
              <p14:xfrm>
                <a:off x="3182980" y="1904851"/>
                <a:ext cx="296640" cy="108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1DCF65F-AAEA-4FE4-B253-1E038513715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173980" y="1895851"/>
                  <a:ext cx="3142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8608516-8336-4255-BA79-3611C9F83344}"/>
                    </a:ext>
                  </a:extLst>
                </p14:cNvPr>
                <p14:cNvContentPartPr/>
                <p14:nvPr/>
              </p14:nvContentPartPr>
              <p14:xfrm>
                <a:off x="3528940" y="1671931"/>
                <a:ext cx="580680" cy="342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8608516-8336-4255-BA79-3611C9F8334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520300" y="1662931"/>
                  <a:ext cx="59832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AB02FED-3A22-4ED9-BBF3-F346B0C10E31}"/>
                    </a:ext>
                  </a:extLst>
                </p14:cNvPr>
                <p14:cNvContentPartPr/>
                <p14:nvPr/>
              </p14:nvContentPartPr>
              <p14:xfrm>
                <a:off x="4061740" y="1815571"/>
                <a:ext cx="102600" cy="860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AB02FED-3A22-4ED9-BBF3-F346B0C10E3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053100" y="1806571"/>
                  <a:ext cx="120240" cy="10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939CF61-BD24-4876-A7F0-C7D73CEEE09C}"/>
              </a:ext>
            </a:extLst>
          </p:cNvPr>
          <p:cNvGrpSpPr/>
          <p:nvPr/>
        </p:nvGrpSpPr>
        <p:grpSpPr>
          <a:xfrm>
            <a:off x="4728820" y="1489771"/>
            <a:ext cx="1688400" cy="609840"/>
            <a:chOff x="4728820" y="1489771"/>
            <a:chExt cx="1688400" cy="60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A0BD511-5D51-4E08-AD9F-90A78D484062}"/>
                    </a:ext>
                  </a:extLst>
                </p14:cNvPr>
                <p14:cNvContentPartPr/>
                <p14:nvPr/>
              </p14:nvContentPartPr>
              <p14:xfrm>
                <a:off x="4728820" y="1753651"/>
                <a:ext cx="191160" cy="3459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A0BD511-5D51-4E08-AD9F-90A78D48406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719820" y="1745011"/>
                  <a:ext cx="20880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7030CA9-74F5-4400-8C9C-4AD06BC94BD9}"/>
                    </a:ext>
                  </a:extLst>
                </p14:cNvPr>
                <p14:cNvContentPartPr/>
                <p14:nvPr/>
              </p14:nvContentPartPr>
              <p14:xfrm>
                <a:off x="4953100" y="1807651"/>
                <a:ext cx="133920" cy="810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7030CA9-74F5-4400-8C9C-4AD06BC94BD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944100" y="1798651"/>
                  <a:ext cx="1515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5870485-61E1-47C0-BD5B-ED1FF07EDAA2}"/>
                    </a:ext>
                  </a:extLst>
                </p14:cNvPr>
                <p14:cNvContentPartPr/>
                <p14:nvPr/>
              </p14:nvContentPartPr>
              <p14:xfrm>
                <a:off x="5138500" y="1731331"/>
                <a:ext cx="168480" cy="1886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5870485-61E1-47C0-BD5B-ED1FF07EDAA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129860" y="1722331"/>
                  <a:ext cx="1861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4177660-2535-4AB0-95EB-7E3322391F44}"/>
                    </a:ext>
                  </a:extLst>
                </p14:cNvPr>
                <p14:cNvContentPartPr/>
                <p14:nvPr/>
              </p14:nvContentPartPr>
              <p14:xfrm>
                <a:off x="5380060" y="1751851"/>
                <a:ext cx="142560" cy="1731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4177660-2535-4AB0-95EB-7E3322391F4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371420" y="1742851"/>
                  <a:ext cx="1602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8D3B649-A4AA-48C6-8B13-5C1DFB112D60}"/>
                    </a:ext>
                  </a:extLst>
                </p14:cNvPr>
                <p14:cNvContentPartPr/>
                <p14:nvPr/>
              </p14:nvContentPartPr>
              <p14:xfrm>
                <a:off x="5632060" y="1658611"/>
                <a:ext cx="30600" cy="2361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8D3B649-A4AA-48C6-8B13-5C1DFB112D6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623420" y="1649971"/>
                  <a:ext cx="4824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FAB2DE3-D94D-4186-8377-E5A0CF21307E}"/>
                    </a:ext>
                  </a:extLst>
                </p14:cNvPr>
                <p14:cNvContentPartPr/>
                <p14:nvPr/>
              </p14:nvContentPartPr>
              <p14:xfrm>
                <a:off x="5814580" y="1489771"/>
                <a:ext cx="86040" cy="3758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FAB2DE3-D94D-4186-8377-E5A0CF21307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805940" y="1481131"/>
                  <a:ext cx="10368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863BF21-2F7B-4B29-A3AA-2179E70A78B9}"/>
                    </a:ext>
                  </a:extLst>
                </p14:cNvPr>
                <p14:cNvContentPartPr/>
                <p14:nvPr/>
              </p14:nvContentPartPr>
              <p14:xfrm>
                <a:off x="5852380" y="1500571"/>
                <a:ext cx="310320" cy="4334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863BF21-2F7B-4B29-A3AA-2179E70A78B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843740" y="1491931"/>
                  <a:ext cx="327960" cy="45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10F8C18-5B61-4919-ACD9-0550151A13BC}"/>
                    </a:ext>
                  </a:extLst>
                </p14:cNvPr>
                <p14:cNvContentPartPr/>
                <p14:nvPr/>
              </p14:nvContentPartPr>
              <p14:xfrm>
                <a:off x="6204100" y="1653571"/>
                <a:ext cx="213120" cy="1879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10F8C18-5B61-4919-ACD9-0550151A13B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195460" y="1644931"/>
                  <a:ext cx="230760" cy="20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5C8990E-1A9C-4552-B1C3-5FF7947656AF}"/>
              </a:ext>
            </a:extLst>
          </p:cNvPr>
          <p:cNvGrpSpPr/>
          <p:nvPr/>
        </p:nvGrpSpPr>
        <p:grpSpPr>
          <a:xfrm>
            <a:off x="6862900" y="1631611"/>
            <a:ext cx="749520" cy="230760"/>
            <a:chOff x="6862900" y="1631611"/>
            <a:chExt cx="749520" cy="23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D658050-F358-4327-8B27-1C556B8F3065}"/>
                    </a:ext>
                  </a:extLst>
                </p14:cNvPr>
                <p14:cNvContentPartPr/>
                <p14:nvPr/>
              </p14:nvContentPartPr>
              <p14:xfrm>
                <a:off x="6862900" y="1706131"/>
                <a:ext cx="249480" cy="1562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D658050-F358-4327-8B27-1C556B8F306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854260" y="1697491"/>
                  <a:ext cx="26712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69022E9-5D94-4616-A529-5F7D34AA7203}"/>
                    </a:ext>
                  </a:extLst>
                </p14:cNvPr>
                <p14:cNvContentPartPr/>
                <p14:nvPr/>
              </p14:nvContentPartPr>
              <p14:xfrm>
                <a:off x="7173940" y="1631611"/>
                <a:ext cx="438480" cy="1746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69022E9-5D94-4616-A529-5F7D34AA720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164940" y="1622611"/>
                  <a:ext cx="456120" cy="19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4874A59-E3C8-4FB5-8AE5-28AE48765544}"/>
              </a:ext>
            </a:extLst>
          </p:cNvPr>
          <p:cNvGrpSpPr/>
          <p:nvPr/>
        </p:nvGrpSpPr>
        <p:grpSpPr>
          <a:xfrm>
            <a:off x="8399740" y="1251091"/>
            <a:ext cx="1485000" cy="530640"/>
            <a:chOff x="8399740" y="1251091"/>
            <a:chExt cx="1485000" cy="53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488E9DD-4406-4BD3-B329-5EE65955654B}"/>
                    </a:ext>
                  </a:extLst>
                </p14:cNvPr>
                <p14:cNvContentPartPr/>
                <p14:nvPr/>
              </p14:nvContentPartPr>
              <p14:xfrm>
                <a:off x="8399740" y="1354771"/>
                <a:ext cx="185760" cy="4003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488E9DD-4406-4BD3-B329-5EE65955654B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391100" y="1345771"/>
                  <a:ext cx="203400" cy="41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CB4638C-B0E2-405B-B869-C9B59A55DD89}"/>
                    </a:ext>
                  </a:extLst>
                </p14:cNvPr>
                <p14:cNvContentPartPr/>
                <p14:nvPr/>
              </p14:nvContentPartPr>
              <p14:xfrm>
                <a:off x="8695300" y="1347571"/>
                <a:ext cx="171720" cy="3348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CB4638C-B0E2-405B-B869-C9B59A55DD8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686660" y="1338571"/>
                  <a:ext cx="18936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7A3C6C2C-C731-459C-8BFD-A5DD84B4E039}"/>
                    </a:ext>
                  </a:extLst>
                </p14:cNvPr>
                <p14:cNvContentPartPr/>
                <p14:nvPr/>
              </p14:nvContentPartPr>
              <p14:xfrm>
                <a:off x="8951620" y="1357651"/>
                <a:ext cx="201960" cy="3538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7A3C6C2C-C731-459C-8BFD-A5DD84B4E03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942980" y="1349011"/>
                  <a:ext cx="21960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95005B7-6615-48B1-9812-58AB8BF2BDF1}"/>
                    </a:ext>
                  </a:extLst>
                </p14:cNvPr>
                <p14:cNvContentPartPr/>
                <p14:nvPr/>
              </p14:nvContentPartPr>
              <p14:xfrm>
                <a:off x="9291100" y="1620091"/>
                <a:ext cx="486360" cy="1616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95005B7-6615-48B1-9812-58AB8BF2BDF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282100" y="1611091"/>
                  <a:ext cx="5040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A44E1AE-4E2B-442B-902F-CF57ABF7020D}"/>
                    </a:ext>
                  </a:extLst>
                </p14:cNvPr>
                <p14:cNvContentPartPr/>
                <p14:nvPr/>
              </p14:nvContentPartPr>
              <p14:xfrm>
                <a:off x="9685660" y="1251091"/>
                <a:ext cx="199080" cy="2217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A44E1AE-4E2B-442B-902F-CF57ABF7020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676660" y="1242091"/>
                  <a:ext cx="216720" cy="239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A6F80931-B37F-4F78-9409-0524D72CE910}"/>
                  </a:ext>
                </a:extLst>
              </p14:cNvPr>
              <p14:cNvContentPartPr/>
              <p14:nvPr/>
            </p14:nvContentPartPr>
            <p14:xfrm>
              <a:off x="10201180" y="1382131"/>
              <a:ext cx="291960" cy="61488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A6F80931-B37F-4F78-9409-0524D72CE910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0192180" y="1373131"/>
                <a:ext cx="309600" cy="632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0764B68B-2A7C-4B0A-9996-A3621BA68CF6}"/>
              </a:ext>
            </a:extLst>
          </p:cNvPr>
          <p:cNvGrpSpPr/>
          <p:nvPr/>
        </p:nvGrpSpPr>
        <p:grpSpPr>
          <a:xfrm>
            <a:off x="10831900" y="1238491"/>
            <a:ext cx="1062360" cy="638280"/>
            <a:chOff x="10831900" y="1238491"/>
            <a:chExt cx="1062360" cy="63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E967421-29FF-4105-AE49-449BA72E5F0B}"/>
                    </a:ext>
                  </a:extLst>
                </p14:cNvPr>
                <p14:cNvContentPartPr/>
                <p14:nvPr/>
              </p14:nvContentPartPr>
              <p14:xfrm>
                <a:off x="10831900" y="1292851"/>
                <a:ext cx="37800" cy="3106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E967421-29FF-4105-AE49-449BA72E5F0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823260" y="1284211"/>
                  <a:ext cx="5544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A30846C-DEB6-46FB-8486-189C327AAF11}"/>
                    </a:ext>
                  </a:extLst>
                </p14:cNvPr>
                <p14:cNvContentPartPr/>
                <p14:nvPr/>
              </p14:nvContentPartPr>
              <p14:xfrm>
                <a:off x="11041060" y="1238491"/>
                <a:ext cx="61560" cy="3722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A30846C-DEB6-46FB-8486-189C327AAF1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1032060" y="1229851"/>
                  <a:ext cx="79200" cy="38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EF1799C2-FC44-49E7-961C-FB7FFE55581D}"/>
                    </a:ext>
                  </a:extLst>
                </p14:cNvPr>
                <p14:cNvContentPartPr/>
                <p14:nvPr/>
              </p14:nvContentPartPr>
              <p14:xfrm>
                <a:off x="10928380" y="1495531"/>
                <a:ext cx="132480" cy="169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EF1799C2-FC44-49E7-961C-FB7FFE55581D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919380" y="1486891"/>
                  <a:ext cx="1501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4E641FA5-5BA3-4F10-AEB8-278FEFF0186E}"/>
                    </a:ext>
                  </a:extLst>
                </p14:cNvPr>
                <p14:cNvContentPartPr/>
                <p14:nvPr/>
              </p14:nvContentPartPr>
              <p14:xfrm>
                <a:off x="11164540" y="1632691"/>
                <a:ext cx="174960" cy="1677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4E641FA5-5BA3-4F10-AEB8-278FEFF0186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155900" y="1624051"/>
                  <a:ext cx="1926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BB5BA11F-5966-41E8-A2B3-A8E4D7FE0B58}"/>
                    </a:ext>
                  </a:extLst>
                </p14:cNvPr>
                <p14:cNvContentPartPr/>
                <p14:nvPr/>
              </p14:nvContentPartPr>
              <p14:xfrm>
                <a:off x="11559460" y="1589491"/>
                <a:ext cx="170640" cy="2872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BB5BA11F-5966-41E8-A2B3-A8E4D7FE0B5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1550460" y="1580851"/>
                  <a:ext cx="18828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5CE3BAB6-BBEF-47A9-8C2A-2E9EDDA6D2B7}"/>
                    </a:ext>
                  </a:extLst>
                </p14:cNvPr>
                <p14:cNvContentPartPr/>
                <p14:nvPr/>
              </p14:nvContentPartPr>
              <p14:xfrm>
                <a:off x="11479180" y="1431451"/>
                <a:ext cx="415080" cy="3470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5CE3BAB6-BBEF-47A9-8C2A-2E9EDDA6D2B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470180" y="1422811"/>
                  <a:ext cx="432720" cy="36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7687198-AC9E-4E06-91AB-D293233662B3}"/>
              </a:ext>
            </a:extLst>
          </p:cNvPr>
          <p:cNvGrpSpPr/>
          <p:nvPr/>
        </p:nvGrpSpPr>
        <p:grpSpPr>
          <a:xfrm>
            <a:off x="1243300" y="2817811"/>
            <a:ext cx="1731600" cy="573480"/>
            <a:chOff x="1243300" y="2817811"/>
            <a:chExt cx="1731600" cy="57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5DB62F93-BF10-4230-8254-98AF39552DD3}"/>
                    </a:ext>
                  </a:extLst>
                </p14:cNvPr>
                <p14:cNvContentPartPr/>
                <p14:nvPr/>
              </p14:nvContentPartPr>
              <p14:xfrm>
                <a:off x="1243300" y="2929771"/>
                <a:ext cx="163800" cy="4003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5DB62F93-BF10-4230-8254-98AF39552DD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234660" y="2920771"/>
                  <a:ext cx="181440" cy="41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736EB25-822D-41AC-8947-1E3F3C30240D}"/>
                    </a:ext>
                  </a:extLst>
                </p14:cNvPr>
                <p14:cNvContentPartPr/>
                <p14:nvPr/>
              </p14:nvContentPartPr>
              <p14:xfrm>
                <a:off x="1319980" y="3085291"/>
                <a:ext cx="302760" cy="1742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736EB25-822D-41AC-8947-1E3F3C30240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311340" y="3076651"/>
                  <a:ext cx="32040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9EDA77B3-66F3-417D-99CF-5AE14D3DD38C}"/>
                    </a:ext>
                  </a:extLst>
                </p14:cNvPr>
                <p14:cNvContentPartPr/>
                <p14:nvPr/>
              </p14:nvContentPartPr>
              <p14:xfrm>
                <a:off x="1718860" y="2818531"/>
                <a:ext cx="19080" cy="3920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9EDA77B3-66F3-417D-99CF-5AE14D3DD38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710220" y="2809891"/>
                  <a:ext cx="36720" cy="40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D6F73DB7-EFF9-490A-83F5-D4FFAF22BADD}"/>
                    </a:ext>
                  </a:extLst>
                </p14:cNvPr>
                <p14:cNvContentPartPr/>
                <p14:nvPr/>
              </p14:nvContentPartPr>
              <p14:xfrm>
                <a:off x="1733260" y="3069451"/>
                <a:ext cx="319320" cy="1324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D6F73DB7-EFF9-490A-83F5-D4FFAF22BAD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724620" y="3060451"/>
                  <a:ext cx="3369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93FFD9C-3DC1-49B2-953D-5C0B3588CB5F}"/>
                    </a:ext>
                  </a:extLst>
                </p14:cNvPr>
                <p14:cNvContentPartPr/>
                <p14:nvPr/>
              </p14:nvContentPartPr>
              <p14:xfrm>
                <a:off x="2129980" y="2817811"/>
                <a:ext cx="478080" cy="40500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93FFD9C-3DC1-49B2-953D-5C0B3588CB5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121340" y="2809171"/>
                  <a:ext cx="49572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6042EB15-13AE-4D22-ABE2-4C9168B60B02}"/>
                    </a:ext>
                  </a:extLst>
                </p14:cNvPr>
                <p14:cNvContentPartPr/>
                <p14:nvPr/>
              </p14:nvContentPartPr>
              <p14:xfrm>
                <a:off x="2753860" y="3019051"/>
                <a:ext cx="221040" cy="3722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6042EB15-13AE-4D22-ABE2-4C9168B60B0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744860" y="3010411"/>
                  <a:ext cx="238680" cy="38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F24319C-052A-4447-8593-EF0F1FDAEC5C}"/>
              </a:ext>
            </a:extLst>
          </p:cNvPr>
          <p:cNvGrpSpPr/>
          <p:nvPr/>
        </p:nvGrpSpPr>
        <p:grpSpPr>
          <a:xfrm>
            <a:off x="3604540" y="2768491"/>
            <a:ext cx="689040" cy="678600"/>
            <a:chOff x="3604540" y="2768491"/>
            <a:chExt cx="689040" cy="67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4DCBCA1D-F0D4-4558-B87C-94A668E31AAA}"/>
                    </a:ext>
                  </a:extLst>
                </p14:cNvPr>
                <p14:cNvContentPartPr/>
                <p14:nvPr/>
              </p14:nvContentPartPr>
              <p14:xfrm>
                <a:off x="3604540" y="3024811"/>
                <a:ext cx="245160" cy="4222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4DCBCA1D-F0D4-4558-B87C-94A668E31AA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595540" y="3016171"/>
                  <a:ext cx="262800" cy="43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DB1D6EFD-B75A-4D9B-92C7-85FB11D7F833}"/>
                    </a:ext>
                  </a:extLst>
                </p14:cNvPr>
                <p14:cNvContentPartPr/>
                <p14:nvPr/>
              </p14:nvContentPartPr>
              <p14:xfrm>
                <a:off x="3892900" y="2768491"/>
                <a:ext cx="320040" cy="3826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DB1D6EFD-B75A-4D9B-92C7-85FB11D7F833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883900" y="2759491"/>
                  <a:ext cx="33768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CBCF0403-4E0B-49CE-A4CB-7FCF7D10DFD5}"/>
                    </a:ext>
                  </a:extLst>
                </p14:cNvPr>
                <p14:cNvContentPartPr/>
                <p14:nvPr/>
              </p14:nvContentPartPr>
              <p14:xfrm>
                <a:off x="4186300" y="2912851"/>
                <a:ext cx="107280" cy="716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CBCF0403-4E0B-49CE-A4CB-7FCF7D10DFD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177300" y="2903851"/>
                  <a:ext cx="12492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2B8AA18-0916-4641-A8EF-546006729AE0}"/>
              </a:ext>
            </a:extLst>
          </p:cNvPr>
          <p:cNvGrpSpPr/>
          <p:nvPr/>
        </p:nvGrpSpPr>
        <p:grpSpPr>
          <a:xfrm>
            <a:off x="4878220" y="2745451"/>
            <a:ext cx="843120" cy="568800"/>
            <a:chOff x="4878220" y="2745451"/>
            <a:chExt cx="843120" cy="56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8CFE3EE3-D814-413F-8CFE-1F5BA3950261}"/>
                    </a:ext>
                  </a:extLst>
                </p14:cNvPr>
                <p14:cNvContentPartPr/>
                <p14:nvPr/>
              </p14:nvContentPartPr>
              <p14:xfrm>
                <a:off x="4878220" y="2745451"/>
                <a:ext cx="531360" cy="3744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8CFE3EE3-D814-413F-8CFE-1F5BA395026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869220" y="2736451"/>
                  <a:ext cx="54900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F1CBD40-3614-470D-97EB-B708341E2A98}"/>
                    </a:ext>
                  </a:extLst>
                </p14:cNvPr>
                <p14:cNvContentPartPr/>
                <p14:nvPr/>
              </p14:nvContentPartPr>
              <p14:xfrm>
                <a:off x="5466100" y="2951731"/>
                <a:ext cx="255240" cy="3625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F1CBD40-3614-470D-97EB-B708341E2A98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457460" y="2942731"/>
                  <a:ext cx="272880" cy="38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348FA18-EE11-44F9-98B9-46FD7AE239CF}"/>
              </a:ext>
            </a:extLst>
          </p:cNvPr>
          <p:cNvGrpSpPr/>
          <p:nvPr/>
        </p:nvGrpSpPr>
        <p:grpSpPr>
          <a:xfrm>
            <a:off x="6408580" y="2450611"/>
            <a:ext cx="1762560" cy="562680"/>
            <a:chOff x="6408580" y="2450611"/>
            <a:chExt cx="1762560" cy="56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355E795A-1B5D-4E50-9EB0-5B89BC19D37B}"/>
                    </a:ext>
                  </a:extLst>
                </p14:cNvPr>
                <p14:cNvContentPartPr/>
                <p14:nvPr/>
              </p14:nvContentPartPr>
              <p14:xfrm>
                <a:off x="6408580" y="2701531"/>
                <a:ext cx="192960" cy="3117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355E795A-1B5D-4E50-9EB0-5B89BC19D37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399580" y="2692531"/>
                  <a:ext cx="21060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B79A854B-F579-4108-A43C-031D9E9A05E1}"/>
                    </a:ext>
                  </a:extLst>
                </p14:cNvPr>
                <p14:cNvContentPartPr/>
                <p14:nvPr/>
              </p14:nvContentPartPr>
              <p14:xfrm>
                <a:off x="6455020" y="2672011"/>
                <a:ext cx="182880" cy="435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B79A854B-F579-4108-A43C-031D9E9A05E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446380" y="2663371"/>
                  <a:ext cx="2005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7D03FF67-4093-494C-AA08-053E9D693203}"/>
                    </a:ext>
                  </a:extLst>
                </p14:cNvPr>
                <p14:cNvContentPartPr/>
                <p14:nvPr/>
              </p14:nvContentPartPr>
              <p14:xfrm>
                <a:off x="6793060" y="2642131"/>
                <a:ext cx="203040" cy="3312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7D03FF67-4093-494C-AA08-053E9D69320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784420" y="2633491"/>
                  <a:ext cx="22068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4E42C86F-08DE-4DB2-8D3F-609CF51FC7D4}"/>
                    </a:ext>
                  </a:extLst>
                </p14:cNvPr>
                <p14:cNvContentPartPr/>
                <p14:nvPr/>
              </p14:nvContentPartPr>
              <p14:xfrm>
                <a:off x="7102660" y="2662651"/>
                <a:ext cx="235440" cy="2304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4E42C86F-08DE-4DB2-8D3F-609CF51FC7D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094020" y="2654011"/>
                  <a:ext cx="25308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E1A80AAE-CB9A-4B08-86A5-A46B2B01B7C8}"/>
                    </a:ext>
                  </a:extLst>
                </p14:cNvPr>
                <p14:cNvContentPartPr/>
                <p14:nvPr/>
              </p14:nvContentPartPr>
              <p14:xfrm>
                <a:off x="7483180" y="2778571"/>
                <a:ext cx="413280" cy="1465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E1A80AAE-CB9A-4B08-86A5-A46B2B01B7C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474180" y="2769571"/>
                  <a:ext cx="43092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A3D4DC29-C056-4D17-8804-23CBE4D2672B}"/>
                    </a:ext>
                  </a:extLst>
                </p14:cNvPr>
                <p14:cNvContentPartPr/>
                <p14:nvPr/>
              </p14:nvContentPartPr>
              <p14:xfrm>
                <a:off x="7929220" y="2450611"/>
                <a:ext cx="241920" cy="2577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A3D4DC29-C056-4D17-8804-23CBE4D2672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920220" y="2441611"/>
                  <a:ext cx="259560" cy="27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36D95E20-9E1D-4915-AA7B-898BBF91861D}"/>
                  </a:ext>
                </a:extLst>
              </p14:cNvPr>
              <p14:cNvContentPartPr/>
              <p14:nvPr/>
            </p14:nvContentPartPr>
            <p14:xfrm>
              <a:off x="8566420" y="2537011"/>
              <a:ext cx="324720" cy="54648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36D95E20-9E1D-4915-AA7B-898BBF91861D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8557420" y="2528371"/>
                <a:ext cx="342360" cy="56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oup 84">
            <a:extLst>
              <a:ext uri="{FF2B5EF4-FFF2-40B4-BE49-F238E27FC236}">
                <a16:creationId xmlns:a16="http://schemas.microsoft.com/office/drawing/2014/main" id="{BE976B36-BE5D-4A53-93FB-87ECC70DC16D}"/>
              </a:ext>
            </a:extLst>
          </p:cNvPr>
          <p:cNvGrpSpPr/>
          <p:nvPr/>
        </p:nvGrpSpPr>
        <p:grpSpPr>
          <a:xfrm>
            <a:off x="9337180" y="2403091"/>
            <a:ext cx="2419560" cy="595440"/>
            <a:chOff x="9337180" y="2403091"/>
            <a:chExt cx="2419560" cy="59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D3E0999F-DF8F-4982-9B07-5BE07ED040B8}"/>
                    </a:ext>
                  </a:extLst>
                </p14:cNvPr>
                <p14:cNvContentPartPr/>
                <p14:nvPr/>
              </p14:nvContentPartPr>
              <p14:xfrm>
                <a:off x="9337180" y="2422891"/>
                <a:ext cx="127440" cy="33408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D3E0999F-DF8F-4982-9B07-5BE07ED040B8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9328180" y="2414251"/>
                  <a:ext cx="14508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05F16271-808F-4EBB-8CC4-5C48ABD535A7}"/>
                    </a:ext>
                  </a:extLst>
                </p14:cNvPr>
                <p14:cNvContentPartPr/>
                <p14:nvPr/>
              </p14:nvContentPartPr>
              <p14:xfrm>
                <a:off x="9470380" y="2653291"/>
                <a:ext cx="158040" cy="3427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05F16271-808F-4EBB-8CC4-5C48ABD535A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461380" y="2644651"/>
                  <a:ext cx="17568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938CBFFE-66AD-4816-ABF0-66D75871C959}"/>
                    </a:ext>
                  </a:extLst>
                </p14:cNvPr>
                <p14:cNvContentPartPr/>
                <p14:nvPr/>
              </p14:nvContentPartPr>
              <p14:xfrm>
                <a:off x="9672340" y="2403091"/>
                <a:ext cx="700200" cy="58968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938CBFFE-66AD-4816-ABF0-66D75871C959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9663700" y="2394451"/>
                  <a:ext cx="717840" cy="60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059E8DB1-F239-498F-9F9F-8DE2CE73BE28}"/>
                    </a:ext>
                  </a:extLst>
                </p14:cNvPr>
                <p14:cNvContentPartPr/>
                <p14:nvPr/>
              </p14:nvContentPartPr>
              <p14:xfrm>
                <a:off x="10405660" y="2524051"/>
                <a:ext cx="398520" cy="1792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059E8DB1-F239-498F-9F9F-8DE2CE73BE2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0397020" y="2515051"/>
                  <a:ext cx="4161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A22A49C0-8A53-4E56-A4A4-58AF5C3CA5D4}"/>
                    </a:ext>
                  </a:extLst>
                </p14:cNvPr>
                <p14:cNvContentPartPr/>
                <p14:nvPr/>
              </p14:nvContentPartPr>
              <p14:xfrm>
                <a:off x="11067340" y="2574091"/>
                <a:ext cx="205560" cy="4244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A22A49C0-8A53-4E56-A4A4-58AF5C3CA5D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1058340" y="2565091"/>
                  <a:ext cx="22320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8601EBBE-090D-4F6F-AA1D-BA659FB1DC10}"/>
                    </a:ext>
                  </a:extLst>
                </p14:cNvPr>
                <p14:cNvContentPartPr/>
                <p14:nvPr/>
              </p14:nvContentPartPr>
              <p14:xfrm>
                <a:off x="11366140" y="2585611"/>
                <a:ext cx="390600" cy="16704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8601EBBE-090D-4F6F-AA1D-BA659FB1DC1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1357140" y="2576611"/>
                  <a:ext cx="408240" cy="18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E361BBE-60DB-4D9F-966A-6EAF026A8F11}"/>
              </a:ext>
            </a:extLst>
          </p:cNvPr>
          <p:cNvGrpSpPr/>
          <p:nvPr/>
        </p:nvGrpSpPr>
        <p:grpSpPr>
          <a:xfrm>
            <a:off x="939460" y="4076731"/>
            <a:ext cx="450720" cy="414360"/>
            <a:chOff x="939460" y="4076731"/>
            <a:chExt cx="450720" cy="41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E551FB8E-0893-4CFA-BDC5-3F7613D2A059}"/>
                    </a:ext>
                  </a:extLst>
                </p14:cNvPr>
                <p14:cNvContentPartPr/>
                <p14:nvPr/>
              </p14:nvContentPartPr>
              <p14:xfrm>
                <a:off x="939460" y="4076731"/>
                <a:ext cx="186840" cy="4143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E551FB8E-0893-4CFA-BDC5-3F7613D2A059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30820" y="4068091"/>
                  <a:ext cx="20448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1A83A9A6-D9F3-44A4-BC96-11AA9FAE9E21}"/>
                    </a:ext>
                  </a:extLst>
                </p14:cNvPr>
                <p14:cNvContentPartPr/>
                <p14:nvPr/>
              </p14:nvContentPartPr>
              <p14:xfrm>
                <a:off x="1236820" y="4289131"/>
                <a:ext cx="153360" cy="1263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1A83A9A6-D9F3-44A4-BC96-11AA9FAE9E21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227820" y="4280131"/>
                  <a:ext cx="171000" cy="14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8123B49-88BE-4AD2-A75A-F98BC7F7DAAD}"/>
              </a:ext>
            </a:extLst>
          </p:cNvPr>
          <p:cNvGrpSpPr/>
          <p:nvPr/>
        </p:nvGrpSpPr>
        <p:grpSpPr>
          <a:xfrm>
            <a:off x="1711660" y="4365811"/>
            <a:ext cx="369000" cy="43560"/>
            <a:chOff x="1711660" y="4365811"/>
            <a:chExt cx="369000" cy="4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F4AF44C5-85A3-4E2A-9BCD-55BDCD83EBCD}"/>
                    </a:ext>
                  </a:extLst>
                </p14:cNvPr>
                <p14:cNvContentPartPr/>
                <p14:nvPr/>
              </p14:nvContentPartPr>
              <p14:xfrm>
                <a:off x="1711660" y="4390291"/>
                <a:ext cx="30600" cy="190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F4AF44C5-85A3-4E2A-9BCD-55BDCD83EBCD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703020" y="4381651"/>
                  <a:ext cx="482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9A76B9BD-67B0-4E43-B415-014BD6B9C591}"/>
                    </a:ext>
                  </a:extLst>
                </p14:cNvPr>
                <p14:cNvContentPartPr/>
                <p14:nvPr/>
              </p14:nvContentPartPr>
              <p14:xfrm>
                <a:off x="1937380" y="4365811"/>
                <a:ext cx="360" cy="3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9A76B9BD-67B0-4E43-B415-014BD6B9C591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928740" y="435717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73308044-C967-44BF-859D-8BF7B8EFC467}"/>
                    </a:ext>
                  </a:extLst>
                </p14:cNvPr>
                <p14:cNvContentPartPr/>
                <p14:nvPr/>
              </p14:nvContentPartPr>
              <p14:xfrm>
                <a:off x="2072380" y="4375171"/>
                <a:ext cx="8280" cy="252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73308044-C967-44BF-859D-8BF7B8EFC467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063740" y="4366531"/>
                  <a:ext cx="2592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7A4C0B3-D425-48BC-82D6-86CF7BEF3EA6}"/>
              </a:ext>
            </a:extLst>
          </p:cNvPr>
          <p:cNvGrpSpPr/>
          <p:nvPr/>
        </p:nvGrpSpPr>
        <p:grpSpPr>
          <a:xfrm>
            <a:off x="2603020" y="4112731"/>
            <a:ext cx="1335600" cy="488520"/>
            <a:chOff x="2603020" y="4112731"/>
            <a:chExt cx="1335600" cy="48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7883C680-03C2-4ACE-B3B4-38CBC5533851}"/>
                    </a:ext>
                  </a:extLst>
                </p14:cNvPr>
                <p14:cNvContentPartPr/>
                <p14:nvPr/>
              </p14:nvContentPartPr>
              <p14:xfrm>
                <a:off x="2603020" y="4154131"/>
                <a:ext cx="107280" cy="2152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7883C680-03C2-4ACE-B3B4-38CBC553385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594020" y="4145131"/>
                  <a:ext cx="12492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6FC521F1-941E-4F10-B8DE-A2C47E502337}"/>
                    </a:ext>
                  </a:extLst>
                </p14:cNvPr>
                <p14:cNvContentPartPr/>
                <p14:nvPr/>
              </p14:nvContentPartPr>
              <p14:xfrm>
                <a:off x="2685820" y="4199851"/>
                <a:ext cx="96480" cy="40140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6FC521F1-941E-4F10-B8DE-A2C47E502337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677180" y="4191211"/>
                  <a:ext cx="11412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B9431072-7B5B-4B60-8969-8301E0DD55D6}"/>
                    </a:ext>
                  </a:extLst>
                </p14:cNvPr>
                <p14:cNvContentPartPr/>
                <p14:nvPr/>
              </p14:nvContentPartPr>
              <p14:xfrm>
                <a:off x="2834500" y="4316491"/>
                <a:ext cx="50760" cy="22500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B9431072-7B5B-4B60-8969-8301E0DD55D6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825860" y="4307491"/>
                  <a:ext cx="6840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01507915-9810-455C-AB32-63A6A0547E84}"/>
                    </a:ext>
                  </a:extLst>
                </p14:cNvPr>
                <p14:cNvContentPartPr/>
                <p14:nvPr/>
              </p14:nvContentPartPr>
              <p14:xfrm>
                <a:off x="2993980" y="4134691"/>
                <a:ext cx="262080" cy="40068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01507915-9810-455C-AB32-63A6A0547E84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984980" y="4125691"/>
                  <a:ext cx="279720" cy="41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EB210A47-6BE9-4951-9DC0-2A3A86DC1693}"/>
                    </a:ext>
                  </a:extLst>
                </p14:cNvPr>
                <p14:cNvContentPartPr/>
                <p14:nvPr/>
              </p14:nvContentPartPr>
              <p14:xfrm>
                <a:off x="3350380" y="4112731"/>
                <a:ext cx="203040" cy="40284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EB210A47-6BE9-4951-9DC0-2A3A86DC169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341740" y="4104091"/>
                  <a:ext cx="22068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BA303AC3-D3D8-4058-A503-720E5790118A}"/>
                    </a:ext>
                  </a:extLst>
                </p14:cNvPr>
                <p14:cNvContentPartPr/>
                <p14:nvPr/>
              </p14:nvContentPartPr>
              <p14:xfrm>
                <a:off x="3797500" y="4228651"/>
                <a:ext cx="141120" cy="1692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BA303AC3-D3D8-4058-A503-720E5790118A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788500" y="4220011"/>
                  <a:ext cx="1587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96601068-EEF8-42CB-9C14-2515E717DCAE}"/>
                    </a:ext>
                  </a:extLst>
                </p14:cNvPr>
                <p14:cNvContentPartPr/>
                <p14:nvPr/>
              </p14:nvContentPartPr>
              <p14:xfrm>
                <a:off x="3825220" y="4328731"/>
                <a:ext cx="108720" cy="208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96601068-EEF8-42CB-9C14-2515E717DCAE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816580" y="4319731"/>
                  <a:ext cx="12636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35997F2-2EE5-4987-BDC9-EB40490F4603}"/>
              </a:ext>
            </a:extLst>
          </p:cNvPr>
          <p:cNvGrpSpPr/>
          <p:nvPr/>
        </p:nvGrpSpPr>
        <p:grpSpPr>
          <a:xfrm>
            <a:off x="4459180" y="3950731"/>
            <a:ext cx="1149480" cy="745200"/>
            <a:chOff x="4459180" y="3950731"/>
            <a:chExt cx="1149480" cy="74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B230FC38-E807-4C69-BC23-5ECD43211C9D}"/>
                    </a:ext>
                  </a:extLst>
                </p14:cNvPr>
                <p14:cNvContentPartPr/>
                <p14:nvPr/>
              </p14:nvContentPartPr>
              <p14:xfrm>
                <a:off x="4621180" y="4010851"/>
                <a:ext cx="193680" cy="23148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B230FC38-E807-4C69-BC23-5ECD43211C9D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612180" y="4002211"/>
                  <a:ext cx="21132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4E23D57A-3131-41F9-9148-50F48CB3141A}"/>
                    </a:ext>
                  </a:extLst>
                </p14:cNvPr>
                <p14:cNvContentPartPr/>
                <p14:nvPr/>
              </p14:nvContentPartPr>
              <p14:xfrm>
                <a:off x="4658980" y="3979171"/>
                <a:ext cx="115920" cy="4212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4E23D57A-3131-41F9-9148-50F48CB3141A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650340" y="3970531"/>
                  <a:ext cx="1335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6A26C6C9-59BA-4DFE-B40B-BE2610500B22}"/>
                    </a:ext>
                  </a:extLst>
                </p14:cNvPr>
                <p14:cNvContentPartPr/>
                <p14:nvPr/>
              </p14:nvContentPartPr>
              <p14:xfrm>
                <a:off x="4921420" y="3950731"/>
                <a:ext cx="189360" cy="24012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6A26C6C9-59BA-4DFE-B40B-BE2610500B22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912420" y="3941731"/>
                  <a:ext cx="20700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24E62750-84BA-433F-B3ED-1262EB9C0219}"/>
                    </a:ext>
                  </a:extLst>
                </p14:cNvPr>
                <p14:cNvContentPartPr/>
                <p14:nvPr/>
              </p14:nvContentPartPr>
              <p14:xfrm>
                <a:off x="5230300" y="3970891"/>
                <a:ext cx="186840" cy="13032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24E62750-84BA-433F-B3ED-1262EB9C0219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221660" y="3962251"/>
                  <a:ext cx="2044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9ED44089-F585-4DDC-A351-F56C691958A7}"/>
                    </a:ext>
                  </a:extLst>
                </p14:cNvPr>
                <p14:cNvContentPartPr/>
                <p14:nvPr/>
              </p14:nvContentPartPr>
              <p14:xfrm>
                <a:off x="4459180" y="4230451"/>
                <a:ext cx="1149480" cy="1659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9ED44089-F585-4DDC-A351-F56C691958A7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450540" y="4221451"/>
                  <a:ext cx="11671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065605C9-10AB-444C-AFB4-C8756AFE4D0B}"/>
                    </a:ext>
                  </a:extLst>
                </p14:cNvPr>
                <p14:cNvContentPartPr/>
                <p14:nvPr/>
              </p14:nvContentPartPr>
              <p14:xfrm>
                <a:off x="4803700" y="4440331"/>
                <a:ext cx="163080" cy="25560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065605C9-10AB-444C-AFB4-C8756AFE4D0B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794700" y="4431331"/>
                  <a:ext cx="18072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9C5E70B0-7325-491B-ADDB-25442198A40C}"/>
                    </a:ext>
                  </a:extLst>
                </p14:cNvPr>
                <p14:cNvContentPartPr/>
                <p14:nvPr/>
              </p14:nvContentPartPr>
              <p14:xfrm>
                <a:off x="5070460" y="4413331"/>
                <a:ext cx="153000" cy="26928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9C5E70B0-7325-491B-ADDB-25442198A40C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061820" y="4404691"/>
                  <a:ext cx="17064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1E62ADFC-B58D-4716-B90E-29543C54F0BC}"/>
                    </a:ext>
                  </a:extLst>
                </p14:cNvPr>
                <p14:cNvContentPartPr/>
                <p14:nvPr/>
              </p14:nvContentPartPr>
              <p14:xfrm>
                <a:off x="5387980" y="4414051"/>
                <a:ext cx="194400" cy="27900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1E62ADFC-B58D-4716-B90E-29543C54F0BC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378980" y="4405051"/>
                  <a:ext cx="212040" cy="29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F0B5B93E-A3F3-4100-9831-FA4D7396D944}"/>
              </a:ext>
            </a:extLst>
          </p:cNvPr>
          <p:cNvGrpSpPr/>
          <p:nvPr/>
        </p:nvGrpSpPr>
        <p:grpSpPr>
          <a:xfrm>
            <a:off x="6033820" y="3995731"/>
            <a:ext cx="1073520" cy="322560"/>
            <a:chOff x="6033820" y="3995731"/>
            <a:chExt cx="1073520" cy="32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12CE55D2-E12B-4AAE-BAC9-55E07BBD837D}"/>
                    </a:ext>
                  </a:extLst>
                </p14:cNvPr>
                <p14:cNvContentPartPr/>
                <p14:nvPr/>
              </p14:nvContentPartPr>
              <p14:xfrm>
                <a:off x="6033820" y="4109491"/>
                <a:ext cx="204480" cy="19728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12CE55D2-E12B-4AAE-BAC9-55E07BBD837D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025180" y="4100491"/>
                  <a:ext cx="2221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F066DEA6-ED41-4AF2-B27E-608D9B7255F3}"/>
                    </a:ext>
                  </a:extLst>
                </p14:cNvPr>
                <p14:cNvContentPartPr/>
                <p14:nvPr/>
              </p14:nvContentPartPr>
              <p14:xfrm>
                <a:off x="6057580" y="4121011"/>
                <a:ext cx="172800" cy="19728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F066DEA6-ED41-4AF2-B27E-608D9B7255F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048940" y="4112011"/>
                  <a:ext cx="19044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C9854C34-34E3-4A8E-91DA-AF58F36CFAF9}"/>
                    </a:ext>
                  </a:extLst>
                </p14:cNvPr>
                <p14:cNvContentPartPr/>
                <p14:nvPr/>
              </p14:nvContentPartPr>
              <p14:xfrm>
                <a:off x="6476260" y="3995731"/>
                <a:ext cx="320400" cy="22860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C9854C34-34E3-4A8E-91DA-AF58F36CFAF9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467620" y="3987091"/>
                  <a:ext cx="33804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388110E7-D86D-4EF4-8439-31CA9C9DDE8A}"/>
                    </a:ext>
                  </a:extLst>
                </p14:cNvPr>
                <p14:cNvContentPartPr/>
                <p14:nvPr/>
              </p14:nvContentPartPr>
              <p14:xfrm>
                <a:off x="6916180" y="3996451"/>
                <a:ext cx="191160" cy="14976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388110E7-D86D-4EF4-8439-31CA9C9DDE8A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907180" y="3987811"/>
                  <a:ext cx="208800" cy="16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7B9FDB71-099B-494A-9FBA-E02EB8BDB0AB}"/>
              </a:ext>
            </a:extLst>
          </p:cNvPr>
          <p:cNvGrpSpPr/>
          <p:nvPr/>
        </p:nvGrpSpPr>
        <p:grpSpPr>
          <a:xfrm>
            <a:off x="7504420" y="4207771"/>
            <a:ext cx="190800" cy="81000"/>
            <a:chOff x="7504420" y="4207771"/>
            <a:chExt cx="190800" cy="8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31BB50DC-C2D3-40EB-86F5-9F469EE20322}"/>
                    </a:ext>
                  </a:extLst>
                </p14:cNvPr>
                <p14:cNvContentPartPr/>
                <p14:nvPr/>
              </p14:nvContentPartPr>
              <p14:xfrm>
                <a:off x="7504420" y="4207771"/>
                <a:ext cx="141840" cy="111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31BB50DC-C2D3-40EB-86F5-9F469EE20322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7495420" y="4199131"/>
                  <a:ext cx="1594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D471DA7A-7E1F-464E-9888-253086ECFE67}"/>
                    </a:ext>
                  </a:extLst>
                </p14:cNvPr>
                <p14:cNvContentPartPr/>
                <p14:nvPr/>
              </p14:nvContentPartPr>
              <p14:xfrm>
                <a:off x="7516660" y="4275451"/>
                <a:ext cx="178560" cy="1332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D471DA7A-7E1F-464E-9888-253086ECFE67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507660" y="4266451"/>
                  <a:ext cx="19620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9AA646B1-307F-4013-9C64-D0A6B2D588F0}"/>
              </a:ext>
            </a:extLst>
          </p:cNvPr>
          <p:cNvGrpSpPr/>
          <p:nvPr/>
        </p:nvGrpSpPr>
        <p:grpSpPr>
          <a:xfrm>
            <a:off x="8338180" y="3856051"/>
            <a:ext cx="657360" cy="387720"/>
            <a:chOff x="8338180" y="3856051"/>
            <a:chExt cx="657360" cy="38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637EE6E9-945C-432B-ADEF-7CEF1E9DBBD4}"/>
                    </a:ext>
                  </a:extLst>
                </p14:cNvPr>
                <p14:cNvContentPartPr/>
                <p14:nvPr/>
              </p14:nvContentPartPr>
              <p14:xfrm>
                <a:off x="8338180" y="3872971"/>
                <a:ext cx="307440" cy="37080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637EE6E9-945C-432B-ADEF-7CEF1E9DBBD4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329180" y="3863971"/>
                  <a:ext cx="32508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468CDD2F-9369-4D14-A435-4DA8DE7A1DF0}"/>
                    </a:ext>
                  </a:extLst>
                </p14:cNvPr>
                <p14:cNvContentPartPr/>
                <p14:nvPr/>
              </p14:nvContentPartPr>
              <p14:xfrm>
                <a:off x="8753980" y="3856051"/>
                <a:ext cx="241560" cy="37872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468CDD2F-9369-4D14-A435-4DA8DE7A1DF0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8744980" y="3847411"/>
                  <a:ext cx="259200" cy="39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C312F0EA-02E2-4F7A-B639-1E8CC04D17B9}"/>
              </a:ext>
            </a:extLst>
          </p:cNvPr>
          <p:cNvGrpSpPr/>
          <p:nvPr/>
        </p:nvGrpSpPr>
        <p:grpSpPr>
          <a:xfrm>
            <a:off x="9416020" y="3784051"/>
            <a:ext cx="357840" cy="452160"/>
            <a:chOff x="9416020" y="3784051"/>
            <a:chExt cx="357840" cy="45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D307E91A-EA86-4832-9135-4DEBD3C7CC68}"/>
                    </a:ext>
                  </a:extLst>
                </p14:cNvPr>
                <p14:cNvContentPartPr/>
                <p14:nvPr/>
              </p14:nvContentPartPr>
              <p14:xfrm>
                <a:off x="9453460" y="3908971"/>
                <a:ext cx="180720" cy="32724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D307E91A-EA86-4832-9135-4DEBD3C7CC68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9444460" y="3899971"/>
                  <a:ext cx="19836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E6FCE14E-3558-47E1-A2FB-40711C2009CB}"/>
                    </a:ext>
                  </a:extLst>
                </p14:cNvPr>
                <p14:cNvContentPartPr/>
                <p14:nvPr/>
              </p14:nvContentPartPr>
              <p14:xfrm>
                <a:off x="9416020" y="3784051"/>
                <a:ext cx="91440" cy="8568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E6FCE14E-3558-47E1-A2FB-40711C2009CB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9407380" y="3775411"/>
                  <a:ext cx="1090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31CC82A1-2FD3-45E6-A931-03FAF2D982A0}"/>
                    </a:ext>
                  </a:extLst>
                </p14:cNvPr>
                <p14:cNvContentPartPr/>
                <p14:nvPr/>
              </p14:nvContentPartPr>
              <p14:xfrm>
                <a:off x="9671980" y="4125691"/>
                <a:ext cx="101880" cy="7704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31CC82A1-2FD3-45E6-A931-03FAF2D982A0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9662980" y="4116691"/>
                  <a:ext cx="119520" cy="9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0175DF1-6669-4F3F-AC71-13D0D7DB2429}"/>
              </a:ext>
            </a:extLst>
          </p:cNvPr>
          <p:cNvGrpSpPr/>
          <p:nvPr/>
        </p:nvGrpSpPr>
        <p:grpSpPr>
          <a:xfrm>
            <a:off x="8303620" y="4484611"/>
            <a:ext cx="1711080" cy="220320"/>
            <a:chOff x="8303620" y="4484611"/>
            <a:chExt cx="1711080" cy="22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CC4353DE-2528-4A5D-B32D-A285B3D559E5}"/>
                    </a:ext>
                  </a:extLst>
                </p14:cNvPr>
                <p14:cNvContentPartPr/>
                <p14:nvPr/>
              </p14:nvContentPartPr>
              <p14:xfrm>
                <a:off x="8303620" y="4484611"/>
                <a:ext cx="1481760" cy="12024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CC4353DE-2528-4A5D-B32D-A285B3D559E5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294620" y="4475611"/>
                  <a:ext cx="14994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B4E7028B-4C15-4A53-9A8F-E727062129D5}"/>
                    </a:ext>
                  </a:extLst>
                </p14:cNvPr>
                <p14:cNvContentPartPr/>
                <p14:nvPr/>
              </p14:nvContentPartPr>
              <p14:xfrm>
                <a:off x="8547340" y="4542931"/>
                <a:ext cx="1467360" cy="16200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B4E7028B-4C15-4A53-9A8F-E727062129D5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538340" y="4533931"/>
                  <a:ext cx="1485000" cy="17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97E3CCCD-8747-4817-8D6D-81112D8ABF1E}"/>
              </a:ext>
            </a:extLst>
          </p:cNvPr>
          <p:cNvGrpSpPr/>
          <p:nvPr/>
        </p:nvGrpSpPr>
        <p:grpSpPr>
          <a:xfrm>
            <a:off x="284620" y="9451"/>
            <a:ext cx="3233520" cy="376560"/>
            <a:chOff x="284620" y="9451"/>
            <a:chExt cx="3233520" cy="37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73822FDE-EC1A-483F-87CF-82E68D727695}"/>
                    </a:ext>
                  </a:extLst>
                </p14:cNvPr>
                <p14:cNvContentPartPr/>
                <p14:nvPr/>
              </p14:nvContentPartPr>
              <p14:xfrm>
                <a:off x="284620" y="214291"/>
                <a:ext cx="189000" cy="17172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73822FDE-EC1A-483F-87CF-82E68D727695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75980" y="205291"/>
                  <a:ext cx="2066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1438B3D4-1410-46C7-B888-B1BDFAA9562F}"/>
                    </a:ext>
                  </a:extLst>
                </p14:cNvPr>
                <p14:cNvContentPartPr/>
                <p14:nvPr/>
              </p14:nvContentPartPr>
              <p14:xfrm>
                <a:off x="333220" y="117811"/>
                <a:ext cx="111600" cy="8748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1438B3D4-1410-46C7-B888-B1BDFAA9562F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24580" y="109171"/>
                  <a:ext cx="1292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8E63E76D-2C1D-4A74-825A-D6DCA2B2E301}"/>
                    </a:ext>
                  </a:extLst>
                </p14:cNvPr>
                <p14:cNvContentPartPr/>
                <p14:nvPr/>
              </p14:nvContentPartPr>
              <p14:xfrm>
                <a:off x="326020" y="212851"/>
                <a:ext cx="340200" cy="11376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8E63E76D-2C1D-4A74-825A-D6DCA2B2E301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317380" y="203851"/>
                  <a:ext cx="3578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9A641E80-A6AE-40FB-B768-2A5A888EACAE}"/>
                    </a:ext>
                  </a:extLst>
                </p14:cNvPr>
                <p14:cNvContentPartPr/>
                <p14:nvPr/>
              </p14:nvContentPartPr>
              <p14:xfrm>
                <a:off x="519340" y="246691"/>
                <a:ext cx="124560" cy="630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9A641E80-A6AE-40FB-B768-2A5A888EACAE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10700" y="237691"/>
                  <a:ext cx="1422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7288F380-76D3-42AA-B438-D79A640DBA66}"/>
                    </a:ext>
                  </a:extLst>
                </p14:cNvPr>
                <p14:cNvContentPartPr/>
                <p14:nvPr/>
              </p14:nvContentPartPr>
              <p14:xfrm>
                <a:off x="720580" y="204931"/>
                <a:ext cx="151920" cy="9720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7288F380-76D3-42AA-B438-D79A640DBA66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11940" y="196291"/>
                  <a:ext cx="1695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E9D96777-DB94-4328-8A9A-2439EF5547DD}"/>
                    </a:ext>
                  </a:extLst>
                </p14:cNvPr>
                <p14:cNvContentPartPr/>
                <p14:nvPr/>
              </p14:nvContentPartPr>
              <p14:xfrm>
                <a:off x="903820" y="222211"/>
                <a:ext cx="191520" cy="6840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E9D96777-DB94-4328-8A9A-2439EF5547DD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895180" y="213211"/>
                  <a:ext cx="2091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E24013CE-2B19-4EAC-8192-D2540C84A0A1}"/>
                    </a:ext>
                  </a:extLst>
                </p14:cNvPr>
                <p14:cNvContentPartPr/>
                <p14:nvPr/>
              </p14:nvContentPartPr>
              <p14:xfrm>
                <a:off x="1154020" y="172891"/>
                <a:ext cx="76320" cy="18864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E24013CE-2B19-4EAC-8192-D2540C84A0A1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145020" y="164251"/>
                  <a:ext cx="9396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E447D97D-0F54-4DDE-B35C-2ED21513F9E8}"/>
                    </a:ext>
                  </a:extLst>
                </p14:cNvPr>
                <p14:cNvContentPartPr/>
                <p14:nvPr/>
              </p14:nvContentPartPr>
              <p14:xfrm>
                <a:off x="1293340" y="62371"/>
                <a:ext cx="31320" cy="23904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E447D97D-0F54-4DDE-B35C-2ED21513F9E8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284700" y="53731"/>
                  <a:ext cx="4896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E460133D-EF50-4AC8-983B-604017E6DA01}"/>
                    </a:ext>
                  </a:extLst>
                </p14:cNvPr>
                <p14:cNvContentPartPr/>
                <p14:nvPr/>
              </p14:nvContentPartPr>
              <p14:xfrm>
                <a:off x="1358860" y="132931"/>
                <a:ext cx="140400" cy="14760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E460133D-EF50-4AC8-983B-604017E6DA01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350220" y="124291"/>
                  <a:ext cx="15804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F2105752-F2F6-4DB0-9926-94086E8FEBAB}"/>
                    </a:ext>
                  </a:extLst>
                </p14:cNvPr>
                <p14:cNvContentPartPr/>
                <p14:nvPr/>
              </p14:nvContentPartPr>
              <p14:xfrm>
                <a:off x="1642180" y="74611"/>
                <a:ext cx="194760" cy="20664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F2105752-F2F6-4DB0-9926-94086E8FEBAB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633540" y="65611"/>
                  <a:ext cx="21240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6BDF83E3-4766-4AC8-82CD-72D55EEA7D31}"/>
                    </a:ext>
                  </a:extLst>
                </p14:cNvPr>
                <p14:cNvContentPartPr/>
                <p14:nvPr/>
              </p14:nvContentPartPr>
              <p14:xfrm>
                <a:off x="2070580" y="156331"/>
                <a:ext cx="130320" cy="12384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6BDF83E3-4766-4AC8-82CD-72D55EEA7D31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2061580" y="147331"/>
                  <a:ext cx="1479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346C63E0-5242-48C8-A7F8-8903C17B1AB9}"/>
                    </a:ext>
                  </a:extLst>
                </p14:cNvPr>
                <p14:cNvContentPartPr/>
                <p14:nvPr/>
              </p14:nvContentPartPr>
              <p14:xfrm>
                <a:off x="2217100" y="167131"/>
                <a:ext cx="275400" cy="11448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346C63E0-5242-48C8-A7F8-8903C17B1AB9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2208460" y="158491"/>
                  <a:ext cx="2930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4398A0B9-6B30-4CFE-9C95-FCFA2D08A960}"/>
                    </a:ext>
                  </a:extLst>
                </p14:cNvPr>
                <p14:cNvContentPartPr/>
                <p14:nvPr/>
              </p14:nvContentPartPr>
              <p14:xfrm>
                <a:off x="2541100" y="47611"/>
                <a:ext cx="37080" cy="18144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4398A0B9-6B30-4CFE-9C95-FCFA2D08A960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2532100" y="38611"/>
                  <a:ext cx="5472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28CB9C58-2D9B-48BF-B7CB-496CFD9356C8}"/>
                    </a:ext>
                  </a:extLst>
                </p14:cNvPr>
                <p14:cNvContentPartPr/>
                <p14:nvPr/>
              </p14:nvContentPartPr>
              <p14:xfrm>
                <a:off x="2547580" y="144091"/>
                <a:ext cx="169920" cy="7236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28CB9C58-2D9B-48BF-B7CB-496CFD9356C8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2538580" y="135451"/>
                  <a:ext cx="1875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5615050A-257C-4D66-8775-44C031E0BCCB}"/>
                    </a:ext>
                  </a:extLst>
                </p14:cNvPr>
                <p14:cNvContentPartPr/>
                <p14:nvPr/>
              </p14:nvContentPartPr>
              <p14:xfrm>
                <a:off x="2690500" y="51931"/>
                <a:ext cx="4680" cy="324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5615050A-257C-4D66-8775-44C031E0BCCB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2681860" y="42931"/>
                  <a:ext cx="223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06DF7061-5261-488A-BA9C-8FD25595FB56}"/>
                    </a:ext>
                  </a:extLst>
                </p14:cNvPr>
                <p14:cNvContentPartPr/>
                <p14:nvPr/>
              </p14:nvContentPartPr>
              <p14:xfrm>
                <a:off x="2798500" y="119971"/>
                <a:ext cx="148680" cy="11016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06DF7061-5261-488A-BA9C-8FD25595FB56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789500" y="111331"/>
                  <a:ext cx="1663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21A2E38F-9ECA-4A97-A7A6-CB82348F618F}"/>
                    </a:ext>
                  </a:extLst>
                </p14:cNvPr>
                <p14:cNvContentPartPr/>
                <p14:nvPr/>
              </p14:nvContentPartPr>
              <p14:xfrm>
                <a:off x="2999020" y="125731"/>
                <a:ext cx="141840" cy="7092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21A2E38F-9ECA-4A97-A7A6-CB82348F618F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2990020" y="116731"/>
                  <a:ext cx="1594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F5F65166-2D5D-4A55-9A4E-04FB7AA2EA1A}"/>
                    </a:ext>
                  </a:extLst>
                </p14:cNvPr>
                <p14:cNvContentPartPr/>
                <p14:nvPr/>
              </p14:nvContentPartPr>
              <p14:xfrm>
                <a:off x="3173620" y="79291"/>
                <a:ext cx="68400" cy="10440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F5F65166-2D5D-4A55-9A4E-04FB7AA2EA1A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3164980" y="70651"/>
                  <a:ext cx="860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C911305C-AD4B-4237-A8B0-5B977CF731E5}"/>
                    </a:ext>
                  </a:extLst>
                </p14:cNvPr>
                <p14:cNvContentPartPr/>
                <p14:nvPr/>
              </p14:nvContentPartPr>
              <p14:xfrm>
                <a:off x="3363700" y="9451"/>
                <a:ext cx="154440" cy="20592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C911305C-AD4B-4237-A8B0-5B977CF731E5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3355060" y="451"/>
                  <a:ext cx="172080" cy="223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0237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msChannelId xmlns="531aed10-9a56-45f8-b267-efa0f740b906" xsi:nil="true"/>
    <Students xmlns="531aed10-9a56-45f8-b267-efa0f740b906">
      <UserInfo>
        <DisplayName/>
        <AccountId xsi:nil="true"/>
        <AccountType/>
      </UserInfo>
    </Students>
    <Student_Groups xmlns="531aed10-9a56-45f8-b267-efa0f740b906">
      <UserInfo>
        <DisplayName/>
        <AccountId xsi:nil="true"/>
        <AccountType/>
      </UserInfo>
    </Student_Groups>
    <Teams_Channel_Section_Location xmlns="531aed10-9a56-45f8-b267-efa0f740b906" xsi:nil="true"/>
    <AppVersion xmlns="531aed10-9a56-45f8-b267-efa0f740b906" xsi:nil="true"/>
    <LMS_Mappings xmlns="531aed10-9a56-45f8-b267-efa0f740b906" xsi:nil="true"/>
    <Invited_Teachers xmlns="531aed10-9a56-45f8-b267-efa0f740b906" xsi:nil="true"/>
    <Invited_Students xmlns="531aed10-9a56-45f8-b267-efa0f740b906" xsi:nil="true"/>
    <CultureName xmlns="531aed10-9a56-45f8-b267-efa0f740b906" xsi:nil="true"/>
    <Templates xmlns="531aed10-9a56-45f8-b267-efa0f740b906" xsi:nil="true"/>
    <Has_Teacher_Only_SectionGroup xmlns="531aed10-9a56-45f8-b267-efa0f740b906" xsi:nil="true"/>
    <DefaultSectionNames xmlns="531aed10-9a56-45f8-b267-efa0f740b906" xsi:nil="true"/>
    <Teachers xmlns="531aed10-9a56-45f8-b267-efa0f740b906">
      <UserInfo>
        <DisplayName/>
        <AccountId xsi:nil="true"/>
        <AccountType/>
      </UserInfo>
    </Teachers>
    <Math_Settings xmlns="531aed10-9a56-45f8-b267-efa0f740b906" xsi:nil="true"/>
    <Self_Registration_Enabled xmlns="531aed10-9a56-45f8-b267-efa0f740b906" xsi:nil="true"/>
    <Is_Collaboration_Space_Locked xmlns="531aed10-9a56-45f8-b267-efa0f740b906" xsi:nil="true"/>
    <NotebookType xmlns="531aed10-9a56-45f8-b267-efa0f740b906" xsi:nil="true"/>
    <Distribution_Groups xmlns="531aed10-9a56-45f8-b267-efa0f740b906" xsi:nil="true"/>
    <IsNotebookLocked xmlns="531aed10-9a56-45f8-b267-efa0f740b906" xsi:nil="true"/>
    <FolderType xmlns="531aed10-9a56-45f8-b267-efa0f740b906" xsi:nil="true"/>
    <Owner xmlns="531aed10-9a56-45f8-b267-efa0f740b906">
      <UserInfo>
        <DisplayName/>
        <AccountId xsi:nil="true"/>
        <AccountType/>
      </UserInfo>
    </Owner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97976B29A4304A8E0415DA9C28F6DD" ma:contentTypeVersion="30" ma:contentTypeDescription="Create a new document." ma:contentTypeScope="" ma:versionID="8dbfb95565bc2806f338edc18a29de58">
  <xsd:schema xmlns:xsd="http://www.w3.org/2001/XMLSchema" xmlns:xs="http://www.w3.org/2001/XMLSchema" xmlns:p="http://schemas.microsoft.com/office/2006/metadata/properties" xmlns:ns2="531aed10-9a56-45f8-b267-efa0f740b906" xmlns:ns3="07b167e0-951d-43e5-9533-ca0913309674" targetNamespace="http://schemas.microsoft.com/office/2006/metadata/properties" ma:root="true" ma:fieldsID="f4cde33d5ba4fa4f353c5678bc2e694f" ns2:_="" ns3:_="">
    <xsd:import namespace="531aed10-9a56-45f8-b267-efa0f740b906"/>
    <xsd:import namespace="07b167e0-951d-43e5-9533-ca09133096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1aed10-9a56-45f8-b267-efa0f740b9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bookType" ma:index="16" nillable="true" ma:displayName="Notebook Type" ma:internalName="NotebookType">
      <xsd:simpleType>
        <xsd:restriction base="dms:Text"/>
      </xsd:simpleType>
    </xsd:element>
    <xsd:element name="FolderType" ma:index="17" nillable="true" ma:displayName="Folder Type" ma:internalName="FolderType">
      <xsd:simpleType>
        <xsd:restriction base="dms:Text"/>
      </xsd:simpleType>
    </xsd:element>
    <xsd:element name="CultureName" ma:index="18" nillable="true" ma:displayName="Culture Name" ma:internalName="CultureName">
      <xsd:simpleType>
        <xsd:restriction base="dms:Text"/>
      </xsd:simpleType>
    </xsd:element>
    <xsd:element name="AppVersion" ma:index="19" nillable="true" ma:displayName="App Version" ma:internalName="AppVersion">
      <xsd:simpleType>
        <xsd:restriction base="dms:Text"/>
      </xsd:simpleType>
    </xsd:element>
    <xsd:element name="TeamsChannelId" ma:index="20" nillable="true" ma:displayName="Teams Channel Id" ma:internalName="TeamsChannelId">
      <xsd:simpleType>
        <xsd:restriction base="dms:Text"/>
      </xsd:simpleType>
    </xsd:element>
    <xsd:element name="Owner" ma:index="21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2" nillable="true" ma:displayName="Math Settings" ma:internalName="Math_Settings">
      <xsd:simpleType>
        <xsd:restriction base="dms:Text"/>
      </xsd:simpleType>
    </xsd:element>
    <xsd:element name="DefaultSectionNames" ma:index="23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4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8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9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2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3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4" nillable="true" ma:displayName="Is Collaboration Space Locked" ma:internalName="Is_Collaboration_Space_Locked">
      <xsd:simpleType>
        <xsd:restriction base="dms:Boolean"/>
      </xsd:simpleType>
    </xsd:element>
    <xsd:element name="IsNotebookLocked" ma:index="35" nillable="true" ma:displayName="Is Notebook Locked" ma:internalName="IsNotebookLocked">
      <xsd:simpleType>
        <xsd:restriction base="dms:Boolean"/>
      </xsd:simpleType>
    </xsd:element>
    <xsd:element name="Teams_Channel_Section_Location" ma:index="36" nillable="true" ma:displayName="Teams Channel Section Location" ma:internalName="Teams_Channel_Section_Location">
      <xsd:simpleType>
        <xsd:restriction base="dms:Text"/>
      </xsd:simpleType>
    </xsd:element>
    <xsd:element name="MediaServiceAutoTags" ma:index="37" nillable="true" ma:displayName="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b167e0-951d-43e5-9533-ca091330967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556D41-4670-4589-8F75-A217F8EEE15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72948E-BF37-4C26-AF9C-C90491DBD6AC}">
  <ds:schemaRefs>
    <ds:schemaRef ds:uri="http://schemas.microsoft.com/office/2006/documentManagement/types"/>
    <ds:schemaRef ds:uri="be639ffc-5931-45c4-bfdf-cf736f890211"/>
    <ds:schemaRef ds:uri="http://www.w3.org/XML/1998/namespace"/>
    <ds:schemaRef ds:uri="d4d999a3-bde3-4ab6-ae0d-e3dfce63b8fc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BDB5610-D1C5-443A-B094-631EFB88FD68}"/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393</Words>
  <Application>Microsoft Office PowerPoint</Application>
  <PresentationFormat>Widescreen</PresentationFormat>
  <Paragraphs>40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Office Theme</vt:lpstr>
      <vt:lpstr>Moles and LIMITING reactant or EXCESS reactant calculations</vt:lpstr>
      <vt:lpstr>Calculations involving excess chemicals</vt:lpstr>
      <vt:lpstr>PowerPoint Presentation</vt:lpstr>
      <vt:lpstr>Moles and Yield calculations</vt:lpstr>
      <vt:lpstr>Yield, what is it?</vt:lpstr>
      <vt:lpstr>Yields for some common reactions</vt:lpstr>
      <vt:lpstr>PowerPoint Presentation</vt:lpstr>
      <vt:lpstr>PowerPoint Presentation</vt:lpstr>
      <vt:lpstr>PowerPoint Presentation</vt:lpstr>
      <vt:lpstr>PowerPoint Presentation</vt:lpstr>
    </vt:vector>
  </TitlesOfParts>
  <Company>The Manchester Grammar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Moles and Yield calculations</dc:title>
  <dc:creator>Tan Ahmed</dc:creator>
  <cp:lastModifiedBy>Tan Ahmed</cp:lastModifiedBy>
  <cp:revision>6</cp:revision>
  <dcterms:created xsi:type="dcterms:W3CDTF">2021-05-26T12:30:47Z</dcterms:created>
  <dcterms:modified xsi:type="dcterms:W3CDTF">2021-12-05T21:07:02Z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0x010100B997976B29A4304A8E0415DA9C28F6DD</vt:lpwstr>
  </property>
  <property fmtid="{D5CDD505-2E9C-101B-9397-08002B2CF9AE}" pid="3" name="Order">
    <vt:r8>5000</vt:r8>
  </property>
</Properties>
</file>