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notesSlides/notesSlide1.xml" ContentType="application/vnd.openxmlformats-officedocument.presentationml.notesSlide+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notesSlides/notesSlide2.xml" ContentType="application/vnd.openxmlformats-officedocument.presentationml.notesSlide+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57" r:id="rId6"/>
    <p:sldId id="269" r:id="rId7"/>
    <p:sldId id="258" r:id="rId8"/>
    <p:sldId id="259" r:id="rId9"/>
    <p:sldId id="260" r:id="rId10"/>
    <p:sldId id="273" r:id="rId11"/>
    <p:sldId id="261" r:id="rId12"/>
    <p:sldId id="264" r:id="rId13"/>
    <p:sldId id="265" r:id="rId14"/>
    <p:sldId id="262" r:id="rId15"/>
    <p:sldId id="263" r:id="rId16"/>
    <p:sldId id="266" r:id="rId17"/>
    <p:sldId id="281" r:id="rId18"/>
    <p:sldId id="282" r:id="rId19"/>
    <p:sldId id="278" r:id="rId20"/>
    <p:sldId id="279" r:id="rId21"/>
    <p:sldId id="280" r:id="rId22"/>
    <p:sldId id="272" r:id="rId23"/>
    <p:sldId id="267" r:id="rId24"/>
    <p:sldId id="283" r:id="rId25"/>
    <p:sldId id="268" r:id="rId26"/>
    <p:sldId id="27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5" autoAdjust="0"/>
    <p:restoredTop sz="94692" autoAdjust="0"/>
  </p:normalViewPr>
  <p:slideViewPr>
    <p:cSldViewPr snapToGrid="0">
      <p:cViewPr varScale="1">
        <p:scale>
          <a:sx n="85" d="100"/>
          <a:sy n="85" d="100"/>
        </p:scale>
        <p:origin x="48" y="3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 Ahmed" userId="69753a15-b025-464d-a4af-2a614b7dc704" providerId="ADAL" clId="{4A299668-3D9A-4D44-9EDB-F4762ACA7A4D}"/>
    <pc:docChg chg="undo custSel delSld modSld">
      <pc:chgData name="Tan Ahmed" userId="69753a15-b025-464d-a4af-2a614b7dc704" providerId="ADAL" clId="{4A299668-3D9A-4D44-9EDB-F4762ACA7A4D}" dt="2021-11-22T22:23:42.172" v="98" actId="20577"/>
      <pc:docMkLst>
        <pc:docMk/>
      </pc:docMkLst>
      <pc:sldChg chg="modSp mod">
        <pc:chgData name="Tan Ahmed" userId="69753a15-b025-464d-a4af-2a614b7dc704" providerId="ADAL" clId="{4A299668-3D9A-4D44-9EDB-F4762ACA7A4D}" dt="2021-09-27T07:56:00.197" v="8" actId="20577"/>
        <pc:sldMkLst>
          <pc:docMk/>
          <pc:sldMk cId="3685129401" sldId="256"/>
        </pc:sldMkLst>
        <pc:spChg chg="mod">
          <ac:chgData name="Tan Ahmed" userId="69753a15-b025-464d-a4af-2a614b7dc704" providerId="ADAL" clId="{4A299668-3D9A-4D44-9EDB-F4762ACA7A4D}" dt="2021-09-27T07:56:00.197" v="8" actId="20577"/>
          <ac:spMkLst>
            <pc:docMk/>
            <pc:sldMk cId="3685129401" sldId="256"/>
            <ac:spMk id="3" creationId="{D1A75B74-5CA8-4570-B25D-114C5AA39482}"/>
          </ac:spMkLst>
        </pc:spChg>
      </pc:sldChg>
      <pc:sldChg chg="modSp mod">
        <pc:chgData name="Tan Ahmed" userId="69753a15-b025-464d-a4af-2a614b7dc704" providerId="ADAL" clId="{4A299668-3D9A-4D44-9EDB-F4762ACA7A4D}" dt="2021-11-22T22:23:42.172" v="98" actId="20577"/>
        <pc:sldMkLst>
          <pc:docMk/>
          <pc:sldMk cId="2570457809" sldId="261"/>
        </pc:sldMkLst>
        <pc:spChg chg="mod">
          <ac:chgData name="Tan Ahmed" userId="69753a15-b025-464d-a4af-2a614b7dc704" providerId="ADAL" clId="{4A299668-3D9A-4D44-9EDB-F4762ACA7A4D}" dt="2021-11-22T22:23:42.172" v="98" actId="20577"/>
          <ac:spMkLst>
            <pc:docMk/>
            <pc:sldMk cId="2570457809" sldId="261"/>
            <ac:spMk id="3" creationId="{DF24BAAE-3545-4914-BC70-697294A67761}"/>
          </ac:spMkLst>
        </pc:spChg>
      </pc:sldChg>
      <pc:sldChg chg="del">
        <pc:chgData name="Tan Ahmed" userId="69753a15-b025-464d-a4af-2a614b7dc704" providerId="ADAL" clId="{4A299668-3D9A-4D44-9EDB-F4762ACA7A4D}" dt="2021-11-22T22:19:48.119" v="9" actId="47"/>
        <pc:sldMkLst>
          <pc:docMk/>
          <pc:sldMk cId="2721105079" sldId="275"/>
        </pc:sldMkLst>
      </pc:sldChg>
    </pc:docChg>
  </pc:docChgLst>
  <pc:docChgLst>
    <pc:chgData name="Tan Ahmed" userId="69753a15-b025-464d-a4af-2a614b7dc704" providerId="ADAL" clId="{B9D5AD6E-AD18-47DD-90BA-4375E838F269}"/>
    <pc:docChg chg="custSel addSld modSld">
      <pc:chgData name="Tan Ahmed" userId="69753a15-b025-464d-a4af-2a614b7dc704" providerId="ADAL" clId="{B9D5AD6E-AD18-47DD-90BA-4375E838F269}" dt="2021-12-02T14:00:44.516" v="254" actId="122"/>
      <pc:docMkLst>
        <pc:docMk/>
      </pc:docMkLst>
      <pc:sldChg chg="modSp mod">
        <pc:chgData name="Tan Ahmed" userId="69753a15-b025-464d-a4af-2a614b7dc704" providerId="ADAL" clId="{B9D5AD6E-AD18-47DD-90BA-4375E838F269}" dt="2021-11-23T22:07:58.445" v="249" actId="20577"/>
        <pc:sldMkLst>
          <pc:docMk/>
          <pc:sldMk cId="3685129401" sldId="256"/>
        </pc:sldMkLst>
        <pc:spChg chg="mod">
          <ac:chgData name="Tan Ahmed" userId="69753a15-b025-464d-a4af-2a614b7dc704" providerId="ADAL" clId="{B9D5AD6E-AD18-47DD-90BA-4375E838F269}" dt="2021-11-23T22:07:58.445" v="249" actId="20577"/>
          <ac:spMkLst>
            <pc:docMk/>
            <pc:sldMk cId="3685129401" sldId="256"/>
            <ac:spMk id="3" creationId="{D1A75B74-5CA8-4570-B25D-114C5AA39482}"/>
          </ac:spMkLst>
        </pc:spChg>
      </pc:sldChg>
      <pc:sldChg chg="modSp mod">
        <pc:chgData name="Tan Ahmed" userId="69753a15-b025-464d-a4af-2a614b7dc704" providerId="ADAL" clId="{B9D5AD6E-AD18-47DD-90BA-4375E838F269}" dt="2021-12-02T13:59:33.665" v="253" actId="122"/>
        <pc:sldMkLst>
          <pc:docMk/>
          <pc:sldMk cId="2570457809" sldId="261"/>
        </pc:sldMkLst>
        <pc:spChg chg="mod">
          <ac:chgData name="Tan Ahmed" userId="69753a15-b025-464d-a4af-2a614b7dc704" providerId="ADAL" clId="{B9D5AD6E-AD18-47DD-90BA-4375E838F269}" dt="2021-12-02T13:59:33.665" v="253" actId="122"/>
          <ac:spMkLst>
            <pc:docMk/>
            <pc:sldMk cId="2570457809" sldId="261"/>
            <ac:spMk id="3" creationId="{DF24BAAE-3545-4914-BC70-697294A67761}"/>
          </ac:spMkLst>
        </pc:spChg>
      </pc:sldChg>
      <pc:sldChg chg="modSp mod">
        <pc:chgData name="Tan Ahmed" userId="69753a15-b025-464d-a4af-2a614b7dc704" providerId="ADAL" clId="{B9D5AD6E-AD18-47DD-90BA-4375E838F269}" dt="2021-11-23T21:51:32.773" v="5" actId="20577"/>
        <pc:sldMkLst>
          <pc:docMk/>
          <pc:sldMk cId="2760115310" sldId="267"/>
        </pc:sldMkLst>
        <pc:spChg chg="mod">
          <ac:chgData name="Tan Ahmed" userId="69753a15-b025-464d-a4af-2a614b7dc704" providerId="ADAL" clId="{B9D5AD6E-AD18-47DD-90BA-4375E838F269}" dt="2021-11-23T21:51:32.773" v="5" actId="20577"/>
          <ac:spMkLst>
            <pc:docMk/>
            <pc:sldMk cId="2760115310" sldId="267"/>
            <ac:spMk id="2" creationId="{F648E1F1-380C-4A96-A664-262BD80E7ABB}"/>
          </ac:spMkLst>
        </pc:spChg>
      </pc:sldChg>
      <pc:sldChg chg="modSp mod">
        <pc:chgData name="Tan Ahmed" userId="69753a15-b025-464d-a4af-2a614b7dc704" providerId="ADAL" clId="{B9D5AD6E-AD18-47DD-90BA-4375E838F269}" dt="2021-12-02T14:00:44.516" v="254" actId="122"/>
        <pc:sldMkLst>
          <pc:docMk/>
          <pc:sldMk cId="601114199" sldId="281"/>
        </pc:sldMkLst>
        <pc:graphicFrameChg chg="modGraphic">
          <ac:chgData name="Tan Ahmed" userId="69753a15-b025-464d-a4af-2a614b7dc704" providerId="ADAL" clId="{B9D5AD6E-AD18-47DD-90BA-4375E838F269}" dt="2021-12-02T14:00:44.516" v="254" actId="122"/>
          <ac:graphicFrameMkLst>
            <pc:docMk/>
            <pc:sldMk cId="601114199" sldId="281"/>
            <ac:graphicFrameMk id="4" creationId="{B9C1D5DD-9375-49B1-88E8-C23E5B062C55}"/>
          </ac:graphicFrameMkLst>
        </pc:graphicFrameChg>
      </pc:sldChg>
      <pc:sldChg chg="modSp new mod">
        <pc:chgData name="Tan Ahmed" userId="69753a15-b025-464d-a4af-2a614b7dc704" providerId="ADAL" clId="{B9D5AD6E-AD18-47DD-90BA-4375E838F269}" dt="2021-11-23T22:05:23.034" v="228" actId="5793"/>
        <pc:sldMkLst>
          <pc:docMk/>
          <pc:sldMk cId="97838184" sldId="283"/>
        </pc:sldMkLst>
        <pc:spChg chg="mod">
          <ac:chgData name="Tan Ahmed" userId="69753a15-b025-464d-a4af-2a614b7dc704" providerId="ADAL" clId="{B9D5AD6E-AD18-47DD-90BA-4375E838F269}" dt="2021-11-23T22:05:00.912" v="226" actId="20577"/>
          <ac:spMkLst>
            <pc:docMk/>
            <pc:sldMk cId="97838184" sldId="283"/>
            <ac:spMk id="2" creationId="{7D4256AB-A53E-4CF5-BF0E-CFC86D72A930}"/>
          </ac:spMkLst>
        </pc:spChg>
        <pc:spChg chg="mod">
          <ac:chgData name="Tan Ahmed" userId="69753a15-b025-464d-a4af-2a614b7dc704" providerId="ADAL" clId="{B9D5AD6E-AD18-47DD-90BA-4375E838F269}" dt="2021-11-23T22:05:23.034" v="228" actId="5793"/>
          <ac:spMkLst>
            <pc:docMk/>
            <pc:sldMk cId="97838184" sldId="283"/>
            <ac:spMk id="3" creationId="{5F7F1684-70E6-4A3A-BE81-B4AABA013948}"/>
          </ac:spMkLst>
        </pc:spChg>
      </pc:sldChg>
    </pc:docChg>
  </pc:docChgLst>
  <pc:docChgLst>
    <pc:chgData name="Tan Ahmed" userId="S::ahmeta@mgs.org::69753a15-b025-464d-a4af-2a614b7dc704" providerId="AD" clId="Web-{845EB7E7-729F-D5AA-7613-A861A557F008}"/>
    <pc:docChg chg="delSld modSld">
      <pc:chgData name="Tan Ahmed" userId="S::ahmeta@mgs.org::69753a15-b025-464d-a4af-2a614b7dc704" providerId="AD" clId="Web-{845EB7E7-729F-D5AA-7613-A861A557F008}" dt="2021-09-06T08:26:57.179" v="25" actId="20577"/>
      <pc:docMkLst>
        <pc:docMk/>
      </pc:docMkLst>
      <pc:sldChg chg="modSp">
        <pc:chgData name="Tan Ahmed" userId="S::ahmeta@mgs.org::69753a15-b025-464d-a4af-2a614b7dc704" providerId="AD" clId="Web-{845EB7E7-729F-D5AA-7613-A861A557F008}" dt="2021-09-06T08:26:57.179" v="25" actId="20577"/>
        <pc:sldMkLst>
          <pc:docMk/>
          <pc:sldMk cId="3685129401" sldId="256"/>
        </pc:sldMkLst>
        <pc:spChg chg="mod">
          <ac:chgData name="Tan Ahmed" userId="S::ahmeta@mgs.org::69753a15-b025-464d-a4af-2a614b7dc704" providerId="AD" clId="Web-{845EB7E7-729F-D5AA-7613-A861A557F008}" dt="2021-09-06T08:26:57.179" v="25" actId="20577"/>
          <ac:spMkLst>
            <pc:docMk/>
            <pc:sldMk cId="3685129401" sldId="256"/>
            <ac:spMk id="3" creationId="{D1A75B74-5CA8-4570-B25D-114C5AA39482}"/>
          </ac:spMkLst>
        </pc:spChg>
      </pc:sldChg>
      <pc:sldChg chg="del">
        <pc:chgData name="Tan Ahmed" userId="S::ahmeta@mgs.org::69753a15-b025-464d-a4af-2a614b7dc704" providerId="AD" clId="Web-{845EB7E7-729F-D5AA-7613-A861A557F008}" dt="2021-09-06T08:26:28.771" v="9"/>
        <pc:sldMkLst>
          <pc:docMk/>
          <pc:sldMk cId="783826128" sldId="271"/>
        </pc:sldMkLst>
      </pc:sldChg>
      <pc:sldChg chg="modSp">
        <pc:chgData name="Tan Ahmed" userId="S::ahmeta@mgs.org::69753a15-b025-464d-a4af-2a614b7dc704" providerId="AD" clId="Web-{845EB7E7-729F-D5AA-7613-A861A557F008}" dt="2021-09-06T08:26:03.957" v="6" actId="20577"/>
        <pc:sldMkLst>
          <pc:docMk/>
          <pc:sldMk cId="2721105079" sldId="275"/>
        </pc:sldMkLst>
        <pc:spChg chg="mod">
          <ac:chgData name="Tan Ahmed" userId="S::ahmeta@mgs.org::69753a15-b025-464d-a4af-2a614b7dc704" providerId="AD" clId="Web-{845EB7E7-729F-D5AA-7613-A861A557F008}" dt="2021-09-06T08:26:03.957" v="6" actId="20577"/>
          <ac:spMkLst>
            <pc:docMk/>
            <pc:sldMk cId="2721105079" sldId="275"/>
            <ac:spMk id="3" creationId="{6CFF2710-7FC3-456D-B1F7-1BA8C7615243}"/>
          </ac:spMkLst>
        </pc:spChg>
      </pc:sldChg>
      <pc:sldChg chg="del">
        <pc:chgData name="Tan Ahmed" userId="S::ahmeta@mgs.org::69753a15-b025-464d-a4af-2a614b7dc704" providerId="AD" clId="Web-{845EB7E7-729F-D5AA-7613-A861A557F008}" dt="2021-09-06T08:26:09.473" v="7"/>
        <pc:sldMkLst>
          <pc:docMk/>
          <pc:sldMk cId="3097672810" sldId="276"/>
        </pc:sldMkLst>
      </pc:sldChg>
      <pc:sldChg chg="del">
        <pc:chgData name="Tan Ahmed" userId="S::ahmeta@mgs.org::69753a15-b025-464d-a4af-2a614b7dc704" providerId="AD" clId="Web-{845EB7E7-729F-D5AA-7613-A861A557F008}" dt="2021-09-06T08:26:12.708" v="8"/>
        <pc:sldMkLst>
          <pc:docMk/>
          <pc:sldMk cId="1695045567" sldId="277"/>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1.917"/>
    </inkml:context>
    <inkml:brush xml:id="br0">
      <inkml:brushProperty name="width" value="0.05" units="cm"/>
      <inkml:brushProperty name="height" value="0.05" units="cm"/>
      <inkml:brushProperty name="color" value="#E71224"/>
    </inkml:brush>
  </inkml:definitions>
  <inkml:trace contextRef="#ctx0" brushRef="#br0">0 0 12727 0 0,'0'0'1475'0'0,"1"2"-827"0"0,4 8 151 0 0,-1 0 1 0 0,0 0 0 0 0,-1 1-1 0 0,0-1 1 0 0,0 1-1 0 0,1 18 1 0 0,0-1 71 0 0,12 48 858 0 0,-6-33-977 0 0,-2-1 1 0 0,4 63-1 0 0,-8 185 262 0 0,-4-289-1202 0 0,-5-14-7248 0 0,-6-8 4400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2.756"/>
    </inkml:context>
    <inkml:brush xml:id="br0">
      <inkml:brushProperty name="width" value="0.05" units="cm"/>
      <inkml:brushProperty name="height" value="0.05" units="cm"/>
      <inkml:brushProperty name="color" value="#E71224"/>
    </inkml:brush>
  </inkml:definitions>
  <inkml:trace contextRef="#ctx0" brushRef="#br0">1 514 12727 0 0,'0'0'1150'0'0,"1"-1"-946"0"0,6-8 552 0 0,1 1 0 0 0,0 0 0 0 0,0 1 1 0 0,16-11-1 0 0,43-23 2297 0 0,-11 8-1850 0 0,186-103 1190 0 0,-223 126-2306 0 0,87-41 273 0 0,174-60 1 0 0,-51 36-233 0 0,-218 71-128 0 0,-11 4 0 0 0,0 0 0 0 0,1 0 0 0 0,-1 0 0 0 0,0 0 0 0 0,0 0 0 0 0,1-1 0 0 0,-1 1 0 0 0,0 0 0 0 0,0 0 0 0 0,1 0 0 0 0,-1 0 0 0 0,0 0 1 0 0,1 0-1 0 0,-1 0 0 0 0,0 0 0 0 0,0 0 0 0 0,1 0 0 0 0,-1 0 0 0 0,0 0 0 0 0,0 0 0 0 0,1 0 0 0 0,-1 0 0 0 0,0 0 0 0 0,0 0 0 0 0,1 1 0 0 0,-1-1 0 0 0,0 0 0 0 0,0 0 0 0 0,1 0 0 0 0,-1 0 0 0 0,0 0 0 0 0,0 1 0 0 0,0-1 0 0 0,1 0 0 0 0,-1 0 0 0 0,0 0 0 0 0,0 1 0 0 0,0-1 0 0 0,0 0 0 0 0,1 0 0 0 0,-1 1 0 0 0,0-1 0 0 0,-1 5 10 0 0,-27 110 590 0 0,21-65-282 0 0,2 0 1 0 0,3 86-1 0 0,2-83-188 0 0,0 39 15 0 0,1 99 198 0 0,-1-181-330 0 0,0-6-2 0 0,0-1-1 0 0,0 0 0 0 0,0 1 0 0 0,1-1 1 0 0,-1 0-1 0 0,1 1 0 0 0,0-1 0 0 0,0 0 1 0 0,0 0-1 0 0,0 0 0 0 0,1 0 0 0 0,2 5 1 0 0,-2-6 31 0 0,0-2-38 0 0,-1 0-1 0 0,0 0 0 0 0,1 0 0 0 0,-1 0 0 0 0,0 0 0 0 0,0 0 0 0 0,1-1 0 0 0,-1 1 1 0 0,0 0-1 0 0,1-1 0 0 0,-1 1 0 0 0,0-1 0 0 0,0 1 0 0 0,0-1 0 0 0,1 0 0 0 0,-1 1 0 0 0,0-1 1 0 0,0 0-1 0 0,0 0 0 0 0,0 0 0 0 0,0 0 0 0 0,0 0 0 0 0,-1 0 0 0 0,1 0 0 0 0,0 0 1 0 0,0-1-1 0 0,2-2-13 0 0,8-9-23 0 0,-1 0 0 0 0,-1-1 0 0 0,-1 0 0 0 0,8-16 0 0 0,-7 12-309 0 0,20-29 1 0 0,-29 47 329 0 0,1-1-1 0 0,-1 1 1 0 0,0-1 0 0 0,1 1-1 0 0,-1 0 1 0 0,1-1 0 0 0,-1 1 0 0 0,1-1-1 0 0,-1 1 1 0 0,1 0 0 0 0,0 0-1 0 0,-1-1 1 0 0,1 1 0 0 0,-1 0-1 0 0,1 0 1 0 0,0-1 0 0 0,-1 1-1 0 0,1 0 1 0 0,0 0 0 0 0,-1 0-1 0 0,1 0 1 0 0,-1 0 0 0 0,1 0-1 0 0,1 0 1 0 0,0 0 40 0 0,-1 0-28 0 0,1 0 0 0 0,-1 0 0 0 0,1 0 0 0 0,-1 0 0 0 0,0 0 0 0 0,1 0 0 0 0,-1 0 0 0 0,0 0 0 0 0,1 1 0 0 0,-1-1 0 0 0,0 0 0 0 0,1 1 0 0 0,-1-1 0 0 0,0 1 0 0 0,1-1 0 0 0,-1 1 0 0 0,0 0 0 0 0,2 1 0 0 0,1 2 0 0 0,16 9 0 0 0,-13-9 61 0 0,-1 1-1 0 0,0 0 1 0 0,0 0 0 0 0,0 1-1 0 0,-1 0 1 0 0,0 0-1 0 0,0 0 1 0 0,0 0 0 0 0,-1 1-1 0 0,0 0 1 0 0,-1 0 0 0 0,1 0-1 0 0,-1 0 1 0 0,4 15-1 0 0,-4-12-163 0 0,0-1 0 0 0,0 0 1 0 0,1 0-1 0 0,7 12 0 0 0,11 12-4419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3.141"/>
    </inkml:context>
    <inkml:brush xml:id="br0">
      <inkml:brushProperty name="width" value="0.05" units="cm"/>
      <inkml:brushProperty name="height" value="0.05" units="cm"/>
      <inkml:brushProperty name="color" value="#E71224"/>
    </inkml:brush>
  </inkml:definitions>
  <inkml:trace contextRef="#ctx0" brushRef="#br0">1 274 14311 0 0,'0'0'323'0'0,"3"-8"432"0"0,1 2-574 0 0,-1 1 0 0 0,1 0 0 0 0,0 0 0 0 0,0 1 1 0 0,0-1-1 0 0,10-6 0 0 0,34-22 2839 0 0,-20 14-2046 0 0,6-3-184 0 0,-9 6-616 0 0,23-20 1 0 0,-42 30-111 0 0,1 0 0 0 0,-1 0 0 0 0,0-1 1 0 0,0 0-1 0 0,-1 0 0 0 0,0 0 0 0 0,8-16 0 0 0,-13 23-78 0 0,1-1 1 0 0,-1 0-1 0 0,0 0 0 0 0,1 1 1 0 0,-1-1-1 0 0,0 0 0 0 0,0 0 1 0 0,1 0-1 0 0,-1 0 0 0 0,0 1 1 0 0,0-1-1 0 0,0 0 0 0 0,0 0 0 0 0,0 0 1 0 0,0 0-1 0 0,0 0 0 0 0,0 1 1 0 0,-1-1-1 0 0,1 0 0 0 0,0 0 1 0 0,0 0-1 0 0,-1 0 0 0 0,1 1 1 0 0,-1-1-1 0 0,1 0 0 0 0,-1-1 1 0 0,0 2 2 0 0,0-1 1 0 0,0 0 0 0 0,0 1 0 0 0,0-1 0 0 0,-1 0 0 0 0,1 1 0 0 0,0 0 0 0 0,0-1 0 0 0,0 1 0 0 0,-1 0 0 0 0,1-1 0 0 0,0 1 0 0 0,0 0 0 0 0,0 0 0 0 0,-1 0 0 0 0,1 0 0 0 0,0 0 0 0 0,-2 0 0 0 0,0 1 11 0 0,0 0-1 0 0,0 0 0 0 0,-1 0 1 0 0,1 0-1 0 0,0 0 1 0 0,0 1-1 0 0,0-1 1 0 0,1 1-1 0 0,-1 0 0 0 0,0 0 1 0 0,1 0-1 0 0,-3 2 1 0 0,-31 33 238 0 0,18-16 36 0 0,9-12-3 0 0,1 1 0 0 0,1-1 1 0 0,0 2-1 0 0,0-1 0 0 0,-7 17 0 0 0,-22 60 445 0 0,26-62-863 0 0,6-13 308 0 0,0-1-1 0 0,0 1 1 0 0,1 0-1 0 0,1 0 1 0 0,-2 18-1 0 0,3-26-125 0 0,1-1 1 0 0,0 1-1 0 0,0-1 0 0 0,1 1 1 0 0,-1-1-1 0 0,1 0 0 0 0,0 1 0 0 0,-1-1 1 0 0,1 0-1 0 0,1 1 0 0 0,-1-1 0 0 0,0 0 1 0 0,1 0-1 0 0,0 0 0 0 0,0 0 1 0 0,0 0-1 0 0,0-1 0 0 0,0 1 0 0 0,0-1 1 0 0,1 1-1 0 0,-1-1 0 0 0,1 0 1 0 0,0 0-1 0 0,3 3 0 0 0,-2-4-126 0 0,-1 1 1 0 0,0-1-1 0 0,1 0 0 0 0,0 0 1 0 0,-1-1-1 0 0,1 1 0 0 0,-1-1 1 0 0,1 1-1 0 0,0-1 0 0 0,-1 0 1 0 0,1-1-1 0 0,5 0 0 0 0,7-2-937 0 0,22-7 1 0 0,-33 9 833 0 0,17-7-1587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3.640"/>
    </inkml:context>
    <inkml:brush xml:id="br0">
      <inkml:brushProperty name="width" value="0.05" units="cm"/>
      <inkml:brushProperty name="height" value="0.05" units="cm"/>
      <inkml:brushProperty name="color" value="#E71224"/>
    </inkml:brush>
  </inkml:definitions>
  <inkml:trace contextRef="#ctx0" brushRef="#br0">306 12 6447 0 0,'0'0'586'0'0,"-12"-6"-476"0"0,7 4 831 0 0,0 1 0 0 0,0 0-1 0 0,0 0 1 0 0,0 1-1 0 0,0 0 1 0 0,0-1 0 0 0,-1 2-1 0 0,1-1 1 0 0,0 1 0 0 0,0-1-1 0 0,-6 3 1 0 0,-10 3 900 0 0,-26 11 1 0 0,36-13-1222 0 0,-1 1-278 0 0,-1 1 0 0 0,1 0 0 0 0,0 1 0 0 0,0 0 0 0 0,-18 16-1 0 0,25-19-220 0 0,0 0-1 0 0,0 1 1 0 0,0 0-1 0 0,1 0 0 0 0,0 0 1 0 0,0 1-1 0 0,1-1 1 0 0,0 1-1 0 0,-1 0 1 0 0,2 0-1 0 0,-1 0 0 0 0,1 1 1 0 0,-3 12-1 0 0,4-18-120 0 0,0 4 0 0 0,5 8 0 0 0,-3-9 0 0 0,0-2 0 0 0,-1-1 0 0 0,1 1 0 0 0,0-1 0 0 0,0 1 0 0 0,0-1 0 0 0,-1 0 0 0 0,2 1 0 0 0,-1-1 0 0 0,0 0 0 0 0,0 0 0 0 0,0 1 0 0 0,0-1 0 0 0,1 0 0 0 0,-1 0 0 0 0,1-1 0 0 0,1 2 0 0 0,5 3-62 0 0,1 0 1 0 0,0-1-1 0 0,0-1 0 0 0,0 1 0 0 0,1-1 0 0 0,-1-1 1 0 0,1 0-1 0 0,14 1 0 0 0,20 6-150 0 0,-29-5 155 0 0,0 1 0 0 0,-1 0 0 0 0,0 1-1 0 0,27 16 1 0 0,-37-20 46 0 0,1 1 0 0 0,-1 0 0 0 0,0 0 1 0 0,0 0-1 0 0,-1 0 0 0 0,1 1 0 0 0,-1-1 0 0 0,1 1 0 0 0,-1 0 0 0 0,0 0 0 0 0,-1 0 0 0 0,1 0 0 0 0,-1 1 1 0 0,0-1-1 0 0,0 1 0 0 0,0 0 0 0 0,0-1 0 0 0,-1 1 0 0 0,1 7 0 0 0,-1-9 28 0 0,-1-1 0 0 0,0 1 0 0 0,0-1 0 0 0,0 1 0 0 0,0 0 0 0 0,-1-1 0 0 0,1 1 0 0 0,-1-1 0 0 0,0 1-1 0 0,1-1 1 0 0,-1 1 0 0 0,0-1 0 0 0,-1 1 0 0 0,1-1 0 0 0,0 0 0 0 0,-1 0 0 0 0,1 1 0 0 0,-1-1 0 0 0,0 0 0 0 0,1 0 0 0 0,-4 2 0 0 0,2-1 2 0 0,-1 0 10 0 0,-1 1 1 0 0,1-1-1 0 0,-1 1 0 0 0,0-1 1 0 0,0-1-1 0 0,0 1 0 0 0,-1-1 1 0 0,1 0-1 0 0,-9 2 0 0 0,-7 1 139 0 0,-26 3 0 0 0,29-5-141 0 0,10-3-281 0 0,0 1 0 0 0,0-1 0 0 0,-13-2-1 0 0,-2 1-409 0 0,22 1-67 0 0,-9 0-2254 0 0,2-2 1302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4.096"/>
    </inkml:context>
    <inkml:brush xml:id="br0">
      <inkml:brushProperty name="width" value="0.05" units="cm"/>
      <inkml:brushProperty name="height" value="0.05" units="cm"/>
      <inkml:brushProperty name="color" value="#E71224"/>
    </inkml:brush>
  </inkml:definitions>
  <inkml:trace contextRef="#ctx0" brushRef="#br0">22 230 13159 0 0,'1'0'598'0'0,"25"-11"350"0"0,-1-1 0 0 0,0-1 0 0 0,-1-1 0 0 0,38-29 0 0 0,-14 10-600 0 0,-43 30-335 0 0,-1 0 1 0 0,1-1-1 0 0,-1 1 1 0 0,0-1-1 0 0,0 0 1 0 0,0 0-1 0 0,0 0 1 0 0,-1 0-1 0 0,0-1 1 0 0,0 1-1 0 0,0-1 1 0 0,0 0-1 0 0,-1 0 1 0 0,3-7-1 0 0,-5 11-7 0 0,0 0 0 0 0,0 0 0 0 0,0 0 0 0 0,0 0 0 0 0,0 0 0 0 0,-1 0 0 0 0,1-1 0 0 0,0 1 0 0 0,0 0 0 0 0,-1 0 0 0 0,1 0 0 0 0,-1 0 0 0 0,1 0 0 0 0,-1 0 0 0 0,1 0-1 0 0,-1 1 1 0 0,0-1 0 0 0,1 0 0 0 0,-1 0 0 0 0,0 0 0 0 0,0 0 0 0 0,1 1 0 0 0,-1-1 0 0 0,0 0 0 0 0,0 1 0 0 0,0-1 0 0 0,0 1 0 0 0,0-1 0 0 0,0 1 0 0 0,-2-1 0 0 0,0 0 16 0 0,0-1 1 0 0,0 1-1 0 0,-1 0 1 0 0,1 0-1 0 0,-1 1 1 0 0,1-1-1 0 0,-1 1 0 0 0,-4 0 1 0 0,-4 2 157 0 0,0 0 0 0 0,1 1 1 0 0,0 0-1 0 0,0 1 0 0 0,0 0 0 0 0,0 1 1 0 0,0 0-1 0 0,1 1 0 0 0,0 0 1 0 0,0 1-1 0 0,1 0 0 0 0,0 0 0 0 0,0 1 1 0 0,-13 14-1 0 0,14-10 124 0 0,0-1-1 0 0,1 1 1 0 0,0 0 0 0 0,1 1 0 0 0,1 0 0 0 0,0 0-1 0 0,0 0 1 0 0,1 1 0 0 0,1-1 0 0 0,0 1 0 0 0,1 0-1 0 0,0 24 1 0 0,2-33-272 0 0,0 0 1 0 0,1 0-1 0 0,-1-1 0 0 0,1 1 0 0 0,0 0 1 0 0,0-1-1 0 0,1 1 0 0 0,0-1 0 0 0,-1 1 1 0 0,2-1-1 0 0,-1 0 0 0 0,0 0 0 0 0,1 0 1 0 0,0 0-1 0 0,-1 0 0 0 0,2 0 0 0 0,-1-1 1 0 0,0 1-1 0 0,1-1 0 0 0,-1 0 0 0 0,1 0 1 0 0,0-1-1 0 0,7 4 0 0 0,-3-1-78 0 0,1-2-1 0 0,0 1 0 0 0,0-1 1 0 0,0 0-1 0 0,0-1 0 0 0,0 0 1 0 0,0-1-1 0 0,1 0 1 0 0,-1 0-1 0 0,0-1 0 0 0,10-1 1 0 0,16-3-1659 0 0,0-2-4135 0 0,5-2-2230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5.890"/>
    </inkml:context>
    <inkml:brush xml:id="br0">
      <inkml:brushProperty name="width" value="0.05" units="cm"/>
      <inkml:brushProperty name="height" value="0.05" units="cm"/>
      <inkml:brushProperty name="color" value="#E71224"/>
    </inkml:brush>
  </inkml:definitions>
  <inkml:trace contextRef="#ctx0" brushRef="#br0">303 89 5063 0 0,'0'0'2807'0'0,"-6"-12"3969"0"0,2 10-6433 0 0,-1 1-1 0 0,1-1 1 0 0,-1 1 0 0 0,1 0 0 0 0,-1 0 0 0 0,1 1-1 0 0,-1-1 1 0 0,0 1 0 0 0,1 0 0 0 0,-1 0-1 0 0,-7 2 1 0 0,-9 1 312 0 0,14-3-405 0 0,-1 1 1 0 0,1 0-1 0 0,-1 1 0 0 0,1 0 0 0 0,0 0 1 0 0,0 1-1 0 0,0-1 0 0 0,0 2 1 0 0,0-1-1 0 0,-9 7 0 0 0,4-1-15 0 0,1 0 0 0 0,0 1 0 0 0,1 0 0 0 0,0 1 1 0 0,0 1-1 0 0,1-1 0 0 0,1 1 0 0 0,0 1 0 0 0,0-1 0 0 0,2 1 0 0 0,-1 1 0 0 0,-4 15 0 0 0,10-25-191 0 0,0 0-1 0 0,0 0 1 0 0,0 0 0 0 0,1 0 0 0 0,0 0-1 0 0,0 0 1 0 0,0 0 0 0 0,0 0-1 0 0,0 0 1 0 0,1 0 0 0 0,0 0-1 0 0,0-1 1 0 0,0 1 0 0 0,2 4-1 0 0,-2-5-35 0 0,0-1-1 0 0,1 0 1 0 0,-1 0-1 0 0,0 0 0 0 0,1 0 1 0 0,0-1-1 0 0,-1 1 0 0 0,1 0 1 0 0,0-1-1 0 0,0 1 0 0 0,0-1 1 0 0,0 1-1 0 0,0-1 0 0 0,0 0 1 0 0,0 0-1 0 0,1 0 1 0 0,-1 0-1 0 0,0 0 0 0 0,1-1 1 0 0,-1 1-1 0 0,0-1 0 0 0,1 1 1 0 0,4-1-1 0 0,4 0-28 0 0,0 0 0 0 0,0-1 0 0 0,0 0 1 0 0,0-1-1 0 0,-1-1 0 0 0,1 1 0 0 0,0-2 0 0 0,-1 1 0 0 0,12-7 0 0 0,-8 3-194 0 0,0 0 0 0 0,-1-2 0 0 0,0 0 0 0 0,0 0-1 0 0,20-21 1 0 0,-28 25 159 0 0,0-1 1 0 0,-1 1-1 0 0,0-1 0 0 0,-1 0 0 0 0,1 0 1 0 0,-1-1-1 0 0,0 1 0 0 0,-1-1 0 0 0,1 0 1 0 0,2-12-1 0 0,-2 4 96 0 0,-1 0 1 0 0,-1-1-1 0 0,0-15 0 0 0,1 49 368 0 0,0-1 0 0 0,0 0 0 0 0,11 33 0 0 0,-2-8 151 0 0,-8-30-486 0 0,1 0 0 0 0,0-1 1 0 0,1 1-1 0 0,0-1 0 0 0,1 0 1 0 0,12 17-1 0 0,-10-20-73 0 0,8 4 0 0 0,-13-11 0 0 0,7 2-15 0 0,-6-3-22 0 0,0 0-1 0 0,-1 0 0 0 0,1-1 0 0 0,-1 1 1 0 0,1-1-1 0 0,-1 0 0 0 0,1 0 0 0 0,-1 0 0 0 0,0 0 1 0 0,1-1-1 0 0,-1 1 0 0 0,0-1 0 0 0,0 0 1 0 0,4-3-1 0 0,4-4-316 0 0,-1 0 0 0 0,14-16 0 0 0,0 0-179 0 0,39-31-628 0 0,-63 56 1159 0 0,0-1 0 0 0,1 1 0 0 0,-1-1 0 0 0,0 1 0 0 0,1-1 1 0 0,-1 1-1 0 0,1-1 0 0 0,-1 1 0 0 0,1 0 0 0 0,-1-1 0 0 0,1 1 0 0 0,-1 0 0 0 0,1 0 0 0 0,-1-1 1 0 0,1 1-1 0 0,-1 0 0 0 0,1 0 0 0 0,-1 0 0 0 0,1-1 0 0 0,-1 1 0 0 0,1 0 0 0 0,0 0 0 0 0,-1 0 1 0 0,1 0-1 0 0,-1 0 0 0 0,1 0 0 0 0,0 0 0 0 0,-1 1 0 0 0,1-1 0 0 0,-1 0 0 0 0,1 0 1 0 0,-1 0-1 0 0,1 0 0 0 0,-1 1 0 0 0,1-1 0 0 0,-1 0 0 0 0,1 1 0 0 0,-1-1 0 0 0,1 0 0 0 0,0 1 1 0 0,4 2 131 0 0,5 8 178 0 0,-4-3-237 0 0,0 0 0 0 0,-1 1 0 0 0,0 0 0 0 0,-1 0-1 0 0,1 0 1 0 0,-2 0 0 0 0,1 0 0 0 0,-1 1 0 0 0,-1 0 0 0 0,0-1 0 0 0,0 1-1 0 0,-1 0 1 0 0,0 13 0 0 0,-1-13 5 0 0,0-2-1 0 0,11-22-10 0 0,-9 6-88 0 0,0 1 0 0 0,-1-1 0 0 0,0 0 0 0 0,0-1 0 0 0,-1 1 0 0 0,-1-13 0 0 0,1-21-73 0 0,2 24-11 0 0,0-3 16 0 0,9-42 1 0 0,-10 57 89 0 0,1 0 0 0 0,0 0 0 0 0,0 0 0 0 0,1 1 0 0 0,0-1 0 0 0,0 1 0 0 0,0 0 0 0 0,1-1 0 0 0,-1 1 0 0 0,1 1 0 0 0,7-7 0 0 0,-8 8-10 0 0,0 1 1 0 0,0 0 0 0 0,0 0 0 0 0,1 0-1 0 0,-1 0 1 0 0,1 1 0 0 0,-1 0-1 0 0,1-1 1 0 0,0 1 0 0 0,-1 0-1 0 0,1 1 1 0 0,0-1 0 0 0,0 1-1 0 0,-1 0 1 0 0,1 0 0 0 0,0 0-1 0 0,4 0 1 0 0,7 3 59 0 0,0-1-1 0 0,28 10 1 0 0,-22-5 17 0 0,7 0-57 0 0,0 0-1 0 0,0-2 0 0 0,0-1 0 0 0,45 1 1 0 0,-60-5-38 0 0,-1-1 0 0 0,1 0 0 0 0,-1-1 0 0 0,0 0 1 0 0,0-1-1 0 0,0 0 0 0 0,0-1 0 0 0,0 0 0 0 0,0-1 1 0 0,-1-1-1 0 0,0 0 0 0 0,19-13 0 0 0,-28 18 22 0 0,0-1 0 0 0,0 0 0 0 0,-1 0 0 0 0,1 1 0 0 0,-1-1-1 0 0,1 0 1 0 0,-1 0 0 0 0,0-1 0 0 0,1 1 0 0 0,-1 0 0 0 0,0 0 0 0 0,-1 0 0 0 0,1-1 0 0 0,0 1-1 0 0,-1 0 1 0 0,1-1 0 0 0,-1-3 0 0 0,1 5 7 0 0,-1-1 0 0 0,0 1 0 0 0,0 0 0 0 0,0-1 0 0 0,0 1 0 0 0,-1 0 0 0 0,1-1 0 0 0,0 1 0 0 0,0 0 0 0 0,-1-1 0 0 0,1 1 0 0 0,-1 0 0 0 0,1 0 0 0 0,-1 0 0 0 0,0-1 0 0 0,1 1 0 0 0,-1 0 0 0 0,0 0 0 0 0,0 0 0 0 0,0 0 0 0 0,0 0 0 0 0,0 0 0 0 0,0 0 0 0 0,0 0 0 0 0,0 1 0 0 0,0-1 0 0 0,0 0 0 0 0,0 1 0 0 0,-3-2 0 0 0,3 2 0 0 0,-2-1 0 0 0,0 0 0 0 0,0 0 0 0 0,0 0 0 0 0,0 1 0 0 0,0-1 0 0 0,0 1 0 0 0,-1 0 0 0 0,1 0 0 0 0,0 0 0 0 0,0 0 0 0 0,0 0 0 0 0,-1 1 0 0 0,1 0 0 0 0,0-1 0 0 0,0 1 0 0 0,-5 2 0 0 0,-2 2 0 0 0,0-1 0 0 0,0 2 0 0 0,-13 8 0 0 0,17-9 26 0 0,-1 1 0 0 0,1 0-1 0 0,0 0 1 0 0,0 0 0 0 0,0 1 0 0 0,1 0-1 0 0,-7 11 1 0 0,5-6 105 0 0,1 0 0 0 0,0 1 0 0 0,1 0 0 0 0,-4 13 0 0 0,7-20-84 0 0,1 1-1 0 0,0 0 0 0 0,0-1 0 0 0,0 1 0 0 0,1 0 1 0 0,0 0-1 0 0,0 0 0 0 0,1-1 0 0 0,0 1 0 0 0,0 0 0 0 0,1 0 1 0 0,-1-1-1 0 0,1 1 0 0 0,1-1 0 0 0,-1 0 0 0 0,1 0 0 0 0,0 1 1 0 0,7 7-1 0 0,-5-7 5 0 0,0 0 1 0 0,1 0-1 0 0,0-1 1 0 0,1 0 0 0 0,-1 0-1 0 0,1-1 1 0 0,0 0-1 0 0,1 0 1 0 0,-1-1-1 0 0,1 0 1 0 0,0 0-1 0 0,0 0 1 0 0,0-1 0 0 0,10 2-1 0 0,10 1-488 0 0,0-2 0 0 0,0-1 0 0 0,1-1 0 0 0,-1-1 0 0 0,42-5-1 0 0,-34 1-867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7.134"/>
    </inkml:context>
    <inkml:brush xml:id="br0">
      <inkml:brushProperty name="width" value="0.05" units="cm"/>
      <inkml:brushProperty name="height" value="0.05" units="cm"/>
      <inkml:brushProperty name="color" value="#E71224"/>
    </inkml:brush>
  </inkml:definitions>
  <inkml:trace contextRef="#ctx0" brushRef="#br0">429 506 6447 0 0,'-23'-5'8135'0'0,"8"-4"-4791"0"0,12 7-3148 0 0,0 1 0 0 0,0 0 1 0 0,0 0-1 0 0,0 0 0 0 0,-1 0 0 0 0,1 0 0 0 0,0 1 1 0 0,0-1-1 0 0,-1 1 0 0 0,-3 0 0 0 0,-34 5 685 0 0,24-3-477 0 0,1 2-38 0 0,1 0 0 0 0,-1 1 0 0 0,1 0 0 0 0,-23 13 0 0 0,22-10-104 0 0,1 1-1 0 0,0 0 1 0 0,1 1 0 0 0,0 1-1 0 0,1 0 1 0 0,-20 21 0 0 0,24-23-157 0 0,1 1 1 0 0,1-1-1 0 0,0 1 1 0 0,0 0-1 0 0,1 1 1 0 0,0 0-1 0 0,1 0 1 0 0,1 0-1 0 0,-1 0 1 0 0,-3 17-1 0 0,8-25-92 0 0,-1 1 1 0 0,1-1-1 0 0,-1 1 0 0 0,1-1 0 0 0,0 0 1 0 0,0 1-1 0 0,1-1 0 0 0,-1 1 0 0 0,1-1 1 0 0,-1 1-1 0 0,1-1 0 0 0,0 0 1 0 0,0 0-1 0 0,1 1 0 0 0,-1-1 0 0 0,1 0 1 0 0,-1 0-1 0 0,5 4 0 0 0,-4-4-1 0 0,1 0 1 0 0,0 0-1 0 0,1 0 0 0 0,-1-1 0 0 0,0 0 1 0 0,1 1-1 0 0,-1-1 0 0 0,1-1 0 0 0,0 1 1 0 0,0 0-1 0 0,0-1 0 0 0,0 0 0 0 0,0 0 1 0 0,0 0-1 0 0,5 0 0 0 0,1 0-20 0 0,0 0-1 0 0,0-2 1 0 0,0 1-1 0 0,0-1 0 0 0,-1 0 1 0 0,1-1-1 0 0,0 0 1 0 0,-1-1-1 0 0,1 0 1 0 0,-1-1-1 0 0,0 1 1 0 0,0-2-1 0 0,0 1 1 0 0,10-8-1 0 0,-3 0-17 0 0,0 0 0 0 0,0-1-1 0 0,-1-1 1 0 0,-1 0 0 0 0,-1-1-1 0 0,13-17 1 0 0,-16 17-45 0 0,0-1-1 0 0,0-1 1 0 0,-2 1-1 0 0,0-2 1 0 0,-1 1-1 0 0,8-31 1 0 0,15-114-377 0 0,-20 99 213 0 0,-3 27 35 0 0,-3-1 0 0 0,-1 1 0 0 0,-1-1-1 0 0,-5-49 1 0 0,2 78 187 0 0,0 1-1 0 0,-1 0 0 0 0,1 0 1 0 0,-2 0-1 0 0,-4-11 0 0 0,6 16 43 0 0,0-1 0 0 0,0 1 0 0 0,-1 0 0 0 0,1-1 0 0 0,-1 1-1 0 0,0 0 1 0 0,1 0 0 0 0,-1 0 0 0 0,0 0 0 0 0,0 0 0 0 0,0 1-1 0 0,0-1 1 0 0,-1 0 0 0 0,1 1 0 0 0,0 0 0 0 0,-1 0 0 0 0,-3-2-1 0 0,5 3-7 0 0,0 0 0 0 0,0 0-1 0 0,0 0 1 0 0,0 0-1 0 0,1 0 1 0 0,-1 0-1 0 0,0 0 1 0 0,0 1-1 0 0,0-1 1 0 0,1 0-1 0 0,-1 0 1 0 0,0 1-1 0 0,1-1 1 0 0,-1 1 0 0 0,0-1-1 0 0,1 1 1 0 0,-1-1-1 0 0,0 1 1 0 0,1-1-1 0 0,-1 1 1 0 0,1-1-1 0 0,-1 1 1 0 0,1 0-1 0 0,-1-1 1 0 0,1 1 0 0 0,-1 0-1 0 0,1 0 1 0 0,-2 2 23 0 0,1-1-1 0 0,0 1 1 0 0,0-1 0 0 0,0 1 0 0 0,0 0 0 0 0,-1 3 0 0 0,1 8 79 0 0,1 0 1 0 0,1 1-1 0 0,0-1 1 0 0,1 0-1 0 0,0 0 0 0 0,1 0 1 0 0,7 18-1 0 0,2 17 162 0 0,60 224 637 0 0,-62-241-885 0 0,3 7-3 0 0,1 0 0 0 0,3-1 1 0 0,38 66-1 0 0,-54-102-89 0 0,1 1 0 0 0,-1 0 0 0 0,1-1 0 0 0,0 0 0 0 0,0 1 0 0 0,0-1 0 0 0,0 0 0 0 0,1 0 0 0 0,-1 0 0 0 0,1 0-1 0 0,-1-1 1 0 0,1 1 0 0 0,-1-1 0 0 0,1 1 0 0 0,0-1 0 0 0,0 0 0 0 0,0 0 0 0 0,3 1 0 0 0,-3-2-10 0 0,0 0 0 0 0,0 0 0 0 0,-1 0 0 0 0,1 0 1 0 0,0 0-1 0 0,0-1 0 0 0,0 1 0 0 0,0-1 0 0 0,-1 0 0 0 0,1 0 0 0 0,0 0 0 0 0,-1 0 0 0 0,1 0 1 0 0,0-1-1 0 0,-1 1 0 0 0,0-1 0 0 0,1 0 0 0 0,-1 1 0 0 0,2-4 0 0 0,2 0-333 0 0,-1-1 1 0 0,0 0-1 0 0,-1 0 0 0 0,1 0 0 0 0,-1-1 1 0 0,0 0-1 0 0,5-12 0 0 0,-4 4-605 0 0,1-1 0 0 0,4-24-1 0 0,-10 39 736 0 0,2 1 335 0 0,0 0 1 0 0,0 1-1 0 0,0-1 0 0 0,0 1 1 0 0,-1 0-1 0 0,1-1 0 0 0,0 1 0 0 0,0 0 1 0 0,0 0-1 0 0,-1 0 0 0 0,1 0 0 0 0,-1 1 1 0 0,1-1-1 0 0,-1 0 0 0 0,1 1 0 0 0,-1-1 1 0 0,0 1-1 0 0,2 2 0 0 0,3 4 313 0 0,0 1 0 0 0,5 11 0 0 0,-8-14-187 0 0,15 28 719 0 0,21 57 1 0 0,-38-89-860 0 0,3 3-182 0 0,-4-4-602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7.562"/>
    </inkml:context>
    <inkml:brush xml:id="br0">
      <inkml:brushProperty name="width" value="0.05" units="cm"/>
      <inkml:brushProperty name="height" value="0.05" units="cm"/>
      <inkml:brushProperty name="color" value="#E71224"/>
    </inkml:brush>
  </inkml:definitions>
  <inkml:trace contextRef="#ctx0" brushRef="#br0">16 17 13359 0 0,'-12'-13'592'0'0,"9"10"264"0"0,18 3-792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8.155"/>
    </inkml:context>
    <inkml:brush xml:id="br0">
      <inkml:brushProperty name="width" value="0.05" units="cm"/>
      <inkml:brushProperty name="height" value="0.05" units="cm"/>
      <inkml:brushProperty name="color" value="#E71224"/>
    </inkml:brush>
  </inkml:definitions>
  <inkml:trace contextRef="#ctx0" brushRef="#br0">340 135 6911 0 0,'0'0'315'0'0,"8"-5"102"0"0,-8 4-440 0 0,1 1 0 0 0,0-1 0 0 0,0 0 0 0 0,-1 0-1 0 0,1 0 1 0 0,0 0 0 0 0,-1 0 0 0 0,1 0-1 0 0,-1 0 1 0 0,0 0 0 0 0,1-2 0 0 0,0 0 617 0 0,-1 1-1 0 0,1-1 1 0 0,-1 0 0 0 0,0 0 0 0 0,0 0 0 0 0,0 1-1 0 0,-1-6 1 0 0,-7-18 4650 0 0,2 12-4646 0 0,3 10-463 0 0,0 1 1 0 0,1-1 0 0 0,-1 0-1 0 0,-1 1 1 0 0,1 0-1 0 0,0 0 1 0 0,-1 0 0 0 0,0 0-1 0 0,1 0 1 0 0,-1 1 0 0 0,0 0-1 0 0,0 0 1 0 0,-1 0 0 0 0,1 0-1 0 0,0 0 1 0 0,-1 1 0 0 0,1 0-1 0 0,-1 0 1 0 0,1 0 0 0 0,-1 1-1 0 0,-7-1 1 0 0,-4 1 66 0 0,0 1 1 0 0,0 0 0 0 0,0 1-1 0 0,-29 8 1 0 0,40-9-97 0 0,-1 1 0 0 0,1 0 0 0 0,-1 0-1 0 0,1 0 1 0 0,-1 1 0 0 0,1 0 0 0 0,0 0 0 0 0,0 0 0 0 0,1 1 0 0 0,-1-1 0 0 0,-5 7 0 0 0,5-4-2 0 0,0 0-1 0 0,1 0 1 0 0,0 0 0 0 0,0 1 0 0 0,1-1 0 0 0,-1 1-1 0 0,1 0 1 0 0,-3 11 0 0 0,-4 19 129 0 0,2 0 0 0 0,1 1 0 0 0,2 0 0 0 0,2 0 0 0 0,1 0-1 0 0,2 0 1 0 0,2 0 0 0 0,10 64 0 0 0,-9-88-240 0 0,0-1 0 0 0,1 1 0 0 0,1-1 0 0 0,0 0-1 0 0,1 0 1 0 0,0-1 0 0 0,1 0 0 0 0,11 17 0 0 0,-10-19-1065 0 0,0-1 1 0 0,1 0-1 0 0,9 8 1 0 0,-13-12-707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8.511"/>
    </inkml:context>
    <inkml:brush xml:id="br0">
      <inkml:brushProperty name="width" value="0.05" units="cm"/>
      <inkml:brushProperty name="height" value="0.05" units="cm"/>
      <inkml:brushProperty name="color" value="#E71224"/>
    </inkml:brush>
  </inkml:definitions>
  <inkml:trace contextRef="#ctx0" brushRef="#br0">1 146 7367 0 0,'0'0'656'0'0,"10"-10"-528"0"0,3 1-128 0 0,3-3 0 0 0,5-1 1048 0 0,4 0 176 0 0,1-2 40 0 0,5 0 8 0 0,4 2-1480 0 0,-1 2-296 0 0,30-14-56 0 0,-11 15-16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8:58.845"/>
    </inkml:context>
    <inkml:brush xml:id="br0">
      <inkml:brushProperty name="width" value="0.05" units="cm"/>
      <inkml:brushProperty name="height" value="0.05" units="cm"/>
      <inkml:brushProperty name="color" value="#E71224"/>
    </inkml:brush>
  </inkml:definitions>
  <inkml:trace contextRef="#ctx0" brushRef="#br0">356 49 6911 0 0,'-7'-7'526'0'0,"-1"1"-1"0"0,0 0 0 0 0,0 1 1 0 0,0 0-1 0 0,-11-6 0 0 0,14 10-102 0 0,1-1 1 0 0,-1 1-1 0 0,1-1 0 0 0,-1 1 1 0 0,0 1-1 0 0,1-1 1 0 0,-1 1-1 0 0,0-1 0 0 0,0 1 1 0 0,1 1-1 0 0,-1-1 0 0 0,0 1 1 0 0,-4 1-1 0 0,0 0-127 0 0,1 1-1 0 0,0 0 1 0 0,0 1 0 0 0,0 0 0 0 0,0 0-1 0 0,0 1 1 0 0,1 0 0 0 0,0 0-1 0 0,0 1 1 0 0,1 0 0 0 0,-1 0 0 0 0,1 1-1 0 0,0-1 1 0 0,1 1 0 0 0,0 0-1 0 0,-8 15 1 0 0,-1 4 194 0 0,2 1-1 0 0,1 0 1 0 0,-14 51-1 0 0,13-29-39 0 0,2 0-1 0 0,2 0 1 0 0,2 0 0 0 0,2 89-1 0 0,6-118-457 0 0,0 0 1 0 0,1 0-1 0 0,1-1 0 0 0,1 1 1 0 0,1-1-1 0 0,1 0 0 0 0,13 27 1 0 0,-18-42-134 0 0,0 0 0 0 0,1-1 0 0 0,-1 1 0 0 0,1 0 0 0 0,0-1 1 0 0,3 4-1 0 0,-4-5-360 0 0,0 0 1 0 0,0 0-1 0 0,0-1 1 0 0,1 1-1 0 0,-1-1 1 0 0,4 2 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0.357"/>
    </inkml:context>
    <inkml:brush xml:id="br0">
      <inkml:brushProperty name="width" value="0.05" units="cm"/>
      <inkml:brushProperty name="height" value="0.05" units="cm"/>
      <inkml:brushProperty name="color" value="#E71224"/>
    </inkml:brush>
  </inkml:definitions>
  <inkml:trace contextRef="#ctx0" brushRef="#br0">0 752 11431 0 0,'0'0'1032'0'0,"2"0"-845"0"0,29-13 407 0 0,-22 8 60 0 0,-1 2 0 0 0,15-5 0 0 0,14 0 894 0 0,61-5-1 0 0,-4 1-802 0 0,31-14-377 0 0,-105 21-344 0 0,0-2 0 0 0,0 0 1 0 0,0-1-1 0 0,18-11 0 0 0,-28 13-11 0 0,-1 0 1 0 0,14-12-1 0 0,-21 17-8 0 0,0-1 0 0 0,0 0 0 0 0,0 0 1 0 0,0 0-1 0 0,0 0 0 0 0,-1 0 0 0 0,1 0 0 0 0,-1 0 1 0 0,1-1-1 0 0,-1 1 0 0 0,0-1 0 0 0,0 1 0 0 0,0-1 1 0 0,0 1-1 0 0,0-1 0 0 0,0-4 0 0 0,-1 5-1 0 0,0 1-1 0 0,0-1 0 0 0,-1 1 0 0 0,1-1 1 0 0,0 1-1 0 0,-1-1 0 0 0,1 1 1 0 0,-1-1-1 0 0,1 1 0 0 0,-1 0 0 0 0,0-1 1 0 0,1 1-1 0 0,-1 0 0 0 0,0-1 1 0 0,0 1-1 0 0,0 0 0 0 0,0 0 1 0 0,0 0-1 0 0,0 0 0 0 0,-1 0 0 0 0,1 0 1 0 0,0 0-1 0 0,0 0 0 0 0,-1 0 1 0 0,1 1-1 0 0,0-1 0 0 0,-1 0 1 0 0,1 1-1 0 0,-1-1 0 0 0,1 1 0 0 0,-3-1 1 0 0,-1 1 17 0 0,1-1 1 0 0,-1 1-1 0 0,1-1 1 0 0,-1 1-1 0 0,0 1 0 0 0,1-1 1 0 0,-1 1-1 0 0,1-1 1 0 0,-8 3-1 0 0,-1 2 211 0 0,0 0 0 0 0,1 0 0 0 0,0 1 0 0 0,-1 1 0 0 0,2 0 0 0 0,-15 12 0 0 0,19-14-2 0 0,0 2 0 0 0,1-1-1 0 0,-1 1 1 0 0,2 0 0 0 0,-1 0 0 0 0,1 1 0 0 0,0-1 0 0 0,0 1-1 0 0,1 1 1 0 0,-5 12 0 0 0,5-9-64 0 0,0-1 0 0 0,1 1 0 0 0,0 0 0 0 0,1 0 0 0 0,1 0 0 0 0,0 0 0 0 0,1 0 0 0 0,1 18 0 0 0,0-24-95 0 0,0 1 1 0 0,0-1-1 0 0,1 1 0 0 0,-1-1 0 0 0,2 0 0 0 0,-1 0 1 0 0,1 0-1 0 0,0 0 0 0 0,0 0 0 0 0,0 0 1 0 0,1-1-1 0 0,0 0 0 0 0,0 1 0 0 0,0-1 0 0 0,1-1 1 0 0,0 1-1 0 0,5 3 0 0 0,-6-5-99 0 0,0 0-1 0 0,1 0 0 0 0,-1-1 1 0 0,1 0-1 0 0,-1 0 1 0 0,1 0-1 0 0,0 0 0 0 0,0-1 1 0 0,0 0-1 0 0,0 0 1 0 0,0 0-1 0 0,5 0 1 0 0,-2-1-77 0 0,0-1 1 0 0,0 0 0 0 0,0 0-1 0 0,-1 0 1 0 0,1-1 0 0 0,0 0-1 0 0,8-3 1 0 0,1-3-126 0 0,-1 0 1 0 0,1-1-1 0 0,-1-1 0 0 0,-1 0 1 0 0,26-23-1 0 0,-22 16-208 0 0,46-36-717 0 0,-57 48 1085 0 0,-6 4 86 0 0,0 0-1 0 0,-1 0 1 0 0,1 0-1 0 0,0 1 0 0 0,-1-1 1 0 0,1 1-1 0 0,0-1 0 0 0,0 1 1 0 0,-1-1-1 0 0,1 1 1 0 0,0 0-1 0 0,3 0 0 0 0,-2 0 24 0 0,-1 1 11 0 0,0-1-1 0 0,0 0 0 0 0,0 1 1 0 0,0 0-1 0 0,0-1 1 0 0,0 1-1 0 0,0 0 0 0 0,-1 0 1 0 0,1 0-1 0 0,0 0 1 0 0,-1 0-1 0 0,1 0 0 0 0,-1 1 1 0 0,1-1-1 0 0,-1 0 1 0 0,2 3-1 0 0,0 0 16 0 0,-1-1 0 0 0,0 1 0 0 0,-1-1 0 0 0,1 1 0 0 0,-1 0 0 0 0,1-1 0 0 0,-1 1 0 0 0,0 0 0 0 0,-1 0 0 0 0,1 0 0 0 0,0 0 0 0 0,-1 5 0 0 0,-1 4 201 0 0,0-1-1 0 0,-3 19 1 0 0,2-23-161 0 0,2-6-52 0 0,0-1 0 0 0,-1 5-57 0 0,1-5-65 0 0,-10-19-1111 0 0,2-4 743 0 0,2 0-1 0 0,0 0 1 0 0,1-1 0 0 0,2 1-1 0 0,0-1 1 0 0,1 0 0 0 0,2 0 0 0 0,2-30-1 0 0,-2 51 474 0 0,1 0 0 0 0,-1 1 0 0 0,1-1 0 0 0,-1 0 0 0 0,1 0 0 0 0,0 1 0 0 0,0-1-1 0 0,0 0 1 0 0,0 1 0 0 0,0-1 0 0 0,0 1 0 0 0,0 0 0 0 0,0-1 0 0 0,1 1 0 0 0,-1 0 0 0 0,1 0 0 0 0,-1-1-1 0 0,1 1 1 0 0,-1 1 0 0 0,1-1 0 0 0,0 0 0 0 0,-1 0 0 0 0,1 0 0 0 0,0 1 0 0 0,-1-1 0 0 0,1 1 0 0 0,0-1 0 0 0,3 1-1 0 0,6-2 194 0 0,0 1 0 0 0,-1 1 0 0 0,18 0 0 0 0,-27 0-217 0 0,28 3 172 0 0,45 11 0 0 0,-13-3 11 0 0,-35-7-153 0 0,1-1 1 0 0,45 0-1 0 0,-64-3-34 0 0,0-1 0 0 0,1 0 0 0 0,-1 0-1 0 0,0-1 1 0 0,0 0 0 0 0,0-1 0 0 0,0 1-1 0 0,-1-2 1 0 0,1 1 0 0 0,-1-1 0 0 0,1 0 0 0 0,-1 0-1 0 0,7-6 1 0 0,-11 7-4 0 0,0 0-1 0 0,0 0 0 0 0,-1 0 1 0 0,1 0-1 0 0,-1 0 1 0 0,1-1-1 0 0,-1 1 0 0 0,0-1 1 0 0,0 1-1 0 0,0-1 1 0 0,-1 0-1 0 0,1 0 0 0 0,-1 1 1 0 0,0-1-1 0 0,0 0 1 0 0,-1 0-1 0 0,1-6 0 0 0,-1 7 0 0 0,0 0 0 0 0,0 1 0 0 0,-1-1 0 0 0,1 0-1 0 0,-1 1 1 0 0,0-1 0 0 0,1 1 0 0 0,-1-1-1 0 0,-1 1 1 0 0,1-1 0 0 0,0 1 0 0 0,0 0-1 0 0,-1 0 1 0 0,1-1 0 0 0,-1 1 0 0 0,0 0-1 0 0,0 0 1 0 0,0 1 0 0 0,0-1 0 0 0,0 0-1 0 0,0 1 1 0 0,0-1 0 0 0,0 1 0 0 0,-1-1 0 0 0,1 1-1 0 0,0 0 1 0 0,-5-1 0 0 0,4 1 9 0 0,-1 0 1 0 0,1 1 0 0 0,0 0-1 0 0,-1-1 1 0 0,1 1-1 0 0,-1 1 1 0 0,1-1 0 0 0,0 0-1 0 0,-1 1 1 0 0,1-1-1 0 0,0 1 1 0 0,0 0 0 0 0,-1 0-1 0 0,1 1 1 0 0,0-1-1 0 0,0 0 1 0 0,0 1 0 0 0,0 0-1 0 0,1 0 1 0 0,-1 0-1 0 0,-4 4 1 0 0,-3 3 101 0 0,0 0-1 0 0,1 1 1 0 0,0 0-1 0 0,-9 14 1 0 0,8-8 146 0 0,0 1 0 0 0,1 0 0 0 0,1 1 0 0 0,-7 19 0 0 0,3 0 288 0 0,-7 39 0 0 0,15-57-371 0 0,0 1 0 0 0,0 35 0 0 0,4-48-156 0 0,0-1-1 0 0,0 1 0 0 0,1-1 0 0 0,0 0 0 0 0,0 1 0 0 0,1-1 0 0 0,0 0 0 0 0,0 0 0 0 0,0 0 0 0 0,1 0 0 0 0,-1 0 0 0 0,7 8 0 0 0,-7-11-17 0 0,0-1-1 0 0,0 1 1 0 0,0-1 0 0 0,0 0-1 0 0,0 0 1 0 0,1 0 0 0 0,-1 0-1 0 0,1 0 1 0 0,-1-1 0 0 0,1 1-1 0 0,0-1 1 0 0,-1 0 0 0 0,1 0-1 0 0,0 0 1 0 0,0 0 0 0 0,5 1-1 0 0,-4-2 2 0 0,1 0 0 0 0,-1 0 0 0 0,0 0-1 0 0,1 0 1 0 0,-1-1 0 0 0,0 0-1 0 0,0 0 1 0 0,1 0 0 0 0,-1 0-1 0 0,6-3 1 0 0,2-2-60 0 0,0-1 1 0 0,-1 0-1 0 0,0-1 0 0 0,0 0 1 0 0,-1 0-1 0 0,15-17 0 0 0,47-62-858 0 0,12-12-96 0 0,-78 92 1010 0 0,-5 5 0 0 0,1 0 0 0 0,0 0 0 0 0,0 1 0 0 0,0-1 0 0 0,0 0 0 0 0,0 1 0 0 0,0-1 0 0 0,0 1 0 0 0,0 0 0 0 0,1-1 0 0 0,4 0 0 0 0,6-2 30 0 0,-8 5 60 0 0,-4 0-18 0 0,2 1-6 0 0,0-1 0 0 0,-1 0 0 0 0,1 1 0 0 0,0-1 0 0 0,-1 1 0 0 0,1 0 0 0 0,-1 0 0 0 0,0 0 0 0 0,0 0 0 0 0,0 1 0 0 0,0-1 0 0 0,0 0 0 0 0,0 1 0 0 0,0 0 1 0 0,-1-1-1 0 0,2 5 0 0 0,3 6 305 0 0,-1 0 0 0 0,4 20 0 0 0,2 4 65 0 0,-10-34-363 0 0,5 11-11 0 0,-4-12-49 0 0,-1-1-13 0 0,-1 0 1 0 0,1-1-1 0 0,-1 1 0 0 0,1 0 0 0 0,0 0 1 0 0,-1 0-1 0 0,1-1 0 0 0,0 1 1 0 0,0 0-1 0 0,-1-1 0 0 0,1 1 0 0 0,0 0 1 0 0,0-1-1 0 0,0 1 0 0 0,0-1 0 0 0,0 0 1 0 0,0 1-1 0 0,0-1 0 0 0,0 0 0 0 0,0 1 1 0 0,0-1-1 0 0,0 0 0 0 0,0 0 1 0 0,1 0-1 0 0,0 0-8 0 0,1 0-24 0 0,0-1-1 0 0,0 1 1 0 0,0-1 0 0 0,0 0 0 0 0,0 0 0 0 0,0 0-1 0 0,-1 0 1 0 0,1 0 0 0 0,0-1 0 0 0,-1 1 0 0 0,1-1-1 0 0,-1 0 1 0 0,3-2 0 0 0,4-5-120 0 0,-1 1 0 0 0,0-1 1 0 0,-1-1-1 0 0,0 1 0 0 0,10-19 0 0 0,-11 16-12 0 0,2 0 0 0 0,-1 1-1 0 0,16-17 1 0 0,-16 22 164 0 0,0 1 11 0 0,-6 5-2 0 0,0 0 0 0 0,0 0 0 0 0,0-1 0 0 0,0 1 0 0 0,0 0 0 0 0,-1 0 0 0 0,1 0 0 0 0,0 0 0 0 0,0 0 0 0 0,0 0 0 0 0,0 1 0 0 0,0-1 0 0 0,0 0 0 0 0,0 0 0 0 0,0 1 0 0 0,1 0 0 0 0,13 7 243 0 0,13 11 282 0 0,-20-13-401 0 0,0 0-1 0 0,0-1 1 0 0,0 0 0 0 0,1 0 0 0 0,-1-1 0 0 0,16 6 0 0 0,-20-9-121 0 0,1-1 1 0 0,-1 1-1 0 0,1-1 0 0 0,0 0 0 0 0,0 0 0 0 0,-1-1 1 0 0,1 1-1 0 0,-1-1 0 0 0,1 0 0 0 0,0 0 1 0 0,-1-1-1 0 0,0 1 0 0 0,1-1 0 0 0,-1 0 1 0 0,0 0-1 0 0,0 0 0 0 0,0-1 0 0 0,0 1 0 0 0,3-4 1 0 0,2-1-42 0 0,-1-1 0 0 0,0 1 0 0 0,-1-1 0 0 0,0-1 0 0 0,0 1 0 0 0,-1-1 0 0 0,6-12 0 0 0,-7 11-80 0 0,0-1-1 0 0,-1 1 0 0 0,0-1 1 0 0,-1-1-1 0 0,3-13 0 0 0,4-59-632 0 0,-9 69 614 0 0,22-401-3837 0 0,-23 400 4173 0 0,-6-31 1609 0 0,9 61-875 0 0,22 70 740 0 0,16 74-220 0 0,-16 144-381 0 0,-16-142-961 0 0,3-73-235 0 0,-10-76-592 0 0,1 0 1 0 0,0-1-1 0 0,0 1 1 0 0,2 0-1 0 0,7 15 0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0.750"/>
    </inkml:context>
    <inkml:brush xml:id="br0">
      <inkml:brushProperty name="width" value="0.05" units="cm"/>
      <inkml:brushProperty name="height" value="0.05" units="cm"/>
      <inkml:brushProperty name="color" value="#E71224"/>
    </inkml:brush>
  </inkml:definitions>
  <inkml:trace contextRef="#ctx0" brushRef="#br0">1 130 17503 0 0,'0'0'803'0'0,"1"-2"-18"0"0,1-1-739 0 0,1 0 0 0 0,0 0 1 0 0,1 0-1 0 0,-1 0 0 0 0,1 0 0 0 0,-1 1 0 0 0,1-1 0 0 0,6-2 0 0 0,36-16 959 0 0,-39 18-657 0 0,37-14 1162 0 0,71-17 0 0 0,-6 13-1989 0 0,-88 17-474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5.454"/>
    </inkml:context>
    <inkml:brush xml:id="br0">
      <inkml:brushProperty name="width" value="0.05" units="cm"/>
      <inkml:brushProperty name="height" value="0.05" units="cm"/>
      <inkml:brushProperty name="color" value="#E71224"/>
    </inkml:brush>
  </inkml:definitions>
  <inkml:trace contextRef="#ctx0" brushRef="#br0">334 575 6911 0 0,'0'0'1278'0'0,"-1"-10"2182"0"0,0 7-3012 0 0,0 1 1 0 0,0-1 0 0 0,-1 1-1 0 0,1-1 1 0 0,-1 1-1 0 0,0 0 1 0 0,0 0 0 0 0,0-1-1 0 0,0 1 1 0 0,0 0-1 0 0,0 1 1 0 0,0-1 0 0 0,-5-3-1 0 0,4 4-289 0 0,0-1 0 0 0,-1 1-1 0 0,1 0 1 0 0,0 0 0 0 0,0 0-1 0 0,0 1 1 0 0,-1-1 0 0 0,1 1 0 0 0,0 0-1 0 0,0 0 1 0 0,-1 0 0 0 0,1 0-1 0 0,0 0 1 0 0,-1 1 0 0 0,1-1-1 0 0,0 1 1 0 0,0 0 0 0 0,0 0-1 0 0,-4 2 1 0 0,-34 11 713 0 0,31-11-728 0 0,0 0 0 0 0,-18 9 0 0 0,17-6-111 0 0,0 2-1 0 0,1-1 0 0 0,0 1 1 0 0,0 0-1 0 0,1 1 0 0 0,0 0 1 0 0,0 1-1 0 0,1 0 0 0 0,0 0 1 0 0,-8 16-1 0 0,11-18-9 0 0,0 1 0 0 0,1 1 1 0 0,0-1-1 0 0,0 1 0 0 0,1-1 0 0 0,0 1 0 0 0,1 0 0 0 0,0 0 0 0 0,1 0 1 0 0,0 1-1 0 0,0-1 0 0 0,1 0 0 0 0,2 15 0 0 0,-2-22-18 0 0,1 0-1 0 0,-1 0 1 0 0,1 0-1 0 0,0 1 1 0 0,0-1-1 0 0,0-1 1 0 0,1 1 0 0 0,-1 0-1 0 0,1 0 1 0 0,-1 0-1 0 0,1-1 1 0 0,0 1-1 0 0,0-1 1 0 0,0 1-1 0 0,1-1 1 0 0,-1 0-1 0 0,0 0 1 0 0,1 0 0 0 0,0 0-1 0 0,-1 0 1 0 0,6 2-1 0 0,-3-2 2 0 0,-1-1 1 0 0,0 0-1 0 0,0 0 0 0 0,1 0 0 0 0,-1-1 1 0 0,1 1-1 0 0,-1-1 0 0 0,1 0 0 0 0,-1 0 1 0 0,0-1-1 0 0,1 1 0 0 0,-1-1 0 0 0,1 0 1 0 0,-1 0-1 0 0,5-2 0 0 0,7-4-1 0 0,-1 1-1 0 0,-1-2 1 0 0,0 0-1 0 0,0-1 1 0 0,0 0 0 0 0,20-20-1 0 0,-5 1 12 0 0,39-49 0 0 0,-56 62-16 0 0,0-2 0 0 0,-2 1 0 0 0,0-2 0 0 0,-1 1 0 0 0,7-20 0 0 0,27-95 0 0 0,-35 102 0 0 0,-2-1 0 0 0,0 1 0 0 0,-2-1 0 0 0,-2 0 0 0 0,-1 0 0 0 0,-1 0 0 0 0,-1 0 0 0 0,-2 0 0 0 0,-11-49 0 0 0,9 67 0 0 0,1 0 0 0 0,-1 0 0 0 0,-12-20 0 0 0,7 13 0 0 0,13 32 104 0 0,0 1 1 0 0,0 0-1 0 0,1 14 0 0 0,-1-5 3 0 0,38 344 1198 0 0,-39-349-1275 0 0,3 82-20 0 0,-4-57-183 0 0,2 0 0 0 0,14 72 1 0 0,-14-104-356 0 0,0-1 0 0 0,1 1 1 0 0,6 11-1 0 0,-4-8-1168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7.024"/>
    </inkml:context>
    <inkml:brush xml:id="br0">
      <inkml:brushProperty name="width" value="0.05" units="cm"/>
      <inkml:brushProperty name="height" value="0.05" units="cm"/>
      <inkml:brushProperty name="color" value="#E71224"/>
    </inkml:brush>
  </inkml:definitions>
  <inkml:trace contextRef="#ctx0" brushRef="#br0">8 759 11519 0 0,'0'0'36'0'0,"-1"0"0"0"0,1 0 0 0 0,-1 0-1 0 0,1 0 1 0 0,0-1 0 0 0,-1 1 0 0 0,1 0-1 0 0,0 0 1 0 0,-1-1 0 0 0,1 1 0 0 0,-1 0-1 0 0,1-1 1 0 0,0 1 0 0 0,0 0 0 0 0,-1-1-1 0 0,1 1 1 0 0,0 0 0 0 0,0-1 0 0 0,-1 1-1 0 0,1-1 1 0 0,7-4 946 0 0,2 0-248 0 0,50-27 4076 0 0,-23 13-3880 0 0,-19 10-665 0 0,9-4 8 0 0,-1-2 0 0 0,37-28 0 0 0,-55 37-270 0 0,0 0 1 0 0,0-1-1 0 0,-1 0 1 0 0,0 0-1 0 0,0 0 1 0 0,-1-1-1 0 0,0 0 1 0 0,0 0-1 0 0,-1 0 1 0 0,0 0-1 0 0,-1-1 1 0 0,5-12-1 0 0,-8 18-1 0 0,1-1 0 0 0,0 1 0 0 0,-1 0 0 0 0,1-1 0 0 0,-1 1 0 0 0,0-1 0 0 0,0 1-1 0 0,0 0 1 0 0,-1-1 0 0 0,1 1 0 0 0,-1-1 0 0 0,0 1 0 0 0,0 0 0 0 0,0 0 0 0 0,0-1 0 0 0,-1 1 0 0 0,-3-6 0 0 0,4 8-1 0 0,-1-1 0 0 0,1 0 0 0 0,-1 0 0 0 0,0 1 0 0 0,1-1 0 0 0,-1 1 0 0 0,0 0 0 0 0,0-1 0 0 0,0 1 1 0 0,0 0-1 0 0,0 0 0 0 0,-1 0 0 0 0,1 0 0 0 0,0 1 0 0 0,0-1 0 0 0,-1 1 0 0 0,1-1 0 0 0,0 1 0 0 0,-1 0 1 0 0,1-1-1 0 0,0 2 0 0 0,-1-1 0 0 0,1 0 0 0 0,0 0 0 0 0,-1 1 0 0 0,-2 0 0 0 0,-2 1-2 0 0,0 0-1 0 0,0 0 1 0 0,0 1 0 0 0,0 0-1 0 0,1 1 1 0 0,-1-1-1 0 0,1 1 1 0 0,0 0 0 0 0,-8 8-1 0 0,6-4 29 0 0,0 0 0 0 0,1 0 0 0 0,0 1 0 0 0,0 0-1 0 0,-8 16 1 0 0,5-4 113 0 0,0-1-1 0 0,2 2 1 0 0,0-1-1 0 0,2 1 1 0 0,-6 34-1 0 0,11-48-80 0 0,0 0-1 0 0,0 0 1 0 0,1 0-1 0 0,0 0 0 0 0,0 0 1 0 0,1 0-1 0 0,0 0 1 0 0,1 0-1 0 0,-1 0 1 0 0,2 0-1 0 0,-1-1 1 0 0,5 11-1 0 0,-5-15-32 0 0,0 1 0 0 0,0-1 0 0 0,1 1 0 0 0,-1-1-1 0 0,1 0 1 0 0,-1 0 0 0 0,1 0 0 0 0,0 0 0 0 0,0 0 0 0 0,1-1-1 0 0,-1 1 1 0 0,0-1 0 0 0,1 0 0 0 0,0 0 0 0 0,-1 0 0 0 0,1-1 0 0 0,0 1-1 0 0,0-1 1 0 0,0 0 0 0 0,0 0 0 0 0,0 0 0 0 0,0 0 0 0 0,0-1-1 0 0,0 0 1 0 0,7 0 0 0 0,-1-1-38 0 0,1 0-1 0 0,0-1 1 0 0,-1-1-1 0 0,0 0 1 0 0,1 0-1 0 0,-1-1 1 0 0,16-8-1 0 0,-8 2-26 0 0,0 0 0 0 0,-1-2 0 0 0,17-14 0 0 0,-15 8-264 0 0,0 0 0 0 0,-2-1 0 0 0,0-1 0 0 0,-1-1 0 0 0,-2 0 0 0 0,0-1 0 0 0,-1 0 0 0 0,17-41 0 0 0,1-17-1173 0 0,25-105 0 0 0,-43 138 811 0 0,-6 27 677 0 0,-2-1-1 0 0,-1 0 0 0 0,0 0 1 0 0,-2 0-1 0 0,0 0 1 0 0,-2-1-1 0 0,0 1 0 0 0,-4-26 1 0 0,4 46 66 0 0,0 1 0 0 0,0-1 1 0 0,0 0-1 0 0,0 1 0 0 0,0-1 1 0 0,0 0-1 0 0,-1 0 0 0 0,1 1 0 0 0,0-1 1 0 0,-1 0-1 0 0,1 1 0 0 0,0-1 0 0 0,-1 0 1 0 0,1 1-1 0 0,-1-1 0 0 0,0 0 1 0 0,1 1-9 0 0,0 0 0 0 0,-1 0 0 0 0,1 0 0 0 0,0 0 0 0 0,-1 0 0 0 0,1 0 0 0 0,0 0 0 0 0,0 0 1 0 0,-1 0-1 0 0,1 0 0 0 0,0 0 0 0 0,0 0 0 0 0,-1 0 0 0 0,1 0 0 0 0,0 0 0 0 0,0 0 0 0 0,-1 0 1 0 0,1 0-1 0 0,0 0 0 0 0,0 1 0 0 0,-1-1 0 0 0,1 0 0 0 0,0 0 0 0 0,0 0 0 0 0,0 0 0 0 0,-1 1 1 0 0,1-1-1 0 0,0 0 0 0 0,-2 2 87 0 0,1 0 1 0 0,-1 0-1 0 0,1 0 1 0 0,0 0-1 0 0,0 0 1 0 0,0 0-1 0 0,0 1 1 0 0,-1 2-1 0 0,-2 18 258 0 0,0 0-1 0 0,2 0 0 0 0,1 0 1 0 0,3 42-1 0 0,-1-27-59 0 0,0 3-95 0 0,-1 299 1290 0 0,-3-92-1213 0 0,3-203-347 0 0,10 102 20 0 0,-2-60-275 0 0,-8-85 259 0 0,7 61-452 0 0,-6-58 290 0 0,0 1 0 0 0,0 0 0 0 0,1 0 0 0 0,0-1 0 0 0,0 1 0 0 0,1-1-1 0 0,0 0 1 0 0,4 7 0 0 0,-6-11-168 0 0,5 3-178 0 0,-3-9-2445 0 0,-2 3 2907 0 0,-1-1-1 0 0,0 1 1 0 0,0 0-1 0 0,0-1 1 0 0,0 1-1 0 0,0 0 1 0 0,0-1 0 0 0,-1 1-1 0 0,1 0 1 0 0,-1 0-1 0 0,1-1 1 0 0,-1 1-1 0 0,0 0 1 0 0,0 0-1 0 0,0 0 1 0 0,-2-2-1 0 0,-4-8-91 0 0,0 1-1 0 0,-10-11 1 0 0,4 6 14 0 0,-56-65-548 0 0,-6-10 140 0 0,54 64 455 0 0,14 20 168 0 0,1-1-1 0 0,0 0 1 0 0,1 0-1 0 0,0 0 1 0 0,0 0-1 0 0,0-1 1 0 0,-4-14 0 0 0,8 21-23 0 0,1 0 0 0 0,0 1 0 0 0,0-1 0 0 0,0 1 0 0 0,0-1 0 0 0,0 0 0 0 0,0 1 0 0 0,0-1 0 0 0,1 0 0 0 0,-1 1 0 0 0,0-1 0 0 0,1 1 0 0 0,-1-1 1 0 0,1 1-1 0 0,0-1 0 0 0,1-1 0 0 0,0 0 33 0 0,0 0 0 0 0,0 1-1 0 0,0-1 1 0 0,1 1 0 0 0,-1-1 0 0 0,1 1 0 0 0,4-3 0 0 0,4-1 126 0 0,1 0 0 0 0,-1 0 0 0 0,16-4 0 0 0,-21 8-159 0 0,26-9 283 0 0,38-6 0 0 0,3-2 3 0 0,-53 13-382 0 0,0 0 0 0 0,0-2 0 0 0,-1-1 0 0 0,0 0-1 0 0,-1-1 1 0 0,0-1 0 0 0,20-17 0 0 0,-31 23-43 0 0,-1-1 0 0 0,0 1 1 0 0,0-2-1 0 0,0 1 0 0 0,-1 0 0 0 0,6-11 1 0 0,-9 13 81 0 0,-1 3 483 0 0,10 2 101 0 0,-7 2-490 0 0,0 0 0 0 0,-1 0 0 0 0,0 1 0 0 0,1-1-1 0 0,-1 1 1 0 0,0 0 0 0 0,-1-1 0 0 0,1 2 0 0 0,-1-1 0 0 0,0 0 0 0 0,0 0-1 0 0,0 1 1 0 0,1 4 0 0 0,2 10 485 0 0,6 37-1 0 0,-6-29-239 0 0,3 25 129 0 0,-8-52-470 0 0,0 1-1 0 0,1-1 0 0 0,-1 0 1 0 0,0 0-1 0 0,0 0 1 0 0,1 1-1 0 0,-1-1 0 0 0,0 0 1 0 0,1 0-1 0 0,-1 0 1 0 0,0 0-1 0 0,0 0 0 0 0,1 0 1 0 0,-1 0-1 0 0,0 0 1 0 0,1 0-1 0 0,-1 0 1 0 0,0 0-1 0 0,1 0 0 0 0,-1 0 1 0 0,0 0-1 0 0,0 0 1 0 0,1 0-1 0 0,-1 0 0 0 0,0 0 1 0 0,1 0-1 0 0,-1 0 1 0 0,1-1-1 0 0,8-1-23 0 0,-9 2 21 0 0,7-3-178 0 0,-1-1-1 0 0,1 1 1 0 0,-1-1-1 0 0,0 0 1 0 0,0 0-1 0 0,0-1 0 0 0,-1 0 1 0 0,1 0-1 0 0,-1 0 1 0 0,8-12-1 0 0,-1 0-897 0 0,0-2 0 0 0,12-26-1 0 0,14-31-1073 0 0,-37 75 2892 0 0,2 1-600 0 0,0 1 0 0 0,0-1 1 0 0,1 1-1 0 0,-1 0 0 0 0,0 0 0 0 0,0 0 0 0 0,0 0 0 0 0,0 0 0 0 0,0 1 0 0 0,0 0 0 0 0,0-1 1 0 0,-1 1-1 0 0,1 0 0 0 0,0 0 0 0 0,-1 1 0 0 0,5 4 0 0 0,-1 0 43 0 0,6 5 326 0 0,-1 1 0 0 0,16 24 0 0 0,-24-32-384 0 0,0 1 1 0 0,0 0-1 0 0,-1 0 1 0 0,0 0-1 0 0,0 0 1 0 0,0 0-1 0 0,-1 0 1 0 0,0 1-1 0 0,0-1 1 0 0,0 11-1 0 0,0-16-54 0 0,1-4 64 0 0,5-12 235 0 0,6-21 142 0 0,47-137-567 0 0,-55 161 15 0 0,-4 9 23 0 0,0 0-1 0 0,0-1 0 0 0,1 1 1 0 0,0 0-1 0 0,-1 0 0 0 0,1 0 0 0 0,0 0 1 0 0,3-3-1 0 0,5-2 16 0 0,-6 9 0 0 0,-3 0 0 0 0,-1-1 0 0 0,1 0 0 0 0,0 0 0 0 0,0 0 0 0 0,0 0 0 0 0,-1 0 0 0 0,1 0 0 0 0,0 1 0 0 0,0-1 0 0 0,-1 0 0 0 0,1 0 0 0 0,0 1 0 0 0,-1-1 0 0 0,1 0 0 0 0,0 1 0 0 0,-1-1 0 0 0,1 1 0 0 0,0-1 0 0 0,-1 1 0 0 0,1-1 0 0 0,-1 1 0 0 0,1 0 0 0 0,0 1 0 0 0,1 0 13 0 0,6 7 83 0 0,-1 1 0 0 0,0-1 0 0 0,0 1 0 0 0,-1 1 0 0 0,0-1-1 0 0,5 16 1 0 0,0-3 85 0 0,9 27 64 0 0,-14-34-15 0 0,14 30 0 0 0,-17-42-209 0 0,-1 0-1 0 0,1 0 1 0 0,0 0-1 0 0,0 0 1 0 0,0 0-1 0 0,0-1 1 0 0,1 0-1 0 0,0 1 1 0 0,-1-1-1 0 0,1 0 1 0 0,6 2-1 0 0,27 11-1608 0 0,-23-12 704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7.400"/>
    </inkml:context>
    <inkml:brush xml:id="br0">
      <inkml:brushProperty name="width" value="0.05" units="cm"/>
      <inkml:brushProperty name="height" value="0.05" units="cm"/>
      <inkml:brushProperty name="color" value="#E71224"/>
    </inkml:brush>
  </inkml:definitions>
  <inkml:trace contextRef="#ctx0" brushRef="#br0">0 1 17935 0 0,'0'0'1952'0'0,"7"9"-1952"0"0,1-2 0 0 0,3-2 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8.049"/>
    </inkml:context>
    <inkml:brush xml:id="br0">
      <inkml:brushProperty name="width" value="0.05" units="cm"/>
      <inkml:brushProperty name="height" value="0.05" units="cm"/>
      <inkml:brushProperty name="color" value="#E71224"/>
    </inkml:brush>
  </inkml:definitions>
  <inkml:trace contextRef="#ctx0" brushRef="#br0">6 1 12351 0 0,'0'0'1503'0'0,"0"2"-508"0"0,-5 48 4403 0 0,4-25-3927 0 0,4 29-1 0 0,-2-40-1251 0 0,-1-7-155 0 0,1-1 0 0 0,0 1 0 0 0,0 0 0 0 0,1-1 0 0 0,-1 1 0 0 0,1-1 0 0 0,4 8 0 0 0,-2-6-125 0 0,-3-6-345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8.380"/>
    </inkml:context>
    <inkml:brush xml:id="br0">
      <inkml:brushProperty name="width" value="0.05" units="cm"/>
      <inkml:brushProperty name="height" value="0.05" units="cm"/>
      <inkml:brushProperty name="color" value="#E71224"/>
    </inkml:brush>
  </inkml:definitions>
  <inkml:trace contextRef="#ctx0" brushRef="#br0">10 7 15263 0 0,'-10'-7'1984'0'0,"22"14"-1816"0"0,-2-1 0 0 0,-2 1-800 0 0,0 0-160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8.755"/>
    </inkml:context>
    <inkml:brush xml:id="br0">
      <inkml:brushProperty name="width" value="0.05" units="cm"/>
      <inkml:brushProperty name="height" value="0.05" units="cm"/>
      <inkml:brushProperty name="color" value="#E71224"/>
    </inkml:brush>
  </inkml:definitions>
  <inkml:trace contextRef="#ctx0" brushRef="#br0">1 0 14711 0 0,'0'0'672'0'0,"1"2"-9"0"0,7 14-243 0 0,-1-1 0 0 0,-1 2 0 0 0,0-1 1 0 0,7 31-1 0 0,-7-11 1189 0 0,4 48 1 0 0,-9 111 821 0 0,-3-90-1949 0 0,1-61-600 0 0,4 100 631 0 0,-1-117-1275 0 0,1 1-1 0 0,2-1 1 0 0,9 31 0 0 0,-3-14-6417 0 0,-7-26 916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9.138"/>
    </inkml:context>
    <inkml:brush xml:id="br0">
      <inkml:brushProperty name="width" value="0.05" units="cm"/>
      <inkml:brushProperty name="height" value="0.05" units="cm"/>
      <inkml:brushProperty name="color" value="#E71224"/>
    </inkml:brush>
  </inkml:definitions>
  <inkml:trace contextRef="#ctx0" brushRef="#br0">0 113 7831 0 0,'1'-2'603'0'0,"2"-3"-287"0"0,0-1 0 0 0,0 1 0 0 0,0 0 0 0 0,1 0 0 0 0,-1 0 1 0 0,1 1-1 0 0,1-1 0 0 0,-1 1 0 0 0,1 0 0 0 0,-1 0 0 0 0,1 1 0 0 0,6-4 0 0 0,4-2 681 0 0,0 1 1 0 0,0 1-1 0 0,21-7 1 0 0,-29 12-747 0 0,1 0 1 0 0,0 0 0 0 0,-1 0 0 0 0,1 1 0 0 0,0 0 0 0 0,0 1-1 0 0,0 0 1 0 0,13 1 0 0 0,-17-1-107 0 0,-1 1 0 0 0,1 0 1 0 0,0 0-1 0 0,-1 0 0 0 0,1 0 0 0 0,-1 0 0 0 0,1 1 0 0 0,-1-1 0 0 0,0 1 1 0 0,0 0-1 0 0,1 0 0 0 0,-1 0 0 0 0,-1 1 0 0 0,1-1 0 0 0,0 1 0 0 0,0 0 1 0 0,-1-1-1 0 0,0 1 0 0 0,1 0 0 0 0,1 5 0 0 0,-1-3 33 0 0,-1 0 0 0 0,0 0-1 0 0,0 0 1 0 0,-1 1 0 0 0,0-1 0 0 0,0 1-1 0 0,0 0 1 0 0,0-1 0 0 0,-1 1 0 0 0,0 0-1 0 0,-1 6 1 0 0,-1 7 330 0 0,-1-1 0 0 0,-7 21 0 0 0,6-26-321 0 0,1 0-1 0 0,0 0 1 0 0,1 1 0 0 0,0-1 0 0 0,1 18-1 0 0,0-25-164 0 0,1-4-21 0 0,0-1-1 0 0,1 1 0 0 0,-1 0 0 0 0,0 0 0 0 0,0 0 0 0 0,1-1 0 0 0,-1 1 0 0 0,1 0 0 0 0,0 0 0 0 0,-1-1 0 0 0,1 1 0 0 0,0-1 0 0 0,0 1 0 0 0,1 1 0 0 0,-1-1-72 0 0,1 0 0 0 0,-1 0 0 0 0,0 0 0 0 0,1 0 0 0 0,0-1 0 0 0,-1 1 0 0 0,1 0 0 0 0,0-1 0 0 0,0 1 0 0 0,0-1 0 0 0,0 0 0 0 0,0 0 1 0 0,0 0-1 0 0,1 0 0 0 0,-1 0 0 0 0,0 0 0 0 0,0 0 0 0 0,1-1 0 0 0,-1 1 0 0 0,0-1 0 0 0,4 1 0 0 0,0-1-283 0 0,1 0 0 0 0,0 0 1 0 0,0-1-1 0 0,-1 0 0 0 0,1 0 0 0 0,8-3 0 0 0,0 0-1514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9.546"/>
    </inkml:context>
    <inkml:brush xml:id="br0">
      <inkml:brushProperty name="width" value="0.05" units="cm"/>
      <inkml:brushProperty name="height" value="0.05" units="cm"/>
      <inkml:brushProperty name="color" value="#E71224"/>
    </inkml:brush>
  </inkml:definitions>
  <inkml:trace contextRef="#ctx0" brushRef="#br0">138 44 12407 0 0,'-11'0'1323'0'0,"8"1"-1057"0"0,1 0 1 0 0,0-1-1 0 0,0 1 1 0 0,0 0-1 0 0,0 0 1 0 0,0 0-1 0 0,0 0 1 0 0,0 0-1 0 0,0 0 1 0 0,0 1-1 0 0,0-1 1 0 0,1 1-1 0 0,-1-1 1 0 0,-2 4-1 0 0,-2 1 740 0 0,1-2-720 0 0,0 1 1 0 0,1-1-1 0 0,-1 0 1 0 0,1 1-1 0 0,0 0 1 0 0,1 0-1 0 0,-1 0 1 0 0,1 1-1 0 0,0-1 1 0 0,1 1-1 0 0,-1-1 0 0 0,1 1 1 0 0,0 0-1 0 0,0 0 1 0 0,1 0-1 0 0,0 0 1 0 0,0 0-1 0 0,0 1 1 0 0,1-1-1 0 0,0 0 1 0 0,0 0-1 0 0,1 0 1 0 0,1 11-1 0 0,-1-14-267 0 0,1-1 0 0 0,-1 1 0 0 0,1 0 0 0 0,-1-1 0 0 0,1 1-1 0 0,0-1 1 0 0,0 0 0 0 0,0 1 0 0 0,0-1 0 0 0,0 0 0 0 0,1 0 0 0 0,-1-1-1 0 0,1 1 1 0 0,3 2 0 0 0,-6-4-12 0 0,11 6 35 0 0,4-1-5 0 0,-11-5-22 0 0,-1-1-3 0 0,7 1-1 0 0,-2 0 0 0 0,-7 0-9 0 0,0-1 1 0 0,-1 1-1 0 0,1-1 1 0 0,0 1-1 0 0,-1-1 1 0 0,1 1-1 0 0,-1-1 1 0 0,1 1-1 0 0,-1-1 1 0 0,1 1 0 0 0,-1-1-1 0 0,1 0 1 0 0,-1 0-1 0 0,1 1 1 0 0,-1-1-1 0 0,0 0 1 0 0,0 1-1 0 0,1-1 1 0 0,-1 0-1 0 0,0 0 1 0 0,0 0-1 0 0,0-1 1 0 0,3-15-9 0 0,-3 17 7 0 0,1-6-64 0 0,-1-1 0 0 0,1 0 0 0 0,-2 0 0 0 0,1 1 0 0 0,-1-1 0 0 0,0 0 0 0 0,0 1 0 0 0,-1-1 0 0 0,0 0 0 0 0,0 1 0 0 0,0 0 0 0 0,-1 0 0 0 0,0 0 0 0 0,0 0 0 0 0,-1 0 0 0 0,0 0 0 0 0,0 1 0 0 0,0-1 0 0 0,-9-8 0 0 0,0 4 60 0 0,0 0 0 0 0,0 1 0 0 0,-19-10 0 0 0,25 16 3 0 0,2-2 0 0 0,5 5 0 0 0,0 0 0 0 0,0 0 0 0 0,-1 0 0 0 0,1-1 0 0 0,0 1 0 0 0,0 0 0 0 0,0 0 0 0 0,0 0 0 0 0,0 0 0 0 0,-1-1 0 0 0,1 1 0 0 0,0 0 0 0 0,0 0 0 0 0,0-1 0 0 0,0 1 0 0 0,0 0 0 0 0,0 0 0 0 0,0 0 0 0 0,0-1 0 0 0,0 1 0 0 0,0 0 0 0 0,0 0 0 0 0,0-1 0 0 0,0 1 0 0 0,0 0 0 0 0,0 0 0 0 0,0-1 0 0 0,0 1 0 0 0,0 0 0 0 0,0 0 0 0 0,0 0 0 0 0,0-1 0 0 0,1 1 0 0 0,-1 0 0 0 0,0 0 0 0 0,0 0 0 0 0,0-1 0 0 0,0 1 1 0 0,0 0-1 0 0,1 0 0 0 0,-1 0 0 0 0,0 0 0 0 0,0-1 0 0 0,1 1 0 0 0,8-5-8 0 0,-9 4 3 0 0,8-2 1 0 0,0-1 0 0 0,0 1 1 0 0,0 1-1 0 0,0 0 0 0 0,0 0 0 0 0,0 0 0 0 0,1 1 0 0 0,-1 0 0 0 0,0 1 1 0 0,1 0-1 0 0,-1 0 0 0 0,1 1 0 0 0,-1 0 0 0 0,0 0 0 0 0,0 1 0 0 0,1 0 1 0 0,10 5-1 0 0,-11-4 114 0 0,1 0 1 0 0,-1 1-1 0 0,0 0 1 0 0,-1 1-1 0 0,1 0 1 0 0,-1 0-1 0 0,0 0 1 0 0,0 1-1 0 0,0 0 1 0 0,-1 1-1 0 0,0-1 1 0 0,0 1-1 0 0,-1 0 1 0 0,0 1-1 0 0,0-1 1 0 0,4 11-1 0 0,-3-2 164 0 0,9 19 404 0 0,-13-32-611 0 0,7 6 0 0 0,-4-9-69 0 0,-4-1 12 0 0,13 1 17 0 0,-10-3-5 0 0,-2 1-18 0 0,10-7-48 0 0,0-1-1 0 0,-1 0 1 0 0,20-23-1 0 0,12-12-152 0 0,-37 40 183 0 0,0 0 0 0 0,0 1 0 0 0,0 0 1 0 0,1 0-1 0 0,-1 0 0 0 0,12-3 0 0 0,-10 4 14 0 0,2 5 0 0 0,-7-1 20 0 0,-1 1-1 0 0,0-1 1 0 0,1 1-1 0 0,-1 0 1 0 0,0 0 0 0 0,0 0-1 0 0,0 0 1 0 0,0 0-1 0 0,0 0 1 0 0,0 1-1 0 0,-1-1 1 0 0,1 1 0 0 0,-1-1-1 0 0,1 1 1 0 0,-1 0-1 0 0,0-1 1 0 0,0 1 0 0 0,0 0-1 0 0,0 5 1 0 0,2 6 161 0 0,-1 1 1 0 0,0 24-1 0 0,-1-22-129 0 0,0-9-44 0 0,-1-1 0 0 0,2 1 0 0 0,-1-1 0 0 0,6 14 0 0 0,-6-19-186 0 0,0 0 0 0 0,1-1 0 0 0,-1 1-1 0 0,0-1 1 0 0,1 0 0 0 0,0 1 0 0 0,-1-1 0 0 0,1 0 0 0 0,0 0-1 0 0,0 0 1 0 0,0 0 0 0 0,-1 0 0 0 0,1-1 0 0 0,0 1 0 0 0,4 0-1 0 0,7 1-1326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09.941"/>
    </inkml:context>
    <inkml:brush xml:id="br0">
      <inkml:brushProperty name="width" value="0.05" units="cm"/>
      <inkml:brushProperty name="height" value="0.05" units="cm"/>
      <inkml:brushProperty name="color" value="#E71224"/>
    </inkml:brush>
  </inkml:definitions>
  <inkml:trace contextRef="#ctx0" brushRef="#br0">389 110 12439 0 0,'-5'-8'645'0'0,"0"0"0"0"0,0 0-1 0 0,-6-14 1 0 0,7 12 1695 0 0,-1 1 1 0 0,-10-15-1 0 0,14 22-2204 0 0,0 1-1 0 0,0-1 0 0 0,0 1 1 0 0,-1-1-1 0 0,1 1 1 0 0,-1 0-1 0 0,1 0 0 0 0,-1-1 1 0 0,1 1-1 0 0,-1 0 1 0 0,0 1-1 0 0,1-1 1 0 0,-1 0-1 0 0,0 0 0 0 0,0 1 1 0 0,0-1-1 0 0,1 1 1 0 0,-1 0-1 0 0,0-1 0 0 0,0 1 1 0 0,0 0-1 0 0,0 0 1 0 0,0 0-1 0 0,0 0 1 0 0,0 0-1 0 0,0 1 0 0 0,1-1 1 0 0,-5 2-1 0 0,2 0-44 0 0,-1 0 1 0 0,1 0-1 0 0,0 0 0 0 0,0 1 0 0 0,0 0 1 0 0,0-1-1 0 0,0 1 0 0 0,0 1 0 0 0,1-1 1 0 0,-4 5-1 0 0,0 0-74 0 0,1-1 0 0 0,1 1 0 0 0,-1 0 0 0 0,1 1 0 0 0,-4 10 0 0 0,7-16-13 0 0,1 0-1 0 0,0 1 0 0 0,0-1 1 0 0,0 0-1 0 0,1 1 0 0 0,-1-1 1 0 0,1 1-1 0 0,0-1 0 0 0,0 1 0 0 0,0-1 1 0 0,1 0-1 0 0,-1 1 0 0 0,1-1 1 0 0,-1 1-1 0 0,1-1 0 0 0,0 0 1 0 0,1 1-1 0 0,1 2 0 0 0,0 0-43 0 0,1 0 0 0 0,-1 0 0 0 0,1-1-1 0 0,1 0 1 0 0,-1 0 0 0 0,9 8 0 0 0,36 24-624 0 0,-36-28 396 0 0,-1 0 0 0 0,1 1-1 0 0,15 16 1 0 0,-25-22 235 0 0,0-1-1 0 0,0 1 0 0 0,0 0 0 0 0,-1 1 1 0 0,0-1-1 0 0,1 0 0 0 0,-1 1 1 0 0,-1-1-1 0 0,1 1 0 0 0,-1 0 0 0 0,1 0 1 0 0,-1-1-1 0 0,-1 1 0 0 0,1 0 1 0 0,-1 6-1 0 0,0-5 82 0 0,0 0 1 0 0,-1 0-1 0 0,0 1 0 0 0,-1-1 1 0 0,1 0-1 0 0,-1 0 1 0 0,0 0-1 0 0,0-1 0 0 0,-1 1 1 0 0,0 0-1 0 0,0-1 1 0 0,0 0-1 0 0,-1 0 1 0 0,-5 7-1 0 0,2-4 194 0 0,-1-1-1 0 0,1 0 1 0 0,-1 0 0 0 0,0-1-1 0 0,-1 0 1 0 0,0-1 0 0 0,0 0-1 0 0,-9 5 1 0 0,11-8-151 0 0,1 0 0 0 0,-1 0 0 0 0,1 0 0 0 0,-1 0 0 0 0,1-1 0 0 0,-1 0 0 0 0,0-1 0 0 0,0 0 0 0 0,0 0 0 0 0,1 0 0 0 0,-1-1 0 0 0,0 1 0 0 0,1-2 0 0 0,-1 1 0 0 0,0-1 0 0 0,1 0 0 0 0,0 0 0 0 0,-9-5 0 0 0,-4-3-983 0 0,0-2 1 0 0,0 0-1 0 0,1-1 0 0 0,-20-19 1 0 0,20 16-8132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10.318"/>
    </inkml:context>
    <inkml:brush xml:id="br0">
      <inkml:brushProperty name="width" value="0.05" units="cm"/>
      <inkml:brushProperty name="height" value="0.05" units="cm"/>
      <inkml:brushProperty name="color" value="#E71224"/>
    </inkml:brush>
  </inkml:definitions>
  <inkml:trace contextRef="#ctx0" brushRef="#br0">1 1 19807 0 0,'0'0'2584'0'0,"11"4"-2120"0"0,1 0 496 0 0,1 1-1128 0 0,-1 1-128 0 0,-4-1-24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12.277"/>
    </inkml:context>
    <inkml:brush xml:id="br0">
      <inkml:brushProperty name="width" value="0.05" units="cm"/>
      <inkml:brushProperty name="height" value="0.05" units="cm"/>
      <inkml:brushProperty name="color" value="#E71224"/>
    </inkml:brush>
  </inkml:definitions>
  <inkml:trace contextRef="#ctx0" brushRef="#br0">73 136 8751 0 0,'0'1'5531'0'0,"-21"29"-542"0"0,14-20-4031 0 0,0-1 0 0 0,1 1 0 0 0,0 0 1 0 0,-4 11-1 0 0,7-12-687 0 0,0-1 1 0 0,1 0 0 0 0,0 1-1 0 0,0-1 1 0 0,0 1 0 0 0,2 0-1 0 0,-1 12 1 0 0,1-18-258 0 0,0 0 0 0 0,1 0 0 0 0,-1 0 0 0 0,1 0 0 0 0,0 0 0 0 0,-1 0 0 0 0,1 0 0 0 0,1-1 0 0 0,-1 1 0 0 0,0 0 0 0 0,1 0 0 0 0,-1-1 0 0 0,1 1 0 0 0,0-1 0 0 0,0 0 0 0 0,0 1 0 0 0,0-1 0 0 0,0 0 0 0 0,1 0 0 0 0,-1-1 0 0 0,0 1 0 0 0,1 0 0 0 0,0-1 0 0 0,-1 1 0 0 0,5 1 0 0 0,1-1-14 0 0,-1 0 0 0 0,1 0 0 0 0,0 0 0 0 0,0-1 0 0 0,1 0 0 0 0,-1-1 0 0 0,0 1 0 0 0,0-2 0 0 0,0 1 0 0 0,15-4 0 0 0,-13 2-119 0 0,0 0 0 0 0,0-1 0 0 0,-1 0 0 0 0,1-1 0 0 0,-1 0-1 0 0,0 0 1 0 0,0-1 0 0 0,11-9 0 0 0,-17 13 84 0 0,-1-1-1 0 0,0 1 1 0 0,-1-1-1 0 0,1 0 1 0 0,0 0 0 0 0,-1 0-1 0 0,1 0 1 0 0,-1 0-1 0 0,1 0 1 0 0,-1 0-1 0 0,0-1 1 0 0,0 1 0 0 0,0 0-1 0 0,0-1 1 0 0,0 1-1 0 0,-1-1 1 0 0,1 1-1 0 0,0-5 1 0 0,-1 3 13 0 0,-1 0-1 0 0,1 0 1 0 0,-1 0 0 0 0,0 0-1 0 0,0 0 1 0 0,0 0 0 0 0,0 0 0 0 0,0 0-1 0 0,-1 0 1 0 0,-3-6 0 0 0,-2 0 21 0 0,0 0 0 0 0,-1 0 0 0 0,0 1 0 0 0,0 0 0 0 0,-1 0 0 0 0,-18-14 0 0 0,-92-55 57 0 0,117 77-35 0 0,2 1-10 0 0,-1 0 0 0 0,1 0 0 0 0,-1-1 0 0 0,1 1 0 0 0,-1 0 0 0 0,0 0 0 0 0,1-1 1 0 0,-1 1-1 0 0,1 0 0 0 0,-1-1 0 0 0,1 1 0 0 0,0-1 0 0 0,-1 1 0 0 0,1-1 0 0 0,-1 1 0 0 0,1-1 1 0 0,0 1-1 0 0,-1-1 0 0 0,1 1 0 0 0,0-1 0 0 0,-1 0 0 0 0,2 0-6 0 0,-1 0 1 0 0,0 0-1 0 0,0 0 0 0 0,1 0 1 0 0,-1 0-1 0 0,1 0 0 0 0,-1 0 1 0 0,1 1-1 0 0,-1-1 0 0 0,1 0 1 0 0,-1 0-1 0 0,1 0 0 0 0,0 1 1 0 0,0-1-1 0 0,-1 0 0 0 0,1 1 1 0 0,0-1-1 0 0,0 0 0 0 0,0 1 0 0 0,-1-1 1 0 0,1 1-1 0 0,0 0 0 0 0,0-1 1 0 0,1 1-1 0 0,1-2 2 0 0,16-6-236 0 0,1 0 0 0 0,31-8 0 0 0,-33 10-28 0 0,13-4-2839 0 0,-18 4-4592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13.815"/>
    </inkml:context>
    <inkml:brush xml:id="br0">
      <inkml:brushProperty name="width" value="0.05" units="cm"/>
      <inkml:brushProperty name="height" value="0.05" units="cm"/>
      <inkml:brushProperty name="color" value="#E71224"/>
    </inkml:brush>
  </inkml:definitions>
  <inkml:trace contextRef="#ctx0" brushRef="#br0">1 863 11807 0 0,'0'0'1068'0'0,"1"-2"-877"0"0,20-16 1383 0 0,1 1 1 0 0,0 0-1 0 0,42-22 1 0 0,-32 20-909 0 0,37-28-1 0 0,17-27 287 0 0,-71 59-787 0 0,-2 0 0 0 0,0 0 0 0 0,18-27 0 0 0,4-19 122 0 0,-2-1 0 0 0,-2-1 0 0 0,25-79 0 0 0,-55 139-284 0 0,27-92 131 0 0,-26 86-124 0 0,0 0 1 0 0,-1 0-1 0 0,0 0 1 0 0,-1 0 0 0 0,0 0-1 0 0,0-1 1 0 0,-1 1 0 0 0,-3-14-1 0 0,4 22-9 0 0,0 0 0 0 0,0 0 0 0 0,-1 0 1 0 0,1 0-1 0 0,0 0 0 0 0,-1 0 0 0 0,1 0 0 0 0,-1 0 0 0 0,1 0 0 0 0,-1 1 0 0 0,1-1 0 0 0,-1 0 0 0 0,0 0 1 0 0,1 1-1 0 0,-1-1 0 0 0,0 0 0 0 0,0 0 0 0 0,1 1 0 0 0,-1-1 0 0 0,0 1 0 0 0,0-1 0 0 0,0 1 1 0 0,0-1-1 0 0,0 1 0 0 0,0 0 0 0 0,0-1 0 0 0,0 1 0 0 0,-1 0 0 0 0,0 0 2 0 0,-1 0 0 0 0,0 0 0 0 0,1 1 0 0 0,-1-1 0 0 0,1 1 0 0 0,-1 0 0 0 0,1-1-1 0 0,0 1 1 0 0,-1 0 0 0 0,-3 3 0 0 0,-1 0-3 0 0,-1 1 0 0 0,1 0 0 0 0,1 1 0 0 0,-1-1 0 0 0,1 1 0 0 0,-8 9 0 0 0,-30 45 0 0 0,39-53 0 0 0,-10 17 143 0 0,2 1-1 0 0,0 1 1 0 0,-12 37-1 0 0,17-42-76 0 0,-12 33 317 0 0,3 1-1 0 0,2 0 0 0 0,2 1 1 0 0,-7 92-1 0 0,18-133-328 0 0,1 0-1 0 0,1 0 1 0 0,0 0-1 0 0,1-1 1 0 0,1 1-1 0 0,6 26 1 0 0,-8-39-51 0 0,1 0 1 0 0,0 0 0 0 0,0 0-1 0 0,-1 0 1 0 0,2 0-1 0 0,-1 0 1 0 0,0 0 0 0 0,0 0-1 0 0,0-1 1 0 0,1 1-1 0 0,-1 0 1 0 0,1-1 0 0 0,-1 1-1 0 0,1-1 1 0 0,0 0 0 0 0,0 0-1 0 0,-1 1 1 0 0,5 0-1 0 0,-4-1 0 0 0,1 0 0 0 0,0-1 1 0 0,0 1-1 0 0,-1-1 0 0 0,1 0 0 0 0,0 1 0 0 0,0-1 0 0 0,0-1 0 0 0,0 1 0 0 0,-1 0 0 0 0,1-1 0 0 0,4-1 0 0 0,2-1-2 0 0,1 0 0 0 0,-1-1 0 0 0,-1-1 1 0 0,1 1-1 0 0,-1-2 0 0 0,0 1 0 0 0,9-8 0 0 0,10-10-86 0 0,-17 12 0 0 0,2 1-1 0 0,0 1 0 0 0,0 0 0 0 0,0 1 0 0 0,22-11 0 0 0,-24 16 75 0 0,0 3-31 0 0,-8 0 36 0 0,3 1 2 0 0,6 11 3 0 0,-6-6 21 0 0,-1 0 0 0 0,0 0-1 0 0,-1 1 1 0 0,1-1 0 0 0,-1 1 0 0 0,3 9 0 0 0,-3-7 4 0 0,1 0 1 0 0,0 0 0 0 0,0 0 0 0 0,1 0 0 0 0,0-1-1 0 0,10 12 1 0 0,-13-17-173 0 0,1 0 0 0 0,0 0-1 0 0,0 0 1 0 0,-1-1 0 0 0,2 1-1 0 0,-1-1 1 0 0,0 0 0 0 0,0 0-1 0 0,1 0 1 0 0,-1 0 0 0 0,1-1-1 0 0,-1 1 1 0 0,1-1 0 0 0,0 0 0 0 0,0 0-1 0 0,-1 0 1 0 0,1-1 0 0 0,0 1-1 0 0,0-1 1 0 0,0 0 0 0 0,7-1-1 0 0,-3 0-1452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14.233"/>
    </inkml:context>
    <inkml:brush xml:id="br0">
      <inkml:brushProperty name="width" value="0.05" units="cm"/>
      <inkml:brushProperty name="height" value="0.05" units="cm"/>
      <inkml:brushProperty name="color" value="#E71224"/>
    </inkml:brush>
  </inkml:definitions>
  <inkml:trace contextRef="#ctx0" brushRef="#br0">1 212 9671 0 0,'0'0'5899'0'0,"2"0"-4303"0"0,19 0-830 0 0,0-2 0 0 0,1 0 0 0 0,-1-2 0 0 0,26-7 1 0 0,-35 8-753 0 0,0-1 1 0 0,0 0-1 0 0,0-1 1 0 0,-1-1-1 0 0,1 0 1 0 0,-2 0-1 0 0,1-1 1 0 0,15-13-1 0 0,-22 16-14 0 0,-1 1 0 0 0,0 0 0 0 0,0-1 0 0 0,0 0 0 0 0,0 0 0 0 0,0 0 0 0 0,-1 0 0 0 0,0 0 0 0 0,0 0 0 0 0,0-1 0 0 0,0 1 0 0 0,-1-1 0 0 0,0 1 0 0 0,0-1 0 0 0,0 0 0 0 0,0 1 0 0 0,-1-1 0 0 0,1 0 0 0 0,-1 1 0 0 0,-2-11 0 0 0,2 14 0 0 0,0-1 0 0 0,-1 0 0 0 0,0 1 0 0 0,1-1 0 0 0,-1 0 0 0 0,0 1 0 0 0,0-1 0 0 0,0 1 0 0 0,0-1 0 0 0,0 1 0 0 0,0 0 0 0 0,0-1 0 0 0,-1 1 0 0 0,1 0 0 0 0,0 0 0 0 0,-1 0 0 0 0,1 0 0 0 0,-1 0 0 0 0,1 0 0 0 0,-1 0 0 0 0,0 0 0 0 0,1 1 0 0 0,-1-1 0 0 0,0 1 0 0 0,1-1 0 0 0,-1 1 0 0 0,0 0 0 0 0,0-1 0 0 0,-3 1 0 0 0,2 0 0 0 0,-1 0 5 0 0,0 0-1 0 0,0 0 1 0 0,0 0 0 0 0,0 1-1 0 0,0 0 1 0 0,0 0-1 0 0,0 0 1 0 0,1 0 0 0 0,-1 0-1 0 0,0 1 1 0 0,1-1 0 0 0,-1 1-1 0 0,1 0 1 0 0,-1 0-1 0 0,1 1 1 0 0,0-1 0 0 0,-5 5-1 0 0,-2 3 84 0 0,-1 1-1 0 0,1 0 1 0 0,-11 17 0 0 0,5-6 327 0 0,1 2 0 0 0,1 0 0 0 0,-21 48 0 0 0,31-62-275 0 0,0 1-1 0 0,1 0 0 0 0,0 0 1 0 0,1 0-1 0 0,0 0 0 0 0,0 1 0 0 0,1-1 1 0 0,1 0-1 0 0,0 1 0 0 0,1-1 1 0 0,0 0-1 0 0,3 15 0 0 0,-2-22-123 0 0,-1 1 1 0 0,0-1-1 0 0,1 0 0 0 0,0 1 0 0 0,0-1 0 0 0,0 0 0 0 0,1-1 0 0 0,-1 1 0 0 0,1 0 0 0 0,0-1 0 0 0,0 1 0 0 0,0-1 0 0 0,1 0 0 0 0,6 6 0 0 0,-5-6 11 0 0,1 0 0 0 0,-1-1 0 0 0,1 1 0 0 0,0-1 0 0 0,-1 0 0 0 0,1 0 0 0 0,0-1 0 0 0,0 0 0 0 0,0 0 0 0 0,8 0 0 0 0,-3 0-135 0 0,1-2 0 0 0,-1 1 1 0 0,1-2-1 0 0,-1 1 0 0 0,0-2 0 0 0,0 1 0 0 0,0-2 1 0 0,0 1-1 0 0,0-1 0 0 0,-1-1 0 0 0,16-9 0 0 0,-11 4-1030 0 0,-1-1 0 0 0,-1 0 1 0 0,0 0-1 0 0,0-2 0 0 0,21-26 0 0 0,-17 14-5408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14.610"/>
    </inkml:context>
    <inkml:brush xml:id="br0">
      <inkml:brushProperty name="width" value="0.05" units="cm"/>
      <inkml:brushProperty name="height" value="0.05" units="cm"/>
      <inkml:brushProperty name="color" value="#E71224"/>
    </inkml:brush>
  </inkml:definitions>
  <inkml:trace contextRef="#ctx0" brushRef="#br0">18 0 12727 0 0,'0'0'1150'0'0,"-1"2"-946"0"0,-1 0 72 0 0,0 1 1 0 0,1-1-1 0 0,-1 1 1 0 0,1 0 0 0 0,-1 0-1 0 0,1 0 1 0 0,0 0-1 0 0,0 0 1 0 0,0 0 0 0 0,0 0-1 0 0,1 0 1 0 0,-1 1-1 0 0,1-1 1 0 0,0 0 0 0 0,0 5-1 0 0,1 8 1141 0 0,4 30-1 0 0,-3-38-1196 0 0,7 50 1193 0 0,-2 0 0 0 0,0 69 0 0 0,-16 73-130 0 0,-1 42-853 0 0,10-242-430 0 0,3 50 6 0 0,-3-45-13 0 0,1-1-1 0 0,0 1 1 0 0,0-1 0 0 0,0 0 0 0 0,1 1-1 0 0,-1-1 1 0 0,1 0 0 0 0,0 0 0 0 0,3 4-1 0 0,-4-7-67 0 0,0 0-1 0 0,1 0 0 0 0,-1 0 0 0 0,0 0 1 0 0,0 0-1 0 0,1 0 0 0 0,-1-1 0 0 0,1 1 0 0 0,-1-1 1 0 0,1 1-1 0 0,-1-1 0 0 0,1 1 0 0 0,-1-1 1 0 0,1 0-1 0 0,-1 0 0 0 0,1 1 0 0 0,-1-1 0 0 0,1 0 1 0 0,-1-1-1 0 0,1 1 0 0 0,2-1 0 0 0,7 0-823 0 0,-1-1-1 0 0,11-4 1 0 0,-10 3-344 0 0,7-3-1082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14.962"/>
    </inkml:context>
    <inkml:brush xml:id="br0">
      <inkml:brushProperty name="width" value="0.05" units="cm"/>
      <inkml:brushProperty name="height" value="0.05" units="cm"/>
      <inkml:brushProperty name="color" value="#E71224"/>
    </inkml:brush>
  </inkml:definitions>
  <inkml:trace contextRef="#ctx0" brushRef="#br0">160 357 3223 0 0,'0'0'143'0'0,"-6"5"26"0"0,4-4 71 0 0,1 1 0 0 0,-1-1 0 0 0,1 1 0 0 0,0-1 0 0 0,0 1 0 0 0,0 0 0 0 0,0 0 0 0 0,0 0 0 0 0,0-1 0 0 0,0 1 0 0 0,0 0 0 0 0,1 0 0 0 0,-1 0 0 0 0,1 0 0 0 0,-1 0 0 0 0,1 3 0 0 0,-1 3 1851 0 0,-30 117 8804 0 0,-17 61-8158 0 0,22-87-1396 0 0,5-35-382 0 0,20-62-550 0 0,-2-13-265 0 0,0-11-124 0 0,1 1 0 0 0,1-1 0 0 0,0 1 0 0 0,2-1 0 0 0,0 1 0 0 0,8-38 0 0 0,40-123 96 0 0,-35 137-128 0 0,62-171-248 0 0,-66 194 233 0 0,1 0-1 0 0,1 1 1 0 0,1 0 0 0 0,1 0-1 0 0,0 2 1 0 0,2 0 0 0 0,21-21-1 0 0,-31 34 19 0 0,1 1 0 0 0,0 0 0 0 0,0 0 0 0 0,1 1 0 0 0,-1-1 0 0 0,1 2-1 0 0,0-1 1 0 0,0 1 0 0 0,1 0 0 0 0,-1 1 0 0 0,0 0 0 0 0,1 0-1 0 0,11-1 1 0 0,-16 3 17 0 0,1 0-1 0 0,-1 0 0 0 0,0 0 1 0 0,0 1-1 0 0,0-1 0 0 0,0 1 1 0 0,0 0-1 0 0,0 0 0 0 0,0 0 1 0 0,0 1-1 0 0,-1-1 0 0 0,1 1 1 0 0,0 0-1 0 0,-1 0 0 0 0,1 0 1 0 0,-1 1-1 0 0,0-1 0 0 0,1 1 1 0 0,-1 0-1 0 0,-1 0 0 0 0,1 0 1 0 0,0 0-1 0 0,-1 0 0 0 0,1 1 1 0 0,-1-1-1 0 0,0 1 0 0 0,0-1 1 0 0,-1 1-1 0 0,3 7 0 0 0,-1-2 54 0 0,-2 0-1 0 0,1 0 0 0 0,-1 0 0 0 0,0 1 0 0 0,-1-1 0 0 0,0 0 0 0 0,-1 0 1 0 0,0 0-1 0 0,0 0 0 0 0,-1 0 0 0 0,0 0 0 0 0,-6 16 0 0 0,0-5 36 0 0,-1-1 0 0 0,0 1 0 0 0,-1-2 0 0 0,-19 27 0 0 0,16-27-68 0 0,-2-1 0 0 0,0 0 0 0 0,-1-1 0 0 0,0 0 0 0 0,-2-1 0 0 0,1-1 0 0 0,-2-1 0 0 0,0-1 0 0 0,0 0 0 0 0,-1-1 0 0 0,-1-1 0 0 0,0-2 0 0 0,0 0 0 0 0,-23 6 0 0 0,37-13-7 0 0,0 1 0 0 0,0-1 0 0 0,0-1 0 0 0,0 1 0 0 0,1-1 1 0 0,-1 0-1 0 0,-12-3 0 0 0,16 3-209 0 0,-1-1 1 0 0,0 0 0 0 0,0 0-1 0 0,0-1 1 0 0,1 1 0 0 0,-1-1-1 0 0,1 0 1 0 0,-1 0 0 0 0,1 0-1 0 0,0 0 1 0 0,0-1 0 0 0,0 1-1 0 0,0-1 1 0 0,-4-4-1 0 0,-1-6-1229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19.205"/>
    </inkml:context>
    <inkml:brush xml:id="br0">
      <inkml:brushProperty name="width" value="0.05" units="cm"/>
      <inkml:brushProperty name="height" value="0.05" units="cm"/>
      <inkml:brushProperty name="color" value="#E71224"/>
    </inkml:brush>
  </inkml:definitions>
  <inkml:trace contextRef="#ctx0" brushRef="#br0">110 1 919 0 0,'-2'8'80'0'0,"-15"49"12924"0"0,-1 0-6193 0 0,0-4-4220 0 0,-19 96 0 0 0,29-96-2023 0 0,2 0 0 0 0,2 106 0 0 0,27 29-660 0 0,-23-186-13 0 0,1 0 0 0 0,-1 0 0 0 0,0-1-1 0 0,1 1 1 0 0,-1 0 0 0 0,1-1 0 0 0,-1 1-1 0 0,1 0 1 0 0,0-1 0 0 0,-1 1 0 0 0,1-1-1 0 0,0 1 1 0 0,0-1 0 0 0,0 1-1 0 0,1-1 1 0 0,-1 0 0 0 0,0 1 0 0 0,0-1-1 0 0,1 0 1 0 0,-1 0 0 0 0,1 0 0 0 0,-1 0-1 0 0,1 0 1 0 0,-1 0 0 0 0,1-1 0 0 0,0 1-1 0 0,-1 0 1 0 0,1-1 0 0 0,0 1-1 0 0,-1-1 1 0 0,1 0 0 0 0,0 0 0 0 0,0 1-1 0 0,-1-1 1 0 0,1 0 0 0 0,0 0 0 0 0,0-1-1 0 0,0 1 1 0 0,1-1 0 0 0,28-7-2755 0 0,-15 2 1025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19.541"/>
    </inkml:context>
    <inkml:brush xml:id="br0">
      <inkml:brushProperty name="width" value="0.05" units="cm"/>
      <inkml:brushProperty name="height" value="0.05" units="cm"/>
      <inkml:brushProperty name="color" value="#E71224"/>
    </inkml:brush>
  </inkml:definitions>
  <inkml:trace contextRef="#ctx0" brushRef="#br0">28 92 6911 0 0,'-28'-5'14496'0'0,"100"-17"-12023"0"0,94-15 0 0 0,-84 24-4434 0 0,-1 2-3866 0 0,-46 8-2155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1.560"/>
    </inkml:context>
    <inkml:brush xml:id="br0">
      <inkml:brushProperty name="width" value="0.05" units="cm"/>
      <inkml:brushProperty name="height" value="0.05" units="cm"/>
      <inkml:brushProperty name="color" value="#E71224"/>
    </inkml:brush>
  </inkml:definitions>
  <inkml:trace contextRef="#ctx0" brushRef="#br0">92 6 919 0 0,'-7'-6'16694'0'0,"-8"83"-11818"0"0,-1 1-2382 0 0,15-68-2185 0 0,0 0 0 0 0,0 0 0 0 0,1 0 0 0 0,1 0 1 0 0,2 15-1 0 0,-2-19-240 0 0,0-1 1 0 0,1 0 0 0 0,-1 1-1 0 0,1-1 1 0 0,1 0-1 0 0,-1 0 1 0 0,1 0 0 0 0,0-1-1 0 0,0 1 1 0 0,0-1-1 0 0,0 1 1 0 0,6 4-1 0 0,-6-6-55 0 0,0-1 0 0 0,0 0 0 0 0,0 0 0 0 0,0 0-1 0 0,0 0 1 0 0,0-1 0 0 0,1 1 0 0 0,-1-1-1 0 0,0 0 1 0 0,1 0 0 0 0,-1 0 0 0 0,1 0-1 0 0,-1-1 1 0 0,1 1 0 0 0,-1-1 0 0 0,1 0-1 0 0,0 0 1 0 0,-1 0 0 0 0,8-2 0 0 0,0 0-47 0 0,1-1 0 0 0,-1 0 0 0 0,0-1 1 0 0,0-1-1 0 0,0 0 0 0 0,0 0 0 0 0,-1-1 1 0 0,0 0-1 0 0,0-1 0 0 0,0 0 0 0 0,-1 0 1 0 0,0-1-1 0 0,13-16 0 0 0,-16 16-32 0 0,-1 0 0 0 0,0 0 0 0 0,0-1 0 0 0,-1 0 0 0 0,5-11 0 0 0,12-49-226 0 0,-20 66 276 0 0,1-3-25 0 0,0-1 0 0 0,-1 1-1 0 0,0-1 1 0 0,0 0 0 0 0,-1 1-1 0 0,0-1 1 0 0,0 0 0 0 0,-2-12-1 0 0,2 19 38 0 0,0-1 0 0 0,1 1 0 0 0,-1-1-1 0 0,0 1 1 0 0,0 0 0 0 0,0-1 0 0 0,-1 1-1 0 0,1-1 1 0 0,0 1 0 0 0,0-1 0 0 0,0 1-1 0 0,0 0 1 0 0,0-1 0 0 0,0 1 0 0 0,-1-1-1 0 0,1 1 1 0 0,0 0 0 0 0,0-1 0 0 0,-1 1-1 0 0,1 0 1 0 0,0-1 0 0 0,0 1 0 0 0,-1 0-1 0 0,1-1 1 0 0,0 1 0 0 0,-1 0 0 0 0,1 0-1 0 0,-1-1 1 0 0,-1 0-9 0 0,-4-1 1 0 0,1 5 11 0 0,2-1 1 0 0,1 0 1 0 0,-1 1-1 0 0,1 0 0 0 0,0-1 0 0 0,0 1 1 0 0,0 0-1 0 0,0 0 0 0 0,0 0 1 0 0,1 0-1 0 0,-1 1 0 0 0,1-1 0 0 0,-2 7 1 0 0,2-5 3 0 0,1 1 0 0 0,-1 0 0 0 0,1 0-1 0 0,0-1 1 0 0,0 1 0 0 0,0 0 0 0 0,2 7 0 0 0,4 7 17 0 0,-1 0 0 0 0,2-1-1 0 0,14 28 1 0 0,-15-32-13 0 0,10 24 109 0 0,-3 1 0 0 0,-1 0 1 0 0,-2 1-1 0 0,-1 0 0 0 0,-3 1 0 0 0,-1 0 0 0 0,-2 0 0 0 0,-2 0 0 0 0,-7 62 0 0 0,6-96-83 0 0,-1-1 0 0 0,-1 0-1 0 0,1 1 1 0 0,-1-1-1 0 0,0 0 1 0 0,-1 0-1 0 0,0-1 1 0 0,-5 10 0 0 0,6-12-27 0 0,0-1 1 0 0,-1 1 0 0 0,0-1-1 0 0,0 0 1 0 0,0 0 0 0 0,0 0 0 0 0,0 0-1 0 0,0 0 1 0 0,-1-1 0 0 0,0 0-1 0 0,1 0 1 0 0,-1 0 0 0 0,0 0 0 0 0,0 0-1 0 0,-6 1 1 0 0,2-1-5 0 0,0 0 0 0 0,0-1 0 0 0,0 0 0 0 0,0-1 0 0 0,0 0 0 0 0,0 0 0 0 0,0-1 0 0 0,0 0 0 0 0,0 0-1 0 0,0-1 1 0 0,0 0 0 0 0,1 0 0 0 0,-1-1 0 0 0,1 0 0 0 0,-1 0 0 0 0,-8-6 0 0 0,-9-6-128 0 0,0-2 0 0 0,2-1 0 0 0,-23-22 1 0 0,29 26-41 0 0,6 4-190 0 0,0-1 1 0 0,0-1-1 0 0,1 0 0 0 0,-10-15 0 0 0,14 19-428 0 0,2 0-1 0 0,-1-1 0 0 0,1 1 0 0 0,-5-16 0 0 0,6 9-1732 0 0,2-1-4671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1.986"/>
    </inkml:context>
    <inkml:brush xml:id="br0">
      <inkml:brushProperty name="width" value="0.05" units="cm"/>
      <inkml:brushProperty name="height" value="0.05" units="cm"/>
      <inkml:brushProperty name="color" value="#E71224"/>
    </inkml:brush>
  </inkml:definitions>
  <inkml:trace contextRef="#ctx0" brushRef="#br0">150 49 12439 0 0,'-9'-1'1126'0'0,"5"1"-831"0"0,0 0 1 0 0,-1 0 0 0 0,1 0 0 0 0,-1 0-1 0 0,1 1 1 0 0,-1 0 0 0 0,1 0-1 0 0,0 0 1 0 0,0 0 0 0 0,-1 1 0 0 0,1-1-1 0 0,0 1 1 0 0,0 0 0 0 0,0 1 0 0 0,1-1-1 0 0,-1 1 1 0 0,1-1 0 0 0,-1 1 0 0 0,-2 4-1 0 0,-1 0 400 0 0,1 0 0 0 0,1 1 0 0 0,-1 0 0 0 0,1 0 0 0 0,1 1 0 0 0,-1-1 0 0 0,-5 19 0 0 0,8-23-581 0 0,1 1 0 0 0,-1 0-1 0 0,1-1 1 0 0,0 1 0 0 0,1-1-1 0 0,-1 1 1 0 0,1 0 0 0 0,0 0-1 0 0,0-1 1 0 0,2 10 0 0 0,-2-12-95 0 0,1 1-1 0 0,0-1 1 0 0,0 1 0 0 0,0-1-1 0 0,0 1 1 0 0,1-1 0 0 0,-1 0 0 0 0,1 0-1 0 0,-1 1 1 0 0,1-1 0 0 0,0 0 0 0 0,0-1-1 0 0,0 1 1 0 0,0 0 0 0 0,0 0-1 0 0,0-1 1 0 0,0 0 0 0 0,1 1 0 0 0,-1-1-1 0 0,5 2 1 0 0,1 0-17 0 0,0-1 0 0 0,0 0 0 0 0,1-1-1 0 0,-1 1 1 0 0,1-2 0 0 0,-1 1 0 0 0,17-2 0 0 0,1-1-13 0 0,32-8 0 0 0,-46 8-91 0 0,1-1-1 0 0,-1 0 0 0 0,0-1 0 0 0,0-1 0 0 0,22-11 0 0 0,-31 14 70 0 0,1 0-1 0 0,-1 0 1 0 0,1-1-1 0 0,-1 0 1 0 0,0 0-1 0 0,0 0 1 0 0,0 0-1 0 0,-1 0 1 0 0,1 0 0 0 0,-1-1-1 0 0,0 1 1 0 0,1-1-1 0 0,-1 0 1 0 0,-1 1-1 0 0,1-1 1 0 0,-1 0-1 0 0,1 0 1 0 0,-1 0-1 0 0,-1 0 1 0 0,1-1 0 0 0,0-5-1 0 0,-1 5 8 0 0,0 1 0 0 0,0-1-1 0 0,-1 1 1 0 0,1-1 0 0 0,-1 1-1 0 0,0-1 1 0 0,-1 1 0 0 0,1-1 0 0 0,-1 1-1 0 0,0 0 1 0 0,0 0 0 0 0,0 0-1 0 0,0 0 1 0 0,-1 0 0 0 0,0 0 0 0 0,0 0-1 0 0,-3-3 1 0 0,-3-1-38 0 0,1 1-1 0 0,-1 0 1 0 0,-1 0-1 0 0,1 1 1 0 0,-20-9-1 0 0,21 11 126 0 0,0 1 0 0 0,-1 0 0 0 0,1 0 0 0 0,-1 1 0 0 0,-17-1 0 0 0,7 1 152 0 0,-33 2 0 0 0,49 0-195 0 0,0 1-1 0 0,0-1 1 0 0,0 1-1 0 0,0-1 1 0 0,-1 1-1 0 0,1 0 1 0 0,1 0-1 0 0,-1 1 1 0 0,0-1-1 0 0,0 0 1 0 0,0 1-1 0 0,1 0 1 0 0,-4 2-1 0 0,2 2-19 0 0,3 3-169 0 0,2-7 52 0 0,-1-1 0 0 0,0 0 0 0 0,1 1 0 0 0,-1-1 0 0 0,1 0 0 0 0,0 0 0 0 0,-1 1 0 0 0,1-1 0 0 0,0 0 0 0 0,0 0 0 0 0,0 0 0 0 0,0 0 0 0 0,-1 0 0 0 0,2 0 0 0 0,-1 0 0 0 0,2 2 0 0 0,13 4-6535 0 0,-3-3-525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2.360"/>
    </inkml:context>
    <inkml:brush xml:id="br0">
      <inkml:brushProperty name="width" value="0.05" units="cm"/>
      <inkml:brushProperty name="height" value="0.05" units="cm"/>
      <inkml:brushProperty name="color" value="#E71224"/>
    </inkml:brush>
  </inkml:definitions>
  <inkml:trace contextRef="#ctx0" brushRef="#br0">1 49 1375 0 0,'0'0'66'0'0,"1"1"-8"0"0,7 8 4263 0 0,-1 1-1 0 0,0-1 0 0 0,10 20 0 0 0,-1-2 1318 0 0,1-2-5582 0 0,-13-22 103 0 0,-1 1 0 0 0,1 0 1 0 0,0-1-1 0 0,0 1 0 0 0,0-1 0 0 0,0 0 1 0 0,1-1-1 0 0,-1 1 0 0 0,1-1 0 0 0,0 0 1 0 0,0 0-1 0 0,-1 0 0 0 0,7 1 0 0 0,-4-2-74 0 0,1 0 0 0 0,0 0-1 0 0,0-1 1 0 0,-1 0-1 0 0,1 0 1 0 0,0-1-1 0 0,0 0 1 0 0,7-2-1 0 0,1-1-76 0 0,0-1 0 0 0,-1 0 0 0 0,0-2 0 0 0,0 0-1 0 0,-1 0 1 0 0,0-1 0 0 0,24-19 0 0 0,-28 18-8 0 0,0-2 0 0 0,0 1 0 0 0,-1-1 0 0 0,-1 0 0 0 0,13-23 0 0 0,3-2 0 0 0,-24 35 0 0 0,0 1 1 0 0,0 0-1 0 0,0 0 1 0 0,0-1-1 0 0,0 1 0 0 0,1 0 1 0 0,-1 0-1 0 0,0 0 1 0 0,0-1-1 0 0,0 1 0 0 0,0 0 1 0 0,1 0-1 0 0,-1 0 0 0 0,0 0 1 0 0,0-1-1 0 0,0 1 1 0 0,1 0-1 0 0,-1 0 0 0 0,0 0 1 0 0,0 0-1 0 0,1 0 0 0 0,-1 0 1 0 0,0 0-1 0 0,0 0 1 0 0,1 0-1 0 0,-1 0 0 0 0,0 0 1 0 0,0 0-1 0 0,1 0 1 0 0,-1 0-1 0 0,0 0 0 0 0,0 0 1 0 0,1 0-1 0 0,-1 0 0 0 0,0 0 1 0 0,0 0-1 0 0,1 0 1 0 0,-1 0-1 0 0,0 0 0 0 0,0 1 1 0 0,0-1-1 0 0,1 0 0 0 0,-1 0 1 0 0,0 0-1 0 0,0 0 1 0 0,0 1-1 0 0,1-1 0 0 0,-1 0 1 0 0,0 0-1 0 0,0 0 1 0 0,0 1-1 0 0,0-1 0 0 0,0 0 1 0 0,0 0-1 0 0,1 1 0 0 0,4 12 93 0 0,-5-13-79 0 0,12 40 316 0 0,19 54 231 0 0,-27-84-567 0 0,1 0 0 0 0,1 0 1 0 0,-1-1-1 0 0,1 1 0 0 0,1-1 1 0 0,0-1-1 0 0,0 1 1 0 0,1-1-1 0 0,0 0 0 0 0,11 8 1 0 0,-12-11-521 0 0,0 0 1 0 0,0-1-1 0 0,1 0 1 0 0,14 5-1 0 0,-9-5-835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5.097"/>
    </inkml:context>
    <inkml:brush xml:id="br0">
      <inkml:brushProperty name="width" value="0.05" units="cm"/>
      <inkml:brushProperty name="height" value="0.05" units="cm"/>
      <inkml:brushProperty name="color" value="#E71224"/>
    </inkml:brush>
  </inkml:definitions>
  <inkml:trace contextRef="#ctx0" brushRef="#br0">26 49 28567 0 0,'-25'-49'2935'0'0,"38"59"-7022"0"0,-7-6 4092 0 0,5 3-678 0 0,0 0 1 0 0,14 7-1 0 0,-15-11-402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5.511"/>
    </inkml:context>
    <inkml:brush xml:id="br0">
      <inkml:brushProperty name="width" value="0.05" units="cm"/>
      <inkml:brushProperty name="height" value="0.05" units="cm"/>
      <inkml:brushProperty name="color" value="#E71224"/>
    </inkml:brush>
  </inkml:definitions>
  <inkml:trace contextRef="#ctx0" brushRef="#br0">64 1 7367 0 0,'0'0'667'0'0,"1"2"-547"0"0,2 11 1762 0 0,-1 1 0 0 0,0-1 1 0 0,-1 1-1 0 0,0 0 0 0 0,-1-1 0 0 0,-3 26 0 0 0,-2-4 30 0 0,-15 52-1 0 0,-17 18-2647 0 0,28-85-537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7.164"/>
    </inkml:context>
    <inkml:brush xml:id="br0">
      <inkml:brushProperty name="width" value="0.05" units="cm"/>
      <inkml:brushProperty name="height" value="0.05" units="cm"/>
      <inkml:brushProperty name="color" value="#E71224"/>
    </inkml:brush>
  </inkml:definitions>
  <inkml:trace contextRef="#ctx0" brushRef="#br0">96 0 8495 0 0,'0'0'4354'0'0,"0"3"-3136"0"0,-2 44 2422 0 0,-11 74 1 0 0,-19 47-1130 0 0,-1 7-1235 0 0,31-161-1177 0 0,-4 22 82 0 0,2 1 1 0 0,1 41-1 0 0,3-75-160 0 0,2-4-452 0 0,0 0 213 0 0,1 0-1 0 0,-1 0 0 0 0,0 0 0 0 0,1 0 0 0 0,-1 0 1 0 0,0 0-1 0 0,0-1 0 0 0,0 1 0 0 0,0-1 0 0 0,0 0 0 0 0,-1 0 1 0 0,1 1-1 0 0,2-4 0 0 0,10-19-6185 0 0,-4 3-474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7.574"/>
    </inkml:context>
    <inkml:brush xml:id="br0">
      <inkml:brushProperty name="width" value="0.05" units="cm"/>
      <inkml:brushProperty name="height" value="0.05" units="cm"/>
      <inkml:brushProperty name="color" value="#E71224"/>
    </inkml:brush>
  </inkml:definitions>
  <inkml:trace contextRef="#ctx0" brushRef="#br0">7 10 2303 0 0,'-6'-10'12010'0'0,"6"11"-11789"0"0,1 0 1 0 0,0 0-1 0 0,-1 0 1 0 0,1 0-1 0 0,0 0 1 0 0,0-1-1 0 0,0 1 1 0 0,0 0 0 0 0,0-1-1 0 0,0 1 1 0 0,1 0-1 0 0,4 3 205 0 0,2 3 31 0 0,-1 0 1 0 0,-1 1-1 0 0,1 0 1 0 0,-1 0 0 0 0,-1 1-1 0 0,1 0 1 0 0,-1 0-1 0 0,-1 0 1 0 0,0 0 0 0 0,5 16-1 0 0,-4-6 3 0 0,0 0-1 0 0,-1 0 0 0 0,-1 1 1 0 0,0 30-1 0 0,-6 169 1202 0 0,0-132-1410 0 0,5 17-163 0 0,-1-99-119 0 0,-1-1 0 0 0,1 1 0 0 0,0-1-1 0 0,1 0 1 0 0,1 6 0 0 0,-1-7-399 0 0,-1 0 0 0 0,0 1 1 0 0,0 0-1 0 0,0-1 0 0 0,0 1 0 0 0,-1-1 0 0 0,1 1 0 0 0,-1 0 1 0 0,0 6-1 0 0,-1-1-989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7.965"/>
    </inkml:context>
    <inkml:brush xml:id="br0">
      <inkml:brushProperty name="width" value="0.05" units="cm"/>
      <inkml:brushProperty name="height" value="0.05" units="cm"/>
      <inkml:brushProperty name="color" value="#E71224"/>
    </inkml:brush>
  </inkml:definitions>
  <inkml:trace contextRef="#ctx0" brushRef="#br0">2 278 13391 0 0,'0'-2'612'0'0,"-1"0"-561"0"0,1 0-1 0 0,0 0 0 0 0,0 0 0 0 0,0 0 1 0 0,0 0-1 0 0,0 0 0 0 0,0 0 0 0 0,1 0 1 0 0,-1 0-1 0 0,0 0 0 0 0,1 0 1 0 0,0 1-1 0 0,-1-1 0 0 0,3-3 0 0 0,0 0-15 0 0,-1 1-1 0 0,2-1 1 0 0,-1 1-1 0 0,0 0 1 0 0,6-5-1 0 0,4-2 245 0 0,1 1 1 0 0,21-15-1 0 0,-3 8 192 0 0,0 0 0 0 0,0 2 0 0 0,2 1-1 0 0,67-18 1 0 0,144-15 350 0 0,-122 27-727 0 0,-117 19-93 0 0,21-2 52 0 0,-25 3-1 0 0,0 0 0 0 0,0 0 0 0 0,0 0 0 0 0,0 0 1 0 0,0 1-1 0 0,0-1 0 0 0,0 1 0 0 0,0-1 1 0 0,0 1-1 0 0,0 0 0 0 0,3 1 0 0 0,-3 0 238 0 0,-1 1 40 0 0,0 3-86 0 0,0 1 0 0 0,0 0 0 0 0,-1 0 0 0 0,0 0 0 0 0,0-1 0 0 0,0 1 0 0 0,-1 0 0 0 0,-3 12 0 0 0,-20 60 1259 0 0,8-31-1038 0 0,10-25-128 0 0,-5 32 1 0 0,10-47-251 0 0,0 0 1 0 0,0 0 0 0 0,1 0-1 0 0,1 0 1 0 0,-1 0 0 0 0,1 0-1 0 0,3 11 1 0 0,3-5 150 0 0,-5-11-201 0 0,9 7 45 0 0,-8-8-75 0 0,1 0 0 0 0,-1 0 0 0 0,1-1-1 0 0,0 1 1 0 0,0-1 0 0 0,0 0 0 0 0,0 0-1 0 0,-1-1 1 0 0,1 1 0 0 0,0-1 0 0 0,0 0 0 0 0,0 0-1 0 0,0 0 1 0 0,0-1 0 0 0,0 1 0 0 0,0-1-1 0 0,0 0 1 0 0,0 0 0 0 0,7-3 0 0 0,7-3 26 0 0,0-1 0 0 0,28-17 0 0 0,-44 24-33 0 0,5-3-52 0 0,1-1 0 0 0,-1 0 0 0 0,0 0 0 0 0,0-1 0 0 0,-1 0 0 0 0,10-12 0 0 0,-12 14 24 0 0,-2 0 0 0 0,1 0-1 0 0,0 0 1 0 0,-1-1 0 0 0,0 1-1 0 0,0-1 1 0 0,0 1 0 0 0,-1-1 0 0 0,0 0-1 0 0,0 0 1 0 0,0 0 0 0 0,0 0-1 0 0,0-7 1 0 0,-2-2-20 0 0,0 1 1 0 0,-1-1-1 0 0,0 0 0 0 0,-1 0 0 0 0,-8-21 1 0 0,8 24 15 0 0,-2 1 0 0 0,1 0 0 0 0,-1 1 0 0 0,-1-1 0 0 0,1 1 1 0 0,-2 0-1 0 0,-12-15 0 0 0,15 21 32 0 0,1 0-1 0 0,-1 0 1 0 0,0 0 0 0 0,0 1-1 0 0,0-1 1 0 0,-1 1 0 0 0,1 0 0 0 0,-1 0-1 0 0,1 0 1 0 0,-1 1 0 0 0,1 0 0 0 0,-1-1-1 0 0,0 2 1 0 0,0-1 0 0 0,0 1 0 0 0,1-1-1 0 0,-1 1 1 0 0,0 0 0 0 0,0 1 0 0 0,0-1-1 0 0,1 1 1 0 0,-1 0 0 0 0,-7 3-1 0 0,7-2-2 0 0,0 0 0 0 0,-1 0 0 0 0,2 0 0 0 0,-1 1 0 0 0,0 0 0 0 0,0 0 0 0 0,1 0 0 0 0,0 0 0 0 0,0 1 0 0 0,0-1 0 0 0,0 1 0 0 0,0 0 0 0 0,1 1 0 0 0,-1-1-1 0 0,1 1 1 0 0,0-1 0 0 0,1 1 0 0 0,-1 0 0 0 0,1 0 0 0 0,-3 9 0 0 0,2-5-357 0 0,0 1-1 0 0,1 0 1 0 0,1-1-1 0 0,-1 1 1 0 0,1 0-1 0 0,1 0 1 0 0,0 11-1 0 0,1-20 184 0 0,-1 0-1 0 0,0-1 0 0 0,0 1 1 0 0,0-1-1 0 0,0 1 0 0 0,0-1 1 0 0,1 1-1 0 0,-1 0 0 0 0,0-1 1 0 0,1 1-1 0 0,-1-1 0 0 0,0 0 1 0 0,1 1-1 0 0,-1-1 1 0 0,0 1-1 0 0,2 0 0 0 0,-1 1-896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28.481"/>
    </inkml:context>
    <inkml:brush xml:id="br0">
      <inkml:brushProperty name="width" value="0.05" units="cm"/>
      <inkml:brushProperty name="height" value="0.05" units="cm"/>
      <inkml:brushProperty name="color" value="#E71224"/>
    </inkml:brush>
  </inkml:definitions>
  <inkml:trace contextRef="#ctx0" brushRef="#br0">0 130 14399 0 0,'0'0'2539'0'0,"0"3"-1448"0"0,6 131 5306 0 0,-2-67-4660 0 0,-2-55-1248 0 0,-1-1 0 0 0,7 21 0 0 0,-3-11-144 0 0,-4-19-170 0 0,0 0-74 0 0,8 8-28 0 0,-8-9-67 0 0,0 0 0 0 0,-1-1 0 0 0,1 1-1 0 0,0 0 1 0 0,0-1 0 0 0,0 1 0 0 0,0-1-1 0 0,0 1 1 0 0,0-1 0 0 0,0 0 0 0 0,0 1-1 0 0,1-1 1 0 0,1 0-6 0 0,0 0 1 0 0,0 0-1 0 0,0-1 0 0 0,0 1 0 0 0,0-1 0 0 0,0 0 1 0 0,0 0-1 0 0,-1 0 0 0 0,1 0 0 0 0,0 0 1 0 0,-1-1-1 0 0,4-1 0 0 0,29-23-171 0 0,-21 11-319 0 0,0 0 1 0 0,-1 0-1 0 0,14-22 0 0 0,7-8-1115 0 0,-33 43 1322 0 0,2 5-417 0 0,22 15 788 0 0,-12-7 110 0 0,1-1 0 0 0,0 0 1 0 0,1-1-1 0 0,0-1 0 0 0,0 0 0 0 0,26 9 0 0 0,-31-15-135 0 0,0 1-1 0 0,0-2 0 0 0,0 1 1 0 0,1-2-1 0 0,-1 1 1 0 0,0-1-1 0 0,1-1 0 0 0,-1 0 1 0 0,20-4-1 0 0,-12-1 58 0 0,-14 3-96 0 0,-1 0 4 0 0,-1 1-11 0 0,0 0 0 0 0,0 0 1 0 0,0 0-1 0 0,-1 0 0 0 0,1 0 0 0 0,0-1 0 0 0,-1 1 1 0 0,0 0-1 0 0,0-1 0 0 0,1 1 0 0 0,-2-1 0 0 0,1 0 0 0 0,0 1 1 0 0,0-1-1 0 0,-1 0 0 0 0,1 1 0 0 0,-1-1 0 0 0,0 0 1 0 0,0 1-1 0 0,0-1 0 0 0,-1-5 0 0 0,0-3 100 0 0,-1-1 0 0 0,-1 1 1 0 0,-7-21-1 0 0,6 22-65 0 0,-56-142 408 0 0,54 138-448 0 0,-2-1 1 0 0,-11-16-1 0 0,18 30-97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49.562"/>
    </inkml:context>
    <inkml:brush xml:id="br0">
      <inkml:brushProperty name="width" value="0.05" units="cm"/>
      <inkml:brushProperty name="height" value="0.05" units="cm"/>
      <inkml:brushProperty name="color" value="#E71224"/>
    </inkml:brush>
  </inkml:definitions>
  <inkml:trace contextRef="#ctx0" brushRef="#br0">315 52 7135 0 0,'-3'-2'7102'0'0,"-6"-8"-5590"0"0,1 8-1036 0 0,0-1 0 0 0,0 2 1 0 0,1-1-1 0 0,-1 1 1 0 0,0 0-1 0 0,0 0 0 0 0,0 1 1 0 0,-14 2-1 0 0,-1-2 383 0 0,20 1-750 0 0,-1-1-1 0 0,1 0 1 0 0,0 1-1 0 0,0 0 1 0 0,0 0 0 0 0,-1 0-1 0 0,1 0 1 0 0,0 1-1 0 0,0-1 1 0 0,1 1-1 0 0,-4 2 1 0 0,-30 24 763 0 0,23-17-615 0 0,5-3-141 0 0,0 0 0 0 0,0 1-1 0 0,0 0 1 0 0,2 0 0 0 0,-1 1 0 0 0,1-1-1 0 0,-8 17 1 0 0,6-8 33 0 0,1-1-1 0 0,1 1 1 0 0,-8 35-1 0 0,12-42-106 0 0,1-1 1 0 0,0 1-1 0 0,0-1 0 0 0,1 1 0 0 0,0 0 0 0 0,1-1 1 0 0,0 1-1 0 0,1-1 0 0 0,4 16 0 0 0,-3-17-13 0 0,0-1-1 0 0,1-1 0 0 0,0 1 1 0 0,0 0-1 0 0,0-1 1 0 0,1 0-1 0 0,0 0 1 0 0,1 0-1 0 0,0-1 1 0 0,0 0-1 0 0,0 0 1 0 0,9 6-1 0 0,-4-4-23 0 0,0 0 0 0 0,1-1 1 0 0,0-1-1 0 0,0 0 0 0 0,1-1 0 0 0,0 0 0 0 0,25 6 0 0 0,-18-7 14 0 0,-1-1-1 0 0,1-1 0 0 0,0-1 0 0 0,37-3 0 0 0,-14-4 9 0 0,0-1-1 0 0,-1-3 0 0 0,0-1 1 0 0,53-22-1 0 0,-62 21-15 0 0,-1-2-1 0 0,48-27 1 0 0,-71 35-8 0 0,1 0-1 0 0,-1-1 1 0 0,0 0 0 0 0,0-1-1 0 0,-1 0 1 0 0,0 0 0 0 0,-1-1-1 0 0,1 0 1 0 0,-2 0 0 0 0,1-1-1 0 0,9-18 1 0 0,-14 21 0 0 0,1 1-1 0 0,-1-1 1 0 0,0 0 0 0 0,-1 0-1 0 0,1 0 1 0 0,-1 0 0 0 0,-1 0-1 0 0,1 0 1 0 0,-1 0 0 0 0,-1 0-1 0 0,1 0 1 0 0,-1 0 0 0 0,0 0-1 0 0,-1 0 1 0 0,1 0 0 0 0,-2 0-1 0 0,1 1 1 0 0,-1-1 0 0 0,0 1-1 0 0,0-1 1 0 0,0 1 0 0 0,-1 0-1 0 0,-6-7 1 0 0,2 2-3 0 0,-1 0 0 0 0,-1 0 0 0 0,0 1 0 0 0,0 0 0 0 0,-1 1 0 0 0,0 0 0 0 0,0 1 0 0 0,-1 0 0 0 0,0 1 0 0 0,-1 0 0 0 0,0 1 0 0 0,0 1 0 0 0,0-1 0 0 0,-17-2 0 0 0,12 3-1 0 0,-1 1 0 0 0,0 0 0 0 0,0 2 0 0 0,-1 1 0 0 0,1 0 0 0 0,0 1 0 0 0,-1 1 0 0 0,1 1 0 0 0,-23 5-1 0 0,29-4-42 0 0,8-3 6 0 0,1 1 0 0 0,-1 0-1 0 0,1 0 1 0 0,-1 1 0 0 0,1 0-1 0 0,0-1 1 0 0,-1 1-1 0 0,-4 4 1 0 0,8-5-59 0 0,0-1-636 0 0,1 0 693 0 0,-1 0 1 0 0,1 0-1 0 0,0 0 1 0 0,0 0-1 0 0,0 0 1 0 0,-1 1-1 0 0,1-1 1 0 0,0 0-1 0 0,0 0 1 0 0,0 0-1 0 0,0 0 1 0 0,-1 0-1 0 0,1 1 1 0 0,0-1-1 0 0,0 0 1 0 0,0 0-1 0 0,0 0 1 0 0,0 0-1 0 0,0 1 0 0 0,0-1 1 0 0,0 0-1 0 0,-1 0 1 0 0,1 0-1 0 0,0 1 1 0 0,0-1-1 0 0,0 0 1 0 0,0 0-1 0 0,0 0 1 0 0,0 1-1 0 0,0-1 1 0 0,0 0-1 0 0,0 0 1 0 0,0 1-1 0 0,0-1 1 0 0,0 0-1 0 0,1 0 0 0 0,-1 0 1 0 0,0 1-1 0 0,0-1 1 0 0,0 0-1 0 0,0 0 1 0 0,0 0-1 0 0,0 0 1 0 0,0 1-1 0 0,0-1 1 0 0,1 0-1 0 0,-1 0 1 0 0,0 0-1 0 0,0 0 1 0 0,1 1-1 0 0,6 9-2375 0 0,4-4-4386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50.576"/>
    </inkml:context>
    <inkml:brush xml:id="br0">
      <inkml:brushProperty name="width" value="0.05" units="cm"/>
      <inkml:brushProperty name="height" value="0.05" units="cm"/>
      <inkml:brushProperty name="color" value="#E71224"/>
    </inkml:brush>
  </inkml:definitions>
  <inkml:trace contextRef="#ctx0" brushRef="#br0">16 0 3679 0 0,'0'0'11624'0'0,"2"2"-10844"0"0,2 5-476 0 0,0-1-1 0 0,0 0 1 0 0,0 1-1 0 0,-1 0 1 0 0,0 0 0 0 0,0 0-1 0 0,-1 0 1 0 0,0 0-1 0 0,0 1 1 0 0,0-1-1 0 0,-1 1 1 0 0,-1-1-1 0 0,1 1 1 0 0,-1 10-1 0 0,-2 14 464 0 0,-2 0 0 0 0,-7 34 0 0 0,8-47-441 0 0,-18 164 1488 0 0,11-73-1117 0 0,8-105-684 0 0,2 15 78 0 0,2 18 1 0 0,-2-36-63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51.195"/>
    </inkml:context>
    <inkml:brush xml:id="br0">
      <inkml:brushProperty name="width" value="0.05" units="cm"/>
      <inkml:brushProperty name="height" value="0.05" units="cm"/>
      <inkml:brushProperty name="color" value="#E71224"/>
    </inkml:brush>
  </inkml:definitions>
  <inkml:trace contextRef="#ctx0" brushRef="#br0">77 0 8607 0 0,'0'0'10015'0'0,"4"13"-8735"0"0,-4-1-945 0 0,0-1 1 0 0,0 1 0 0 0,-1-1-1 0 0,-4 19 1 0 0,-16 49 1056 0 0,2-5-445 0 0,16-60-807 0 0,-23 123 980 0 0,23-112-994 0 0,1 0 0 0 0,2 0-1 0 0,2 39 1 0 0,4-10-62 0 0,-3-44-22 0 0,3-2-31 0 0,6 1-13 0 0,-6-8 5 0 0,-4-2 7 0 0,5 2-5 0 0,0-1 0 0 0,0 0 1 0 0,0 0-1 0 0,0 0 0 0 0,0-1 1 0 0,0 0-1 0 0,8-3 0 0 0,48-18 49 0 0,-11 4-33 0 0,9 3-21 0 0,83-11 0 0 0,-135 25 0 0 0,1 1 0 0 0,-1 0 0 0 0,0 0 0 0 0,1 1 0 0 0,10 2 0 0 0,25 2 0 0 0,-24-4-264 0 0,-2 2-764 0 0,-11 1-1043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52.850"/>
    </inkml:context>
    <inkml:brush xml:id="br0">
      <inkml:brushProperty name="width" value="0.05" units="cm"/>
      <inkml:brushProperty name="height" value="0.05" units="cm"/>
      <inkml:brushProperty name="color" value="#E71224"/>
    </inkml:brush>
  </inkml:definitions>
  <inkml:trace contextRef="#ctx0" brushRef="#br0">114 158 9215 0 0,'0'0'3999'0'0,"1"2"-3171"0"0,2 6-425 0 0,0 0 0 0 0,0 1 1 0 0,-1-1-1 0 0,0 0 0 0 0,-1 1 0 0 0,0-1 1 0 0,0 1-1 0 0,0-1 0 0 0,-3 16 0 0 0,-1 11 585 0 0,-9 36-1 0 0,8-51-557 0 0,-8 38 603 0 0,-30 185 2389 0 0,40-219-2902 0 0,2-24-517 0 0,0 0 0 0 0,0 0-1 0 0,0 0 1 0 0,0 0 0 0 0,0 0-1 0 0,0 0 1 0 0,0 0 0 0 0,0 0-1 0 0,0 0 1 0 0,0 0 0 0 0,0 0-1 0 0,1 0 1 0 0,-1 0 0 0 0,0 0-1 0 0,0 0 1 0 0,0 0 0 0 0,0 0-1 0 0,0 0 1 0 0,0 0 0 0 0,0 0-1 0 0,0 0 1 0 0,0 0 0 0 0,0 0-1 0 0,0 0 1 0 0,0 0 0 0 0,0 0-1 0 0,0 0 1 0 0,0 0 0 0 0,0 0-1 0 0,0 0 1 0 0,0 0 0 0 0,0 0-1 0 0,1 0 1 0 0,-1 0 0 0 0,0 0-1 0 0,0 0 1 0 0,0 0-1 0 0,0 0 1 0 0,0 1 0 0 0,0-1-1 0 0,0 0 1 0 0,0 0 0 0 0,0 0-1 0 0,0 0 1 0 0,0 0 0 0 0,0 0-1 0 0,0 0 1 0 0,0 0 0 0 0,0 0-1 0 0,0 0 1 0 0,0 0 0 0 0,0 0-1 0 0,0 0 1 0 0,0 0 0 0 0,0 0-1 0 0,0 0 1 0 0,0 0 0 0 0,0 0-1 0 0,0 1 1 0 0,0-1 0 0 0,0 0-1 0 0,4-12-1 0 0,-3 10-38 0 0,-1-1-1 0 0,1 1 1 0 0,-1 0-1 0 0,0-1 1 0 0,0 1-1 0 0,0 0 1 0 0,0-1-1 0 0,-1 1 1 0 0,1 0-1 0 0,-1-1 1 0 0,1 1-1 0 0,-1 0 1 0 0,0 0 0 0 0,-1-3-1 0 0,-19-31-1153 0 0,4 9 227 0 0,13 18 659 0 0,1-1-1 0 0,0 0 1 0 0,1 1 0 0 0,0-1-1 0 0,0 0 1 0 0,1 0 0 0 0,0 0-1 0 0,1-1 1 0 0,0 1 0 0 0,0 0 0 0 0,1 0-1 0 0,1 0 1 0 0,0 0 0 0 0,0 0-1 0 0,4-10 1 0 0,7-13 32 0 0,0 0 0 0 0,35-58 0 0 0,-37 72 355 0 0,1 0 0 0 0,1 1 0 0 0,1 0 0 0 0,1 1 0 0 0,0 1 0 0 0,1 1 0 0 0,1 0 0 0 0,29-20 0 0 0,-24 20 348 0 0,2 1 0 0 0,0 2 0 0 0,1 0 0 0 0,0 1 0 0 0,0 2 0 0 0,45-11 0 0 0,-57 17-143 0 0,1 1 0 0 0,0 0 0 0 0,0 1 0 0 0,0 0 0 0 0,25 3-1 0 0,-36-2-250 0 0,-1 0-1 0 0,1 1 0 0 0,-1-1 1 0 0,1 1-1 0 0,-1 0 0 0 0,0 0 1 0 0,1 0-1 0 0,-1 0 0 0 0,0 0 1 0 0,0 1-1 0 0,1-1 0 0 0,-1 1 1 0 0,0-1-1 0 0,0 1 0 0 0,-1 0 1 0 0,1 0-1 0 0,0 0 0 0 0,-1 0 0 0 0,1 0 1 0 0,-1 0-1 0 0,1 0 0 0 0,-1 0 1 0 0,0 1-1 0 0,0-1 0 0 0,0 0 1 0 0,0 1-1 0 0,0-1 0 0 0,-1 1 1 0 0,1-1-1 0 0,-1 1 0 0 0,0-1 1 0 0,0 4-1 0 0,1 2 33 0 0,-2 0 0 0 0,1 0 0 0 0,-1 0 0 0 0,0 0 1 0 0,-1 0-1 0 0,0 0 0 0 0,0 0 0 0 0,-7 13 0 0 0,-5 8 58 0 0,-2-2 0 0 0,0 0 0 0 0,-2 0 0 0 0,-41 44-1 0 0,47-58-105 0 0,0-1 0 0 0,-1-1 0 0 0,0 0 0 0 0,-1-1 0 0 0,-1-1 0 0 0,1 0-1 0 0,-1 0 1 0 0,-1-2 0 0 0,-22 9 0 0 0,6-6-17 0 0,0-1 0 0 0,-1-2 0 0 0,-61 6 0 0 0,58-11-250 0 0,35-2 87 0 0,13-3-689 0 0,6-1 806 0 0,1 1 1 0 0,0 1-1 0 0,-1 0 0 0 0,33 3 0 0 0,-21 1 2 0 0,0 2 1 0 0,35 8-1 0 0,-55-9 63 0 0,0 0 1 0 0,0 1-1 0 0,-1 0 0 0 0,1 0 1 0 0,-1 1-1 0 0,16 11 0 0 0,-2 2 127 0 0,22 23 0 0 0,-25-23-56 0 0,37 28 0 0 0,-51-42-120 0 0,0-1-1 0 0,0 0 0 0 0,0 0 1 0 0,0 0-1 0 0,1-1 0 0 0,-1 1 1 0 0,1-2-1 0 0,0 1 1 0 0,-1-1-1 0 0,1 0 0 0 0,0 0 1 0 0,0-1-1 0 0,9 0 1 0 0,-8-1-1921 0 0,1 0 0 0 0,-1-1 0 0 0,12-3 0 0 0,-7 1-5010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53.217"/>
    </inkml:context>
    <inkml:brush xml:id="br0">
      <inkml:brushProperty name="width" value="0.05" units="cm"/>
      <inkml:brushProperty name="height" value="0.05" units="cm"/>
      <inkml:brushProperty name="color" value="#E71224"/>
    </inkml:brush>
  </inkml:definitions>
  <inkml:trace contextRef="#ctx0" brushRef="#br0">0 0 13015 0 0,'0'0'1179'0'0,"2"0"-972"0"0,1 1-46 0 0,-1-1 1 0 0,1 1 0 0 0,0 0 0 0 0,0 0-1 0 0,-1 0 1 0 0,1 0 0 0 0,-1 0 0 0 0,1 0 0 0 0,-1 1-1 0 0,1-1 1 0 0,-1 1 0 0 0,0 0 0 0 0,0 0-1 0 0,0 0 1 0 0,0 0 0 0 0,0 0 0 0 0,3 4-1 0 0,-2 0 362 0 0,0-1 0 0 0,-1 1 0 0 0,1 0 0 0 0,-1 1 0 0 0,2 7 0 0 0,-2-7-386 0 0,3 15 601 0 0,-1 0 0 0 0,-2 1 1 0 0,0-1-1 0 0,-2 37 0 0 0,0-12-121 0 0,1-39-542 0 0,7 143 1115 0 0,-5-127-1265 0 0,1-1 0 0 0,1 1 0 0 0,1-1-1 0 0,12 30 1 0 0,-16-50-385 0 0,0 1 0 0 0,0-1 0 0 0,0 1 0 0 0,0-1 0 0 0,4 4 0 0 0,3 3-7885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54.342"/>
    </inkml:context>
    <inkml:brush xml:id="br0">
      <inkml:brushProperty name="width" value="0.05" units="cm"/>
      <inkml:brushProperty name="height" value="0.05" units="cm"/>
      <inkml:brushProperty name="color" value="#E71224"/>
    </inkml:brush>
  </inkml:definitions>
  <inkml:trace contextRef="#ctx0" brushRef="#br0">351 101 9647 0 0,'0'0'868'0'0,"0"-1"-713"0"0,2-8 1037 0 0,1 1 0 0 0,0 0 1 0 0,5-11-1 0 0,-2 3 368 0 0,-5 15-382 0 0,1-7 71 0 0,-2 7-1177 0 0,0 1 0 0 0,1-1 0 0 0,-1 1 0 0 0,0-1-1 0 0,0 0 1 0 0,1 1 0 0 0,-1-1 0 0 0,0 0 0 0 0,0 1 0 0 0,0-1-1 0 0,0 0 1 0 0,0 1 0 0 0,0-1 0 0 0,0 0 0 0 0,0 1-1 0 0,0-1 1 0 0,0 0 0 0 0,0 1 0 0 0,0-1 0 0 0,0 0-1 0 0,-1 1 1 0 0,1-1 0 0 0,-1 0 0 0 0,0-1-26 0 0,0 1 0 0 0,-1 0 0 0 0,0-1 0 0 0,1 1 0 0 0,-1 0 0 0 0,0 0 0 0 0,0 0 0 0 0,1 0 0 0 0,-1 0-1 0 0,0 1 1 0 0,0-1 0 0 0,0 1 0 0 0,0-1 0 0 0,0 1 0 0 0,0-1 0 0 0,0 1 0 0 0,0 0 0 0 0,0 0 0 0 0,0 0 0 0 0,0 0 0 0 0,0 1 0 0 0,-4 0 0 0 0,-5 1 57 0 0,-1 1 0 0 0,-18 7 0 0 0,23-8-16 0 0,-11 5 140 0 0,1 0-1 0 0,-1 2 0 0 0,1 0 1 0 0,0 0-1 0 0,-20 17 1 0 0,22-14-52 0 0,1-1-1 0 0,1 2 1 0 0,0 0 0 0 0,-12 15 0 0 0,18-18-108 0 0,0 0 1 0 0,0 1-1 0 0,1-1 1 0 0,1 1-1 0 0,0 1 0 0 0,0-1 1 0 0,-3 13-1 0 0,4-7-18 0 0,0 1-1 0 0,1-1 0 0 0,1 0 1 0 0,1 1-1 0 0,0 0 1 0 0,1-1-1 0 0,1 1 0 0 0,1-1 1 0 0,6 32-1 0 0,-5-40-28 0 0,-1 0 0 0 0,1 0 0 0 0,1 0 0 0 0,0-1 0 0 0,0 1 0 0 0,0-1 0 0 0,1 0 0 0 0,1 0 0 0 0,-1-1 0 0 0,1 0 0 0 0,0 0 0 0 0,1 0 0 0 0,0-1 0 0 0,0 0 0 0 0,0 0 0 0 0,1 0 0 0 0,0-1 0 0 0,0 0 0 0 0,0-1 0 0 0,11 4 0 0 0,-7-3-95 0 0,-1-2 0 0 0,1 0 0 0 0,1 0 0 0 0,-1-1 0 0 0,15 1 0 0 0,-18-3 16 0 0,0 0-1 0 0,-1 0 1 0 0,1-1-1 0 0,0 0 1 0 0,-1 0-1 0 0,1-1 1 0 0,-1 0-1 0 0,11-4 1 0 0,-17 5 23 0 0,1 0-1 0 0,-1-1 1 0 0,1 1 0 0 0,-1 0 0 0 0,0-1 0 0 0,1 0-1 0 0,-1 1 1 0 0,0-1 0 0 0,0 0 0 0 0,0 0 0 0 0,0 0-1 0 0,0 0 1 0 0,-1-1 0 0 0,1 1 0 0 0,-1 0 0 0 0,1-1 0 0 0,-1 1-1 0 0,0-1 1 0 0,0 0 0 0 0,1-4 0 0 0,-1 3 22 0 0,-1 0-1 0 0,0 0 1 0 0,0 0 0 0 0,0 0 0 0 0,0 0 0 0 0,0 0-1 0 0,-1 0 1 0 0,0 0 0 0 0,0 0 0 0 0,0 0 0 0 0,0 0-1 0 0,-1 0 1 0 0,-2-5 0 0 0,-24-45-279 0 0,-42-61-1 0 0,53 84 237 0 0,15 26 50 0 0,2 5 6 0 0,0-1 0 0 0,0 1 0 0 0,1 0-1 0 0,-1-1 1 0 0,0 1 0 0 0,0 0-1 0 0,0-1 1 0 0,0 1 0 0 0,0 0 0 0 0,0-1-1 0 0,0 1 1 0 0,0 0 0 0 0,1-1-1 0 0,-1 1 1 0 0,0 0 0 0 0,0 0 0 0 0,0-1-1 0 0,1 1 1 0 0,-1 0 0 0 0,0 0-1 0 0,0-1 1 0 0,1 1 0 0 0,-1 0 0 0 0,0 0-1 0 0,1 0 1 0 0,-1-1 0 0 0,0 1-1 0 0,1 0 1 0 0,-1 0 0 0 0,0 0 0 0 0,1 0-1 0 0,-1 0 1 0 0,0 0 0 0 0,1 0-1 0 0,-1 0 1 0 0,0-1 0 0 0,1 1 0 0 0,-1 1-1 0 0,0-1 1 0 0,1 0 0 0 0,0 0 0 0 0,16-3 9 0 0,0 1 1 0 0,1 0-1 0 0,-1 2 0 0 0,1 0 1 0 0,28 4-1 0 0,12 1 6 0 0,29-1-1050 0 0,-59-2-144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9.619"/>
    </inkml:context>
    <inkml:brush xml:id="br0">
      <inkml:brushProperty name="width" value="0.05" units="cm"/>
      <inkml:brushProperty name="height" value="0.05" units="cm"/>
      <inkml:brushProperty name="color" value="#E71224"/>
    </inkml:brush>
  </inkml:definitions>
  <inkml:trace contextRef="#ctx0" brushRef="#br0">42 303 4143 0 0,'0'0'191'0'0,"-11"14"26"0"0,8-11 839 0 0,0 1-1 0 0,-1 0 0 0 0,1 0 0 0 0,1 0 0 0 0,-1 1 0 0 0,0-1 0 0 0,1 1 1 0 0,0 0-1 0 0,0-1 0 0 0,-1 9 5185 0 0,8-13-6051 0 0,0-1-1 0 0,0 1 1 0 0,1-1-1 0 0,-1-1 1 0 0,0 1-1 0 0,0-1 0 0 0,0 0 1 0 0,0 0-1 0 0,0 0 1 0 0,-1-1-1 0 0,8-4 1 0 0,4-5 52 0 0,26-25 1 0 0,-25 21-94 0 0,6-5-141 0 0,-2-1-1 0 0,30-38 1 0 0,-39 44-6 0 0,-2-1 1 0 0,0 1 0 0 0,0-1-1 0 0,-2-1 1 0 0,8-21 0 0 0,-16 39-2 0 0,0-1 0 0 0,0 1 1 0 0,0 0-1 0 0,0 0 0 0 0,0 0 0 0 0,0 0 1 0 0,0 0-1 0 0,0 0 0 0 0,0 0 0 0 0,0 0 1 0 0,0 0-1 0 0,0 0 0 0 0,0 0 1 0 0,0 0-1 0 0,0 0 0 0 0,0 0 0 0 0,0 0 1 0 0,0 0-1 0 0,0 0 0 0 0,1 0 0 0 0,-1 0 1 0 0,0-1-1 0 0,0 1 0 0 0,0 0 0 0 0,0 0 1 0 0,0 0-1 0 0,0 0 0 0 0,0 0 1 0 0,0 0-1 0 0,0 0 0 0 0,0 0 0 0 0,0 0 1 0 0,0 0-1 0 0,0 0 0 0 0,0 0 0 0 0,0 0 1 0 0,0 0-1 0 0,0 0 0 0 0,1 0 0 0 0,-1 0 1 0 0,0 0-1 0 0,0 0 0 0 0,0 0 0 0 0,0 0 1 0 0,0 0-1 0 0,0 1 0 0 0,0-1 1 0 0,0 0-1 0 0,0 0 0 0 0,0 0 0 0 0,0 0 1 0 0,0 0-1 0 0,0 0 0 0 0,0 0 0 0 0,0 0 1 0 0,0 0-1 0 0,0 0 0 0 0,0 0 0 0 0,0 0 1 0 0,0 0-1 0 0,0 0 0 0 0,0 0 1 0 0,1 0-1 0 0,-1 0 0 0 0,3 7 17 0 0,3 8 2 0 0,1 6-19 0 0,1 0 0 0 0,1-1 0 0 0,1 0 0 0 0,15 23 0 0 0,-15-25 0 0 0,-7-13 0 0 0,0 1 0 0 0,1-1 0 0 0,-1 0 0 0 0,9 9 0 0 0,-10-13 0 0 0,-1 1 0 0 0,1-1 0 0 0,0 0 0 0 0,0 0 0 0 0,0 1 0 0 0,0-1 0 0 0,0-1 0 0 0,0 1 0 0 0,0 0 0 0 0,0 0 0 0 0,1-1 0 0 0,-1 1 0 0 0,0-1 0 0 0,0 0 0 0 0,1 1 0 0 0,-1-1 0 0 0,4-1 0 0 0,8 0 0 0 0,-1-3 0 0 0,-10 2 0 0 0,0 0 1 0 0,0 0-1 0 0,0 0 0 0 0,0-1 0 0 0,0 1 0 0 0,-1-1 1 0 0,0 1-1 0 0,1-1 0 0 0,-1 0 0 0 0,0 0 0 0 0,0 0 1 0 0,3-6-1 0 0,1-4-1 0 0,-1 0 1 0 0,3-16-1 0 0,6-12-13 0 0,-8 28-84 0 0,-1 1 0 0 0,2 1 0 0 0,0-1 0 0 0,11-14 1 0 0,-14 22 77 0 0,0-1 0 0 0,0 1 0 0 0,0 0 0 0 0,1 0 0 0 0,-1 0 0 0 0,1 1 0 0 0,0 0 0 0 0,0 0 0 0 0,1 0 0 0 0,-1 1 0 0 0,0-1 0 0 0,8-1-1 0 0,-4 1 22 0 0,1 1 0 0 0,0 1-1 0 0,0-1 1 0 0,-1 1-1 0 0,1 1 1 0 0,0 0 0 0 0,0 0-1 0 0,0 1 1 0 0,-1 0-1 0 0,1 1 1 0 0,0 0-1 0 0,-1 1 1 0 0,1 0 0 0 0,-1 0-1 0 0,0 1 1 0 0,0 0-1 0 0,0 1 1 0 0,-1-1-1 0 0,1 2 1 0 0,-1-1 0 0 0,0 1-1 0 0,-1 1 1 0 0,0-1-1 0 0,0 1 1 0 0,0 0 0 0 0,-1 1-1 0 0,0 0 1 0 0,0 0-1 0 0,4 9 1 0 0,-7-12 49 0 0,-1 0 1 0 0,0 1-1 0 0,0-1 1 0 0,0 1 0 0 0,-1-1-1 0 0,0 1 1 0 0,0 0-1 0 0,0-1 1 0 0,-1 1-1 0 0,0 0 1 0 0,0 0-1 0 0,0-1 1 0 0,-1 1-1 0 0,0 0 1 0 0,0-1 0 0 0,0 1-1 0 0,-1-1 1 0 0,0 1-1 0 0,0-1 1 0 0,-4 9-1 0 0,2-8 23 0 0,0 1-1 0 0,-1 0 0 0 0,1-1 0 0 0,-1 0 1 0 0,0 0-1 0 0,-1 0 0 0 0,0 0 0 0 0,1-1 1 0 0,-2 0-1 0 0,1-1 0 0 0,-1 1 0 0 0,1-1 1 0 0,-1 0-1 0 0,-11 4 0 0 0,5-3-147 0 0,0-1 0 0 0,0-1-1 0 0,-1 0 1 0 0,1 0 0 0 0,-1-2 0 0 0,0 1 0 0 0,1-2-1 0 0,-1 0 1 0 0,0-1 0 0 0,0 0 0 0 0,1-1-1 0 0,-1 0 1 0 0,1-1 0 0 0,-1-1 0 0 0,1 0-1 0 0,0 0 1 0 0,1-2 0 0 0,-14-6 0 0 0,1-3-1560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0.003"/>
    </inkml:context>
    <inkml:brush xml:id="br0">
      <inkml:brushProperty name="width" value="0.05" units="cm"/>
      <inkml:brushProperty name="height" value="0.05" units="cm"/>
      <inkml:brushProperty name="color" value="#E71224"/>
    </inkml:brush>
  </inkml:definitions>
  <inkml:trace contextRef="#ctx0" brushRef="#br0">23 20 16639 0 0,'-18'-13'1808'0'0,"13"6"-1200"0"0,18 15-288 0 0,4 2 0 0 0,4 3-496 0 0,4 1-96 0 0,1-1-16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0.640"/>
    </inkml:context>
    <inkml:brush xml:id="br0">
      <inkml:brushProperty name="width" value="0.05" units="cm"/>
      <inkml:brushProperty name="height" value="0.05" units="cm"/>
      <inkml:brushProperty name="color" value="#E71224"/>
    </inkml:brush>
  </inkml:definitions>
  <inkml:trace contextRef="#ctx0" brushRef="#br0">177 108 5983 0 0,'-4'-3'357'0'0,"0"1"1"0"0,0-1-1 0 0,0 1 0 0 0,-8-4 0 0 0,7 5 697 0 0,-1-1 1 0 0,1 1 0 0 0,0 1-1 0 0,-1-1 1 0 0,-10 1 0 0 0,13 0-748 0 0,1 0 1 0 0,-1 1-1 0 0,0-1 1 0 0,1 1-1 0 0,-1 0 1 0 0,1 0-1 0 0,-1 0 1 0 0,1 0-1 0 0,-1 0 1 0 0,1 1-1 0 0,0-1 1 0 0,0 1-1 0 0,-4 2 1 0 0,-2 3 163 0 0,4-3-222 0 0,0-1-1 0 0,0 1 1 0 0,0 0-1 0 0,0 0 1 0 0,1 0-1 0 0,0 1 0 0 0,0-1 1 0 0,0 1-1 0 0,-3 6 1 0 0,2-1-5 0 0,0 0 1 0 0,1 0 0 0 0,0 1-1 0 0,1 0 1 0 0,0-1-1 0 0,0 1 1 0 0,1 0-1 0 0,1 0 1 0 0,0 13 0 0 0,1-19-202 0 0,0 1 0 0 0,0-1 1 0 0,0 1-1 0 0,0-1 1 0 0,1 1-1 0 0,0-1 0 0 0,0 0 1 0 0,1 0-1 0 0,-1 0 0 0 0,1 0 1 0 0,0 0-1 0 0,0-1 1 0 0,1 1-1 0 0,-1-1 0 0 0,1 0 1 0 0,0 0-1 0 0,0 0 0 0 0,1-1 1 0 0,8 6-1 0 0,-6-5-29 0 0,1 0 0 0 0,0-1 0 0 0,0 0 0 0 0,0 0 0 0 0,0-1-1 0 0,0 0 1 0 0,1 0 0 0 0,-1-1 0 0 0,1 0 0 0 0,-1-1 0 0 0,1 0 0 0 0,-1 0 0 0 0,1 0-1 0 0,0-2 1 0 0,-1 1 0 0 0,13-4 0 0 0,-1-1 17 0 0,0-1 1 0 0,-1 0-1 0 0,0-2 0 0 0,0 0 1 0 0,29-20-1 0 0,-42 25-31 0 0,-1 0 0 0 0,0 1 0 0 0,0-2 0 0 0,0 1 0 0 0,-1 0 0 0 0,0-1 0 0 0,0 0 0 0 0,0 0 0 0 0,0 0 0 0 0,5-10 0 0 0,-8 11 0 0 0,1-1 0 0 0,-1 1 0 0 0,0 0 0 0 0,0-1 0 0 0,0 1 0 0 0,0-1 0 0 0,-1 1 0 0 0,0-1 0 0 0,0 1 0 0 0,0 0 0 0 0,0-1 0 0 0,-1 1 0 0 0,0-1 0 0 0,0 1 0 0 0,0-1 0 0 0,-2-3 0 0 0,-1-3 3 0 0,-1 1-1 0 0,0-1 1 0 0,-1 1-1 0 0,0 1 0 0 0,-1-1 1 0 0,0 1-1 0 0,0 0 1 0 0,-1 1-1 0 0,0-1 1 0 0,-1 2-1 0 0,0-1 1 0 0,-16-10-1 0 0,12 10 2 0 0,0 0-1 0 0,-1 1 1 0 0,1 0-1 0 0,-2 1 1 0 0,1 1-1 0 0,-1 0 1 0 0,0 1 0 0 0,-30-4-1 0 0,40 7-3 0 0,4 1 0 0 0,-1 0 0 0 0,0-1 0 0 0,0 1 0 0 0,1 0 0 0 0,-1 1 0 0 0,0-1 0 0 0,0 0 0 0 0,1 0 0 0 0,-1 1 0 0 0,-3 0 0 0 0,-6 2-32 0 0,9-2-139 0 0,2-1 146 0 0,0 1-1 0 0,0-1 0 0 0,0 1 1 0 0,0 0-1 0 0,0-1 0 0 0,1 1 1 0 0,-1 0-1 0 0,0-1 0 0 0,0 1 1 0 0,0-1-1 0 0,1 1 0 0 0,-1 0 1 0 0,0-1-1 0 0,1 1 0 0 0,-1-1 1 0 0,0 1-1 0 0,1-1 0 0 0,-1 1 1 0 0,1 0-1 0 0,10 9-457 0 0,3-2-979 0 0,2-2-413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0.987"/>
    </inkml:context>
    <inkml:brush xml:id="br0">
      <inkml:brushProperty name="width" value="0.05" units="cm"/>
      <inkml:brushProperty name="height" value="0.05" units="cm"/>
      <inkml:brushProperty name="color" value="#E71224"/>
    </inkml:brush>
  </inkml:definitions>
  <inkml:trace contextRef="#ctx0" brushRef="#br0">732 4 12783 0 0,'-7'-1'234'0'0,"0"0"0"0"0,0 0 0 0 0,0 0 0 0 0,-1 1 0 0 0,1 0 0 0 0,0 1 0 0 0,0 0 0 0 0,0 0 0 0 0,0 0 0 0 0,-14 5 0 0 0,-5 3 1320 0 0,-37 20-1 0 0,41-18-858 0 0,-28 15 1118 0 0,-60 42 0 0 0,66-39-979 0 0,-80 41 1 0 0,112-65-737 0 0,-1 0 1 0 0,1-1 0 0 0,-1 0-1 0 0,1-1 1 0 0,-26 3-1 0 0,32-6-213 0 0,0 1 0 0 0,0-2 0 0 0,0 1 0 0 0,0-1 0 0 0,0 0 0 0 0,-8-2 0 0 0,10 2-315 0 0,0-1-1 0 0,0 0 0 0 0,1 1 1 0 0,-1-1-1 0 0,0 0 0 0 0,1-1 1 0 0,-1 1-1 0 0,1-1 0 0 0,0 0 1 0 0,-3-3-1 0 0,-3-4-6809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1.377"/>
    </inkml:context>
    <inkml:brush xml:id="br0">
      <inkml:brushProperty name="width" value="0.05" units="cm"/>
      <inkml:brushProperty name="height" value="0.05" units="cm"/>
      <inkml:brushProperty name="color" value="#E71224"/>
    </inkml:brush>
  </inkml:definitions>
  <inkml:trace contextRef="#ctx0" brushRef="#br0">0 2 12063 0 0,'0'0'1091'0'0,"3"0"-899"0"0,3-1-42 0 0,1 1 0 0 0,0 0 0 0 0,-1 0 0 0 0,1 1 0 0 0,-1 0 0 0 0,1 0-1 0 0,-1 0 1 0 0,0 1 0 0 0,12 4 0 0 0,-10-2 366 0 0,0 1 0 0 0,0-1-1 0 0,0 2 1 0 0,0-1 0 0 0,-1 1 0 0 0,12 11-1 0 0,8 12 684 0 0,0 1 0 0 0,-2 1 0 0 0,38 64 0 0 0,-40-56-997 0 0,-12-17-45 0 0,1-1 0 0 0,1-1 1 0 0,1 0-1 0 0,31 34 0 0 0,-43-51-235 0 0,1-1 0 0 0,-1 0-1 0 0,0-1 1 0 0,1 1 0 0 0,-1 0-1 0 0,1-1 1 0 0,0 1 0 0 0,0-1 0 0 0,-1 0-1 0 0,1 0 1 0 0,0 0 0 0 0,0 0 0 0 0,0-1-1 0 0,0 1 1 0 0,0-1 0 0 0,0 1-1 0 0,0-1 1 0 0,0 0 0 0 0,0 0 0 0 0,0-1-1 0 0,0 1 1 0 0,0-1 0 0 0,4 0-1 0 0,8-4-994 0 0</inkml:trace>
  <inkml:trace contextRef="#ctx0" brushRef="#br0" timeOffset="1">740 174 12639 0 0,'0'0'579'0'0,"2"2"-15"0"0,14 17-339 0 0,-10-11 517 0 0,-1 1 0 0 0,0 1-1 0 0,0-1 1 0 0,-1 1-1 0 0,-1 0 1 0 0,4 13 0 0 0,-2-6 986 0 0,14 31 0 0 0,-12-34-819 0 0,-5-13-845 0 0,17 1-284 0 0,-13-6 36 0 0,-4 3 60 0 0,0-1-51 0 0,-1 1 0 0 0,1 0-1 0 0,0-1 1 0 0,-1 1-1 0 0,1-1 1 0 0,-1 1-1 0 0,0-1 1 0 0,1 0-1 0 0,1-3 1 0 0,3-10-5489 0 0,-2 2-1099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1.767"/>
    </inkml:context>
    <inkml:brush xml:id="br0">
      <inkml:brushProperty name="width" value="0.05" units="cm"/>
      <inkml:brushProperty name="height" value="0.05" units="cm"/>
      <inkml:brushProperty name="color" value="#E71224"/>
    </inkml:brush>
  </inkml:definitions>
  <inkml:trace contextRef="#ctx0" brushRef="#br0">5 10 14279 0 0,'0'0'1272'0'0,"-5"-6"112"0"0,18 3-776 0 0,4 3 0 0 0,1 0-336 0 0,3 3-64 0 0,2 2-16 0 0,0 3 0 0 0,2 0-192 0 0,1 4 0 0 0,4-1 0 0 0,1 4-7600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2.141"/>
    </inkml:context>
    <inkml:brush xml:id="br0">
      <inkml:brushProperty name="width" value="0.05" units="cm"/>
      <inkml:brushProperty name="height" value="0.05" units="cm"/>
      <inkml:brushProperty name="color" value="#E71224"/>
    </inkml:brush>
  </inkml:definitions>
  <inkml:trace contextRef="#ctx0" brushRef="#br0">636 638 8751 0 0,'0'0'399'0'0,"-1"-1"-4"0"0,-2 1-338 0 0,0 0 1 0 0,0-1-1 0 0,0 0 1 0 0,0 0 0 0 0,0 1-1 0 0,0-2 1 0 0,1 1-1 0 0,-1 0 1 0 0,0-1-1 0 0,1 1 1 0 0,-3-3 0 0 0,-7-3 1616 0 0,5 4-989 0 0,0 1-1 0 0,-1-1 1 0 0,1 2-1 0 0,-1-1 1 0 0,1 1 0 0 0,-12-1-1 0 0,-47 3 1053 0 0,45 0-1153 0 0,9 0-172 0 0,0 1-1 0 0,-23 7 1 0 0,-2 0 247 0 0,-106 23 1246 0 0,128-27-1727 0 0,0 0 1 0 0,0 1-1 0 0,0 1 0 0 0,1 0 0 0 0,0 1 0 0 0,0 1 0 0 0,-13 10 0 0 0,21-13-116 0 0,-1 1-1 0 0,1-1 0 0 0,1 1 1 0 0,-1 0-1 0 0,1 0 0 0 0,0 1 1 0 0,1-1-1 0 0,0 1 1 0 0,0 0-1 0 0,0 1 0 0 0,1-1 1 0 0,-3 15-1 0 0,5-19-37 0 0,0 0-1 0 0,0 1 1 0 0,1-1-1 0 0,-1 0 1 0 0,1 0-1 0 0,0 0 1 0 0,0 1-1 0 0,1-1 1 0 0,0 0-1 0 0,-1 0 1 0 0,1 0-1 0 0,0 0 1 0 0,1 0-1 0 0,-1 0 1 0 0,1 0-1 0 0,0 0 1 0 0,0 0-1 0 0,0-1 1 0 0,0 1-1 0 0,1-1 1 0 0,-1 0-1 0 0,1 1 1 0 0,0-1 0 0 0,0 0-1 0 0,0-1 1 0 0,0 1-1 0 0,1-1 1 0 0,5 4-1 0 0,-4-4-19 0 0,0 1 1 0 0,1-2-1 0 0,0 1 0 0 0,-1-1 0 0 0,1 1 1 0 0,0-1-1 0 0,-1-1 0 0 0,1 1 1 0 0,0-1-1 0 0,0 0 0 0 0,0-1 0 0 0,0 1 1 0 0,-1-1-1 0 0,8-2 0 0 0,6-2 17 0 0,0 0 1 0 0,33-16-1 0 0,-35 14-28 0 0,-1-1 0 0 0,0 0 0 0 0,0-1 0 0 0,-1-1 0 0 0,-1-1 0 0 0,1 0 0 0 0,-2-1 0 0 0,0 0 0 0 0,0-1 0 0 0,-1-1 0 0 0,0 0 0 0 0,-2 0-1 0 0,12-20 1 0 0,-8 6-139 0 0,-1 0-1 0 0,-2-1 0 0 0,11-42 0 0 0,13-93-383 0 0,4-96-343 0 0,-36 236 811 0 0,-1 0 0 0 0,-1 0-1 0 0,-2 0 1 0 0,-5-41 0 0 0,6 63 374 0 0,1 5-285 0 0,-1 0-1 0 0,1 0 0 0 0,-1 0 1 0 0,1 0-1 0 0,0 0 1 0 0,3 5-1 0 0,1 6 42 0 0,8 36 408 0 0,-3 1 0 0 0,8 95-1 0 0,-15 60 156 0 0,-4-140-361 0 0,2 1-1 0 0,11 76 1 0 0,-11-136-611 0 0,1 0 1 0 0,-1 0-1 0 0,1 0 0 0 0,1 0 0 0 0,-1 0 0 0 0,1-1 1 0 0,0 1-1 0 0,1-1 0 0 0,5 8 0 0 0,0-3-8179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2.847"/>
    </inkml:context>
    <inkml:brush xml:id="br0">
      <inkml:brushProperty name="width" value="0.05" units="cm"/>
      <inkml:brushProperty name="height" value="0.05" units="cm"/>
      <inkml:brushProperty name="color" value="#E71224"/>
    </inkml:brush>
  </inkml:definitions>
  <inkml:trace contextRef="#ctx0" brushRef="#br0">335 56 8231 0 0,'0'0'748'0'0,"2"-2"-614"0"0,3-3 18 0 0,-4 3 558 0 0,0 2-618 0 0,-1 0 0 0 0,0 0 0 0 0,1 0-1 0 0,-1 0 1 0 0,0-1 0 0 0,1 1 0 0 0,-1 0 0 0 0,0 0-1 0 0,0-1 1 0 0,1 1 0 0 0,-1 0 0 0 0,0-1-1 0 0,0 1 1 0 0,0 0 0 0 0,1-1 0 0 0,-1 1-1 0 0,0 0 1 0 0,0-1 0 0 0,0 1 0 0 0,0 0 0 0 0,0-1-1 0 0,0 1 1 0 0,0 0 0 0 0,0-1 0 0 0,0 1-1 0 0,0-1 1 0 0,0 1 0 0 0,0 0 0 0 0,0-1-1 0 0,0 0 1 0 0,0 0 114 0 0,0 0 0 0 0,0 0 0 0 0,0 0 0 0 0,0 1 0 0 0,0-1 0 0 0,-1 0 0 0 0,1 0 0 0 0,0 0 0 0 0,-1 0 0 0 0,1 0 1 0 0,0 0-1 0 0,-1 0 0 0 0,0-1 0 0 0,-2 0 2 0 0,1 0 0 0 0,-1 0 0 0 0,0 0 1 0 0,0 0-1 0 0,0 0 0 0 0,0 0 1 0 0,0 1-1 0 0,0-1 0 0 0,0 1 1 0 0,0 0-1 0 0,-1 0 0 0 0,1 0 0 0 0,-1 1 1 0 0,1-1-1 0 0,0 1 0 0 0,-1 0 1 0 0,1 0-1 0 0,-1 0 0 0 0,1 0 1 0 0,-1 0-1 0 0,-5 2 0 0 0,1 0 83 0 0,-78 22 1754 0 0,71-18-1776 0 0,-1 1 0 0 0,1 0 0 0 0,1 0 0 0 0,-15 12 0 0 0,20-14-127 0 0,1 1-1 0 0,1 1 1 0 0,-1 0 0 0 0,1 0 0 0 0,0 0-1 0 0,1 1 1 0 0,-12 16 0 0 0,16-20-91 0 0,0 1 0 0 0,0-1 0 0 0,0 1 0 0 0,0 0 1 0 0,1 0-1 0 0,0 0 0 0 0,-1 5 0 0 0,3-4 64 0 0,1-2-108 0 0,1 0 0 0 0,-1 0 0 0 0,1 0 1 0 0,0-1-1 0 0,0 1 0 0 0,0-1 0 0 0,0 0 1 0 0,1 0-1 0 0,-1 0 0 0 0,1 0 0 0 0,0-1 0 0 0,0 1 1 0 0,0-1-1 0 0,0 0 0 0 0,0 0 0 0 0,0 0 1 0 0,1-1-1 0 0,-1 1 0 0 0,1-1 0 0 0,-1 0 0 0 0,1-1 1 0 0,-1 1-1 0 0,6-1 0 0 0,7 0-139 0 0,0-1 0 0 0,-1 0 0 0 0,1-1 1 0 0,0-1-1 0 0,-1-1 0 0 0,0 0 0 0 0,0-2 0 0 0,0 1 0 0 0,-1-2 0 0 0,20-10 0 0 0,-28 12-60 0 0,0 0-1 0 0,-1 0 1 0 0,1-1-1 0 0,-1 1 0 0 0,0-1 1 0 0,0-1-1 0 0,-1 1 0 0 0,1-1 1 0 0,3-7-1 0 0,3-8-336 0 0,15-38 1 0 0,-18 41 357 0 0,-9 17 83 0 0,9 30 647 0 0,2 10 132 0 0,14 44 1039 0 0,-24-79-1585 0 0,1-1-14 0 0,5 8-53 0 0,-3-6-19 0 0,13 6-45 0 0,-12-10-14 0 0,-2 0-2 0 0,1 0-192 0 0,-1 0 1 0 0,0-1-1 0 0,1 1 0 0 0,-1 0 1 0 0,0-1-1 0 0,1 0 1 0 0,-1 0-1 0 0,6-2 0 0 0,-5 1-484 0 0,0-1 0 0 0,1 1 0 0 0,-1-1-1 0 0,0 0 1 0 0,0 0 0 0 0,-1 0 0 0 0,1 0-1 0 0,-1-1 1 0 0,5-4 0 0 0,2-7-6221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3.230"/>
    </inkml:context>
    <inkml:brush xml:id="br0">
      <inkml:brushProperty name="width" value="0.05" units="cm"/>
      <inkml:brushProperty name="height" value="0.05" units="cm"/>
      <inkml:brushProperty name="color" value="#E71224"/>
    </inkml:brush>
  </inkml:definitions>
  <inkml:trace contextRef="#ctx0" brushRef="#br0">1 0 13247 0 0,'0'0'1563'0'0,"1"4"-739"0"0,11 26 539 0 0,-2 2 1 0 0,-1 0 0 0 0,-2 0-1 0 0,-1 0 1 0 0,2 37-1 0 0,-5-11-485 0 0,-3 0 1 0 0,-7 63-1 0 0,-11-5-243 0 0,4-38-273 0 0,13-70-339 0 0,0 0 1 0 0,1 1-1 0 0,0-1 0 0 0,0 0 1 0 0,1 0-1 0 0,0 0 0 0 0,5 16 1 0 0,0-8 18 0 0,-4-14-70 0 0,0 1-1 0 0,0-1 1 0 0,0 1-1 0 0,0-1 0 0 0,0 1 1 0 0,1-1-1 0 0,-1 0 1 0 0,1 0-1 0 0,-1 0 0 0 0,1-1 1 0 0,0 1-1 0 0,0-1 0 0 0,0 1 1 0 0,0-1-1 0 0,0 0 1 0 0,0 0-1 0 0,0 0 0 0 0,0-1 1 0 0,0 1-1 0 0,4 0 1 0 0,0-1-507 0 0,0 0 0 0 0,0 0 0 0 0,1 0 1 0 0,-1-1-1 0 0,0 0 0 0 0,0 0 1 0 0,0-1-1 0 0,8-2 0 0 0,1-3-1305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3.604"/>
    </inkml:context>
    <inkml:brush xml:id="br0">
      <inkml:brushProperty name="width" value="0.05" units="cm"/>
      <inkml:brushProperty name="height" value="0.05" units="cm"/>
      <inkml:brushProperty name="color" value="#E71224"/>
    </inkml:brush>
  </inkml:definitions>
  <inkml:trace contextRef="#ctx0" brushRef="#br0">36 1 14943 0 0,'0'0'1736'0'0,"0"2"-992"0"0,-29 101 6320 0 0,27-96-6775 0 0,1 0 0 0 0,-1 1 1 0 0,2-1-1 0 0,-1 0 0 0 0,1 0 0 0 0,0 10 0 0 0,1-15-56 0 0,0 1-135 0 0,1-1-93 0 0,0 1-1 0 0,0-1 1 0 0,0 0 0 0 0,0 1 0 0 0,0-1 0 0 0,0-1 0 0 0,0 1-1 0 0,1 0 1 0 0,-1 0 0 0 0,1-1 0 0 0,-1 1 0 0 0,1-1 0 0 0,0 0-1 0 0,-1 0 1 0 0,4 1 0 0 0,-1-1-131 0 0,0-1 0 0 0,0 0 0 0 0,0 0-1 0 0,0 0 1 0 0,0 0 0 0 0,0-1 0 0 0,0 0 0 0 0,6-1 0 0 0,21-9-3614 0 0,-14 5-4377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3.974"/>
    </inkml:context>
    <inkml:brush xml:id="br0">
      <inkml:brushProperty name="width" value="0.05" units="cm"/>
      <inkml:brushProperty name="height" value="0.05" units="cm"/>
      <inkml:brushProperty name="color" value="#E71224"/>
    </inkml:brush>
  </inkml:definitions>
  <inkml:trace contextRef="#ctx0" brushRef="#br0">45 127 12439 0 0,'0'0'958'0'0,"-2"0"-625"0"0,1 0-174 0 0,-1-1 0 0 0,1 1 0 0 0,-1 0 0 0 0,1 0 0 0 0,0 0 1 0 0,-1 0-1 0 0,1 0 0 0 0,-1 0 0 0 0,1 0 0 0 0,-3 1 2481 0 0,3-1-2290 0 0,0 0 1 0 0,1 1 0 0 0,-1-1 0 0 0,0 0-1 0 0,0 0 1 0 0,0 1 0 0 0,1-1 0 0 0,-1 0-1 0 0,0 1 1 0 0,1-1 0 0 0,-1 1 0 0 0,-1 0-1 0 0,0 4-122 0 0,0 1-1 0 0,0-1 1 0 0,0 0-1 0 0,1 1 1 0 0,-1-1-1 0 0,1 1 0 0 0,1-1 1 0 0,-1 1-1 0 0,1-1 1 0 0,0 7-1 0 0,1-4-145 0 0,-1-1-1 0 0,1 0 1 0 0,1 1 0 0 0,-1-1-1 0 0,1 0 1 0 0,0 1-1 0 0,5 9 1 0 0,5 4 4 0 0,-7-17-72 0 0,-1-1-1 0 0,10 8-2 0 0,-9-9-11 0 0,0 1 0 0 0,0-1 0 0 0,1 0 0 0 0,-1 0 0 0 0,0-1 0 0 0,7 2 0 0 0,8-1 0 0 0,-16-3 0 0 0,0 0 0 0 0,15-4 0 0 0,-15 3 0 0 0,-1-1 0 0 0,11-7-13 0 0,-12 5-15 0 0,-1 2 9 0 0,1-3-29 0 0,0 1 0 0 0,0-1 0 0 0,0 1 0 0 0,-1-1 0 0 0,0 0-1 0 0,0 0 1 0 0,-1 1 0 0 0,0-1 0 0 0,0 0 0 0 0,0 0 0 0 0,0 0 0 0 0,-1 0 0 0 0,0 0-1 0 0,0 1 1 0 0,-3-7 0 0 0,2 3-60 0 0,-2 1 0 0 0,1-1 0 0 0,-1 1 0 0 0,0 0 0 0 0,-1 0 0 0 0,0 1 0 0 0,0-1 0 0 0,0 1 0 0 0,-8-7-1 0 0,-8-6-214 0 0,-22-16-1 0 0,30 26 233 0 0,11 9 12 0 0,5 0-54 0 0,10-2 131 0 0,0 1 1 0 0,0 0-1 0 0,0 0 1 0 0,0 2-1 0 0,1 0 1 0 0,-1 0-1 0 0,0 1 1 0 0,15 3-1 0 0,7 3 4 0 0,63 22-1 0 0,-86-24 115 0 0,0 0-1 0 0,0 0 0 0 0,-1 1 1 0 0,0 1-1 0 0,0 0 1 0 0,14 12-1 0 0,-23-17 124 0 0,-1 0 27 0 0,1 1-443 0 0,7 11 1726 0 0,-8-14-1507 0 0,-1 1-1 0 0,1 0 0 0 0,-1-1 1 0 0,1 1-1 0 0,-1-1 0 0 0,1 0 1 0 0,0 1-1 0 0,-1-1 0 0 0,1 1 1 0 0,-1-1-1 0 0,1 0 0 0 0,0 1 1 0 0,-1-1-1 0 0,1 0 0 0 0,0 0 1 0 0,-1 0-1 0 0,1 0 0 0 0,0 1 1 0 0,0-1-1 0 0,-1 0 0 0 0,1 0 1 0 0,0 0-1 0 0,0-1 0 0 0,16-4-185 0 0,-1-2 0 0 0,0 0-1 0 0,-1-1 1 0 0,0-1 0 0 0,27-19-1 0 0,14-8-811 0 0,-31 20 477 0 0,-15 9 204 0 0,1 0 0 0 0,0 1-1 0 0,1 0 1 0 0,14-4 0 0 0,-24 9 835 0 0,-2 1-543 0 0,0 0 0 0 0,0 0 0 0 0,0 1 1 0 0,0-1-1 0 0,0 0 0 0 0,0 0 0 0 0,0 1 0 0 0,0-1 0 0 0,0 0 0 0 0,0 0 0 0 0,0 1 0 0 0,0-1 1 0 0,1 0-1 0 0,-1 0 0 0 0,0 0 0 0 0,0 1 0 0 0,0-1 0 0 0,0 0 0 0 0,0 0 0 0 0,1 0 0 0 0,-1 0 0 0 0,0 0 1 0 0,0 1-1 0 0,0-1 0 0 0,1 0 0 0 0,-1 0 0 0 0,0 0 0 0 0,1 1 17 0 0,0-1-1 0 0,-1 0 1 0 0,1 1 0 0 0,-1-1-1 0 0,1 1 1 0 0,-1-1 0 0 0,1 1-1 0 0,-1-1 1 0 0,0 1 0 0 0,1-1-1 0 0,-1 1 1 0 0,1-1 0 0 0,-1 1-1 0 0,0 0 1 0 0,1 0-1 0 0,20 74 1986 0 0,-17-62-1946 0 0,3 1 2 0 0,1-2-59 0 0,-4-9-211 0 0,0-1 0 0 0,-1 0 0 0 0,1 0 0 0 0,0 0-1 0 0,0 0 1 0 0,0 0 0 0 0,0-1 0 0 0,0 0 0 0 0,0 0 0 0 0,1 0 0 0 0,-1 0-1 0 0,0-1 1 0 0,0 0 0 0 0,1 0 0 0 0,-1 0 0 0 0,6-1 0 0 0,3-2-1560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4.327"/>
    </inkml:context>
    <inkml:brush xml:id="br0">
      <inkml:brushProperty name="width" value="0.05" units="cm"/>
      <inkml:brushProperty name="height" value="0.05" units="cm"/>
      <inkml:brushProperty name="color" value="#E71224"/>
    </inkml:brush>
  </inkml:definitions>
  <inkml:trace contextRef="#ctx0" brushRef="#br0">50 40 9671 0 0,'-25'-23'864'0'0,"12"13"-696"0"0,1 3 8160 0 0,21 15-13400 0 0,-1 2-1024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4.735"/>
    </inkml:context>
    <inkml:brush xml:id="br0">
      <inkml:brushProperty name="width" value="0.05" units="cm"/>
      <inkml:brushProperty name="height" value="0.05" units="cm"/>
      <inkml:brushProperty name="color" value="#E71224"/>
    </inkml:brush>
  </inkml:definitions>
  <inkml:trace contextRef="#ctx0" brushRef="#br0">1 45 9671 0 0,'21'-1'864'0'0,"12"-3"-696"0"0,11 1-168 0 0,9-2 0 0 0,4-2 1760 0 0,6 1 312 0 0,1-1 64 0 0,3 1-6296 0 0,2 1-1264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8.167"/>
    </inkml:context>
    <inkml:brush xml:id="br0">
      <inkml:brushProperty name="width" value="0.05" units="cm"/>
      <inkml:brushProperty name="height" value="0.05" units="cm"/>
      <inkml:brushProperty name="color" value="#E71224"/>
    </inkml:brush>
  </inkml:definitions>
  <inkml:trace contextRef="#ctx0" brushRef="#br0">181 1 4607 0 0,'0'0'1964'0'0,"-1"2"-301"0"0,-46 112 6800 0 0,24-53-6847 0 0,-60 109 1 0 0,71-152-2142 0 0,-3-3-33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29.227"/>
    </inkml:context>
    <inkml:brush xml:id="br0">
      <inkml:brushProperty name="width" value="0.05" units="cm"/>
      <inkml:brushProperty name="height" value="0.05" units="cm"/>
      <inkml:brushProperty name="color" value="#E71224"/>
    </inkml:brush>
  </inkml:definitions>
  <inkml:trace contextRef="#ctx0" brushRef="#br0">444 85 5063 0 0,'2'-2'232'0'0,"13"-17"32"0"0,-8 9-592 0 0,-6 9 1084 0 0,0-1-1 0 0,-1 1 1 0 0,1-1 0 0 0,0 1-1 0 0,0-1 1 0 0,-1 1 0 0 0,1-1-1 0 0,-1 1 1 0 0,1-1 0 0 0,-1 0-1 0 0,0 1 1 0 0,1-1 0 0 0,-1 0-1 0 0,0-3 1 0 0,-1 4-639 0 0,1 1 0 0 0,-1-1 0 0 0,1 0-1 0 0,-1 0 1 0 0,1 0 0 0 0,-1 0 0 0 0,1 0 0 0 0,-1 0 0 0 0,0 1 0 0 0,0-1 0 0 0,1 0-1 0 0,-1 1 1 0 0,0-1 0 0 0,0 0 0 0 0,0 1 0 0 0,0-1 0 0 0,0 1 0 0 0,-1-1 0 0 0,-17-5 765 0 0,5 3-414 0 0,0 1 0 0 0,0 1 1 0 0,-1 0-1 0 0,1 1 0 0 0,0 1 0 0 0,0 0 1 0 0,-23 5-1 0 0,-12 4 414 0 0,-25 6 196 0 0,59-12-846 0 0,0 1-1 0 0,1 1 0 0 0,-1 0 1 0 0,1 1-1 0 0,0 1 1 0 0,-20 14-1 0 0,30-18-180 0 0,-1 0-1 0 0,1 0 1 0 0,-1 0-1 0 0,1 0 0 0 0,1 1 1 0 0,-1-1-1 0 0,1 1 1 0 0,-1 0-1 0 0,1 0 0 0 0,1 1 1 0 0,-1-1-1 0 0,1 1 1 0 0,0-1-1 0 0,0 1 0 0 0,0 0 1 0 0,1 0-1 0 0,0-1 1 0 0,0 1-1 0 0,1 0 0 0 0,0 9 1 0 0,0-10-40 0 0,0-1-1 0 0,1 1 1 0 0,0-1 0 0 0,0 1 0 0 0,0 0 0 0 0,0-1 0 0 0,1 0 0 0 0,0 1 0 0 0,-1-1-1 0 0,2 0 1 0 0,-1 0 0 0 0,0 0 0 0 0,6 7 0 0 0,-4-7-5 0 0,1 0 0 0 0,-1 0 1 0 0,1 0-1 0 0,-1-1 0 0 0,1 1 0 0 0,0-1 1 0 0,1 0-1 0 0,-1-1 0 0 0,10 4 0 0 0,-3-2-43 0 0,0-1 0 0 0,0-1-1 0 0,0 0 1 0 0,1 0 0 0 0,-1-1-1 0 0,1-1 1 0 0,-1 0 0 0 0,0-1-1 0 0,22-4 1 0 0,-19 2-198 0 0,0 0 0 0 0,0-2 0 0 0,0 0 0 0 0,22-11 0 0 0,-29 12 112 0 0,-1 0 1 0 0,0-1-1 0 0,-1 0 0 0 0,1 0 0 0 0,-1 0 1 0 0,0-1-1 0 0,0 0 0 0 0,-1 0 0 0 0,0 0 1 0 0,7-11-1 0 0,-4 3-27 0 0,0 1 0 0 0,7-21 1 0 0,-13 27 122 0 0,0 0 0 0 0,0 0 1 0 0,-1 0-1 0 0,1 0 0 0 0,-1 0 0 0 0,-1 0 1 0 0,0-11-1 0 0,-2 7 3 0 0,-3 1-24 0 0,5 9 51 0 0,-1 0 0 0 0,0 0 0 0 0,1 0 0 0 0,-1 0-1 0 0,0 1 1 0 0,1-1 0 0 0,-1 0 0 0 0,0 1 0 0 0,0-1 0 0 0,0 0-1 0 0,0 1 1 0 0,0-1 0 0 0,0 1 0 0 0,0-1 0 0 0,0 1 0 0 0,0 0 0 0 0,0-1-1 0 0,0 1 1 0 0,0 0 0 0 0,0 0 0 0 0,0 0 0 0 0,0 0 0 0 0,0 0 0 0 0,0 0-1 0 0,0 0 1 0 0,0 0 0 0 0,0 0 0 0 0,-1 1 0 0 0,0-1 10 0 0,0 1-1 0 0,1 0 1 0 0,-1 0 0 0 0,0 0 0 0 0,1 0-1 0 0,-1 0 1 0 0,1 0 0 0 0,0 0 0 0 0,-1 1 0 0 0,1-1-1 0 0,0 0 1 0 0,0 1 0 0 0,-1-1 0 0 0,1 1 0 0 0,0 0-1 0 0,0 1 1 0 0,-1 1 21 0 0,0 0 1 0 0,1 0-1 0 0,0 0 0 0 0,0 0 0 0 0,0 0 0 0 0,0 1 1 0 0,1-1-1 0 0,0 0 0 0 0,0 0 0 0 0,0 0 0 0 0,0 1 0 0 0,2 5 1 0 0,1 5 102 0 0,1 0 0 0 0,6 16 1 0 0,1 1 29 0 0,54 227 744 0 0,-57-218-847 0 0,10 46 58 0 0,10 155 0 0 0,-27-226-104 0 0,-2-1 1 0 0,0 0-1 0 0,0 0 1 0 0,-1 0-1 0 0,-1 0 1 0 0,-1 0-1 0 0,-10 28 1 0 0,12-38-1 0 0,0 0 0 0 0,-1 0-1 0 0,0 0 1 0 0,0 0 0 0 0,0 0 0 0 0,-1 0 0 0 0,0-1 0 0 0,1 0-1 0 0,-2 0 1 0 0,1 0 0 0 0,0 0 0 0 0,-1 0 0 0 0,0-1 0 0 0,1 0-1 0 0,-1 0 1 0 0,0 0 0 0 0,-1-1 0 0 0,1 0 0 0 0,0 0-1 0 0,-1 0 1 0 0,0 0 0 0 0,1-1 0 0 0,-11 1 0 0 0,3-1-11 0 0,0-1 1 0 0,0-1-1 0 0,1 0 0 0 0,-1-1 1 0 0,0 0-1 0 0,0-1 0 0 0,1 0 1 0 0,-1-1-1 0 0,1-1 1 0 0,0 0-1 0 0,-13-8 0 0 0,3 1 7 0 0,1-2 0 0 0,0 0 0 0 0,1-2-1 0 0,-31-31 1 0 0,39 36-149 0 0,1-1-1 0 0,1-1 1 0 0,0 0-1 0 0,-13-23 1 0 0,19 28 13 0 0,0 1 0 0 0,1-1 0 0 0,0 0 0 0 0,0 0 0 0 0,1 0 0 0 0,0-1 0 0 0,0 1 0 0 0,1 0 0 0 0,0-1 0 0 0,0-13 0 0 0,5-10-1282 0 0,1-2-61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0.249"/>
    </inkml:context>
    <inkml:brush xml:id="br0">
      <inkml:brushProperty name="width" value="0.05" units="cm"/>
      <inkml:brushProperty name="height" value="0.05" units="cm"/>
      <inkml:brushProperty name="color" value="#E71224"/>
    </inkml:brush>
  </inkml:definitions>
  <inkml:trace contextRef="#ctx0" brushRef="#br0">446 11 11519 0 0,'0'0'1376'0'0,"-9"-5"1538"0"0,3 3-2450 0 0,0 1 0 0 0,-1 0 0 0 0,1 1 0 0 0,0-1 0 0 0,0 1 0 0 0,0 0 0 0 0,0 0 1 0 0,-11 3-1 0 0,3-1 3 0 0,1 2 0 0 0,0-1 1 0 0,-13 7-1 0 0,-34 9 876 0 0,10-4-438 0 0,29-7-305 0 0,-1 1 0 0 0,1 0 0 0 0,-38 25 0 0 0,54-30-509 0 0,-1 0 1 0 0,1 0-1 0 0,-1 0 1 0 0,1 1 0 0 0,1 0-1 0 0,-1 0 1 0 0,1 0-1 0 0,0 1 1 0 0,0-1-1 0 0,0 1 1 0 0,1 0 0 0 0,0 0-1 0 0,0 0 1 0 0,0 1-1 0 0,1-1 1 0 0,0 0 0 0 0,-2 11-1 0 0,4-14-80 0 0,0-1 1 0 0,1 1-1 0 0,-1-1 0 0 0,1 1 0 0 0,-1-1 1 0 0,1 1-1 0 0,0-1 0 0 0,0 1 1 0 0,0-1-1 0 0,0 0 0 0 0,2 3 0 0 0,-1-1 11 0 0,-1-1-21 0 0,1 0-1 0 0,0-1 1 0 0,0 1 0 0 0,0-1-1 0 0,0 1 1 0 0,1-1-1 0 0,-1 0 1 0 0,1 0-1 0 0,-1 0 1 0 0,1 0-1 0 0,0-1 1 0 0,0 1 0 0 0,-1-1-1 0 0,1 1 1 0 0,0-1-1 0 0,0 0 1 0 0,1 0-1 0 0,-1 0 1 0 0,0-1-1 0 0,0 1 1 0 0,0-1-1 0 0,0 0 1 0 0,4 0 0 0 0,8 0-6 0 0,0-1 0 0 0,0 0 1 0 0,22-5-1 0 0,-34 5 4 0 0,15-2-228 0 0,1-2 1 0 0,-1 0 0 0 0,-1-1-1 0 0,1 0 1 0 0,28-17 0 0 0,-37 19 95 0 0,-1-2 1 0 0,-1 1 0 0 0,1-1-1 0 0,-1 0 1 0 0,0 0 0 0 0,0-1-1 0 0,0 0 1 0 0,-1-1 0 0 0,0 1-1 0 0,-1-1 1 0 0,0 0 0 0 0,0 0-1 0 0,4-10 1 0 0,-4 5 71 0 0,-2 7 30 0 0,0-1 1 0 0,0 0-1 0 0,-1 0 1 0 0,1 0 0 0 0,-2 0-1 0 0,1 0 1 0 0,-1 0 0 0 0,0 0-1 0 0,-1 0 1 0 0,1-1 0 0 0,-2 1-1 0 0,0-12 1 0 0,-1 9 45 0 0,2 8 514 0 0,1 3-503 0 0,0-1 0 0 0,0 0 0 0 0,1 1 0 0 0,-1-1 0 0 0,0 1 0 0 0,0 0 0 0 0,0-1 1 0 0,0 1-1 0 0,0 0 0 0 0,0 0 0 0 0,0 0 0 0 0,-1-1 0 0 0,1 1 0 0 0,1 2 0 0 0,12 18 243 0 0,-8-11-118 0 0,7 11 216 0 0,0 0 0 0 0,-2 1 0 0 0,10 24-1 0 0,20 70 257 0 0,-39-112-569 0 0,5 8-41 0 0,0-2-2 0 0,-3-8 31 0 0,0-3-49 0 0,-1 0-1 0 0,1 0 0 0 0,-1 0 0 0 0,1 0 0 0 0,-1-1 0 0 0,1 1 0 0 0,-1-1 1 0 0,0 0-1 0 0,0 0 0 0 0,0 0 0 0 0,0 0 0 0 0,0-1 0 0 0,-1 1 0 0 0,1-1 1 0 0,-1 0-1 0 0,1 0 0 0 0,-1 0 0 0 0,3-5 0 0 0,5-9-197 0 0,-2 1 0 0 0,11-29-1 0 0,-9 19-19 0 0,35-66-630 0 0,-42 89 762 0 0,2-3 62 0 0,2 7 4 0 0,-3 2 70 0 0,-1 0 25 0 0,-1 0-1 0 0,1 0 0 0 0,-1 1 1 0 0,0-1-1 0 0,0 1 1 0 0,0-1-1 0 0,0 1 0 0 0,-1 0 1 0 0,1-1-1 0 0,0 8 1 0 0,0-7-21 0 0,4 19 280 0 0,-1 0 0 0 0,3 34-1 0 0,-1-6 58 0 0,-6-48-367 0 0,2 18 137 0 0,7 20 1 0 0,-9-40-153 0 0,-1-1 1 0 0,0 1 0 0 0,1-1-1 0 0,-1 1 1 0 0,0 0 0 0 0,1-1-1 0 0,-1 1 1 0 0,1-1-1 0 0,-1 1 1 0 0,1-1 0 0 0,-1 0-1 0 0,1 1 1 0 0,0-1 0 0 0,-1 1-1 0 0,1-1 1 0 0,-1 0-1 0 0,1 0 1 0 0,0 1 0 0 0,-1-1-1 0 0,2 0 1 0 0,0 1 6 0 0,0 0-8 0 0,1 0 0 0 0,-1 0 1 0 0,0-1-1 0 0,0 1 0 0 0,0-1 1 0 0,1 1-1 0 0,-1-1 0 0 0,0 0 1 0 0,1 0-1 0 0,-1 0 0 0 0,0 0 0 0 0,0-1 1 0 0,1 1-1 0 0,-1 0 0 0 0,0-1 1 0 0,0 0-1 0 0,1 1 0 0 0,-1-1 1 0 0,0 0-1 0 0,0 0 0 0 0,3-2 1 0 0,4-3 3 0 0,-1 0 0 0 0,1-1 1 0 0,10-10-1 0 0,-2 2-2 0 0,76-72-369 0 0,-1 0-24 0 0,-89 84 371 0 0,1 0-1 0 0,0 0 1 0 0,0 0-1 0 0,1 0 1 0 0,-1 1 0 0 0,0 0-1 0 0,1-1 1 0 0,5 0-1 0 0,4 1 4 0 0,-9 5 18 0 0,-3-2-1 0 0,2 3 20 0 0,0-1-1 0 0,-1 0 1 0 0,1 1-1 0 0,-1-1 1 0 0,0 1-1 0 0,0 0 1 0 0,0 0-1 0 0,0 1 1 0 0,0-1-1 0 0,-1 0 0 0 0,3 9 1 0 0,2 7 131 0 0,7 27 0 0 0,-13-45-147 0 0,2 12 64 0 0,-2-9-31 0 0,0 0 0 0 0,0-1 0 0 0,1 1 0 0 0,3 8-1 0 0,2-3-15 0 0,-6-9-19 0 0,1 0 0 0 0,0 0 0 0 0,-1 0 0 0 0,1 0-1 0 0,-1 0 1 0 0,1 0 0 0 0,0 0 0 0 0,0 0 0 0 0,0-1 0 0 0,-1 1 0 0 0,1-1 0 0 0,0 1 0 0 0,0-1 0 0 0,0 0 0 0 0,0 0 0 0 0,3 0 0 0 0,-1 0-2 0 0,0-1 0 0 0,1 0 0 0 0,-1 1 0 0 0,0-2 0 0 0,0 1 0 0 0,0 0 0 0 0,5-3 0 0 0,0-2-2 0 0,1 1 0 0 0,-1-2 0 0 0,0 1 1 0 0,0-1-1 0 0,9-9 0 0 0,-5 1-37 0 0,2 1 1 0 0,0 1-1 0 0,0 0 0 0 0,1 1 0 0 0,23-12 0 0 0,-24 18-4 0 0,-1 2 31 0 0,1 5 11 0 0,-10 0 0 0 0,5 2 0 0 0,10 13 0 0 0,-15-12 0 0 0,-1 0 0 0 0,0-1 0 0 0,0 2 0 0 0,0-1 0 0 0,-1 0 0 0 0,4 7 0 0 0,-1-3 0 0 0,-2-2 0 0 0,1 0 0 0 0,0-1 0 0 0,0 1 0 0 0,9 7 0 0 0,4 1 0 0 0,-13-12 0 0 0,6 2-140 0 0,12-7-4085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0.634"/>
    </inkml:context>
    <inkml:brush xml:id="br0">
      <inkml:brushProperty name="width" value="0.05" units="cm"/>
      <inkml:brushProperty name="height" value="0.05" units="cm"/>
      <inkml:brushProperty name="color" value="#E71224"/>
    </inkml:brush>
  </inkml:definitions>
  <inkml:trace contextRef="#ctx0" brushRef="#br0">15 66 17967 0 0,'-11'-26'1600'0'0,"8"14"-1216"0"0,9 4-384 0 0,7 0 624 0 0,2 3 112 0 0,0 2 32 0 0,3 0 0 0 0,0 3-912 0 0,-2 1-176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2.156"/>
    </inkml:context>
    <inkml:brush xml:id="br0">
      <inkml:brushProperty name="width" value="0.05" units="cm"/>
      <inkml:brushProperty name="height" value="0.05" units="cm"/>
      <inkml:brushProperty name="color" value="#E71224"/>
    </inkml:brush>
  </inkml:definitions>
  <inkml:trace contextRef="#ctx0" brushRef="#br0">222 524 5527 0 0,'-16'-9'1710'0'0,"15"9"-1394"0"0,0-1 1 0 0,0 0 0 0 0,0 0 0 0 0,0 1-1 0 0,0-1 1 0 0,0 0 0 0 0,0 1 0 0 0,0-1-1 0 0,-1 1 1 0 0,1 0 0 0 0,0-1-1 0 0,0 1 1 0 0,-1 0 0 0 0,1 0 0 0 0,0-1-1 0 0,0 1 1 0 0,-1 0 0 0 0,1 1-1 0 0,0-1 1 0 0,0 0 0 0 0,-3 1 0 0 0,-7 2 580 0 0,-1 2 0 0 0,1-1 0 0 0,0 1-1 0 0,1 1 1 0 0,0 0 0 0 0,-12 9 0 0 0,13-8-623 0 0,1 0 1 0 0,0 0-1 0 0,0 1 0 0 0,1 0 0 0 0,0 1 0 0 0,1-1 0 0 0,-1 1 0 0 0,2 0 0 0 0,-1 1 0 0 0,1 0 0 0 0,-6 17 0 0 0,10-24-240 0 0,0 1 0 0 0,0 0-1 0 0,1 0 1 0 0,-1 0 0 0 0,1 0-1 0 0,0 0 1 0 0,0 0 0 0 0,0 0-1 0 0,1 0 1 0 0,-1 0-1 0 0,1-1 1 0 0,0 1 0 0 0,0 0-1 0 0,0 0 1 0 0,1 0 0 0 0,-1-1-1 0 0,1 1 1 0 0,0-1 0 0 0,0 1-1 0 0,0-1 1 0 0,1 0-1 0 0,-1 0 1 0 0,1 0 0 0 0,-1 0-1 0 0,1 0 1 0 0,0-1 0 0 0,0 1-1 0 0,1-1 1 0 0,-1 0-1 0 0,4 2 1 0 0,5 1-21 0 0,-1-2-1 0 0,1 0 1 0 0,1 0 0 0 0,-1-1-1 0 0,0-1 1 0 0,0 0-1 0 0,1 0 1 0 0,-1-1 0 0 0,1-1-1 0 0,-1 0 1 0 0,0-1-1 0 0,0 0 1 0 0,21-7 0 0 0,-22 6-81 0 0,0-1 0 0 0,0-1 1 0 0,0 0-1 0 0,0-1 1 0 0,-1 0-1 0 0,0 0 1 0 0,0-1-1 0 0,-1 0 0 0 0,0-1 1 0 0,0 0-1 0 0,-1-1 1 0 0,0 0-1 0 0,0 0 0 0 0,9-14 1 0 0,-16 19 30 0 0,1 1 0 0 0,-1-1 1 0 0,0 0-1 0 0,0 0 0 0 0,0 1 1 0 0,0-1-1 0 0,-1 0 0 0 0,1 0 1 0 0,-1 0-1 0 0,0 0 0 0 0,0 0 1 0 0,-1 0-1 0 0,1 0 0 0 0,-1 0 0 0 0,0 1 1 0 0,-2-9-1 0 0,-3-4-57 0 0,-1-1 0 0 0,-11-20 0 0 0,15 31 72 0 0,-1-2-35 0 0,0 0 0 0 0,-1 0-1 0 0,0 1 1 0 0,0 0 0 0 0,-1-1 0 0 0,0 2 0 0 0,0-1 0 0 0,-14-10 0 0 0,14 12 28 0 0,-1 2 1 0 0,0-1 0 0 0,1 1-1 0 0,-1 0 1 0 0,-1 1 0 0 0,1-1-1 0 0,0 1 1 0 0,0 1 0 0 0,-1-1-1 0 0,1 1 1 0 0,-1 1 0 0 0,-12 0-1 0 0,18 1 29 0 0,8 1 0 0 0,10 1 0 0 0,-4-3 10 0 0,-1 0 1 0 0,1-1-1 0 0,0 0 0 0 0,-1-1 1 0 0,1 0-1 0 0,-1-1 0 0 0,1 0 0 0 0,-1-1 1 0 0,0 0-1 0 0,-1 0 0 0 0,1-2 1 0 0,-1 1-1 0 0,16-12 0 0 0,-5 4-10 0 0,-15 9 0 0 0,-1 1 0 0 0,1-1 0 0 0,-1 0 0 0 0,1 0 0 0 0,-1 0 0 0 0,-1-1 0 0 0,1 0 0 0 0,4-6 0 0 0,1-5-18 0 0,0-1-1 0 0,-1 0 0 0 0,11-32 1 0 0,13-57-65 0 0,-8 20 88 0 0,-20 73-5 0 0,0 7 0 0 0,-2 7 2 0 0,0 6 8 0 0,0 1 36 0 0,-1-1-1 0 0,0 1 1 0 0,0 0-1 0 0,-1 0 1 0 0,0 0-1 0 0,0 0 1 0 0,-1 9-1 0 0,-4 60 455 0 0,1-50-384 0 0,-53 415 2188 0 0,34-294-1705 0 0,11-76-287 0 0,-1 116-1 0 0,12-165-261 0 0,1 0 0 0 0,2 0 0 0 0,0 0-1 0 0,1-1 1 0 0,1 1 0 0 0,1-1 0 0 0,1 0 0 0 0,1-1-1 0 0,14 28 1 0 0,-18-43-46 0 0,-1 1 0 0 0,2-1 0 0 0,-1 0 0 0 0,1 0 0 0 0,0-1 0 0 0,0 1 0 0 0,10 7 0 0 0,-14-12-3 0 0,1 0 0 0 0,-1 0 0 0 0,1 0 0 0 0,0 0 0 0 0,0 0 0 0 0,0 0 0 0 0,-1 0 0 0 0,1 0 0 0 0,0-1 0 0 0,0 1 0 0 0,0-1 0 0 0,0 0 0 0 0,0 1 0 0 0,0-1 0 0 0,0 0 0 0 0,0 0 0 0 0,0 0 0 0 0,1 0 0 0 0,-1-1-1 0 0,0 1 1 0 0,0 0 0 0 0,-1-1 0 0 0,1 0 0 0 0,0 1 0 0 0,0-1 0 0 0,0 0 0 0 0,0 0 0 0 0,0 0 0 0 0,-1 0 0 0 0,1 0 0 0 0,0 0 0 0 0,1-3 0 0 0,0 2-13 0 0,-1-1 0 0 0,0 0 0 0 0,0 0 0 0 0,0 0 0 0 0,-1 0 0 0 0,1 0 0 0 0,-1-1 0 0 0,0 1 0 0 0,0 0-1 0 0,0-1 1 0 0,0 1 0 0 0,0-1 0 0 0,-1 1 0 0 0,1-1 0 0 0,-1 1 0 0 0,0-1 0 0 0,0 1 0 0 0,-1-7 0 0 0,-1-3-77 0 0,0 0 1 0 0,-1 0-1 0 0,-8-22 0 0 0,-9-15-294 0 0,-45-80 0 0 0,-38-41-199 0 0,102 170 578 0 0,-113-164-196 0 0,112 162 202 0 0,0 0 1 0 0,0 0-1 0 0,1 0 0 0 0,-1-1 0 0 0,1 1 1 0 0,0 0-1 0 0,0-1 0 0 0,0 1 0 0 0,0-1 0 0 0,0 1 1 0 0,1-1-1 0 0,0-5 0 0 0,0 6 0 0 0,0 1 1 0 0,1 0-1 0 0,-1 0 0 0 0,1-1 0 0 0,0 1 1 0 0,0 0-1 0 0,0 0 0 0 0,0 0 0 0 0,0 0 1 0 0,0 0-1 0 0,1 0 0 0 0,-1 0 0 0 0,1 0 0 0 0,-1 0 1 0 0,1 1-1 0 0,0-1 0 0 0,0 1 0 0 0,0-1 1 0 0,-1 1-1 0 0,5-2 0 0 0,1-1 3 0 0,1 0 0 0 0,0 0 1 0 0,0 1-1 0 0,0 0 0 0 0,15-3 0 0 0,47-4 20 0 0,-35 6-21 0 0,60-7-1221 0 0,99 4 1 0 0,-133 5-6999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34.299"/>
    </inkml:context>
    <inkml:brush xml:id="br0">
      <inkml:brushProperty name="width" value="0.05" units="cm"/>
      <inkml:brushProperty name="height" value="0.05" units="cm"/>
      <inkml:brushProperty name="color" value="#E71224"/>
    </inkml:brush>
  </inkml:definitions>
  <inkml:trace contextRef="#ctx0" brushRef="#br0">154 230 9903 0 0,'-3'2'14336'0'0,"15"-8"-14127"0"0,0-2-1 0 0,0 1 0 0 0,0-2 1 0 0,-1 1-1 0 0,0-2 0 0 0,17-18 1 0 0,-15 15-184 0 0,19-16 0 0 0,-23 22 11 0 0,0-1 0 0 0,-1 0-1 0 0,0 0 1 0 0,0-1 0 0 0,0 0 0 0 0,5-10 0 0 0,-12 18-43 0 0,0 1-1 0 0,-1-1 1 0 0,1 0-1 0 0,0 0 1 0 0,-1 0-1 0 0,1 0 0 0 0,-1 0 1 0 0,0 0-1 0 0,1 0 1 0 0,-1 0-1 0 0,0 0 1 0 0,0 0-1 0 0,1 0 1 0 0,-1-1-1 0 0,0 1 1 0 0,0 0-1 0 0,0 0 1 0 0,0 0-1 0 0,0 0 1 0 0,-1 0-1 0 0,1 0 1 0 0,0 0-1 0 0,0 0 1 0 0,-1 0-1 0 0,1 0 1 0 0,-1 0-1 0 0,1 0 1 0 0,-1 0-1 0 0,1 0 1 0 0,-1 0-1 0 0,1 0 0 0 0,-1 0 1 0 0,0 0-1 0 0,0 1 1 0 0,1-1-1 0 0,-1 0 1 0 0,0 1-1 0 0,0-1 1 0 0,0 0-1 0 0,0 1 1 0 0,0-1-1 0 0,0 1 1 0 0,0-1-1 0 0,0 1 1 0 0,0 0-1 0 0,0-1 1 0 0,0 1-1 0 0,0 0 1 0 0,-1 0-1 0 0,-5-2-58 0 0,0 1 0 0 0,0 0 0 0 0,0 1 1 0 0,0-1-1 0 0,0 1 0 0 0,-9 2 0 0 0,0 0 51 0 0,0 1 0 0 0,0 1 0 0 0,0 0 0 0 0,-20 9 0 0 0,22-5 26 0 0,0 0-1 0 0,0 1 1 0 0,1 1 0 0 0,0 0-1 0 0,-14 14 1 0 0,18-15 46 0 0,1 0-1 0 0,0 0 1 0 0,0 1-1 0 0,1 0 1 0 0,0 0-1 0 0,1 1 1 0 0,0-1-1 0 0,1 2 1 0 0,0-1 0 0 0,1 0-1 0 0,-5 21 1 0 0,7-24-15 0 0,1 0 0 0 0,0 0 0 0 0,0 1 0 0 0,1-1 0 0 0,0 0 0 0 0,1 0 0 0 0,-1 0 1 0 0,2 0-1 0 0,-1 0 0 0 0,1 0 0 0 0,0 0 0 0 0,1-1 0 0 0,0 1 0 0 0,0-1 0 0 0,0 1 0 0 0,1-1 1 0 0,0 0-1 0 0,10 11 0 0 0,-10-12-21 0 0,2-1-1 0 0,-1 0 1 0 0,0 0 0 0 0,1 0 0 0 0,0 0-1 0 0,0-1 1 0 0,1 0 0 0 0,-1 0 0 0 0,1-1 0 0 0,0 0-1 0 0,0 0 1 0 0,0-1 0 0 0,0 0 0 0 0,0 0-1 0 0,1 0 1 0 0,-1-1 0 0 0,0 0 0 0 0,1-1 0 0 0,-1 1-1 0 0,13-2 1 0 0,-8-1-350 0 0,1 1 1 0 0,-1-1-1 0 0,0-1 1 0 0,23-8-1 0 0,-22 5-1163 0 0,0 0 0 0 0,0-1 0 0 0,22-15 0 0 0,-19 12-172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34.714"/>
    </inkml:context>
    <inkml:brush xml:id="br0">
      <inkml:brushProperty name="width" value="0.05" units="cm"/>
      <inkml:brushProperty name="height" value="0.05" units="cm"/>
      <inkml:brushProperty name="color" value="#E71224"/>
    </inkml:brush>
  </inkml:definitions>
  <inkml:trace contextRef="#ctx0" brushRef="#br0">0 115 10015 0 0,'0'0'912'0'0,"5"11"467"0"0,-4-7-627 0 0,0 1 1 0 0,0-1-1 0 0,1 0 0 0 0,-1 1 0 0 0,1-1 1 0 0,0 0-1 0 0,0 0 0 0 0,5 7 1 0 0,6 14 1321 0 0,19 33 473 0 0,-14-23-1423 0 0,1 0 0 0 0,43 58 0 0 0,-54-81-907 0 0,-2-4-96 0 0,-1-1-1 0 0,1 0 1 0 0,1 0-1 0 0,-1-1 1 0 0,1 0 0 0 0,0 0-1 0 0,0-1 1 0 0,12 7-1 0 0,-17-11-91 0 0,0 1 0 0 0,0-1 0 0 0,0 0 0 0 0,1 0 0 0 0,-1-1 0 0 0,0 1 0 0 0,0 0 0 0 0,1-1 0 0 0,-1 0 0 0 0,0 1-1 0 0,1-1 1 0 0,-1 0 0 0 0,0 0 0 0 0,1 0 0 0 0,-1 0 0 0 0,0-1 0 0 0,1 1 0 0 0,-1-1 0 0 0,0 1 0 0 0,1-1 0 0 0,-1 0-1 0 0,0 0 1 0 0,0 0 0 0 0,0 0 0 0 0,0 0 0 0 0,0 0 0 0 0,0-1 0 0 0,0 1 0 0 0,0-1 0 0 0,0 1 0 0 0,-1-1 0 0 0,1 0-1 0 0,-1 0 1 0 0,1 0 0 0 0,-1 0 0 0 0,0 0 0 0 0,2-4 0 0 0,2-2 35 0 0,-1-1 1 0 0,-1 0-1 0 0,1-1 0 0 0,-2 1 1 0 0,1 0-1 0 0,1-14 0 0 0,3-61 171 0 0,-6 57-192 0 0,7-227 133 0 0,-6 228-976 0 0,16 34-4339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35.420"/>
    </inkml:context>
    <inkml:brush xml:id="br0">
      <inkml:brushProperty name="width" value="0.05" units="cm"/>
      <inkml:brushProperty name="height" value="0.05" units="cm"/>
      <inkml:brushProperty name="color" value="#E71224"/>
    </inkml:brush>
  </inkml:definitions>
  <inkml:trace contextRef="#ctx0" brushRef="#br0">0 279 2759 0 0,'1'-1'207'0'0,"12"-10"3165"0"0,0 0 0 0 0,1 1 0 0 0,21-13 0 0 0,20-8 1514 0 0,-37 21-5143 0 0,-11 6 416 0 0,7-3 224 0 0,-1-2 0 0 0,26-18 0 0 0,-28 17-216 0 0,-7 8-128 0 0,-1 0 1 0 0,0-1-1 0 0,0 1 1 0 0,0-1-1 0 0,0 0 1 0 0,-1 0-1 0 0,1 0 1 0 0,-1-1-1 0 0,0 1 1 0 0,0 0-1 0 0,0-1 1 0 0,3-6-1 0 0,-5 7 9 0 0,1 1-1 0 0,0 0 1 0 0,-1-1 0 0 0,1 1-1 0 0,-1 0 1 0 0,0-1-1 0 0,0 1 1 0 0,0 0 0 0 0,0-1-1 0 0,0 1 1 0 0,0 0-1 0 0,-1-1 1 0 0,1 1 0 0 0,-2-4-1 0 0,1 5-8 0 0,1-1-1 0 0,-1 1 1 0 0,0-1 0 0 0,0 1-1 0 0,-1 0 1 0 0,1-1-1 0 0,0 1 1 0 0,0 0-1 0 0,-1 0 1 0 0,1 0-1 0 0,0 0 1 0 0,-1 0 0 0 0,1 0-1 0 0,-1 0 1 0 0,1 0-1 0 0,-1 0 1 0 0,0 1-1 0 0,1-1 1 0 0,-1 1 0 0 0,-3-1-1 0 0,-1-1-1 0 0,-1 1 0 0 0,1 1 0 0 0,-1-1 0 0 0,1 1 1 0 0,-1 0-1 0 0,1 0 0 0 0,-1 1 0 0 0,1 0 0 0 0,-1 0 0 0 0,1 0 0 0 0,0 1 0 0 0,-1 0 0 0 0,1 0 0 0 0,-8 5 1 0 0,7-3 55 0 0,1 0 0 0 0,0 0 0 0 0,0 1 0 0 0,0 0 0 0 0,1 0 0 0 0,0 0 0 0 0,0 1 0 0 0,0 0 0 0 0,0 0 0 0 0,1 0 1 0 0,0 0-1 0 0,-4 11 0 0 0,1-2 130 0 0,1 0 0 0 0,0 1 0 0 0,2-1 0 0 0,0 2 0 0 0,-4 31 0 0 0,7-38-148 0 0,0 0 0 0 0,1 0 0 0 0,0 0 0 0 0,1 0 0 0 0,0 0 0 0 0,1 0-1 0 0,0 0 1 0 0,0 0 0 0 0,1-1 0 0 0,0 1 0 0 0,5 9 0 0 0,-5-14-71 0 0,1 1 0 0 0,-1-1 0 0 0,1 0-1 0 0,0 0 1 0 0,0 0 0 0 0,0 0 0 0 0,1-1 0 0 0,-1 0-1 0 0,1 0 1 0 0,0 0 0 0 0,1 0 0 0 0,-1-1 0 0 0,1 0 0 0 0,-1 0-1 0 0,1 0 1 0 0,0-1 0 0 0,0 0 0 0 0,0 0 0 0 0,0-1 0 0 0,1 1-1 0 0,-1-1 1 0 0,0 0 0 0 0,0-1 0 0 0,7 0 0 0 0,-1 0-88 0 0,0-1 0 0 0,0-1 0 0 0,-1 0 1 0 0,1 0-1 0 0,-1-1 0 0 0,0-1 0 0 0,0 0 1 0 0,0 0-1 0 0,0-1 0 0 0,-1-1 0 0 0,1 1 1 0 0,11-10-1 0 0,-3-1-620 0 0,31-32 0 0 0,-16 14 86 0 0,-27 28 577 0 0,32-29-315 0 0,-35 32 330 0 0,0 1 1 0 0,0-1-1 0 0,0 1 0 0 0,0 0 0 0 0,0 0 0 0 0,0 0 1 0 0,1 0-1 0 0,7-1 0 0 0,-3 3 26 0 0,-7 1 19 0 0,1 0 0 0 0,-1 1 0 0 0,-1-1 0 0 0,1 0 1 0 0,0 1-1 0 0,0-1 0 0 0,0 1 0 0 0,-1 0 0 0 0,1 0 0 0 0,-1-1 0 0 0,1 1 0 0 0,-1 0 0 0 0,0 0 0 0 0,0 0 0 0 0,0 0 0 0 0,0 1 0 0 0,1 2 1 0 0,2 7 232 0 0,5 24-1 0 0,-7-27-194 0 0,3 18 346 0 0,-2 1 0 0 0,-1 0 0 0 0,-1 30 0 0 0,-1-43-55 0 0,0-13 691 0 0,1-11-958 0 0,2-35-62 0 0,4-35 26 0 0,1 17-45 0 0,8-47 0 0 0,-12 94 0 0 0,0 0 0 0 0,0 0 0 0 0,1 0 0 0 0,14-25 0 0 0,-16 34-146 0 0,0 1 0 0 0,0 0 0 0 0,1 0 0 0 0,0 1 0 0 0,0-1 0 0 0,0 1 0 0 0,1 0 0 0 0,-1 0 0 0 0,1 0 0 0 0,0 1 1 0 0,0 0-1 0 0,1 0 0 0 0,-1 0 0 0 0,0 0 0 0 0,10-2 0 0 0,-5 2-221 0 0,0 1 1 0 0,0 0-1 0 0,0 0 0 0 0,0 2 1 0 0,0-1-1 0 0,0 1 1 0 0,0 0-1 0 0,16 3 0 0 0,-4 2-1630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39:35.954"/>
    </inkml:context>
    <inkml:brush xml:id="br0">
      <inkml:brushProperty name="width" value="0.05" units="cm"/>
      <inkml:brushProperty name="height" value="0.05" units="cm"/>
      <inkml:brushProperty name="color" value="#E71224"/>
    </inkml:brush>
  </inkml:definitions>
  <inkml:trace contextRef="#ctx0" brushRef="#br0">127 1 15983 0 0,'0'0'704'0'0,"-7"5"152"0"0,2 3-688 0 0,1 2-168 0 0,-1 1 0 0 0,-2 4 0 0 0,-1 1 656 0 0,1 4 96 0 0,-3 1 16 0 0,4 2 8 0 0,-2-1-424 0 0,1 2-80 0 0,-1 1-16 0 0,-2 8-8 0 0,2-7-1096 0 0,1-3-216 0 0,-1 7-48 0 0,-3-6-8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09.521"/>
    </inkml:context>
    <inkml:brush xml:id="br0">
      <inkml:brushProperty name="width" value="0.05" units="cm"/>
      <inkml:brushProperty name="height" value="0.05" units="cm"/>
      <inkml:brushProperty name="color" value="#E71224"/>
    </inkml:brush>
  </inkml:definitions>
  <inkml:trace contextRef="#ctx0" brushRef="#br0">74 6 2303 0 0,'-4'-5'14752'0'0,"-2"14"-14477"0"0,1 0 0 0 0,0 0 1 0 0,0 0-1 0 0,1 1 0 0 0,0 0 0 0 0,1 0 0 0 0,0 0 0 0 0,0 0 0 0 0,-1 20 1 0 0,1 9 347 0 0,2 53 1 0 0,1-20 89 0 0,-2 9-64 0 0,-5 76 437 0 0,1-94-732 0 0,1-27-16 0 0,2 1-1 0 0,3 48 0 0 0,0-85-329 0 0,0 0-1 0 0,0 1 0 0 0,0-1 0 0 0,0 0 0 0 0,0 0 0 0 0,0 1 0 0 0,0-1 0 0 0,0 0 0 0 0,0 0 0 0 0,0 1 0 0 0,0-1 0 0 0,0 0 0 0 0,0 0 0 0 0,0 0 0 0 0,1 1 0 0 0,-1-1 0 0 0,0 0 0 0 0,0 0 0 0 0,0 0 0 0 0,0 1 0 0 0,1-1 1 0 0,-1 0-1 0 0,0 0 0 0 0,0 0 0 0 0,0 0 0 0 0,1 0 0 0 0,-1 1 0 0 0,0-1 0 0 0,0 0 0 0 0,0 0 0 0 0,1 0 0 0 0,-1 0 0 0 0,0 0 0 0 0,0 0 0 0 0,1 0 0 0 0,-1 0 0 0 0,0 0 0 0 0,0 0 0 0 0,1 0 0 0 0,-1 0 0 0 0,0 0 1 0 0,0 0-1 0 0,1 0 0 0 0,-1 0 0 0 0,0 0 0 0 0,0 0 0 0 0,0 0 0 0 0,1 0 0 0 0,-1 0 0 0 0,0-1 0 0 0,0 1 0 0 0,0 0 0 0 0,1 0 0 0 0,-1 0 0 0 0,0-1 0 0 0,20-15 53 0 0,15-23-1272 0 0,-27 32-64 0 0,-1 0-2605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0.620"/>
    </inkml:context>
    <inkml:brush xml:id="br0">
      <inkml:brushProperty name="width" value="0.05" units="cm"/>
      <inkml:brushProperty name="height" value="0.05" units="cm"/>
      <inkml:brushProperty name="color" value="#E71224"/>
    </inkml:brush>
  </inkml:definitions>
  <inkml:trace contextRef="#ctx0" brushRef="#br0">133 63 5527 0 0,'0'0'8622'0'0,"-17"9"-6568"0"0,13-7-1757 0 0,-1 0-1 0 0,1 0 1 0 0,-1 0 0 0 0,1 1-1 0 0,0-1 1 0 0,0 1 0 0 0,0 0-1 0 0,0 0 1 0 0,1 1-1 0 0,-1-1 1 0 0,-3 6 0 0 0,2-2-104 0 0,1 0 0 0 0,0 0 1 0 0,0 1-1 0 0,1-1 1 0 0,0 1-1 0 0,-2 9 1 0 0,5-17-189 0 0,-28 107 1188 0 0,25-93-1041 0 0,1 0 1 0 0,0 0 0 0 0,2 0 0 0 0,-1 0-1 0 0,4 26 1 0 0,-2-37-129 0 0,-1 0 0 0 0,1 0 0 0 0,-1 0-1 0 0,1 0 1 0 0,0 0 0 0 0,1 0 0 0 0,-1 0-1 0 0,0 0 1 0 0,1 0 0 0 0,-1-1 0 0 0,1 1 0 0 0,0 0-1 0 0,0-1 1 0 0,3 3 0 0 0,-3-3-15 0 0,0-1 0 0 0,0 0 0 0 0,1 1 0 0 0,-1-1 0 0 0,0 0 0 0 0,1 0 0 0 0,-1 0 0 0 0,1 0 0 0 0,0-1 0 0 0,-1 1 0 0 0,1-1 0 0 0,0 1 0 0 0,-1-1 0 0 0,1 0 0 0 0,0 0-1 0 0,4-1 1 0 0,15-2 9 0 0,-1-2-1 0 0,0 0 1 0 0,0-1-1 0 0,0-2 1 0 0,-1 0-1 0 0,0-1 1 0 0,0-1-1 0 0,26-17 1 0 0,-33 18-15 0 0,-1 0 1 0 0,1-1-1 0 0,-2 0 1 0 0,1-1 0 0 0,-1 0-1 0 0,-1-1 1 0 0,0 0-1 0 0,-1-1 1 0 0,0 0-1 0 0,-1 0 1 0 0,0-1-1 0 0,-1 0 1 0 0,-1 0 0 0 0,7-23-1 0 0,-12 32 0 0 0,1 0-1 0 0,-1 0 1 0 0,-1-1 0 0 0,1 1-1 0 0,-1 0 1 0 0,0-1 0 0 0,0 1-1 0 0,0-1 1 0 0,-1 1 0 0 0,0 0-1 0 0,-2-7 1 0 0,2 8-1 0 0,0 1 0 0 0,-1-1 0 0 0,0 1 0 0 0,0-1 0 0 0,0 1 0 0 0,-1-1 0 0 0,1 1 0 0 0,-1 0 0 0 0,0 0 0 0 0,1 0 0 0 0,-1 1 0 0 0,-1-1 0 0 0,1 1 0 0 0,0-1 0 0 0,-5-2 0 0 0,-5-1-2 0 0,0 0 0 0 0,0 1 0 0 0,0 0 0 0 0,-1 0 0 0 0,0 2 0 0 0,0 0 0 0 0,-26-3 0 0 0,37 6 0 0 0,-13 3 0 0 0,14-2-1 0 0,-9 0-29 0 0,9-1-122 0 0,3 1-811 0 0,-1 1 659 0 0,0-1 0 0 0,1 0 0 0 0,-1 1 0 0 0,1-1 1 0 0,-1 0-1 0 0,1 0 0 0 0,0 0 0 0 0,-1 1 0 0 0,1-1 1 0 0,0 0-1 0 0,0 0 0 0 0,2 1 0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1.121"/>
    </inkml:context>
    <inkml:brush xml:id="br0">
      <inkml:brushProperty name="width" value="0.05" units="cm"/>
      <inkml:brushProperty name="height" value="0.05" units="cm"/>
      <inkml:brushProperty name="color" value="#E71224"/>
    </inkml:brush>
  </inkml:definitions>
  <inkml:trace contextRef="#ctx0" brushRef="#br0">501 11 10135 0 0,'0'0'919'0'0,"-9"-2"-742"0"0,-7-1 410 0 0,0 0-1 0 0,0 2 0 0 0,0 0 0 0 0,0 0 1 0 0,0 2-1 0 0,-21 2 0 0 0,-95 24 3814 0 0,100-17-3804 0 0,1 1 0 0 0,1 2-1 0 0,-36 20 1 0 0,58-29-446 0 0,0 1-1 0 0,1 0 1 0 0,0 1 0 0 0,0 0 0 0 0,0 0 0 0 0,0 0 0 0 0,-9 13-1 0 0,15-16-46 0 0,1-1-94 0 0,0-1 1 0 0,0 0-1 0 0,0 0 0 0 0,0 0 1 0 0,0 1-1 0 0,1-1 0 0 0,-1 0 1 0 0,0 0-1 0 0,1 0 0 0 0,-1 0 1 0 0,0 0-1 0 0,1 0 0 0 0,0 0 1 0 0,-1 0-1 0 0,1 0 0 0 0,-1 0 1 0 0,1 0-1 0 0,0 0 0 0 0,0 0 1 0 0,0 0-1 0 0,-1 0 0 0 0,1 0 1 0 0,0-1-1 0 0,0 1 0 0 0,0 0 0 0 0,2 0 1 0 0,0 1 31 0 0,3 1-4 0 0,-1 0 0 0 0,1 0-1 0 0,0 0 1 0 0,1-1-1 0 0,-1 0 1 0 0,0 0-1 0 0,1 0 1 0 0,7 0 0 0 0,58 3-344 0 0,-42-4 152 0 0,4 1-177 0 0,0 2-1 0 0,46 10 1 0 0,-64-10 229 0 0,0 1 1 0 0,-1 0 0 0 0,0 1 0 0 0,-1 1-1 0 0,1 0 1 0 0,-1 1 0 0 0,16 12-1 0 0,-25-17 101 0 0,-1 1 0 0 0,0 0-1 0 0,0 0 1 0 0,0 0-1 0 0,0 1 1 0 0,-1-1-1 0 0,1 1 1 0 0,-1 0-1 0 0,0 0 1 0 0,-1 0-1 0 0,1 0 1 0 0,2 10-1 0 0,-4-13 11 0 0,-1 1 1 0 0,1 0-1 0 0,-1 0 0 0 0,1 0 0 0 0,-1 0 0 0 0,0 0 0 0 0,0 0 1 0 0,-1 0-1 0 0,1 0 0 0 0,-1 0 0 0 0,1-1 0 0 0,-1 1 0 0 0,0 0 1 0 0,0 0-1 0 0,0 0 0 0 0,0-1 0 0 0,0 1 0 0 0,-1-1 0 0 0,1 1 0 0 0,-1-1 1 0 0,0 1-1 0 0,0-1 0 0 0,0 0 0 0 0,0 0 0 0 0,0 0 0 0 0,-3 2 1 0 0,-7 5 193 0 0,-1-1 0 0 0,0 0 0 0 0,-1-1 1 0 0,1 0-1 0 0,-30 9 0 0 0,8-6 410 0 0,-49 8 0 0 0,67-15-470 0 0,0 0 1 0 0,0-2-1 0 0,0 0 1 0 0,-1-1-1 0 0,-27-4 0 0 0,41 3-140 0 0,0 0-1 0 0,0 0 0 0 0,1 0 1 0 0,-1-1-1 0 0,1 1 0 0 0,-1-1 1 0 0,-3-2-1 0 0,7 3-3 0 0,-1 1 0 0 0,0 0-1 0 0,0-1 1 0 0,1 1 0 0 0,-1 0 0 0 0,1-1-1 0 0,-1 1 1 0 0,0-1 0 0 0,1 1 0 0 0,-1-1-1 0 0,1 0 1 0 0,-1 1 0 0 0,1-1 0 0 0,-1 1-1 0 0,1-1 1 0 0,0 0 0 0 0,-1 1 0 0 0,1-1-1 0 0,0 0 1 0 0,0 0 0 0 0,-1 1 0 0 0,1-1-1 0 0,0 0 1 0 0,0 0 0 0 0,0 1 0 0 0,0-1-1 0 0,0 0 1 0 0,0 0 0 0 0,0 1 0 0 0,0-1-1 0 0,0 0 1 0 0,0 0 0 0 0,1-1 0 0 0,-1 0-27 0 0,1-3-379 0 0,1 0 1 0 0,-1 1-1 0 0,1-1 1 0 0,0 1 0 0 0,0 0-1 0 0,0-1 1 0 0,0 1-1 0 0,1 0 1 0 0,0 0-1 0 0,-1 1 1 0 0,6-6 0 0 0,6-7-7087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1.528"/>
    </inkml:context>
    <inkml:brush xml:id="br0">
      <inkml:brushProperty name="width" value="0.05" units="cm"/>
      <inkml:brushProperty name="height" value="0.05" units="cm"/>
      <inkml:brushProperty name="color" value="#E71224"/>
    </inkml:brush>
  </inkml:definitions>
  <inkml:trace contextRef="#ctx0" brushRef="#br0">416 10 9671 0 0,'0'0'440'0'0,"-14"-5"168"0"0,2 3 696 0 0,1 1-1 0 0,-1 0 1 0 0,0 0-1 0 0,0 1 1 0 0,0 1 0 0 0,1 0-1 0 0,-15 2 1 0 0,1 3-333 0 0,1 0 1 0 0,-32 14 0 0 0,43-14-776 0 0,1 0 1 0 0,-1 1-1 0 0,1 1 0 0 0,-13 9 0 0 0,22-14-183 0 0,-1 0 0 0 0,1 0 0 0 0,0 1 0 0 0,0-1 0 0 0,0 1 0 0 0,-2 4 0 0 0,4-8-13 0 0,1 1 0 0 0,-1-1 0 0 0,1 0 0 0 0,0 1 0 0 0,-1-1 0 0 0,1 1 0 0 0,0-1 0 0 0,-1 1 0 0 0,1-1 0 0 0,0 1 0 0 0,0-1 0 0 0,0 1 0 0 0,-1-1 0 0 0,1 1 0 0 0,0-1 0 0 0,0 1 0 0 0,0-1 0 0 0,0 1 0 0 0,0-1 0 0 0,0 1 0 0 0,0-1 0 0 0,0 1 0 0 0,0 0 0 0 0,0-1 0 0 0,0 1 0 0 0,0-1 0 0 0,1 1 0 0 0,-1-1 0 0 0,0 1 0 0 0,0-1 0 0 0,0 1 0 0 0,1 0 0 0 0,0 0 0 0 0,0 1 0 0 0,0 0 0 0 0,0 0 0 0 0,0 0 0 0 0,0 0 0 0 0,1 0 0 0 0,-1 0 0 0 0,1 0 0 0 0,-1-1 0 0 0,1 1 0 0 0,-1-1 0 0 0,1 1 0 0 0,0-1 0 0 0,3 2 0 0 0,31 15 0 0 0,-12-6 0 0 0,2 2-24 0 0,-1 2 0 0 0,-1 0 0 0 0,25 23 0 0 0,-42-33 17 0 0,0 1 0 0 0,0 0 1 0 0,-1 0-1 0 0,0 1 0 0 0,0 0 0 0 0,-1 0 0 0 0,0 0 0 0 0,0 1 0 0 0,-1-1 1 0 0,0 1-1 0 0,-1 0 0 0 0,1 1 0 0 0,1 12 0 0 0,-4-17 7 0 0,0-1 1 0 0,-1 1-1 0 0,1-1 0 0 0,-1 1 0 0 0,-1-1 1 0 0,1 1-1 0 0,0-1 0 0 0,-1 0 1 0 0,0 1-1 0 0,0-1 0 0 0,0 0 0 0 0,-1 1 1 0 0,-2 4-1 0 0,2-5 13 0 0,0-1 0 0 0,-1 0 1 0 0,1 0-1 0 0,-1 0 0 0 0,0 0 0 0 0,1 0 1 0 0,-1-1-1 0 0,-1 1 0 0 0,1-1 1 0 0,0 0-1 0 0,0 1 0 0 0,-1-2 0 0 0,1 1 1 0 0,-1 0-1 0 0,-4 1 0 0 0,-8 2 112 0 0,-1-1-1 0 0,1 0 1 0 0,0-1 0 0 0,-1-1-1 0 0,-32 0 1 0 0,36-2-35 0 0,-1-1-1 0 0,0-1 1 0 0,0 0-1 0 0,1 0 1 0 0,-1-2-1 0 0,1 1 1 0 0,-20-10-1 0 0,29 12-257 0 0,0-1-1 0 0,1 0 1 0 0,-1 0-1 0 0,1 0 1 0 0,0-1-1 0 0,-1 1 1 0 0,1-1-1 0 0,0 0 1 0 0,0 0-1 0 0,1 0 1 0 0,-1 0-1 0 0,1 0 1 0 0,-3-4-1 0 0,1-1-1096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3.207"/>
    </inkml:context>
    <inkml:brush xml:id="br0">
      <inkml:brushProperty name="width" value="0.05" units="cm"/>
      <inkml:brushProperty name="height" value="0.05" units="cm"/>
      <inkml:brushProperty name="color" value="#E71224"/>
    </inkml:brush>
  </inkml:definitions>
  <inkml:trace contextRef="#ctx0" brushRef="#br0">261 321 6447 0 0,'0'0'499'0'0,"-12"-15"3840"0"0,9 14-4015 0 0,1 1 1 0 0,-1-1-1 0 0,1 1 1 0 0,-1 0-1 0 0,1 0 1 0 0,-1 0-1 0 0,0 1 1 0 0,1-1-1 0 0,-1 0 1 0 0,1 1-1 0 0,0 0 1 0 0,-1 0-1 0 0,1-1 1 0 0,-1 1 0 0 0,-3 3-1 0 0,-5 2 661 0 0,-19 15 0 0 0,20-14-394 0 0,-6 5 2 0 0,0 0-1 0 0,1 2 1 0 0,0 0 0 0 0,1 0-1 0 0,-15 22 1 0 0,23-28-452 0 0,0-1 0 0 0,1 2 0 0 0,0-1 0 0 0,1 0 0 0 0,0 1 0 0 0,0 0 0 0 0,1 0 0 0 0,0 0 0 0 0,1 0-1 0 0,0 1 1 0 0,0-1 0 0 0,1 1 0 0 0,0 12 0 0 0,1-19-115 0 0,0-1 1 0 0,0 1-1 0 0,1 0 0 0 0,0 0 1 0 0,-1 0-1 0 0,1 0 0 0 0,0 0 1 0 0,0 0-1 0 0,0-1 0 0 0,1 1 1 0 0,-1-1-1 0 0,1 1 0 0 0,0-1 1 0 0,-1 1-1 0 0,5 3 0 0 0,-3-3-8 0 0,1 0 1 0 0,0-1-1 0 0,-1 1 0 0 0,1-1 0 0 0,0 0 0 0 0,0 0 1 0 0,0 0-1 0 0,0-1 0 0 0,8 3 0 0 0,0-2-1 0 0,1 0 0 0 0,-1-1-1 0 0,1 0 1 0 0,0-1 0 0 0,-1 0-1 0 0,20-4 1 0 0,0-1-110 0 0,62-18-1 0 0,-82 19-57 0 0,0 0 1 0 0,0-1-1 0 0,0-1 1 0 0,0 0-1 0 0,-1-1 0 0 0,0 0 1 0 0,18-16-1 0 0,-25 19 130 0 0,0 0 1 0 0,0 0-1 0 0,-1-1 0 0 0,0 1 0 0 0,0-1 1 0 0,0 0-1 0 0,0 0 0 0 0,-1 0 1 0 0,0 0-1 0 0,0-1 0 0 0,2-10 0 0 0,-2 8-24 0 0,-1 0-1 0 0,0 0 0 0 0,-1-1 1 0 0,0 1-1 0 0,0-1 0 0 0,-1 1 1 0 0,-3-15-1 0 0,3 15 20 0 0,-1 0-1 0 0,-1 0 1 0 0,0 0 0 0 0,0 1-1 0 0,0-1 1 0 0,-1 1 0 0 0,0-1-1 0 0,0 1 1 0 0,-1 0 0 0 0,0 1-1 0 0,0-1 1 0 0,-1 1 0 0 0,0 0-1 0 0,0 0 1 0 0,0 1 0 0 0,0 0-1 0 0,-9-5 1 0 0,7 6 46 0 0,0 0-1 0 0,0 1 1 0 0,-1 0-1 0 0,1 1 1 0 0,-1-1-1 0 0,1 2 1 0 0,-1-1 0 0 0,-11 1-1 0 0,20 1 46 0 0,-5 1-133 0 0,12 2 758 0 0,2-2-675 0 0,0 1 0 0 0,0-2 1 0 0,0 1-1 0 0,1-1 0 0 0,-1-1 0 0 0,16-2 0 0 0,57-17 80 0 0,-58 14-87 0 0,1-1-131 0 0,-1 0 0 0 0,-1-2 0 0 0,24-12 0 0 0,-37 16 66 0 0,0-1 0 0 0,0 0 0 0 0,-1-1-1 0 0,0 0 1 0 0,0 0 0 0 0,0-1 0 0 0,-1 0 0 0 0,-1 0-1 0 0,8-11 1 0 0,7-12-106 0 0,29-58 1 0 0,-50 88 315 0 0,3 5-63 0 0,-1 0 0 0 0,0 0 0 0 0,0 1 1 0 0,0 0-1 0 0,0-1 0 0 0,-1 1 0 0 0,0 0 0 0 0,0 0 0 0 0,0 1 0 0 0,0-1 0 0 0,-1 0 1 0 0,1 10-1 0 0,0 6 285 0 0,-1 41-1 0 0,-2-33-136 0 0,-9 103 1041 0 0,1-38-785 0 0,7 8-159 0 0,12 124 1 0 0,-5-177-309 0 0,16 72-1 0 0,-16-98-21 0 0,2 0 0 0 0,1-1-1 0 0,0 0 1 0 0,2-1-1 0 0,15 26 1 0 0,-14-31-5 0 0,1-3 0 0 0,3-5 0 0 0,0-5 0 0 0,0-6-12 0 0,-4-5-64 0 0,-9 6 44 0 0,-1 0 0 0 0,1-1 0 0 0,-1 1 0 0 0,1-1 0 0 0,-1 0 0 0 0,0 1 0 0 0,0-1 0 0 0,0 0 0 0 0,-1 0 0 0 0,1 1 0 0 0,-1-1 0 0 0,1 0 0 0 0,-1 0 0 0 0,0 0-1 0 0,0 0 1 0 0,0 0 0 0 0,-1 1 0 0 0,1-1 0 0 0,-1 0 0 0 0,0-3 0 0 0,-3-8-153 0 0,-1 0-1 0 0,-10-23 0 0 0,11 28 95 0 0,-15-31-94 0 0,-2 1 0 0 0,-2 1 0 0 0,-38-50-1 0 0,-93-93-840 0 0,77 93 842 0 0,69 80 233 0 0,2 0 0 0 0,-1-1 0 0 0,1 0 0 0 0,0 0 0 0 0,-6-14 0 0 0,11 21-36 0 0,0-1-1 0 0,0 1 1 0 0,0-1 0 0 0,1 1-1 0 0,-1-1 1 0 0,1 0 0 0 0,-1 1-1 0 0,1-1 1 0 0,0 1 0 0 0,0-1-1 0 0,0 0 1 0 0,0 1-1 0 0,1-1 1 0 0,-1 0 0 0 0,1 1-1 0 0,-1-1 1 0 0,1 1 0 0 0,0-1-1 0 0,0 1 1 0 0,0 0 0 0 0,0-1-1 0 0,1 1 1 0 0,-1 0 0 0 0,0 0-1 0 0,1-1 1 0 0,0 1-1 0 0,3-3 1 0 0,1 0 10 0 0,0 1 0 0 0,0-1 0 0 0,0 1 0 0 0,1 0 0 0 0,0 1 0 0 0,0 0 0 0 0,0 0 0 0 0,11-3-1 0 0,8-1 19 0 0,29-3 0 0 0,-16 3-29 0 0,32-5 58 0 0,74-3 0 0 0,74 8-1973 0 0,-159 5 862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4.063"/>
    </inkml:context>
    <inkml:brush xml:id="br0">
      <inkml:brushProperty name="width" value="0.05" units="cm"/>
      <inkml:brushProperty name="height" value="0.05" units="cm"/>
      <inkml:brushProperty name="color" value="#E71224"/>
    </inkml:brush>
  </inkml:definitions>
  <inkml:trace contextRef="#ctx0" brushRef="#br0">84 169 4143 0 0,'-1'2'319'0'0,"-4"0"-166"0"0,0 1 0 0 0,0-1 1 0 0,-1 0-1 0 0,-7 2 0 0 0,8-3 1086 0 0,0 1 1 0 0,0 0-1 0 0,0 0 0 0 0,0 0 0 0 0,-9 6 1511 0 0,11-4-593 0 0,3-4-1998 0 0,-1 0 1 0 0,1 0 0 0 0,-1 1-1 0 0,1-1 1 0 0,0 0-1 0 0,-1 1 1 0 0,1-1-1 0 0,-1 0 1 0 0,1 1 0 0 0,0-1-1 0 0,0 1 1 0 0,-1-1-1 0 0,1 1 1 0 0,0-1 0 0 0,0 1-1 0 0,-1-1 1 0 0,1 0-1 0 0,0 1 1 0 0,0-1 0 0 0,0 1-1 0 0,0-1 1 0 0,0 1-1 0 0,0-1 1 0 0,0 1-1 0 0,0-1 1 0 0,0 1 0 0 0,0 0-1 0 0,1 1-35 0 0,0 0 0 0 0,0 0 0 0 0,0 0 0 0 0,0-1 0 0 0,0 1 0 0 0,1 0-1 0 0,-1-1 1 0 0,1 1 0 0 0,-1-1 0 0 0,1 0 0 0 0,-1 1 0 0 0,1-1 0 0 0,0 0 0 0 0,0 0 0 0 0,-1 0-1 0 0,1 0 1 0 0,0 0 0 0 0,0 0 0 0 0,0-1 0 0 0,0 1 0 0 0,0-1 0 0 0,0 1 0 0 0,0-1 0 0 0,0 0 0 0 0,4 0-1 0 0,3 1-29 0 0,0-1 0 0 0,0-1 0 0 0,-1 1 0 0 0,1-1-1 0 0,9-3 1 0 0,4-1-74 0 0,0-1-1 0 0,0-1 1 0 0,0-1 0 0 0,-1-1-1 0 0,0 0 1 0 0,-1-2 0 0 0,0-1-1 0 0,-1 0 1 0 0,0-1-1 0 0,29-28 1 0 0,-45 38-54 0 0,-1 0 0 0 0,1 0 0 0 0,0-1 0 0 0,-1 1 0 0 0,0-1 0 0 0,0 0 0 0 0,0 0 0 0 0,0 0 1 0 0,-1 0-1 0 0,1 0 0 0 0,-1 0 0 0 0,0 0 0 0 0,0-7 0 0 0,0 9 29 0 0,-1 0 0 0 0,0 0 0 0 0,0 0 0 0 0,-1 1 1 0 0,1-1-1 0 0,0 0 0 0 0,-1 0 0 0 0,1 0 0 0 0,-1 1 1 0 0,1-1-1 0 0,-1 0 0 0 0,0 1 0 0 0,0-1 0 0 0,0 0 0 0 0,0 1 1 0 0,0-1-1 0 0,0 1 0 0 0,0-1 0 0 0,0 1 0 0 0,0 0 1 0 0,-1 0-1 0 0,1-1 0 0 0,-1 1 0 0 0,1 0 0 0 0,-1 0 1 0 0,1 0-1 0 0,-1 0 0 0 0,0 1 0 0 0,1-1 0 0 0,-1 0 0 0 0,0 1 1 0 0,0-1-1 0 0,1 1 0 0 0,-4-1 0 0 0,0 0 2 0 0,-1 1 0 0 0,0 0 1 0 0,1-1-1 0 0,-1 2 0 0 0,0-1 0 0 0,1 1 0 0 0,-1-1 0 0 0,1 1 0 0 0,-1 1 0 0 0,1-1 0 0 0,-1 1 1 0 0,1 0-1 0 0,0 1 0 0 0,0-1 0 0 0,0 1 0 0 0,0 0 0 0 0,0 0 0 0 0,-7 7 0 0 0,2-2 71 0 0,2 1-1 0 0,-1 0 0 0 0,1 1 1 0 0,0-1-1 0 0,1 2 0 0 0,1-1 1 0 0,-10 19-1 0 0,8-11 114 0 0,1 1 1 0 0,0 0-1 0 0,1 0 0 0 0,2 0 1 0 0,0 1-1 0 0,0 0 1 0 0,1 29-1 0 0,2-33-62 0 0,2 1 0 0 0,0 0 1 0 0,1-1-1 0 0,0 1 0 0 0,8 23 1 0 0,-8-34-106 0 0,0-1 0 0 0,0 0 1 0 0,0 0-1 0 0,1 1 0 0 0,0-1 0 0 0,0-1 1 0 0,0 1-1 0 0,1 0 0 0 0,-1-1 1 0 0,1 0-1 0 0,0 1 0 0 0,9 6 0 0 0,-9-9-15 0 0,0 1 0 0 0,1-1 0 0 0,-1 0-1 0 0,1 0 1 0 0,-1 0 0 0 0,1 0 0 0 0,-1-1-1 0 0,1 0 1 0 0,0 0 0 0 0,0 0-1 0 0,0-1 1 0 0,0 1 0 0 0,-1-1 0 0 0,1 0-1 0 0,8-2 1 0 0,3 0-541 0 0,0-2 0 0 0,1 0 1 0 0,-1 0-1 0 0,-1-2 0 0 0,1 0 0 0 0,-1-1 0 0 0,17-10 0 0 0,-1-3-7743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4.447"/>
    </inkml:context>
    <inkml:brush xml:id="br0">
      <inkml:brushProperty name="width" value="0.05" units="cm"/>
      <inkml:brushProperty name="height" value="0.05" units="cm"/>
      <inkml:brushProperty name="color" value="#E71224"/>
    </inkml:brush>
  </inkml:definitions>
  <inkml:trace contextRef="#ctx0" brushRef="#br0">21 0 11519 0 0,'0'0'1359'0'0,"0"2"-459"0"0,-4 16 408 0 0,1 1 1 0 0,1-1-1 0 0,1 1 1 0 0,2 29-1 0 0,0 6-118 0 0,-7 53 208 0 0,0 45 260 0 0,6-100-1564 0 0,2 81 221 0 0,0-113-280 0 0,0-1 1 0 0,1-1-1 0 0,2 1 0 0 0,11 34 0 0 0,-15-49-369 0 0,1 0 0 0 0,0 0 0 0 0,-1 0 1 0 0,1-1-1 0 0,1 1 0 0 0,-1 0 0 0 0,1-1 0 0 0,-1 0 0 0 0,1 0 0 0 0,0 1 0 0 0,6 3 1 0 0,9-6-8013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4.806"/>
    </inkml:context>
    <inkml:brush xml:id="br0">
      <inkml:brushProperty name="width" value="0.05" units="cm"/>
      <inkml:brushProperty name="height" value="0.05" units="cm"/>
      <inkml:brushProperty name="color" value="#E71224"/>
    </inkml:brush>
  </inkml:definitions>
  <inkml:trace contextRef="#ctx0" brushRef="#br0">1 246 7367 0 0,'8'-13'897'0'0,"1"0"-1"0"0,1 0 0 0 0,0 1 0 0 0,1 0 0 0 0,0 1 1 0 0,1 0-1 0 0,0 1 0 0 0,0 0 0 0 0,1 1 0 0 0,26-14 0 0 0,-5 7-329 0 0,1 1-1 0 0,0 1 0 0 0,53-12 0 0 0,-75 22-513 0 0,-13 3-43 0 0,0 1 0 0 0,-1-1-1 0 0,1 0 1 0 0,0 0 0 0 0,-1 1-1 0 0,1-1 1 0 0,-1 1 0 0 0,1-1-1 0 0,0 0 1 0 0,-1 1 0 0 0,1-1-1 0 0,-1 1 1 0 0,0-1 0 0 0,1 1-1 0 0,-2-1 1 0 0,-3-2 11 0 0,0 0 1 0 0,0 0 0 0 0,0 0-1 0 0,-1 1 1 0 0,1 0 0 0 0,-1 0-1 0 0,0 1 1 0 0,1 0-1 0 0,-1-1 1 0 0,0 2 0 0 0,-9-1-1 0 0,-1 1 85 0 0,1 0 0 0 0,-1 1 0 0 0,-17 4 0 0 0,22-3 93 0 0,-1 1 1 0 0,1 0-1 0 0,0 0 1 0 0,1 1-1 0 0,-1 0 1 0 0,0 1-1 0 0,1 1 1 0 0,-10 6 0 0 0,15-9-92 0 0,0 1 1 0 0,1 0-1 0 0,-1 1 1 0 0,1-1-1 0 0,0 1 1 0 0,0 0-1 0 0,0 0 1 0 0,1 0-1 0 0,-1 1 1 0 0,1-1 0 0 0,1 1-1 0 0,-1 0 1 0 0,1-1-1 0 0,0 1 1 0 0,0 0-1 0 0,-1 8 1 0 0,1-3-36 0 0,1-1 0 0 0,0 1 0 0 0,1 0 0 0 0,0-1 0 0 0,1 1 0 0 0,0 0 0 0 0,0-1 0 0 0,1 1-1 0 0,1-1 1 0 0,0 1 0 0 0,0-1 0 0 0,1 0 0 0 0,8 15 0 0 0,-8-17-64 0 0,1-1 0 0 0,0 1 1 0 0,0-1-1 0 0,1 0 0 0 0,0-1 0 0 0,1 1 0 0 0,-1-1 0 0 0,1 0 0 0 0,0-1 0 0 0,1 0 0 0 0,-1 0 0 0 0,1 0 0 0 0,0-1 1 0 0,0-1-1 0 0,0 1 0 0 0,14 3 0 0 0,-4-3-106 0 0,1 0 1 0 0,-1-2-1 0 0,1 0 1 0 0,-1-1-1 0 0,35-2 0 0 0,-22-2-1490 0 0,35-9 1 0 0,-25 3-260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5.138"/>
    </inkml:context>
    <inkml:brush xml:id="br0">
      <inkml:brushProperty name="width" value="0.05" units="cm"/>
      <inkml:brushProperty name="height" value="0.05" units="cm"/>
      <inkml:brushProperty name="color" value="#E71224"/>
    </inkml:brush>
  </inkml:definitions>
  <inkml:trace contextRef="#ctx0" brushRef="#br0">289 19 1375 0 0,'-2'-1'107'0'0,"-31"-11"1904"0"0,26 10-507 0 0,0 1 0 0 0,0 0-1 0 0,0 0 1 0 0,0 0 0 0 0,-8 1 0 0 0,9 1-501 0 0,1-1 0 0 0,-1 1 1 0 0,1 0-1 0 0,0 1 0 0 0,-1-1 1 0 0,1 1-1 0 0,-6 3 0 0 0,5-2-943 0 0,0 0 0 0 0,1 1 0 0 0,-10 7 0 0 0,5-2 332 0 0,1 1 0 0 0,0-1 0 0 0,0 2 0 0 0,1-1 0 0 0,1 1 0 0 0,0 1 1 0 0,-7 12-1 0 0,5-3-41 0 0,0 0 1 0 0,1 1 0 0 0,-7 30 0 0 0,12-39-286 0 0,1 1 1 0 0,0-1 0 0 0,1 1-1 0 0,0-1 1 0 0,1 1 0 0 0,1 0-1 0 0,0-1 1 0 0,6 26-1 0 0,-6-34-38 0 0,1 0-1 0 0,-1-1 1 0 0,1 1-1 0 0,1 0 1 0 0,-1-1-1 0 0,1 1 1 0 0,-1-1-1 0 0,1 0 1 0 0,0 1-1 0 0,1-1 1 0 0,5 4-1 0 0,-6-5-18 0 0,0 0 0 0 0,1-1 0 0 0,0 0 0 0 0,-1 0 0 0 0,1 0 0 0 0,0 0 0 0 0,0-1 0 0 0,0 0 0 0 0,0 1 0 0 0,1-2 0 0 0,-1 1 0 0 0,0 0 0 0 0,0-1 0 0 0,1 0 0 0 0,6 0 0 0 0,-1-1-266 0 0,0 0 0 0 0,1-1 0 0 0,-1 0 0 0 0,0-1 0 0 0,0 0 0 0 0,-1-1 0 0 0,18-8 0 0 0,-14 5-664 0 0,0-1-1 0 0,-1 0 0 0 0,0-1 0 0 0,21-19 0 0 0,-13 6-6461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5.500"/>
    </inkml:context>
    <inkml:brush xml:id="br0">
      <inkml:brushProperty name="width" value="0.05" units="cm"/>
      <inkml:brushProperty name="height" value="0.05" units="cm"/>
      <inkml:brushProperty name="color" value="#E71224"/>
    </inkml:brush>
  </inkml:definitions>
  <inkml:trace contextRef="#ctx0" brushRef="#br0">16 15 8751 0 0,'-15'-14'4008'0'0,"15"15"-3748"0"0,0 0 0 0 0,0 0-1 0 0,-1 0 1 0 0,1 0-1 0 0,0 0 1 0 0,0 0 0 0 0,0 0-1 0 0,0 0 1 0 0,0 0 0 0 0,1 2-1 0 0,0 0 193 0 0,1 15 543 0 0,1 0 0 0 0,1 0 0 0 0,11 33 0 0 0,-5-20-289 0 0,5 27 484 0 0,-2 1 1 0 0,10 109-1 0 0,-19-80-670 0 0,-8 114 0 0 0,-13 84-838 0 0,17-283-55 0 0,0 2 711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6.082"/>
    </inkml:context>
    <inkml:brush xml:id="br0">
      <inkml:brushProperty name="width" value="0.05" units="cm"/>
      <inkml:brushProperty name="height" value="0.05" units="cm"/>
      <inkml:brushProperty name="color" value="#E71224"/>
    </inkml:brush>
  </inkml:definitions>
  <inkml:trace contextRef="#ctx0" brushRef="#br0">0 60 9215 0 0,'2'-1'707'0'0,"11"-6"-256"0"0,-1 1 0 0 0,1 0 1 0 0,0 2-1 0 0,1-1 0 0 0,-1 1 0 0 0,1 1 1 0 0,-1 1-1 0 0,1 0 0 0 0,0 0 0 0 0,0 1 1 0 0,0 1-1 0 0,0 1 0 0 0,19 2 0 0 0,-28-2-259 0 0,0 0 0 0 0,0 0-1 0 0,0 1 1 0 0,0-1 0 0 0,-1 1 0 0 0,1 0-1 0 0,0 1 1 0 0,-1-1 0 0 0,0 1 0 0 0,1 0-1 0 0,-1 0 1 0 0,0 0 0 0 0,6 6 0 0 0,-6-3 15 0 0,1 0 0 0 0,0 0 0 0 0,-1 1 0 0 0,0-1 0 0 0,-1 1 0 0 0,0 0 0 0 0,0 0 0 0 0,3 10 1 0 0,-1 2 95 0 0,-2 0 0 0 0,0 0 1 0 0,0 0-1 0 0,-2 0 0 0 0,-1 1 1 0 0,-2 25-1 0 0,0-20 192 0 0,-1 0 0 0 0,-1 0 0 0 0,-14 43 0 0 0,17-66 492 0 0,1-3-976 0 0,-1 0 0 0 0,0 0 0 0 0,1 1 0 0 0,-1-1 0 0 0,1 0 0 0 0,-1 0 0 0 0,1 0 0 0 0,-1 0 1 0 0,1 0-1 0 0,0 0 0 0 0,0 0 0 0 0,-1 0 0 0 0,1 0 0 0 0,0 0 0 0 0,0-2 0 0 0,0-10 4 0 0,0 1 0 0 0,1-1 0 0 0,0 0 0 0 0,1 1 0 0 0,4-16 0 0 0,24-61-174 0 0,-21 68-44 0 0,1 0 1 0 0,1 1 0 0 0,1 0-1 0 0,17-21 1 0 0,-24 35 143 0 0,1 0 1 0 0,0 0-1 0 0,0 1 0 0 0,0 0 1 0 0,0 0-1 0 0,1 0 0 0 0,0 1 1 0 0,0 0-1 0 0,0 0 1 0 0,0 1-1 0 0,1 0 0 0 0,-1 0 1 0 0,1 1-1 0 0,0 0 1 0 0,0 0-1 0 0,0 1 0 0 0,0 0 1 0 0,0 0-1 0 0,0 1 0 0 0,0 0 1 0 0,0 0-1 0 0,0 1 1 0 0,0 0-1 0 0,0 0 0 0 0,0 1 1 0 0,10 4-1 0 0,-13-5 59 0 0,1 1 0 0 0,0 0 0 0 0,-1 0 0 0 0,1 0 0 0 0,0 1 0 0 0,-1-1 0 0 0,1 1 0 0 0,-1 1 0 0 0,0-1 0 0 0,9 9 0 0 0,-2 2 0 0 0,-11-8 0 0 0,-1-2 0 0 0,1 2 13 0 0,0-1-1 0 0,-1 1 1 0 0,1-1-1 0 0,-1 0 1 0 0,0 1 0 0 0,-1-1-1 0 0,1 1 1 0 0,-1-1-1 0 0,0 0 1 0 0,-3 8-1 0 0,-3 7 330 0 0,-13 27-1 0 0,5-14 142 0 0,13-29-417 0 0,1 0 1 0 0,-1 1-1 0 0,1-1 0 0 0,0 0 0 0 0,0 0 0 0 0,0 1 1 0 0,1-1-1 0 0,-1 0 0 0 0,1 1 0 0 0,0-1 1 0 0,1 1-1 0 0,-1-1 0 0 0,1 0 0 0 0,1 7 0 0 0,4 8-48 0 0,-2-15-19 0 0,-1-1-1 0 0,7 7 2 0 0,3-4 0 0 0,-9-4 0 0 0,0 0 0 0 0,18-2 0 0 0,-16 0 9 0 0,-3 0-5 0 0,-1 0 0 0 0,0 0-1 0 0,0 0 1 0 0,0 0 0 0 0,1-1-1 0 0,-1 1 1 0 0,0-1 0 0 0,0 1-1 0 0,0-1 1 0 0,0 0 0 0 0,0 0-1 0 0,0 0 1 0 0,0 0-1 0 0,3-2 1 0 0,-2 1-17 0 0,0 0 0 0 0,1 0 0 0 0,-1 0-1 0 0,0-1 1 0 0,0 1 0 0 0,0-1 0 0 0,-1 0 0 0 0,1 0 0 0 0,-1 0 0 0 0,1 0-1 0 0,-1 0 1 0 0,0 0 0 0 0,0-1 0 0 0,0 1 0 0 0,1-5 0 0 0,-1 2-34 0 0,-1 0 0 0 0,1 0 0 0 0,-1 0 0 0 0,-1 0 0 0 0,1 0 0 0 0,-1 0 0 0 0,0 0 0 0 0,0 0 0 0 0,-2-6 0 0 0,-1-5-59 0 0,-1 0 0 0 0,-1 0-1 0 0,-1 1 1 0 0,0 0 0 0 0,-1 0-1 0 0,-9-14 1 0 0,-17-26-418 0 0,25 40 405 0 0,9 12 102 0 0,0 1-3 0 0,0-9-7 0 0,5-3-27 0 0,-2 12 58 0 0,-2 2-7 0 0,3-2-3 0 0,-1 0 0 0 0,1 0 0 0 0,0 0-1 0 0,0 1 1 0 0,1-1 0 0 0,-1 1 0 0 0,0 0 0 0 0,12-1 0 0 0,3-1 0 0 0,23 0 0 0 0,-31 3 9 0 0,-4 1 12 0 0,0-1-1 0 0,-1 1 1 0 0,1 0 0 0 0,0 1-1 0 0,0 0 1 0 0,-1 0-1 0 0,1 1 1 0 0,0 0 0 0 0,-1 0-1 0 0,1 1 1 0 0,-1 0-1 0 0,0 0 1 0 0,0 0 0 0 0,0 1-1 0 0,-1 0 1 0 0,1 1-1 0 0,-1-1 1 0 0,0 1 0 0 0,0 0-1 0 0,-1 1 1 0 0,1 0 0 0 0,5 8-1 0 0,-9-10 71 0 0,0 0-1 0 0,-1 0 1 0 0,1 0-1 0 0,-1 1 1 0 0,0-1-1 0 0,0 0 1 0 0,-1 1-1 0 0,1-1 1 0 0,-1 0-1 0 0,0 1 1 0 0,-1 6-1 0 0,1-11-81 0 0,-1 13 344 0 0,-1-1 0 0 0,-1 0 0 0 0,-7 25-1 0 0,-1 0 350 0 0,10-35-492 0 0,1 1-4 0 0,0-3-186 0 0,0 1 0 0 0,0-1 0 0 0,0 0 0 0 0,-1 1 0 0 0,1-1 0 0 0,0 0 0 0 0,0 1 0 0 0,0-1 0 0 0,0 0 0 0 0,0 1 0 0 0,0-1 0 0 0,0 1 0 0 0,0-1 0 0 0,1 0 0 0 0,-1 1 0 0 0,0-1 0 0 0,0 0 0 0 0,0 1 0 0 0,0-1 0 0 0,0 0 0 0 0,1 1 0 0 0,-1-1-1 0 0,0 0 1 0 0,0 1 0 0 0,0-1 0 0 0,1 0 0 0 0,-1 1 0 0 0,13-4 83 0 0,-4-1-100 0 0,0-1-1 0 0,-1-1 1 0 0,1 1-1 0 0,-1-1 0 0 0,0 0 1 0 0,-1-1-1 0 0,10-9 1 0 0,15-14-162 0 0,-14 15-78 0 0,0 2 0 0 0,1 0 0 0 0,1 1 0 0 0,27-13 0 0 0,-45 24 208 0 0,1 0-14 0 0,0 0 1 0 0,-1 0-1 0 0,1 0 1 0 0,0 0-1 0 0,0 1 1 0 0,-1-1-1 0 0,1 1 1 0 0,4 0-1 0 0,-7-1 44 0 0,1 1 0 0 0,0 0 0 0 0,0 0 0 0 0,-1 0 0 0 0,1 0 0 0 0,0 0 0 0 0,0 0-1 0 0,-1 0 1 0 0,1 0 0 0 0,0 0 0 0 0,0 0 0 0 0,-1 0 0 0 0,1 1 0 0 0,0-1 0 0 0,0 0 0 0 0,-1 1 0 0 0,1-1 0 0 0,0 0-1 0 0,-1 1 1 0 0,1-1 0 0 0,-1 1 0 0 0,1-1 0 0 0,0 1 0 0 0,-1-1 0 0 0,1 1 0 0 0,0 0 0 0 0,0 1-2 0 0,7 5 22 0 0,-7-5-1 0 0,0-1-1 0 0,0 1 1 0 0,0 0 0 0 0,0 0 0 0 0,-1 0 0 0 0,1 1 0 0 0,0-1-1 0 0,-1 0 1 0 0,1 0 0 0 0,-1 0 0 0 0,0 0 0 0 0,0 3-1 0 0,1-2 38 0 0,-1 9 153 0 0,-1 22 0 0 0,0-26-146 0 0,1 1 0 0 0,0-1-1 0 0,0 0 1 0 0,1 0 0 0 0,2 15 0 0 0,3-10-58 0 0,-5-12-105 0 0,1 1 1 0 0,0-1-1 0 0,0 1 0 0 0,-1-1 1 0 0,1 0-1 0 0,0 1 0 0 0,0-1 0 0 0,0 0 1 0 0,0 0-1 0 0,0-1 0 0 0,1 1 1 0 0,-1 0-1 0 0,0-1 0 0 0,0 1 1 0 0,1-1-1 0 0,-1 0 0 0 0,0 1 0 0 0,4-2 1 0 0,13 2-1011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16.421"/>
    </inkml:context>
    <inkml:brush xml:id="br0">
      <inkml:brushProperty name="width" value="0.05" units="cm"/>
      <inkml:brushProperty name="height" value="0.05" units="cm"/>
      <inkml:brushProperty name="color" value="#E71224"/>
    </inkml:brush>
  </inkml:definitions>
  <inkml:trace contextRef="#ctx0" brushRef="#br0">356 33 13823 0 0,'-38'-13'1439'0'0,"26"9"-774"0"0,1 0 1 0 0,0 1-1 0 0,-1 0 1 0 0,0 1 0 0 0,-13-2-1 0 0,13 4-83 0 0,-1 0 0 0 0,1 1 0 0 0,0 1 0 0 0,0 0 1 0 0,0 0-1 0 0,1 1 0 0 0,-1 0 0 0 0,-15 8 0 0 0,22-8-492 0 0,1 0 0 0 0,0 0 0 0 0,0 0 0 0 0,0 1 0 0 0,0 0 0 0 0,0-1 0 0 0,1 1 0 0 0,0 1 0 0 0,-6 7 0 0 0,9-11-85 0 0,-1 1-1 0 0,0-1 0 0 0,1 1 0 0 0,-1 0 0 0 0,0 0 0 0 0,1 0 1 0 0,-1 0-1 0 0,1-1 0 0 0,0 1 0 0 0,-1 0 0 0 0,1 0 0 0 0,0 0 0 0 0,0 0 0 0 0,0 0 0 0 0,1 0 0 0 0,-1 0 0 0 0,0 0 0 0 0,1 0 0 0 0,-1-1 1 0 0,1 1-1 0 0,-1 0 0 0 0,1 0 0 0 0,0-1 0 0 0,0 1 0 0 0,0 0 0 0 0,0-1 0 0 0,2 3 0 0 0,1 2 4 0 0,0-1 1 0 0,1 0-1 0 0,-1 0 0 0 0,1-1 1 0 0,0 0-1 0 0,7 5 0 0 0,115 77-176 0 0,-119-80 133 0 0,0 0 0 0 0,0 1-1 0 0,-1 1 1 0 0,0-1 0 0 0,-1 1 0 0 0,1 0 0 0 0,-1 1-1 0 0,-1-1 1 0 0,0 1 0 0 0,0 1 0 0 0,0-1-1 0 0,-1 0 1 0 0,-1 1 0 0 0,0 0 0 0 0,0 0-1 0 0,2 16 1 0 0,-4-19 46 0 0,0 0-1 0 0,-1-1 0 0 0,0 1 0 0 0,0-1 1 0 0,0 1-1 0 0,-1 0 0 0 0,0-1 0 0 0,0 1 1 0 0,-1-1-1 0 0,0 1 0 0 0,0-1 1 0 0,0 0-1 0 0,-1 0 0 0 0,0 0 0 0 0,0 0 1 0 0,0 0-1 0 0,-1-1 0 0 0,0 1 1 0 0,0-1-1 0 0,0 0 0 0 0,-1 0 0 0 0,0-1 1 0 0,0 1-1 0 0,0-1 0 0 0,0 0 1 0 0,-8 4-1 0 0,2-3 169 0 0,0 0 0 0 0,0-1 0 0 0,0 0 0 0 0,-1-1 0 0 0,1 0 0 0 0,-1-1 0 0 0,0 0 0 0 0,1-1 1 0 0,-1 0-1 0 0,0-1 0 0 0,0 0 0 0 0,0-1 0 0 0,0-1 0 0 0,1 1 0 0 0,-24-8 0 0 0,32 8-162 0 0,0-1 0 0 0,1 1 0 0 0,-1-1 0 0 0,0 1 0 0 0,1-1 0 0 0,-1 0 0 0 0,1 0 0 0 0,0 0 0 0 0,-1-1 0 0 0,1 1-1 0 0,0 0 1 0 0,0-1 0 0 0,1 1 0 0 0,-1-1 0 0 0,0 0 0 0 0,1 0 0 0 0,-2-2 0 0 0,1-2-222 0 0,0 1 0 0 0,0-1-1 0 0,1 1 1 0 0,0-1 0 0 0,0 1-1 0 0,0-14 1 0 0,2 0-615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3.010"/>
    </inkml:context>
    <inkml:brush xml:id="br0">
      <inkml:brushProperty name="width" value="0.05" units="cm"/>
      <inkml:brushProperty name="height" value="0.05" units="cm"/>
      <inkml:brushProperty name="color" value="#E71224"/>
    </inkml:brush>
  </inkml:definitions>
  <inkml:trace contextRef="#ctx0" brushRef="#br0">25 219 9503 0 0,'-1'2'432'0'0,"1"1"-269"0"0,-2-2-60 0 0,-19 11 5485 0 0,24-11-4846 0 0,5 0-475 0 0,0-1 1 0 0,0 0-1 0 0,0 0 0 0 0,-1-1 0 0 0,1 0 0 0 0,0 0 1 0 0,0-1-1 0 0,-1 0 0 0 0,11-4 0 0 0,71-35 838 0 0,-59 26-950 0 0,-22 11-117 0 0,85-46 169 0 0,-85 45-223 0 0,0 0 0 0 0,-1-1 1 0 0,1 0-1 0 0,-1-1 1 0 0,0 1-1 0 0,-1-1 0 0 0,0-1 1 0 0,9-13-1 0 0,-14 20-11 0 0,0 0 1 0 0,0 0-1 0 0,-1-1 0 0 0,1 1 0 0 0,-1-1 0 0 0,1 1 0 0 0,-1 0 0 0 0,0-1 1 0 0,1 1-1 0 0,-1-1 0 0 0,0 1 0 0 0,0-1 0 0 0,0 1 0 0 0,0-1 1 0 0,0 1-1 0 0,0-1 0 0 0,-1 1 0 0 0,1 0 0 0 0,0-1 0 0 0,-1 1 1 0 0,1-1-1 0 0,-1 1 0 0 0,0 0 0 0 0,1-1 0 0 0,-1 1 0 0 0,0 0 1 0 0,0 0-1 0 0,0 0 0 0 0,0-1 0 0 0,-1 0 0 0 0,1 2 11 0 0,0-1-1 0 0,-1 1 1 0 0,1 0 0 0 0,-1 0-1 0 0,1-1 1 0 0,-1 1 0 0 0,1 0-1 0 0,-1 0 1 0 0,1 0-1 0 0,-1 1 1 0 0,1-1 0 0 0,-1 0-1 0 0,1 1 1 0 0,-1-1 0 0 0,-1 1-1 0 0,-1 0-17 0 0,-7 2 9 0 0,0 0 0 0 0,0 1 0 0 0,0 0 0 0 0,0 1 0 0 0,-14 9 0 0 0,3-1 192 0 0,-28 25 0 0 0,43-32-39 0 0,1 0 0 0 0,0 0-1 0 0,1 0 1 0 0,-1 1 0 0 0,1 0 0 0 0,1 0 0 0 0,-1 0-1 0 0,1 1 1 0 0,0 0 0 0 0,1-1 0 0 0,0 1-1 0 0,0 0 1 0 0,1 1 0 0 0,-3 15 0 0 0,4-17 4 0 0,0-1 0 0 0,1 1 0 0 0,0 0 0 0 0,0 0 0 0 0,1-1 0 0 0,0 1 0 0 0,0 0 0 0 0,0-1 0 0 0,1 1 0 0 0,0-1 0 0 0,0 1 0 0 0,1-1 0 0 0,-1 0 0 0 0,1 0 0 0 0,1 0 0 0 0,-1 0 0 0 0,1 0 0 0 0,0-1 0 0 0,7 7 0 0 0,-7-8-94 0 0,0-1-1 0 0,0 1 1 0 0,0-1-1 0 0,0 0 1 0 0,1 0-1 0 0,0 0 1 0 0,-1-1-1 0 0,1 0 1 0 0,0 0-1 0 0,0 0 0 0 0,1 0 1 0 0,-1-1-1 0 0,9 2 1 0 0,-4-3-16 0 0,1 1 1 0 0,0-2-1 0 0,0 1 0 0 0,-1-1 1 0 0,20-5-1 0 0,-16 1-297 0 0,0 0 0 0 0,-1 0 0 0 0,1-1-1 0 0,-1-1 1 0 0,-1 0 0 0 0,1-1 0 0 0,-1 0 0 0 0,-1-1-1 0 0,20-20 1 0 0,2-7-2417 0 0,-19 15 1216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3.381"/>
    </inkml:context>
    <inkml:brush xml:id="br0">
      <inkml:brushProperty name="width" value="0.05" units="cm"/>
      <inkml:brushProperty name="height" value="0.05" units="cm"/>
      <inkml:brushProperty name="color" value="#E71224"/>
    </inkml:brush>
  </inkml:definitions>
  <inkml:trace contextRef="#ctx0" brushRef="#br0">30 1 8287 0 0,'0'0'3546'0'0,"-1"2"-2573"0"0,-2 15 637 0 0,1 0 1 0 0,0 21-1 0 0,-1 0-346 0 0,1-9-575 0 0,-14 216 2396 0 0,16-202-2997 0 0,1 0-1 0 0,3 0 0 0 0,15 72 0 0 0,-16-101-1031 0 0,1-1-1 0 0,1 1 1 0 0,9 18-1 0 0,-4-13-6126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3.763"/>
    </inkml:context>
    <inkml:brush xml:id="br0">
      <inkml:brushProperty name="width" value="0.05" units="cm"/>
      <inkml:brushProperty name="height" value="0.05" units="cm"/>
      <inkml:brushProperty name="color" value="#E71224"/>
    </inkml:brush>
  </inkml:definitions>
  <inkml:trace contextRef="#ctx0" brushRef="#br0">16 343 9215 0 0,'-2'-2'108'0'0,"0"0"0"0"0,0-1-1 0 0,1 0 1 0 0,-1 1 0 0 0,1-1 0 0 0,-1 0-1 0 0,0-2 1 0 0,2 3-97 0 0,-1 1 1 0 0,1 0-1 0 0,0 0 1 0 0,0 0-1 0 0,0-1 1 0 0,0 1-1 0 0,0 0 1 0 0,0 0-1 0 0,0 0 1 0 0,1-1-1 0 0,-1 1 1 0 0,0 0-1 0 0,1 0 1 0 0,-1 0-1 0 0,1 0 1 0 0,-1 0-1 0 0,1 0 1 0 0,-1 0-1 0 0,1 0 1 0 0,0 0 0 0 0,1-1-1 0 0,19-21 778 0 0,0 2 1 0 0,2 1-1 0 0,1 0 0 0 0,32-19 1 0 0,3-4-745 0 0,-50 36-36 0 0,0 0 1 0 0,0-1 0 0 0,0-1-1 0 0,-1 1 1 0 0,0-2-1 0 0,12-18 1 0 0,-20 27-6 0 0,1 0 1 0 0,0 0 0 0 0,-1 0-1 0 0,1 0 1 0 0,-1 0 0 0 0,0 0-1 0 0,1 0 1 0 0,-1 0 0 0 0,0-1-1 0 0,0 1 1 0 0,1 0 0 0 0,-1 0-1 0 0,0 0 1 0 0,0-1 0 0 0,0 1-1 0 0,-1 0 1 0 0,1 0 0 0 0,0 0-1 0 0,0-1 1 0 0,-1 1 0 0 0,1 0-1 0 0,-1-2 1 0 0,0 2 34 0 0,0-1 1 0 0,-1 1-1 0 0,1 0 0 0 0,0-1 1 0 0,0 1-1 0 0,-1 0 0 0 0,1 0 0 0 0,-1 0 1 0 0,1 0-1 0 0,-1 0 0 0 0,0 0 0 0 0,1 1 1 0 0,-4-2-1 0 0,0 0 152 0 0,-1 1 1 0 0,0 0-1 0 0,1 0 1 0 0,-1 0-1 0 0,0 1 0 0 0,1 0 1 0 0,-1 0-1 0 0,-10 1 1 0 0,8 1 25 0 0,0 1 1 0 0,0-1-1 0 0,0 1 1 0 0,0 0 0 0 0,1 1-1 0 0,-1 0 1 0 0,1 0-1 0 0,0 0 1 0 0,0 1 0 0 0,1 0-1 0 0,-1 1 1 0 0,1-1-1 0 0,0 1 1 0 0,1 1 0 0 0,-1-1-1 0 0,1 1 1 0 0,0 0 0 0 0,1 0-1 0 0,0 0 1 0 0,0 0-1 0 0,1 1 1 0 0,-1 0 0 0 0,-2 13-1 0 0,3-10-79 0 0,1 0 0 0 0,0 0 0 0 0,0 1 0 0 0,2-1-1 0 0,-1 1 1 0 0,1-1 0 0 0,3 19 0 0 0,-1-22-113 0 0,-1 0 0 0 0,2 0-1 0 0,-1-1 1 0 0,1 1 0 0 0,0-1 0 0 0,0 0-1 0 0,1 0 1 0 0,0 0 0 0 0,0 0 0 0 0,1-1-1 0 0,9 11 1 0 0,-10-13-25 0 0,0 0 0 0 0,1-1 0 0 0,-1 0 1 0 0,1 0-1 0 0,0 0 0 0 0,0 0 0 0 0,0-1 0 0 0,0 1 0 0 0,1-1 0 0 0,-1-1 0 0 0,8 3 0 0 0,-3-2-2 0 0,1-1-1 0 0,-1 0 1 0 0,0 0 0 0 0,1-1-1 0 0,12-1 1 0 0,49-7-3413 0 0,88-21-1 0 0,-122 18 1212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4.136"/>
    </inkml:context>
    <inkml:brush xml:id="br0">
      <inkml:brushProperty name="width" value="0.05" units="cm"/>
      <inkml:brushProperty name="height" value="0.05" units="cm"/>
      <inkml:brushProperty name="color" value="#E71224"/>
    </inkml:brush>
  </inkml:definitions>
  <inkml:trace contextRef="#ctx0" brushRef="#br0">196 85 8751 0 0,'0'-2'674'0'0,"-21"-44"806"0"0,20 44-1234 0 0,0 0 0 0 0,1 0 0 0 0,-1 0 1 0 0,0 0-1 0 0,-1 0 0 0 0,1 0 0 0 0,0 1 1 0 0,0-1-1 0 0,-1 0 0 0 0,1 1 1 0 0,-1-1-1 0 0,1 1 0 0 0,-1-1 0 0 0,0 1 1 0 0,1 0-1 0 0,-1-1 0 0 0,0 1 0 0 0,0 0 1 0 0,0 0-1 0 0,0 0 0 0 0,0 1 0 0 0,0-1 1 0 0,0 0-1 0 0,-1 1 0 0 0,1-1 0 0 0,0 1 1 0 0,-2 0-1 0 0,1 0-111 0 0,0 0-1 0 0,0 1 1 0 0,0-1-1 0 0,0 1 1 0 0,0 0 0 0 0,1-1-1 0 0,-1 1 1 0 0,0 0 0 0 0,1 1-1 0 0,-1-1 1 0 0,0 1 0 0 0,1-1-1 0 0,0 1 1 0 0,-1 0-1 0 0,1-1 1 0 0,0 1 0 0 0,0 0-1 0 0,0 1 1 0 0,0-1 0 0 0,-2 3-1 0 0,-7 11 331 0 0,0 1 0 0 0,1 0 0 0 0,1 0 0 0 0,1 1 0 0 0,-7 18 0 0 0,13-28-381 0 0,0 0-1 0 0,0-1 0 0 0,1 1 1 0 0,0 0-1 0 0,0 0 1 0 0,1 0-1 0 0,0 0 0 0 0,1 0 1 0 0,0-1-1 0 0,0 1 0 0 0,0 0 1 0 0,1 0-1 0 0,0-1 0 0 0,1 1 1 0 0,4 10-1 0 0,-4-13-65 0 0,-1-1-1 0 0,1 1 1 0 0,0 0 0 0 0,5 5-1 0 0,6 1-6 0 0,-7-7-26 0 0,-1-1 1 0 0,0-1 0 0 0,1 1-1 0 0,0-1 1 0 0,-1 0-1 0 0,1 0 1 0 0,0-1-1 0 0,0 0 1 0 0,0 0 0 0 0,0-1-1 0 0,0 0 1 0 0,0 0-1 0 0,0-1 1 0 0,0 1-1 0 0,8-3 1 0 0,-5 0-414 0 0,-1 1-1 0 0,0-1 1 0 0,0-1-1 0 0,0 0 1 0 0,0 0-1 0 0,0 0 1 0 0,-1-2-1 0 0,1 1 1 0 0,-2-1-1 0 0,12-9 1 0 0,-2-3-1191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4.895"/>
    </inkml:context>
    <inkml:brush xml:id="br0">
      <inkml:brushProperty name="width" value="0.05" units="cm"/>
      <inkml:brushProperty name="height" value="0.05" units="cm"/>
      <inkml:brushProperty name="color" value="#E71224"/>
    </inkml:brush>
  </inkml:definitions>
  <inkml:trace contextRef="#ctx0" brushRef="#br0">43 6 10135 0 0,'-3'-4'648'0'0,"3"4"-618"0"0,0 0 0 0 0,0 0 0 0 0,0 0 1 0 0,-1 0-1 0 0,1-1 0 0 0,0 1 0 0 0,0 0 0 0 0,0 0 1 0 0,0 0-1 0 0,0 0 0 0 0,0 0 0 0 0,0 0 0 0 0,0 0 0 0 0,0 0 1 0 0,0 0-1 0 0,-1 0 0 0 0,1 0 0 0 0,0 0 0 0 0,0 0 1 0 0,0 0-1 0 0,0-1 0 0 0,0 1 0 0 0,0 0 0 0 0,0 0 1 0 0,-1 0-1 0 0,1 0 0 0 0,0 0 0 0 0,0 0 0 0 0,0 0 0 0 0,0 0 1 0 0,0 0-1 0 0,0 0 0 0 0,0 0 0 0 0,-1 1 0 0 0,1-1 1 0 0,0 0-1 0 0,0 0 0 0 0,0 0 0 0 0,0 0 0 0 0,0 0 1 0 0,0 0-1 0 0,0 0 0 0 0,0 0 0 0 0,-1 0 0 0 0,1 0 0 0 0,0 0 1 0 0,0 0-1 0 0,0 1 0 0 0,-3 5 480 0 0,1 1 0 0 0,0-1 1 0 0,0 1-1 0 0,0 0 0 0 0,1 0 0 0 0,0 0 0 0 0,0 0 1 0 0,1 0-1 0 0,0 10 0 0 0,2 10 637 0 0,8 32 0 0 0,-4-18-238 0 0,3 32 359 0 0,-3 119-1 0 0,-20 74-487 0 0,12-239-715 0 0,1 33-9 0 0,6 59-1 0 0,-3-78-94 0 0,-2-16-782 0 0,0-23 371 0 0,-8-13-8418 0 0,7 9 8283 0 0,-2-5 0 0 0,2 5 164 0 0,-4-10 72 0 0,0 0 1 0 0,0-1 0 0 0,1 1 0 0 0,1-1-1 0 0,-3-24 1 0 0,5 30 431 0 0,0 0-1 0 0,1 0 1 0 0,0 1-1 0 0,0-1 1 0 0,0 0-1 0 0,1 0 1 0 0,0 1-1 0 0,1-1 1 0 0,0 0-1 0 0,0 1 0 0 0,0-1 1 0 0,0 1-1 0 0,5-7 1 0 0,-3 8 112 0 0,-1 1 1 0 0,1-1-1 0 0,0 1 1 0 0,0 1-1 0 0,1-1 0 0 0,-1 0 1 0 0,1 1-1 0 0,0 0 0 0 0,0 0 1 0 0,0 0-1 0 0,0 1 1 0 0,0 0-1 0 0,1 0 0 0 0,10-3 1 0 0,-3 2 113 0 0,-1 1 0 0 0,1 1 1 0 0,0-1-1 0 0,-1 2 0 0 0,22 1 1 0 0,-20 1-95 0 0,0 1 1 0 0,0 0 0 0 0,-1 1 0 0 0,1 0 0 0 0,-1 1 0 0 0,0 0 0 0 0,0 1 0 0 0,17 11-1 0 0,-17-8 67 0 0,1 1-1 0 0,-1 0 1 0 0,-1 0-1 0 0,1 2 1 0 0,-2-1-1 0 0,0 1 1 0 0,10 14-1 0 0,-13-12 23 0 0,0-1 0 0 0,-1 1 0 0 0,0 0 0 0 0,-1 0 0 0 0,6 21 1 0 0,-5-10 378 0 0,-2 0 1 0 0,4 35 0 0 0,-9-58 1008 0 0,-1-14-1292 0 0,0-7-371 0 0,1 0 0 0 0,1-1-1 0 0,1 1 1 0 0,0 0 0 0 0,2 0-1 0 0,0 0 1 0 0,1 0 0 0 0,1 1 0 0 0,12-26-1 0 0,-13 33-114 0 0,0 0-1 0 0,1 1 1 0 0,1-1-1 0 0,0 1 1 0 0,0 1-1 0 0,1-1 0 0 0,1 1 1 0 0,-1 1-1 0 0,1 0 1 0 0,0 0-1 0 0,1 0 1 0 0,0 1-1 0 0,0 1 1 0 0,1 0-1 0 0,0 0 1 0 0,13-4-1 0 0,0 1-53 0 0,2 2-1 0 0,-1 1 1 0 0,1 1-1 0 0,-1 1 1 0 0,1 1-1 0 0,1 1 1 0 0,37 3-1 0 0,-60-1 140 0 0,0 1 0 0 0,-1-1 0 0 0,1 1 0 0 0,0 0 0 0 0,-1 0 0 0 0,1 0 0 0 0,-1 0 0 0 0,1 1 0 0 0,-1-1 0 0 0,0 1 0 0 0,6 3 0 0 0,-1 4 1 0 0,-7-6 4 0 0,0-1 1 0 0,0 0-1 0 0,0 0 0 0 0,0 0 1 0 0,-1 1-1 0 0,1-1 0 0 0,-1 0 1 0 0,0 1-1 0 0,0-1 0 0 0,0 0 1 0 0,0 1-1 0 0,0-1 0 0 0,0 0 1 0 0,0 1-1 0 0,-1-1 0 0 0,1 0 1 0 0,-1 1-1 0 0,0-1 0 0 0,0 0 0 0 0,0 0 1 0 0,0 0-1 0 0,-2 4 0 0 0,-2 2 30 0 0,0 0-1 0 0,-1 0 1 0 0,0-1-1 0 0,-9 9 1 0 0,-49 48 971 0 0,63-62-970 0 0,-1-1-1 0 0,1 1 1 0 0,0 0-1 0 0,-1 0 1 0 0,1-1-1 0 0,0 1 1 0 0,0 0 0 0 0,0 0-1 0 0,1 0 1 0 0,-1 0-1 0 0,0 0 1 0 0,0 3-1 0 0,0-2-25 0 0,1 0 0 0 0,-1 0 0 0 0,1-1 0 0 0,-1 1 0 0 0,1 0 0 0 0,0 0-1 0 0,0 0 1 0 0,0 0 0 0 0,0 0 0 0 0,1 0 0 0 0,-1 0 0 0 0,1-1-1 0 0,0 1 1 0 0,0 0 0 0 0,0 0 0 0 0,0-1 0 0 0,0 1 0 0 0,1 0 0 0 0,-1-1-1 0 0,1 0 1 0 0,0 1 0 0 0,-1-1 0 0 0,1 0 0 0 0,0 0 0 0 0,0 0 0 0 0,4 3-1 0 0,0-1-2 0 0,0-1 0 0 0,0 0 0 0 0,1 0 0 0 0,-1 0 0 0 0,1-1 0 0 0,-1 0 0 0 0,1 0 0 0 0,7 1-1 0 0,-5-2-3 0 0,0 1-1 0 0,0-2 0 0 0,0 1 0 0 0,0-1 0 0 0,1-1 1 0 0,-1 0-1 0 0,0 0 0 0 0,10-3 0 0 0,-6 0-1 0 0,-2-3 0 0 0,-4-5 0 0 0,-4 0 0 0 0,-4 7 0 0 0,0 0 0 0 0,0 0 1 0 0,-1 0-1 0 0,1 0 0 0 0,-1 0 0 0 0,0 0 0 0 0,0 0 0 0 0,-1 1 1 0 0,1-1-1 0 0,-4-4 0 0 0,-10-20-14 0 0,-15-29-117 0 0,23 46 55 0 0,1 0-1 0 0,1-1 1 0 0,0-1 0 0 0,0 1-1 0 0,-5-22 1 0 0,11 33 68 0 0,-1 0-1 0 0,1 0 1 0 0,0 0 0 0 0,0 0-1 0 0,0-1 1 0 0,0 1 0 0 0,0 0 0 0 0,0 0-1 0 0,1 0 1 0 0,-1-1 0 0 0,1 1 0 0 0,-1 0-1 0 0,1 0 1 0 0,0 0 0 0 0,0 0 0 0 0,0 0-1 0 0,2-3 1 0 0,-1 3-2 0 0,1-1 1 0 0,-1 0-1 0 0,1 1 0 0 0,-1 0 0 0 0,1 0 1 0 0,0-1-1 0 0,0 2 0 0 0,0-1 0 0 0,0 0 0 0 0,4-1 1 0 0,4-1-8 0 0,0 1 1 0 0,0 0-1 0 0,0 0 1 0 0,0 2 0 0 0,22-2-1 0 0,-25 2 10 0 0,0 1 0 0 0,1 0-1 0 0,-1 1 1 0 0,1 0 0 0 0,-1 0-1 0 0,0 0 1 0 0,0 1 0 0 0,1 1-1 0 0,-2 0 1 0 0,1 0 0 0 0,0 0 0 0 0,0 1-1 0 0,-1 0 1 0 0,0 0 0 0 0,0 1-1 0 0,8 6 1 0 0,-7-4 12 0 0,-1 0 1 0 0,0 0-1 0 0,-1 1 0 0 0,0 0 1 0 0,0 0-1 0 0,-1 0 0 0 0,0 1 1 0 0,0-1-1 0 0,6 17 0 0 0,-3-3 414 0 0,8 31 0 0 0,-16-50-346 0 0,3-2-4 0 0,10 1-54 0 0,-8-2-17 0 0,0 0 0 0 0,0-1 0 0 0,0 1 0 0 0,0-1 0 0 0,0-1 0 0 0,0 1 0 0 0,0-1 0 0 0,0 1 0 0 0,0-2 0 0 0,8-4 0 0 0,4-4-23 0 0,24-19 1 0 0,-9 6-9 0 0,16-8-159 0 0,-36 25 128 0 0,-1 5 11 0 0,-1 5 59 0 0,-9-2 12 0 0,0 0 0 0 0,0 0-1 0 0,0 0 1 0 0,0 0 0 0 0,0 0-1 0 0,0 0 1 0 0,-1 0 0 0 0,1 0-1 0 0,0 0 1 0 0,-1 0-1 0 0,1 0 1 0 0,0 0 0 0 0,-1 1-1 0 0,1 0 1 0 0,6 22 143 0 0,-5-18-115 0 0,0 0-68 0 0,0-1 0 0 0,0 1-1 0 0,0-1 1 0 0,1 1 0 0 0,0-1-1 0 0,0 0 1 0 0,0 0 0 0 0,1 0-1 0 0,0 0 1 0 0,0-1 0 0 0,0 1-1 0 0,0-1 1 0 0,1 0-1 0 0,-1 0 1 0 0,1-1 0 0 0,0 0-1 0 0,0 1 1 0 0,1-2 0 0 0,-1 1-1 0 0,0 0 1 0 0,1-1 0 0 0,0 0-1 0 0,-1-1 1 0 0,1 1 0 0 0,0-1-1 0 0,0 0 1 0 0,0 0 0 0 0,0-1-1 0 0,9 0 1 0 0,11-1-1333 0 0,0-1-69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5.297"/>
    </inkml:context>
    <inkml:brush xml:id="br0">
      <inkml:brushProperty name="width" value="0.05" units="cm"/>
      <inkml:brushProperty name="height" value="0.05" units="cm"/>
      <inkml:brushProperty name="color" value="#E71224"/>
    </inkml:brush>
  </inkml:definitions>
  <inkml:trace contextRef="#ctx0" brushRef="#br0">456 115 15199 0 0,'-39'-35'1196'0'0,"-15"-12"-617"0"0,47 42-270 0 0,0 1 0 0 0,-1 0 1 0 0,1 1-1 0 0,-1-1 0 0 0,0 2 0 0 0,0-1 1 0 0,0 1-1 0 0,-1 0 0 0 0,1 0 0 0 0,0 1 1 0 0,-1 0-1 0 0,1 1 0 0 0,-1 0 1 0 0,1 0-1 0 0,-13 3 0 0 0,12-2-121 0 0,0 1 0 0 0,0 0 0 0 0,0 1 0 0 0,0 0-1 0 0,0 0 1 0 0,1 1 0 0 0,-1 0 0 0 0,1 0 0 0 0,0 1 0 0 0,0 0 0 0 0,1 1 0 0 0,0 0 0 0 0,-12 12-1 0 0,16-15-164 0 0,0 1 0 0 0,0-1-1 0 0,1 1 1 0 0,-1 0-1 0 0,1 0 1 0 0,0 0 0 0 0,0 0-1 0 0,1 0 1 0 0,-1 0-1 0 0,1 1 1 0 0,0-1 0 0 0,0 1-1 0 0,0-1 1 0 0,1 1-1 0 0,0-1 1 0 0,0 1 0 0 0,0-1-1 0 0,0 1 1 0 0,1-1-1 0 0,-1 1 1 0 0,1-1-1 0 0,0 0 1 0 0,0 1 0 0 0,1-1-1 0 0,0 0 1 0 0,-1 0-1 0 0,1 0 1 0 0,1 0 0 0 0,-1 0-1 0 0,0 0 1 0 0,1 0-1 0 0,0-1 1 0 0,0 0 0 0 0,3 4-1 0 0,19 11-22 0 0,0-2 0 0 0,1 0 0 0 0,38 16 0 0 0,15 9 0 0 0,-47-21-16 0 0,-1 1 0 0 0,-2 1 0 0 0,37 35 0 0 0,-63-54 16 0 0,0 0 0 0 0,1 1 0 0 0,-1-1 0 0 0,-1 1 0 0 0,1 0 0 0 0,0 0 0 0 0,-1 0 0 0 0,0 0 0 0 0,0 1 0 0 0,0-1 0 0 0,1 6 0 0 0,-2-8 0 0 0,-1 0 0 0 0,0 1 0 0 0,0-1 0 0 0,0 0 0 0 0,0 0 0 0 0,0 0 0 0 0,0 0 0 0 0,0 1 0 0 0,-1-1 0 0 0,1 0 0 0 0,-1 0 0 0 0,0 0 0 0 0,1 0 0 0 0,-1 0 0 0 0,0 0 0 0 0,0 0 0 0 0,0 0 0 0 0,-1 0 0 0 0,1-1 0 0 0,0 1 0 0 0,-1 0 0 0 0,1-1 0 0 0,-1 1 0 0 0,1-1 0 0 0,-1 0 0 0 0,-3 3 0 0 0,-2 0 27 0 0,-1 0 0 0 0,1 0 0 0 0,-1-1 0 0 0,1 0 0 0 0,-1-1 0 0 0,0 1 0 0 0,0-2 0 0 0,0 1 0 0 0,-1-1 0 0 0,-8 0 0 0 0,-14 0 195 0 0,-39-3 0 0 0,68 1-215 0 0,-28-1 317 0 0,0-2 0 0 0,-37-9-1 0 0,50 9-221 0 0,0-2 0 0 0,1 0 0 0 0,-1-1 0 0 0,1 0 0 0 0,-18-12 0 0 0,32 17-103 0 0,-4-1 12 0 0,1-1-1 0 0,0 1 1 0 0,-10-10 0 0 0,14 12-68 0 0,0 0 0 0 0,0 0 0 0 0,0-1 0 0 0,0 1 1 0 0,0-1-1 0 0,0 1 0 0 0,1-1 0 0 0,-1 1 0 0 0,0-1 0 0 0,1 1 0 0 0,-1-1 0 0 0,1 0 0 0 0,0 1 1 0 0,0-1-1 0 0,-1 0 0 0 0,1 1 0 0 0,0-1 0 0 0,1-3 0 0 0,2 0-2206 0 0,10-7-6542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5.934"/>
    </inkml:context>
    <inkml:brush xml:id="br0">
      <inkml:brushProperty name="width" value="0.05" units="cm"/>
      <inkml:brushProperty name="height" value="0.05" units="cm"/>
      <inkml:brushProperty name="color" value="#E71224"/>
    </inkml:brush>
  </inkml:definitions>
  <inkml:trace contextRef="#ctx0" brushRef="#br0">170 1 9671 0 0,'-14'0'1031'0'0,"11"1"-646"0"0,1 0 0 0 0,0 0 1 0 0,-1 0-1 0 0,1 0 0 0 0,0 0 0 0 0,0 1 0 0 0,0-1 1 0 0,0 1-1 0 0,0-1 0 0 0,0 1 0 0 0,0 0 0 0 0,1 0 1 0 0,-1 0-1 0 0,1 0 0 0 0,-1 0 0 0 0,1 0 0 0 0,0 0 1 0 0,0 0-1 0 0,-2 4 0 0 0,0 0 412 0 0,-14 28 953 0 0,1 1 1 0 0,-12 42-1 0 0,2-5-802 0 0,20-59-807 0 0,2-1 0 0 0,-1 1 1 0 0,2-1-1 0 0,0 1 0 0 0,0 1 1 0 0,0 13-1 0 0,3-23-74 0 0,4 7-54 0 0,-4-10-19 0 0,1 0 1 0 0,-1 0-1 0 0,1 0 0 0 0,-1 0 0 0 0,1-1 1 0 0,-1 1-1 0 0,1 0 0 0 0,-1 0 0 0 0,1-1 1 0 0,0 1-1 0 0,0 0 0 0 0,0 0 0 0 0,2 0-91 0 0,-1 0 0 0 0,1-1 0 0 0,-1 1 0 0 0,1-1 0 0 0,0 0 0 0 0,-1 1 0 0 0,1-1 0 0 0,-1 0 0 0 0,1-1 0 0 0,4 0 0 0 0,26-6-7267 0 0,-13-1-370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6.294"/>
    </inkml:context>
    <inkml:brush xml:id="br0">
      <inkml:brushProperty name="width" value="0.05" units="cm"/>
      <inkml:brushProperty name="height" value="0.05" units="cm"/>
      <inkml:brushProperty name="color" value="#E71224"/>
    </inkml:brush>
  </inkml:definitions>
  <inkml:trace contextRef="#ctx0" brushRef="#br0">255 31 15463 0 0,'0'0'706'0'0,"-1"-2"-12"0"0,-3-6-448 0 0,-4-1-68 0 0,5 7 16 0 0,1 1 0 0 0,0-1-1 0 0,-1 1 1 0 0,1 0 0 0 0,-1 0-1 0 0,1 0 1 0 0,-1 0 0 0 0,0 1 0 0 0,1-1-1 0 0,-1 1 1 0 0,0-1 0 0 0,1 1-1 0 0,-1 0 1 0 0,0 0 0 0 0,0 0-1 0 0,1 1 1 0 0,-1-1 0 0 0,0 1 0 0 0,1-1-1 0 0,-1 1 1 0 0,0 0 0 0 0,1 0-1 0 0,-1 0 1 0 0,-2 2 0 0 0,-2 0 80 0 0,1 1 1 0 0,-1 0-1 0 0,1 0 1 0 0,0 0-1 0 0,0 1 1 0 0,0 0-1 0 0,-8 9 1 0 0,8-6-111 0 0,0 0 0 0 0,0 0 0 0 0,0 1 1 0 0,1 0-1 0 0,1 0 0 0 0,-5 12 0 0 0,7-16-124 0 0,0 1-1 0 0,1 0 1 0 0,-1-1-1 0 0,1 1 1 0 0,1 0-1 0 0,-1 0 1 0 0,1 0-1 0 0,0 0 1 0 0,1 0-1 0 0,-1-1 0 0 0,1 1 1 0 0,2 7-1 0 0,-2-10-38 0 0,0 0 0 0 0,0 0 0 0 0,1 0-1 0 0,-1-1 1 0 0,1 1 0 0 0,-1 0-1 0 0,1-1 1 0 0,0 1 0 0 0,0-1 0 0 0,0 1-1 0 0,0-1 1 0 0,1 0 0 0 0,-1 0-1 0 0,1 0 1 0 0,-1 0 0 0 0,1-1-1 0 0,3 3 1 0 0,5 1-1 0 0,0-1 0 0 0,1 0 0 0 0,14 3-1 0 0,11 4 0 0 0,-29-7-8 0 0,0-1 0 0 0,-1 1 0 0 0,0 1 0 0 0,1-1 0 0 0,-2 1 1 0 0,1 0-1 0 0,-1 1 0 0 0,1 0 0 0 0,-2 0 0 0 0,1 0 0 0 0,-1 1 0 0 0,8 11 0 0 0,-11-15 6 0 0,0 0-1 0 0,-1 0 1 0 0,1 0-1 0 0,-1 0 1 0 0,1 0-1 0 0,-1 1 0 0 0,0-1 1 0 0,-1 0-1 0 0,1 1 1 0 0,0-1-1 0 0,-1 1 1 0 0,0-1-1 0 0,0 1 1 0 0,0-1-1 0 0,0 1 1 0 0,-1-1-1 0 0,1 0 1 0 0,-1 1-1 0 0,0-1 1 0 0,0 1-1 0 0,0-1 1 0 0,0 0-1 0 0,0 0 1 0 0,-1 0-1 0 0,0 0 1 0 0,1 0-1 0 0,-1 0 1 0 0,0 0-1 0 0,-1 0 1 0 0,1-1-1 0 0,0 1 1 0 0,-6 3-1 0 0,2-1 22 0 0,-1 0-1 0 0,-1 0 1 0 0,1-1 0 0 0,-1 0-1 0 0,0 0 1 0 0,0-1-1 0 0,0 0 1 0 0,0 0-1 0 0,0-1 1 0 0,-1 0 0 0 0,1-1-1 0 0,-1 1 1 0 0,1-2-1 0 0,-1 1 1 0 0,1-1 0 0 0,-1-1-1 0 0,0 1 1 0 0,1-1-1 0 0,-14-4 1 0 0,17 3-3 0 0,1 0 0 0 0,-1 0-1 0 0,1-1 1 0 0,-1 0 0 0 0,1 0 0 0 0,0 0-1 0 0,0 0 1 0 0,-6-8 0 0 0,-28-34-809 0 0,32 37 284 0 0,-10-13-895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6.652"/>
    </inkml:context>
    <inkml:brush xml:id="br0">
      <inkml:brushProperty name="width" value="0.05" units="cm"/>
      <inkml:brushProperty name="height" value="0.05" units="cm"/>
      <inkml:brushProperty name="color" value="#E71224"/>
    </inkml:brush>
  </inkml:definitions>
  <inkml:trace contextRef="#ctx0" brushRef="#br0">0 1 15551 0 0,'0'0'1680'0'0,"13"8"-6256"0"0,-1-3-944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8.514"/>
    </inkml:context>
    <inkml:brush xml:id="br0">
      <inkml:brushProperty name="width" value="0.05" units="cm"/>
      <inkml:brushProperty name="height" value="0.05" units="cm"/>
      <inkml:brushProperty name="color" value="#E71224"/>
    </inkml:brush>
  </inkml:definitions>
  <inkml:trace contextRef="#ctx0" brushRef="#br0">6 220 5063 0 0,'0'0'799'0'0,"-5"11"5972"0"0,4 6-4969 0 0,2-1 0 0 0,-1 1 0 0 0,5 21 0 0 0,1 19 348 0 0,2 24 102 0 0,-1-28-296 0 0,-6-50-1811 0 0,-3-15-74 0 0,-2-13-86 0 0,2 13-14 0 0,0 1-1 0 0,1-1 1 0 0,0 0-1 0 0,1 0 1 0 0,2-23-1 0 0,0 19-27 0 0,4-18-230 0 0,15-55-1 0 0,-19 80 253 0 0,1 1 1 0 0,1-1-1 0 0,-1 1 1 0 0,1 0 0 0 0,1 0-1 0 0,0 0 1 0 0,0 0-1 0 0,0 1 1 0 0,1 0 0 0 0,0 0-1 0 0,10-9 1 0 0,8 1 21 0 0,-12 13 14 0 0,-5 1 0 0 0,4 1 74 0 0,0 0 0 0 0,0 1 0 0 0,0 0-1 0 0,0 0 1 0 0,0 1 0 0 0,0 1 0 0 0,20 7 0 0 0,8 1 102 0 0,-25-8-149 0 0,0 0 1 0 0,0-2-1 0 0,-1 1 0 0 0,1-2 1 0 0,0 0-1 0 0,0-1 0 0 0,0 0 1 0 0,0-1-1 0 0,-1-1 0 0 0,1 0 0 0 0,-1 0 1 0 0,15-7-1 0 0,-13 4-29 0 0,2 0-9 0 0,31-16-1 0 0,-43 20 8 0 0,0-1 0 0 0,-1-1 1 0 0,1 1-1 0 0,-1 0 0 0 0,0-1 0 0 0,0 0 0 0 0,0 0 0 0 0,0 0 0 0 0,-1-1 1 0 0,6-8-1 0 0,-9 12-2 0 0,1-1 1 0 0,0 0 0 0 0,0 0-1 0 0,-1 0 1 0 0,1 1-1 0 0,-1-1 1 0 0,0 0-1 0 0,0 0 1 0 0,1 0 0 0 0,-1 0-1 0 0,0 0 1 0 0,-1 0-1 0 0,1 0 1 0 0,0 0 0 0 0,-1-2-1 0 0,1 3 3 0 0,0 0 0 0 0,0 0 0 0 0,-1 0 0 0 0,1 0 0 0 0,0 0 0 0 0,-1 0 1 0 0,1 1-1 0 0,0-1 0 0 0,-1 0 0 0 0,1 0 0 0 0,-1 0 0 0 0,1 0 0 0 0,-1 1 0 0 0,0-1 0 0 0,1 0 0 0 0,-1 1 0 0 0,0-1 0 0 0,0 0 0 0 0,1 1 0 0 0,-1-1 0 0 0,0 1 0 0 0,0-1 1 0 0,0 1-1 0 0,0-1 0 0 0,0 1 0 0 0,1 0 0 0 0,-1-1 0 0 0,-1 1 0 0 0,0 0-7 0 0,-2-1 8 0 0,1 1 0 0 0,-1-1 0 0 0,1 1 0 0 0,-1 0 1 0 0,0 1-1 0 0,1-1 0 0 0,-1 1 0 0 0,1-1 0 0 0,-1 1 0 0 0,1 0 1 0 0,0 0-1 0 0,-1 1 0 0 0,-5 2 0 0 0,-1 1 1 0 0,1 1 1 0 0,-1 0-1 0 0,-9 8 0 0 0,8-4 39 0 0,0 0 0 0 0,0 1 1 0 0,1 1-1 0 0,1-1 0 0 0,0 2 0 0 0,1-1 0 0 0,0 1 0 0 0,0 0 1 0 0,2 1-1 0 0,0 0 0 0 0,0 0 0 0 0,1 0 0 0 0,1 0 0 0 0,0 1 0 0 0,1 0 1 0 0,1 0-1 0 0,0 0 0 0 0,1 19 0 0 0,2-27-8 0 0,-1 0 0 0 0,2 1 0 0 0,-1-1 1 0 0,1 0-1 0 0,0 0 0 0 0,0 0 0 0 0,1-1 0 0 0,0 1 0 0 0,0-1 0 0 0,1 1 0 0 0,0-1 1 0 0,0 0-1 0 0,0 0 0 0 0,8 7 0 0 0,-6-7-22 0 0,0 0 0 0 0,1 0 0 0 0,0-1 0 0 0,1 0 0 0 0,-1 0 1 0 0,1-1-1 0 0,0 0 0 0 0,0 0 0 0 0,0-1 0 0 0,1 0 0 0 0,13 3 0 0 0,9-1-374 0 0,1-1-1 0 0,41 1 1 0 0,18-6-3130 0 0,-38-1-4882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9.062"/>
    </inkml:context>
    <inkml:brush xml:id="br0">
      <inkml:brushProperty name="width" value="0.05" units="cm"/>
      <inkml:brushProperty name="height" value="0.05" units="cm"/>
      <inkml:brushProperty name="color" value="#E71224"/>
    </inkml:brush>
  </inkml:definitions>
  <inkml:trace contextRef="#ctx0" brushRef="#br0">504 672 15263 0 0,'-84'-78'4602'0'0,"83"77"-4399"0"0,-1 0 0 0 0,0 0 1 0 0,1 0-1 0 0,-1 1 0 0 0,0-1 1 0 0,0 0-1 0 0,1 1 0 0 0,-1-1 1 0 0,0 1-1 0 0,0 0 0 0 0,0 0 1 0 0,0 0-1 0 0,0 0 0 0 0,-1 0 1 0 0,-28 5 285 0 0,9 1-225 0 0,1 2-1 0 0,0 0 0 0 0,1 1 0 0 0,-1 2 1 0 0,2 0-1 0 0,-26 19 0 0 0,22-13 126 0 0,1 1 0 0 0,1 1 0 0 0,1 1-1 0 0,-29 38 1 0 0,40-47-254 0 0,1 0 1 0 0,1 1-1 0 0,0 0 1 0 0,1 1-1 0 0,-5 13 1 0 0,9-22-112 0 0,1 0 0 0 0,0 1 0 0 0,-1-1 0 0 0,1 0 0 0 0,1 1 1 0 0,-1-1-1 0 0,1 1 0 0 0,-1-1 0 0 0,1 1 0 0 0,1-1 0 0 0,-1 1 1 0 0,1-1-1 0 0,-1 1 0 0 0,1-1 0 0 0,1 0 0 0 0,-1 1 1 0 0,1-1-1 0 0,-1 0 0 0 0,4 5 0 0 0,-1-5-18 0 0,0 0-1 0 0,0 0 1 0 0,0-1 0 0 0,0 0 0 0 0,1 0-1 0 0,-1 0 1 0 0,1 0 0 0 0,0-1-1 0 0,0 0 1 0 0,0 0 0 0 0,0 0 0 0 0,0 0-1 0 0,9 1 1 0 0,0-3-6 0 0,0 0 0 0 0,0 0 0 0 0,-1-2 0 0 0,1 1 0 0 0,0-2 0 0 0,15-4 0 0 0,-20 3 0 0 0,0 0 0 0 0,0-1 0 0 0,0 0 0 0 0,13-10 0 0 0,0 1-15 0 0,-16 9-16 0 0,0 0 0 0 0,1 0 0 0 0,-2-1 0 0 0,1 0 0 0 0,-1 0 0 0 0,0 0 0 0 0,0 0 0 0 0,0-1 0 0 0,-1 0 0 0 0,5-10 0 0 0,3-10-139 0 0,12-40-1 0 0,24-126-128 0 0,-14-3-5 0 0,-21 103 135 0 0,37-193-578 0 0,-45 262 760 0 0,-4 23 66 0 0,-1 3 57 0 0,3 19 50 0 0,-1-1 0 0 0,-1 1 0 0 0,-2 29 0 0 0,1-10 66 0 0,-4 151 627 0 0,6 170-6 0 0,-1-339-696 0 0,2 0 0 0 0,0 1 1 0 0,1-2-1 0 0,12 35 0 0 0,-14-49-383 0 0,1-1 1 0 0,0 0-1 0 0,1 0 0 0 0,-1-1 1 0 0,1 1-1 0 0,0-1 0 0 0,0 0 1 0 0,7 7-1 0 0,-7-9-635 0 0,0 0 0 0 0,1 1-1 0 0,-1-1 1 0 0,1-1 0 0 0,0 1 0 0 0,-1-1-1 0 0,1 0 1 0 0,0 0 0 0 0,0 0 0 0 0,1-1-1 0 0,8 2 1 0 0,3-1-7043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9.497"/>
    </inkml:context>
    <inkml:brush xml:id="br0">
      <inkml:brushProperty name="width" value="0.05" units="cm"/>
      <inkml:brushProperty name="height" value="0.05" units="cm"/>
      <inkml:brushProperty name="color" value="#E71224"/>
    </inkml:brush>
  </inkml:definitions>
  <inkml:trace contextRef="#ctx0" brushRef="#br0">79 96 10135 0 0,'-2'-1'81'0'0,"0"-1"-1"0"0,1 1 0 0 0,-1-1 0 0 0,0 0 0 0 0,0 1 0 0 0,1-1 0 0 0,-1 0 1 0 0,1 0-1 0 0,-1 0 0 0 0,1 0 0 0 0,0 0 0 0 0,0 0 0 0 0,0 0 1 0 0,0-1-1 0 0,0 1 0 0 0,-6-13 9803 0 0,6 15-9475 0 0,1 0-219 0 0,-1 0-1 0 0,0 0 1 0 0,1 0-1 0 0,-1 0 0 0 0,1 0 1 0 0,-1 0-1 0 0,1 0 0 0 0,-1 0 1 0 0,0 1-1 0 0,1-1 0 0 0,-1 0 1 0 0,1 0-1 0 0,-1 1 0 0 0,1-1 1 0 0,-1 0-1 0 0,1 1 0 0 0,-1 0 1 0 0,-15 17 885 0 0,12-11-781 0 0,1 1 0 0 0,0-1 0 0 0,0 1 0 0 0,1 0 0 0 0,0 0-1 0 0,-2 14 1 0 0,4-20-262 0 0,0 0 0 0 0,0 0-1 0 0,0 0 1 0 0,1 0-1 0 0,-1 0 1 0 0,0 0 0 0 0,1 0-1 0 0,0 0 1 0 0,-1 0-1 0 0,1 0 1 0 0,0 0 0 0 0,2 3-1 0 0,-1-2-20 0 0,7 9 5 0 0,-6-10-11 0 0,0 0-1 0 0,0 0 1 0 0,0 0-1 0 0,0-1 1 0 0,0 1-1 0 0,1-1 1 0 0,-1 0-1 0 0,1 0 1 0 0,-1 0-1 0 0,1 0 1 0 0,-1-1-1 0 0,1 0 1 0 0,0 1-1 0 0,-1-1 1 0 0,1 0-1 0 0,-1-1 0 0 0,1 1 1 0 0,-1-1-1 0 0,6-1 1 0 0,7-2-6 0 0,-1-1-1 0 0,-1 0 1 0 0,16-9-1 0 0,-22 11 7 0 0,-1-1-69 0 0,1 1-1 0 0,-1-1 1 0 0,0-1 0 0 0,0 0-1 0 0,0 1 1 0 0,-1-2 0 0 0,0 1-1 0 0,0-1 1 0 0,5-7 0 0 0,-7 9-11 0 0,1-1-45 0 0,-1 1 0 0 0,0-1-1 0 0,-1 0 1 0 0,1 0-1 0 0,-1-1 1 0 0,0 1 0 0 0,0-1-1 0 0,2-7 1 0 0,0 0-26 0 0,-4 9 94 0 0,0 0 1 0 0,1 0-1 0 0,-1 0 1 0 0,-1 0-1 0 0,1 0 1 0 0,-1 0 0 0 0,1-9-1 0 0,-7 37 249 0 0,6-12-62 0 0,2 0 0 0 0,-1 0-1 0 0,2 0 1 0 0,0 0 0 0 0,0-1-1 0 0,9 22 1 0 0,-10-29-106 0 0,0-1-1 0 0,0 0 0 0 0,0 1 1 0 0,1-1-1 0 0,-1 0 1 0 0,1 0-1 0 0,4 4 0 0 0,-2-2-11 0 0,9 6 26 0 0,-5-7-41 0 0,0 0 0 0 0,0 0 0 0 0,0-1 0 0 0,0 0 0 0 0,1-1 0 0 0,-1 0-1 0 0,1 0 1 0 0,0-1 0 0 0,-1-1 0 0 0,1 1 0 0 0,0-2 0 0 0,-1 1 0 0 0,1-1-1 0 0,18-5 1 0 0,8-3-1202 0 0,0-3 0 0 0,53-23 0 0 0,-45 16-1432 0 0,6-4-1962 0 0,-28 8-1816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39.865"/>
    </inkml:context>
    <inkml:brush xml:id="br0">
      <inkml:brushProperty name="width" value="0.05" units="cm"/>
      <inkml:brushProperty name="height" value="0.05" units="cm"/>
      <inkml:brushProperty name="color" value="#E71224"/>
    </inkml:brush>
  </inkml:definitions>
  <inkml:trace contextRef="#ctx0" brushRef="#br0">150 48 12295 0 0,'-1'-1'563'0'0,"-8"-17"181"0"0,8 16-551 0 0,0 0-1 0 0,0 0 1 0 0,0 0-1 0 0,0 1 1 0 0,0-1-1 0 0,0 0 1 0 0,-1 1-1 0 0,1-1 1 0 0,-1 1 0 0 0,1-1-1 0 0,-1 1 1 0 0,0 0-1 0 0,0 0 1 0 0,1 0-1 0 0,-1-1 1 0 0,0 2-1 0 0,0-1 1 0 0,-2-1-1 0 0,2 2 74 0 0,-1 0-1 0 0,1 0 1 0 0,0 0-1 0 0,0 0 1 0 0,0 1-1 0 0,-1-1 0 0 0,1 0 1 0 0,0 1-1 0 0,0 0 1 0 0,0-1-1 0 0,0 1 0 0 0,0 0 1 0 0,0 0-1 0 0,0 0 1 0 0,0 0-1 0 0,0 1 0 0 0,-2 1 1 0 0,-1 1 14 0 0,1 0 0 0 0,0 1 0 0 0,0-1 0 0 0,0 1 0 0 0,0 0 0 0 0,1 0 0 0 0,-1 0 0 0 0,1 0 0 0 0,1 1 0 0 0,-1-1 0 0 0,1 1 1 0 0,-2 7-1 0 0,-3 10 393 0 0,-5 41 0 0 0,10-51-464 0 0,1-4-133 0 0,0 0 1 0 0,1 1-1 0 0,0-1 0 0 0,0 0 1 0 0,1 0-1 0 0,3 16 1 0 0,-3-21-68 0 0,0 1 1 0 0,0-1 0 0 0,1 1 0 0 0,0-1-1 0 0,0 0 1 0 0,0 0 0 0 0,0 0 0 0 0,1 0-1 0 0,-1 0 1 0 0,1 0 0 0 0,0 0-1 0 0,0-1 1 0 0,0 0 0 0 0,1 1 0 0 0,3 2-1 0 0,-4-5-7 0 0,0 1 0 0 0,1 0 0 0 0,-1-1 0 0 0,1 0-1 0 0,-1 0 1 0 0,1 0 0 0 0,-1 0 0 0 0,1-1-1 0 0,-1 1 1 0 0,1-1 0 0 0,0 0 0 0 0,-1 0-1 0 0,1 0 1 0 0,0 0 0 0 0,-1-1 0 0 0,7-1 0 0 0,4-2-508 0 0,0-1 0 0 0,24-11 0 0 0,-36 15 344 0 0,20-9-1872 0 0,-1-2-3928 0 0,0-2-1926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40.242"/>
    </inkml:context>
    <inkml:brush xml:id="br0">
      <inkml:brushProperty name="width" value="0.05" units="cm"/>
      <inkml:brushProperty name="height" value="0.05" units="cm"/>
      <inkml:brushProperty name="color" value="#E71224"/>
    </inkml:brush>
  </inkml:definitions>
  <inkml:trace contextRef="#ctx0" brushRef="#br0">88 6 15199 0 0,'0'0'1172'0'0,"-2"-1"-765"0"0,-4-2-275 0 0,4 2 311 0 0,1 3-305 0 0,-1-1 1 0 0,1 1 0 0 0,-1 0 0 0 0,1 0 0 0 0,0 0-1 0 0,0 0 1 0 0,0 0 0 0 0,0 0 0 0 0,0 0 0 0 0,1 0 0 0 0,-2 5-1 0 0,2-6-62 0 0,-5 24 646 0 0,1 0 1 0 0,1 0-1 0 0,1 0 1 0 0,2 42-1 0 0,1-10 115 0 0,-31 349 1890 0 0,14-229-2563 0 0,13-150-338 0 0,2-1 1 0 0,1 1-1 0 0,1-1 1 0 0,1 0-1 0 0,1 1 1 0 0,2-1-1 0 0,13 46 1 0 0,-12-57-4091 0 0,-14-41-11389 0 0,4 13 16873 0 0,-1-2-631 0 0,1 0 0 0 0,1 0 0 0 0,0-1 0 0 0,1 1 0 0 0,1-1 1 0 0,0 0-1 0 0,1 0 0 0 0,1 1 0 0 0,3-21 0 0 0,-3 27-207 0 0,1-1 0 0 0,1 1-1 0 0,0 0 1 0 0,0 0 0 0 0,1 0 0 0 0,0 0-1 0 0,0 0 1 0 0,1 1 0 0 0,0 0 0 0 0,1 0-1 0 0,-1 0 1 0 0,2 1 0 0 0,-1 0 0 0 0,1 0-1 0 0,0 1 1 0 0,11-9 0 0 0,1 3-84 0 0,-1 0 0 0 0,2 2 0 0 0,0 0 0 0 0,27-9 0 0 0,-37 15-171 0 0,2 1-1 0 0,-1 0 0 0 0,0 1 0 0 0,0 0 0 0 0,1 1 0 0 0,-1 0 0 0 0,1 1 0 0 0,-1 0 0 0 0,1 1 0 0 0,11 2 0 0 0,-17-2-9 0 0,-1 0 1 0 0,0 1-1 0 0,0-1 0 0 0,0 1 0 0 0,0 0 0 0 0,0 1 1 0 0,-1-1-1 0 0,1 1 0 0 0,-1 0 0 0 0,7 6 0 0 0,-8-7-37 0 0,-1 1-1 0 0,0-1 1 0 0,0 1-1 0 0,0 0 1 0 0,0 0-1 0 0,0-1 1 0 0,0 1-1 0 0,-1 1 1 0 0,0-1-1 0 0,1 0 1 0 0,-1 0-1 0 0,0 1 1 0 0,0-1-1 0 0,-1 0 1 0 0,1 1-1 0 0,-1-1 1 0 0,0 5-1 0 0,0 1 94 0 0,-1 0 0 0 0,0 0 0 0 0,0 0 0 0 0,-1 0 0 0 0,-1-1 0 0 0,-3 12 0 0 0,-27 49 1091 0 0,22-48-585 0 0,-14 39-1 0 0,23-52-610 0 0,-1-3-30 0 0,1 0-1 0 0,1 0 1 0 0,-1 1-1 0 0,1-1 0 0 0,0 1 1 0 0,0 0-1 0 0,0-1 1 0 0,1 1-1 0 0,0-1 1 0 0,0 1-1 0 0,0 0 0 0 0,2 5 1 0 0,0-8 4 0 0,-1-2-41 0 0,0 0-1 0 0,0 0 1 0 0,0 0-1 0 0,-1 0 1 0 0,1-1-1 0 0,0 1 1 0 0,0 0-1 0 0,0 0 1 0 0,0-1-1 0 0,0 1 1 0 0,1-1-1 0 0,-1 1 1 0 0,0-1-1 0 0,0 0 1 0 0,0 1-1 0 0,0-1 1 0 0,0 0-1 0 0,1 0 1 0 0,0 0-1 0 0,3 1 1 0 0,4 0-68 0 0,0-1 1 0 0,-1 0-1 0 0,1 0 0 0 0,0 0 0 0 0,11-3 1 0 0,45-11-1304 0 0,-37 7 740 0 0,5 0-644 0 0,-13 3-44 0 0,0 0 0 0 0,-1-2 0 0 0,1 0 0 0 0,19-10 0 0 0,-13 2-1210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40.780"/>
    </inkml:context>
    <inkml:brush xml:id="br0">
      <inkml:brushProperty name="width" value="0.05" units="cm"/>
      <inkml:brushProperty name="height" value="0.05" units="cm"/>
      <inkml:brushProperty name="color" value="#E71224"/>
    </inkml:brush>
  </inkml:definitions>
  <inkml:trace contextRef="#ctx0" brushRef="#br0">277 143 4607 0 0,'0'0'208'0'0,"-1"-2"-9"0"0,0 1-193 0 0,1-1 0 0 0,-1 1 1 0 0,0 0-1 0 0,0-1 0 0 0,1 1 0 0 0,-1 0 0 0 0,0-1 1 0 0,0 1-1 0 0,-1 0 0 0 0,1 0 0 0 0,0 0 0 0 0,0 0 1 0 0,0 0-1 0 0,-1 0 0 0 0,1 0 0 0 0,-1 1 0 0 0,1-1 1 0 0,-3-1-1 0 0,-2 0 372 0 0,1 0 921 0 0,0-1 0 0 0,0 1 0 0 0,0 1 0 0 0,0-1 0 0 0,0 1 0 0 0,0 0 0 0 0,-1 0 0 0 0,-8 0 0 0 0,6 1-490 0 0,0 0 0 0 0,1 1 0 0 0,-1 0 0 0 0,1 1 0 0 0,-14 3 0 0 0,12-2-510 0 0,1 1-1 0 0,0-1 1 0 0,0 1-1 0 0,0 1 1 0 0,1-1-1 0 0,-1 1 1 0 0,1 1 0 0 0,0-1-1 0 0,1 1 1 0 0,-1 0-1 0 0,-7 11 1 0 0,10-12-205 0 0,0 0 0 0 0,0 1 0 0 0,1 0 0 0 0,0 0 1 0 0,0 0-1 0 0,0 0 0 0 0,1 0 0 0 0,-1 0 0 0 0,2 1 0 0 0,-1-1 1 0 0,1 1-1 0 0,0-1 0 0 0,0 1 0 0 0,0-1 0 0 0,1 1 0 0 0,0 0 1 0 0,1-1-1 0 0,0 1 0 0 0,0 0 0 0 0,0-1 0 0 0,0 1 0 0 0,1-1 1 0 0,4 9-1 0 0,-6-14-94 0 0,19 41 105 0 0,-17-39-99 0 0,0 0 0 0 0,0 0 0 0 0,0 0 0 0 0,0 0 1 0 0,1 0-1 0 0,-1-1 0 0 0,1 1 0 0 0,0-1 1 0 0,0 1-1 0 0,5 2 0 0 0,5 0-6 0 0,-8-4 2 0 0,0-1 0 0 0,0 1 0 0 0,0-1 0 0 0,-1 0-1 0 0,1 0 1 0 0,0-1 0 0 0,0 0 0 0 0,0 0 0 0 0,-1 0 0 0 0,1 0 0 0 0,0-1 0 0 0,-1 1 0 0 0,1-1-1 0 0,-1 0 1 0 0,0-1 0 0 0,0 1 0 0 0,0-1 0 0 0,0 0 0 0 0,0 0 0 0 0,0 0 0 0 0,-1 0-1 0 0,1 0 1 0 0,-1-1 0 0 0,0 0 0 0 0,0 0 0 0 0,0 0 0 0 0,-1 0 0 0 0,1 0 0 0 0,-1 0 0 0 0,0-1-1 0 0,-1 1 1 0 0,1-1 0 0 0,1-7 0 0 0,-1-4-2 0 0,-2 0 0 0 0,1 0 0 0 0,-2 0 0 0 0,-3-17 0 0 0,2 18 0 0 0,1-1 0 0 0,0 0 0 0 0,1 0 0 0 0,3-22 0 0 0,-1 27-14 0 0,0 0 0 0 0,1 0-1 0 0,0 0 1 0 0,0 1 0 0 0,1 0-1 0 0,8-15 1 0 0,-10 22 10 0 0,0-1-1 0 0,0 1 0 0 0,1 0 1 0 0,-1 0-1 0 0,1 0 1 0 0,0 0-1 0 0,0 1 1 0 0,0-1-1 0 0,0 1 1 0 0,1 0-1 0 0,-1 0 1 0 0,0 0-1 0 0,1 0 0 0 0,0 1 1 0 0,-1-1-1 0 0,1 1 1 0 0,0 0-1 0 0,0 0 1 0 0,-1 0-1 0 0,1 0 1 0 0,7 1-1 0 0,-6 0 5 0 0,1 0 0 0 0,0 1 0 0 0,-1 0 0 0 0,1 0 0 0 0,-1 0 0 0 0,1 1 0 0 0,-1 0 0 0 0,0 0 0 0 0,1 0 0 0 0,-1 1 0 0 0,0-1 0 0 0,-1 1 0 0 0,1 1 0 0 0,0-1 0 0 0,5 6 0 0 0,0 0 0 0 0,0 2 0 0 0,0-1 0 0 0,-1 1 0 0 0,0 1 0 0 0,7 12 0 0 0,-13-19 4 0 0,0 0 0 0 0,0 0 0 0 0,2 9 0 0 0,6 34 45 0 0,-8-19 33 0 0,-3-27-29 0 0,28 7 11 0 0,-23-9-64 0 0,0 0 0 0 0,-1-1 0 0 0,1 0 0 0 0,-1 1 0 0 0,1-1 0 0 0,-1-1 0 0 0,0 1 0 0 0,7-4 0 0 0,34-19 0 0 0,-33 17 0 0 0,87-54-212 0 0,28-15-109 0 0,-123 73 323 0 0,1 1 1 0 0,-1 0-1 0 0,1 0 0 0 0,-1 0 1 0 0,1 1-1 0 0,0-1 1 0 0,0 1-1 0 0,0 0 0 0 0,0 0 1 0 0,0 1-1 0 0,-1 0 1 0 0,1 0-1 0 0,0 0 0 0 0,0 0 1 0 0,0 1-1 0 0,0 0 1 0 0,0 0-1 0 0,0 0 0 0 0,0 0 1 0 0,-1 1-1 0 0,1 0 1 0 0,-1 0-1 0 0,1 0 0 0 0,6 5 1 0 0,71 50 465 0 0,-56-38-337 0 0,37 22-1 0 0,-57-37-136 0 0,0-1 1 0 0,1 0-1 0 0,0-1 0 0 0,-1 0 0 0 0,1 0 1 0 0,0 0-1 0 0,0-1 0 0 0,0 0 0 0 0,1 0 1 0 0,-1-1-1 0 0,0 0 0 0 0,8-1 0 0 0,-9 1-890 0 0,0-2-1 0 0,0 1 1 0 0,0-1-1 0 0,10-3 1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0:41.133"/>
    </inkml:context>
    <inkml:brush xml:id="br0">
      <inkml:brushProperty name="width" value="0.05" units="cm"/>
      <inkml:brushProperty name="height" value="0.05" units="cm"/>
      <inkml:brushProperty name="color" value="#E71224"/>
    </inkml:brush>
  </inkml:definitions>
  <inkml:trace contextRef="#ctx0" brushRef="#br0">68 37 23959 0 0,'-33'-15'2128'0'0,"10"3"-1704"0"0,11 4 8 0 0,29 7-248 0 0,-2 1-11024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18.608"/>
    </inkml:context>
    <inkml:brush xml:id="br0">
      <inkml:brushProperty name="width" value="0.05" units="cm"/>
      <inkml:brushProperty name="height" value="0.05" units="cm"/>
      <inkml:brushProperty name="color" value="#E71224"/>
    </inkml:brush>
  </inkml:definitions>
  <inkml:trace contextRef="#ctx0" brushRef="#br0">1 1 12959 0 0,'0'0'1172'0'0,"1"2"-966"0"0,3 8 232 0 0,-1-1 0 0 0,0 1 0 0 0,-1 0 0 0 0,0 0 0 0 0,1 11 0 0 0,1 56 3556 0 0,-1-5-1635 0 0,-2-49-1948 0 0,0-8-208 0 0,0-1 0 0 0,1 1 0 0 0,5 19-1 0 0,-6-31-280 0 0,7-2-337 0 0,-7-1 357 0 0,-1 0 0 0 0,1 0 0 0 0,-1 0-1 0 0,1 0 1 0 0,-1 0 0 0 0,1 0 0 0 0,-1 0-1 0 0,1 0 1 0 0,-1 0 0 0 0,1 0 0 0 0,-1 0-1 0 0,1 0 1 0 0,-1 0 0 0 0,1 0-1 0 0,-1 0 1 0 0,0 0 0 0 0,1-1 0 0 0,-1 1-1 0 0,1 0 1 0 0,-1 0 0 0 0,1-1 0 0 0,-1 1-1 0 0,0 0 1 0 0,1-1 0 0 0,0 0-1 0 0,8-8-1586 0 0,0-2-75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19.024"/>
    </inkml:context>
    <inkml:brush xml:id="br0">
      <inkml:brushProperty name="width" value="0.05" units="cm"/>
      <inkml:brushProperty name="height" value="0.05" units="cm"/>
      <inkml:brushProperty name="color" value="#E71224"/>
    </inkml:brush>
  </inkml:definitions>
  <inkml:trace contextRef="#ctx0" brushRef="#br0">1 133 11023 0 0,'0'0'1002'0'0,"2"2"-824"0"0,0-1 39 0 0,1 1 0 0 0,-1 1-1 0 0,1-1 1 0 0,-1 0 0 0 0,0 0-1 0 0,0 1 1 0 0,0-1 0 0 0,0 1 0 0 0,0 0-1 0 0,-1 0 1 0 0,1-1 0 0 0,-1 1-1 0 0,1 0 1 0 0,0 6 0 0 0,1-2 480 0 0,5 12 2064 0 0,-1 0-1 0 0,5 24 0 0 0,-10-44-2694 0 0,4-2-66 0 0,0-1 0 0 0,-1 0 0 0 0,0 0 0 0 0,0 0 0 0 0,0 0 0 0 0,0-1 0 0 0,0 0 0 0 0,-1 0 0 0 0,4-6 0 0 0,79-147-699 0 0,-85 153 689 0 0,0-1 0 0 0,1 1-1 0 0,0 1 1 0 0,0-1 0 0 0,1 0-1 0 0,5-6 1 0 0,4-1 8 0 0,-9 11 3 0 0,-1 0 11 0 0,-1 0 21 0 0,1 1 0 0 0,0-1 0 0 0,0 1 0 0 0,0-1 0 0 0,0 1 0 0 0,0 0 0 0 0,0 0 0 0 0,0 1 0 0 0,0-1 0 0 0,0 1 0 0 0,-1-1 0 0 0,1 1 0 0 0,3 1 0 0 0,-1-1 47 0 0,-4 0-60 0 0,0-1-1 0 0,0 0 1 0 0,0 1-1 0 0,0-1 0 0 0,0 0 1 0 0,0 1-1 0 0,0-1 1 0 0,0 1-1 0 0,0 0 0 0 0,0-1 1 0 0,-1 1-1 0 0,1 0 0 0 0,0-1 1 0 0,0 1-1 0 0,-1 0 1 0 0,1 1-1 0 0,2 1 42 0 0,3 3 77 0 0,0 0 0 0 0,0 1 0 0 0,-1-1 0 0 0,0 1 0 0 0,0 0 0 0 0,5 13 0 0 0,-3-4 159 0 0,-1-1-1 0 0,5 23 1 0 0,-7-20-94 0 0,-2-8-111 0 0,1 0 0 0 0,0-1 0 0 0,8 20 0 0 0,-10-26-212 0 0,0 0 0 0 0,0 0 1 0 0,1 0-1 0 0,-1 0 0 0 0,1 0 1 0 0,0-1-1 0 0,0 1 0 0 0,0 0 1 0 0,0-1-1 0 0,0 1 0 0 0,5 3 0 0 0,-1-1-981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19.379"/>
    </inkml:context>
    <inkml:brush xml:id="br0">
      <inkml:brushProperty name="width" value="0.05" units="cm"/>
      <inkml:brushProperty name="height" value="0.05" units="cm"/>
      <inkml:brushProperty name="color" value="#E71224"/>
    </inkml:brush>
  </inkml:definitions>
  <inkml:trace contextRef="#ctx0" brushRef="#br0">22 40 5983 0 0,'-12'-20'536'0'0,"2"4"7544"0"0,23 14-5200 0 0,0 0-2296 0 0,1 4-456 0 0,2 3-7392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0.292"/>
    </inkml:context>
    <inkml:brush xml:id="br0">
      <inkml:brushProperty name="width" value="0.05" units="cm"/>
      <inkml:brushProperty name="height" value="0.05" units="cm"/>
      <inkml:brushProperty name="color" value="#E71224"/>
    </inkml:brush>
  </inkml:definitions>
  <inkml:trace contextRef="#ctx0" brushRef="#br0">376 498 5527 0 0,'9'-27'737'0'0,"3"-13"4408"0"0,-12 36-4539 0 0,0 0 1 0 0,-1 0 0 0 0,1 0 0 0 0,-1 0 0 0 0,1 1-1 0 0,-1-1 1 0 0,0 0 0 0 0,-1 1 0 0 0,-1-6 0 0 0,1 6-311 0 0,-1 1 0 0 0,1 0 0 0 0,0 0 0 0 0,-1 0 0 0 0,0 0 0 0 0,1 0 0 0 0,-1 1 0 0 0,0-1 0 0 0,0 1 0 0 0,0 0 0 0 0,0 0 0 0 0,0 0 0 0 0,-5-1 0 0 0,-1 0-39 0 0,0 1 1 0 0,0 1 0 0 0,-1 0 0 0 0,1 0 0 0 0,0 0 0 0 0,0 1 0 0 0,0 1 0 0 0,0-1-1 0 0,0 2 1 0 0,-10 3 0 0 0,8-2-102 0 0,1 0 0 0 0,0 1 0 0 0,0 0-1 0 0,1 1 1 0 0,-1 0 0 0 0,1 1 0 0 0,0 0-1 0 0,-7 8 1 0 0,2-2 3 0 0,0 2 1 0 0,2-1-1 0 0,-1 2 0 0 0,2-1 1 0 0,-19 35-1 0 0,30-49-152 0 0,-11 20 120 0 0,2 1 0 0 0,-11 34 0 0 0,18-50-101 0 0,1-1 0 0 0,0 1 0 0 0,0-1-1 0 0,0 1 1 0 0,0 0 0 0 0,1-1 0 0 0,0 1 0 0 0,0 0 0 0 0,1-1 0 0 0,0 1 0 0 0,0 0 0 0 0,0-1-1 0 0,0 1 1 0 0,1-1 0 0 0,0 0 0 0 0,4 9 0 0 0,-4-11-21 0 0,0-1 1 0 0,0 0-1 0 0,0 0 0 0 0,0 0 1 0 0,1 0-1 0 0,-1 0 0 0 0,1 0 0 0 0,-1 0 1 0 0,1-1-1 0 0,-1 1 0 0 0,1-1 1 0 0,0 0-1 0 0,0 0 0 0 0,0 0 0 0 0,0 0 1 0 0,0 0-1 0 0,0-1 0 0 0,0 1 1 0 0,0-1-1 0 0,0 0 0 0 0,0 0 0 0 0,5-1 1 0 0,-1 1 3 0 0,1-1 1 0 0,-1 0 0 0 0,0-1 0 0 0,1 1-1 0 0,-1-2 1 0 0,0 1 0 0 0,0-1 0 0 0,8-4-1 0 0,1-3-6 0 0,-1 0-1 0 0,0 0 0 0 0,-1-2 1 0 0,0 0-1 0 0,0 0 0 0 0,17-23 1 0 0,-15 15-15 0 0,-1-1 0 0 0,-1-1 0 0 0,-1-1 1 0 0,11-24-1 0 0,0-5-57 0 0,-1 3-102 0 0,21-65 0 0 0,-33 79 86 0 0,-2 0 0 0 0,-2 0 0 0 0,-1-1 0 0 0,-1 0-1 0 0,-3 0 1 0 0,-1-46 0 0 0,-3 69 73 0 0,-2 4 12 0 0,4 9 1 0 0,-1 0 0 0 0,1 0-1 0 0,-1 0 1 0 0,1 0 0 0 0,-1 0-1 0 0,1-1 1 0 0,0 1 0 0 0,-1 0 0 0 0,1 0-1 0 0,-1 0 1 0 0,1 1 0 0 0,0-1 0 0 0,-1 0-1 0 0,1 0 1 0 0,-1 0 0 0 0,1 0-1 0 0,0 0 1 0 0,-1 0 0 0 0,1 1 0 0 0,-1-1-1 0 0,0 0 1 0 0,-1 2 13 0 0,1 0 0 0 0,-1 0 1 0 0,0 0-1 0 0,1 0 0 0 0,-1 0 0 0 0,1 0 0 0 0,-1 1 1 0 0,1-1-1 0 0,0 0 0 0 0,0 1 0 0 0,0-1 0 0 0,0 0 1 0 0,1 1-1 0 0,-2 3 0 0 0,1 3 62 0 0,-1 0-1 0 0,1 17 1 0 0,9 114 636 0 0,2-16-32 0 0,7 2-202 0 0,-13-104-419 0 0,0 3-30 0 0,2 0 0 0 0,13 38 0 0 0,-18-61-24 0 0,0 0-1 0 0,0 0 0 0 0,0 0 1 0 0,0 0-1 0 0,0 0 1 0 0,0-1-1 0 0,1 1 1 0 0,-1 0-1 0 0,1 0 1 0 0,-1-1-1 0 0,4 3 0 0 0,-2-2-35 0 0,-1 0 0 0 0,0 0 0 0 0,1 0 0 0 0,0-1 0 0 0,-1 1 0 0 0,1-1 0 0 0,0 0 0 0 0,0 0-1 0 0,0 0 1 0 0,0 0 0 0 0,0-1 0 0 0,0 1 0 0 0,0-1 0 0 0,0 0 0 0 0,0 1 0 0 0,0-1 0 0 0,0-1 0 0 0,0 1 0 0 0,0 0-1 0 0,0-1 1 0 0,0 1 0 0 0,0-1 0 0 0,0 0 0 0 0,0 0 0 0 0,4-2 0 0 0,-4 1-46 0 0,0 1-34 0 0,1-1 0 0 0,-1 0 0 0 0,1 0 1 0 0,-1 0-1 0 0,0 0 0 0 0,0 0 0 0 0,0-1 0 0 0,0 0 0 0 0,-1 1 0 0 0,1-1 0 0 0,-1 0 0 0 0,4-5 1 0 0,2-5-562 0 0,11-26 1 0 0,-12 25 343 0 0,7-26-304 0 0,-11 29 467 0 0,1 0 0 0 0,-1 1 0 0 0,2-1 0 0 0,9-16 0 0 0,-13 26 425 0 0,0 3-70 0 0,4 12 18 0 0,-1 0 0 0 0,-1 0 1 0 0,0 1-1 0 0,-1-1 0 0 0,-1 1 0 0 0,0 17 0 0 0,0-7 184 0 0,4 26 1 0 0,5-3 4 0 0,-4-35-297 0 0,6 9-97 0 0,-5-16-164 0 0,-2-2-100 0 0,-4-3-272 0 0,9-2-7137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0.624"/>
    </inkml:context>
    <inkml:brush xml:id="br0">
      <inkml:brushProperty name="width" value="0.05" units="cm"/>
      <inkml:brushProperty name="height" value="0.05" units="cm"/>
      <inkml:brushProperty name="color" value="#E71224"/>
    </inkml:brush>
  </inkml:definitions>
  <inkml:trace contextRef="#ctx0" brushRef="#br0">5 35 14743 0 0,'0'0'648'0'0,"-3"-10"144"0"0,1 0-632 0 0,6-3 2448 0 0,9 12-1352 0 0,2 7-1056 0 0,-2 2-24 0 0,2 1-5648 0 0,-2 0-1120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0.990"/>
    </inkml:context>
    <inkml:brush xml:id="br0">
      <inkml:brushProperty name="width" value="0.05" units="cm"/>
      <inkml:brushProperty name="height" value="0.05" units="cm"/>
      <inkml:brushProperty name="color" value="#E71224"/>
    </inkml:brush>
  </inkml:definitions>
  <inkml:trace contextRef="#ctx0" brushRef="#br0">410 221 7831 0 0,'-12'-44'1132'0'0,"11"36"-262"0"0,-1-1 0 0 0,-1 1-1 0 0,1-1 1 0 0,-1 1 0 0 0,0 0 0 0 0,-1 0 0 0 0,0 0-1 0 0,0 1 1 0 0,-1 0 0 0 0,0-1 0 0 0,-8-7 0 0 0,5 6-278 0 0,-1 1 0 0 0,1 0 0 0 0,-2 0 1 0 0,1 1-1 0 0,-1 1 0 0 0,0-1 1 0 0,0 2-1 0 0,-13-6 0 0 0,19 10-500 0 0,-1 0-1 0 0,0 0 1 0 0,0 0-1 0 0,1 1 0 0 0,-1-1 1 0 0,0 1-1 0 0,0 0 1 0 0,0 1-1 0 0,0-1 1 0 0,1 1-1 0 0,-1 0 1 0 0,0 0-1 0 0,1 1 1 0 0,-1-1-1 0 0,1 1 1 0 0,-1 0-1 0 0,1 0 1 0 0,0 1-1 0 0,0-1 1 0 0,0 1-1 0 0,-6 4 1 0 0,3 0-14 0 0,0-1 0 0 0,0 1 1 0 0,1 0-1 0 0,0 0 0 0 0,0 1 1 0 0,1 0-1 0 0,0 0 0 0 0,0 1 1 0 0,-7 15-1 0 0,-6 31 186 0 0,1 0 0 0 0,3 1 0 0 0,3 1 0 0 0,-7 88 0 0 0,16-113-230 0 0,2 1 0 0 0,2 0-1 0 0,0-1 1 0 0,3 1 0 0 0,0-1-1 0 0,2 0 1 0 0,2-1 0 0 0,1 1 0 0 0,22 47-1 0 0,-27-69-1193 0 0,0 1 0 0 0,9 9 0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1.373"/>
    </inkml:context>
    <inkml:brush xml:id="br0">
      <inkml:brushProperty name="width" value="0.05" units="cm"/>
      <inkml:brushProperty name="height" value="0.05" units="cm"/>
      <inkml:brushProperty name="color" value="#E71224"/>
    </inkml:brush>
  </inkml:definitions>
  <inkml:trace contextRef="#ctx0" brushRef="#br0">0 621 12439 0 0,'1'-2'958'0'0,"0"-1"-845"0"0,0 0 1 0 0,0 0-1 0 0,0 0 1 0 0,1 0-1 0 0,0 0 1 0 0,-1 0-1 0 0,1 1 1 0 0,0-1-1 0 0,0 1 1 0 0,0-1-1 0 0,1 1 1 0 0,-1 0 0 0 0,1 0-1 0 0,-1 0 1 0 0,1 0-1 0 0,0 0 1 0 0,-1 0-1 0 0,1 1 1 0 0,4-2-1 0 0,25-11 1176 0 0,1 1-1 0 0,-1 2 1 0 0,50-10-1 0 0,105-7-3447 0 0,-159 25 48 0 0</inkml:trace>
  <inkml:trace contextRef="#ctx0" brushRef="#br0" timeOffset="1">744 294 1839 0 0,'4'-16'247'0'0,"4"-22"-1"0"0,-6 23 1911 0 0,-1-1 0 0 0,-1 1-1 0 0,-1-25 1 0 0,0 29-626 0 0,-1 0-1 0 0,0 1 0 0 0,-1-1 1 0 0,0 0-1 0 0,-8-17 1 0 0,8 21-1235 0 0,-1 0 0 0 0,0 0 1 0 0,-1 0-1 0 0,-10-11 0 0 0,13 15-161 0 0,0 1 0 0 0,0 0 0 0 0,-1 0 0 0 0,1 0-1 0 0,-1 0 1 0 0,0 0 0 0 0,1 1 0 0 0,-1-1 0 0 0,0 1 0 0 0,0 0-1 0 0,0 0 1 0 0,0 0 0 0 0,0 0 0 0 0,0 0 0 0 0,0 1 0 0 0,0-1 0 0 0,-1 1-1 0 0,1 0 1 0 0,0 0 0 0 0,0 0 0 0 0,0 0 0 0 0,0 0 0 0 0,-1 1-1 0 0,-3 1 1 0 0,1 0-35 0 0,0 0-1 0 0,0 1 1 0 0,1-1-1 0 0,0 1 1 0 0,-1 0-1 0 0,1 1 1 0 0,0-1-1 0 0,0 1 1 0 0,1 0-1 0 0,-1 1 1 0 0,-6 8-1 0 0,-9 13 135 0 0,0 2 0 0 0,3 0 0 0 0,0 1 0 0 0,2 1 0 0 0,-15 40 0 0 0,15-28-30 0 0,2 2-1 0 0,3-1 1 0 0,-8 64 0 0 0,14-71-128 0 0,1-1 0 0 0,2 1 0 0 0,6 47 0 0 0,-3-64-69 0 0,1 0 0 0 0,1 1 0 0 0,0-1 0 0 0,2-1 0 0 0,0 1 0 0 0,1-1 0 0 0,16 29 0 0 0,-17-38-73 0 0,0 1 0 0 0,0-1-1 0 0,2-1 1 0 0,-1 1 0 0 0,15 12 0 0 0,-16-16-625 0 0,1 0 0 0 0,0 0 0 0 0,0-1 0 0 0,14 7 0 0 0,-11-6-1353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2.902"/>
    </inkml:context>
    <inkml:brush xml:id="br0">
      <inkml:brushProperty name="width" value="0.05" units="cm"/>
      <inkml:brushProperty name="height" value="0.05" units="cm"/>
      <inkml:brushProperty name="color" value="#E71224"/>
    </inkml:brush>
  </inkml:definitions>
  <inkml:trace contextRef="#ctx0" brushRef="#br0">1 894 10591 0 0,'1'-1'819'0'0,"5"-4"-383"0"0,0 0 0 0 0,0 0 0 0 0,0 1 0 0 0,0-1 0 0 0,1 2 0 0 0,0-1 1 0 0,0 1-1 0 0,0 0 0 0 0,0 0 0 0 0,0 1 0 0 0,0 0 0 0 0,1 0 0 0 0,-1 1 0 0 0,16-2 0 0 0,17 2 317 0 0,1-2 0 0 0,77-17 0 0 0,-87 12-726 0 0,57-22-1 0 0,-81 27-27 0 0,0-1 0 0 0,0 1 0 0 0,-1-1 0 0 0,1-1 0 0 0,-1 1 0 0 0,0-1 0 0 0,7-8 0 0 0,-10 10 26 0 0,0 0 1 0 0,0 0-1 0 0,-1 0 1 0 0,0-1 0 0 0,0 1-1 0 0,0-1 1 0 0,0 0-1 0 0,0 1 1 0 0,0-1-1 0 0,-1 0 1 0 0,0 0-1 0 0,0 0 1 0 0,0 0-1 0 0,0 0 1 0 0,-1-4-1 0 0,0 6 20 0 0,0 0-1 0 0,0 0 0 0 0,0 1 1 0 0,0-1-1 0 0,0 0 1 0 0,-1 1-1 0 0,1-1 0 0 0,-1 0 1 0 0,1 1-1 0 0,-1-1 1 0 0,0 0-1 0 0,0 1 0 0 0,1-1 1 0 0,-1 1-1 0 0,0 0 1 0 0,-1-1-1 0 0,1 1 0 0 0,0 0 1 0 0,-2-2-1 0 0,1 1 33 0 0,0 1 0 0 0,-1-1 0 0 0,1 1 0 0 0,-1 0-1 0 0,0 0 1 0 0,1 0 0 0 0,-1 0 0 0 0,0 0 0 0 0,1 1 0 0 0,-6-1-1 0 0,-2 0 101 0 0,1 1-1 0 0,0 0 1 0 0,0 1-1 0 0,0 0 0 0 0,0 1 1 0 0,-10 2-1 0 0,12-1-47 0 0,1-1-1 0 0,-1 1 0 0 0,1 1 1 0 0,-1-1-1 0 0,1 1 1 0 0,0 0-1 0 0,0 0 1 0 0,1 1-1 0 0,-1 0 0 0 0,1 0 1 0 0,-6 8-1 0 0,3-4 92 0 0,1 1 0 0 0,0 0 0 0 0,1 1 0 0 0,0-1 0 0 0,-8 23 0 0 0,8-17-110 0 0,2 1-1 0 0,0 0 1 0 0,0 0-1 0 0,2 0 1 0 0,0 0-1 0 0,1 0 1 0 0,1 0 0 0 0,0 1-1 0 0,2-1 1 0 0,0 0-1 0 0,0 0 1 0 0,2 0-1 0 0,0 0 1 0 0,8 20-1 0 0,-10-33-105 0 0,-1-1 0 0 0,1 1 0 0 0,0-1 1 0 0,0 0-1 0 0,0 0 0 0 0,0 1 0 0 0,1-1 0 0 0,-1-1 0 0 0,1 1 0 0 0,0 0 1 0 0,0-1-1 0 0,0 1 0 0 0,0-1 0 0 0,0 0 0 0 0,0 0 0 0 0,1 0 0 0 0,-1 0 0 0 0,1-1 1 0 0,-1 0-1 0 0,1 1 0 0 0,0-1 0 0 0,7 1 0 0 0,-5-2-11 0 0,0 1-1 0 0,0-2 0 0 0,0 1 1 0 0,0-1-1 0 0,0 1 0 0 0,0-2 1 0 0,0 1-1 0 0,0-1 0 0 0,0 0 1 0 0,-1 0-1 0 0,1 0 0 0 0,-1-1 1 0 0,11-6-1 0 0,8-7-263 0 0,-2-1 0 0 0,0-1 0 0 0,40-42 0 0 0,-53 50 234 0 0,1 0 0 0 0,0 1 1 0 0,0 0-1 0 0,18-11 0 0 0,-18 14 37 0 0,3 3 0 0 0,3 6 0 0 0,-1 3 0 0 0,-10-3 19 0 0,0 1 0 0 0,-1 0 0 0 0,0 0-1 0 0,1 1 1 0 0,-1-1 0 0 0,-1 1 0 0 0,1 0 0 0 0,-1 0 0 0 0,0 0 0 0 0,3 6-1 0 0,2 7 96 0 0,12 34 0 0 0,-20-50-107 0 0,2 4 15 0 0,0-1 0 0 0,-1 1 0 0 0,0-1 0 0 0,-1 1 0 0 0,1-1 0 0 0,-1 1 0 0 0,0-1 0 0 0,-1 7 0 0 0,1-6 6 0 0,0 4-5 0 0,0-10-19 0 0,-1 1 0 0 0,1 0 1 0 0,-1-1-1 0 0,0 1 0 0 0,1-1 0 0 0,-1 1 1 0 0,0-1-1 0 0,0 1 0 0 0,1-1 0 0 0,-1 1 1 0 0,0-1-1 0 0,0 0 0 0 0,0 1 0 0 0,0-1 1 0 0,1 0-1 0 0,-1 0 0 0 0,0 0 1 0 0,0 0-1 0 0,0 1 0 0 0,0-1 0 0 0,0 0 1 0 0,0-1-1 0 0,0 1 0 0 0,-1 0 0 0 0,-4-4-14 0 0,-1-1 0 0 0,1 0 0 0 0,1 0 0 0 0,-1 0 0 0 0,1-1 0 0 0,0 0 0 0 0,0 0 0 0 0,1 0 0 0 0,0 0 0 0 0,0-1 0 0 0,0 1 0 0 0,1-1 0 0 0,-5-14-1 0 0,-1-8-246 0 0,1 1 0 0 0,-5-37 0 0 0,11 52 210 0 0,1 0 1 0 0,0 1-1 0 0,1-1 0 0 0,0 0 0 0 0,2-14 0 0 0,-1 23 46 0 0,-1 0-1 0 0,1 0 1 0 0,0-1 0 0 0,0 1 0 0 0,0 0 0 0 0,1 0 0 0 0,0 0-1 0 0,-1 0 1 0 0,1 0 0 0 0,0 0 0 0 0,1 1 0 0 0,-1-1-1 0 0,1 1 1 0 0,0-1 0 0 0,0 1 0 0 0,0 0 0 0 0,0 0 0 0 0,5-3-1 0 0,-3 3 11 0 0,-1 1-1 0 0,1 1 1 0 0,0-1-1 0 0,0 1 1 0 0,-1 0-1 0 0,1 0 0 0 0,0 0 1 0 0,0 1-1 0 0,0 0 1 0 0,0 0-1 0 0,0 0 0 0 0,0 0 1 0 0,0 1-1 0 0,9 2 1 0 0,6 2 163 0 0,0 2 0 0 0,23 10 0 0 0,-26-9-93 0 0,19 7 63 0 0,-1 0-62 0 0,38 11 0 0 0,-67-24-75 0 0,-1-1 0 0 0,1-1 0 0 0,-1 1 0 0 0,1-1 0 0 0,0 0 0 0 0,-1 0-1 0 0,1-1 1 0 0,-1 0 0 0 0,8-1 0 0 0,-1-1 2 0 0,-1-1-1 0 0,0 0 1 0 0,15-7-1 0 0,-23 9-6 0 0,0 0 0 0 0,0 0 0 0 0,0 0 0 0 0,-1-1 0 0 0,1 1 0 0 0,-1-1 0 0 0,1 1 0 0 0,-1-1 0 0 0,0 0 0 0 0,0 0 0 0 0,0 0 0 0 0,0 0 0 0 0,-1 0 0 0 0,2-3 0 0 0,-3 5 0 0 0,1 0 0 0 0,-1 1 0 0 0,1-1 0 0 0,-1 0 0 0 0,0 1 0 0 0,0-1 0 0 0,1 0 0 0 0,-1 1 0 0 0,0-1 0 0 0,0 0 0 0 0,0 1 0 0 0,0-1 0 0 0,0 0 0 0 0,0 0 0 0 0,0 1 0 0 0,0-1 0 0 0,0 0 0 0 0,0 0 0 0 0,0 1 0 0 0,0-1 0 0 0,-1 0 0 0 0,1 1 0 0 0,-1-2 0 0 0,0 0 0 0 0,-2-10 0 0 0,0 6 0 0 0,3 4 0 0 0,-1 0 0 0 0,1 0 0 0 0,-1 1 0 0 0,0-1 0 0 0,0 0 0 0 0,0 1 0 0 0,1-1 0 0 0,-1 1 0 0 0,-1-1 0 0 0,1 1 0 0 0,-2-3 0 0 0,0 1 0 0 0,-7-3 0 0 0,-1 1 0 0 0,7 5 0 0 0,0-1-1 0 0,0 1 1 0 0,-1 0 0 0 0,1 0-1 0 0,0 1 1 0 0,0-1 0 0 0,0 1 0 0 0,-1 0-1 0 0,1 0 1 0 0,0 0 0 0 0,0 1-1 0 0,0-1 1 0 0,0 1 0 0 0,1 0-1 0 0,-1 0 1 0 0,0 0 0 0 0,1 1-1 0 0,-1-1 1 0 0,1 1 0 0 0,0 0-1 0 0,0 0 1 0 0,-3 4 0 0 0,0-1 8 0 0,1 1 0 0 0,0 0 1 0 0,1 0-1 0 0,0 1 0 0 0,0-1 1 0 0,0 1-1 0 0,1 0 0 0 0,0 0 0 0 0,1 0 1 0 0,-3 11-1 0 0,1 4 79 0 0,2 0 0 0 0,0 0 0 0 0,2 25 0 0 0,1-34-5 0 0,0-1 0 0 0,1 1 1 0 0,1 0-1 0 0,0 0 0 0 0,1-1 1 0 0,8 18-1 0 0,1 1 78 0 0,-6-19-91 0 0,-5-10-44 0 0,-1-1-20 0 0,0-1 1 0 0,1 0 0 0 0,-1 0 0 0 0,0 0 0 0 0,0 0 0 0 0,0 0 0 0 0,1 0 0 0 0,-1 0 0 0 0,1 0 0 0 0,-1 0 0 0 0,1-1 0 0 0,1 2 0 0 0,-1-1 0 0 0,1 0 0 0 0,-1 0 0 0 0,0 0 0 0 0,1 0 0 0 0,-1 0 1 0 0,1 0-1 0 0,-1-1 0 0 0,1 1 0 0 0,-1-1 0 0 0,1 0 0 0 0,-1 0 0 0 0,1 0 1 0 0,-1 0-1 0 0,1 0 0 0 0,-1 0 0 0 0,5-2 0 0 0,-4 1-3 0 0,1 0 0 0 0,0-1 0 0 0,0 0 0 0 0,-1 0 0 0 0,1 0 0 0 0,-1 0 0 0 0,1-1 0 0 0,-1 1 0 0 0,4-5 0 0 0,4-5-21 0 0,0-1 0 0 0,-2 0-1 0 0,1 0 1 0 0,7-16 0 0 0,-16 27 12 0 0,31-55-208 0 0,-21 33 136 0 0,2 1 1 0 0,1 1 0 0 0,28-35-1 0 0,-33 49 30 0 0,3 7 36 0 0,-8 2 27 0 0,0 0 1 0 0,0 1-1 0 0,-1 0 0 0 0,1-1 0 0 0,-1 1 1 0 0,1 0-1 0 0,-1 1 0 0 0,0-1 0 0 0,0 1 1 0 0,0-1-1 0 0,0 1 0 0 0,0 0 0 0 0,-1 0 0 0 0,5 6 1 0 0,2 4 75 0 0,-1 1 0 0 0,9 19-1 0 0,16 48 220 0 0,-22-58-218 0 0,-8-20-78 0 0,5 7-3 0 0,-8-9-11 0 0,1-1 0 0 0,-1 1 0 0 0,1-1 0 0 0,-1 0 0 0 0,1 1 0 0 0,-1-1 0 0 0,1 0 0 0 0,-1 1 0 0 0,1-1 0 0 0,-1 0 0 0 0,1 0 0 0 0,0 1 0 0 0,-1-1 0 0 0,1 0 0 0 0,-1 0 0 0 0,2 0 0 0 0,-1 0-9 0 0,1-1 0 0 0,-1 1 0 0 0,1-1 0 0 0,-1 1 0 0 0,1-1 0 0 0,-1 1 0 0 0,1-1 0 0 0,-1 0-1 0 0,1 0 1 0 0,-1 0 0 0 0,0 0 0 0 0,0 0 0 0 0,1 0 0 0 0,-1 0 0 0 0,0 0 0 0 0,0-1 0 0 0,0 1 0 0 0,0 0 0 0 0,0-1 0 0 0,1-1 0 0 0,15-34-303 0 0,-17 37 309 0 0,16-42-330 0 0,-4 8 68 0 0,2 2 0 0 0,1-1 0 0 0,37-58-1 0 0,-50 88 256 0 0,-2 2 6 0 0,0 1 1 0 0,1-1-1 0 0,-1 0 1 0 0,1 1-1 0 0,-1-1 1 0 0,1 0-1 0 0,-1 1 1 0 0,1-1-1 0 0,-1 1 1 0 0,1-1-1 0 0,0 1 1 0 0,-1-1-1 0 0,1 1 1 0 0,0-1-1 0 0,0 1 1 0 0,10-5-8 0 0,3 4 24 0 0,-11 2 7 0 0,1 0 0 0 0,-1 0-1 0 0,1 0 1 0 0,-1 1-1 0 0,0-1 1 0 0,1 1 0 0 0,-1 0-1 0 0,0 0 1 0 0,0 0 0 0 0,-1 1-1 0 0,1-1 1 0 0,0 1-1 0 0,3 4 1 0 0,4 5 60 0 0,-2 0 0 0 0,9 15 0 0 0,-3-3 12 0 0,-4-10-6 0 0,16 19 0 0 0,-15-25-86 0 0,3-7 11 0 0,-11-1-9 0 0,-1-1 1 0 0,0 0 0 0 0,1 0-1 0 0,-1 0 1 0 0,1 0 0 0 0,-1 0-1 0 0,0-1 1 0 0,0 1 0 0 0,0-1-1 0 0,0 1 1 0 0,0-1 0 0 0,0 0-1 0 0,0 0 1 0 0,-1 0 0 0 0,1 0-1 0 0,-1 0 1 0 0,1 0 0 0 0,-1 0-1 0 0,0-1 1 0 0,0 1 0 0 0,2-5-1 0 0,2-7-5 0 0,0 0 0 0 0,4-22 1 0 0,-7 28 5 0 0,55-284-638 0 0,-12 88 129 0 0,-28 135 426 0 0,38-138-266 0 0,-54 201 985 0 0,-5 15-416 0 0,-6 22-22 0 0,2 10 89 0 0,1 0-1 0 0,2 1 1 0 0,2 68-1 0 0,17 129 722 0 0,-7-151-548 0 0,-6-75-413 0 0,16 159 533 0 0,-11-137-590 0 0,1-1 1 0 0,21 64-1 0 0,-12-55-1181 0 0,-15-41 320 0 0,2 4-369 0 0,-1-1-960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3.254"/>
    </inkml:context>
    <inkml:brush xml:id="br0">
      <inkml:brushProperty name="width" value="0.05" units="cm"/>
      <inkml:brushProperty name="height" value="0.05" units="cm"/>
      <inkml:brushProperty name="color" value="#E71224"/>
    </inkml:brush>
  </inkml:definitions>
  <inkml:trace contextRef="#ctx0" brushRef="#br0">1 129 17359 0 0,'0'0'768'0'0,"5"-15"160"0"0,6 2-736 0 0,4 0-192 0 0,3 0 0 0 0,4 1 0 0 0,1 1 472 0 0,3 1 56 0 0,0 1 16 0 0,5 1 0 0 0,2 2-384 0 0,0-1-80 0 0,-2 1-16 0 0,2 2-5824 0 0,1 3-1176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4.105"/>
    </inkml:context>
    <inkml:brush xml:id="br0">
      <inkml:brushProperty name="width" value="0.05" units="cm"/>
      <inkml:brushProperty name="height" value="0.05" units="cm"/>
      <inkml:brushProperty name="color" value="#E71224"/>
    </inkml:brush>
  </inkml:definitions>
  <inkml:trace contextRef="#ctx0" brushRef="#br0">455 101 2759 0 0,'-1'-1'207'0'0,"-1"-4"868"0"0,1 0-1 0 0,-1 1 1 0 0,0 0 0 0 0,-1-1-1 0 0,1 1 1 0 0,-1 0-1 0 0,-6-7 1 0 0,5 8-333 0 0,1-1-1 0 0,-1 1 0 0 0,0-1 1 0 0,-1 1-1 0 0,1 1 1 0 0,-6-4-1 0 0,-3 1 306 0 0,1 0 1 0 0,0 1-1 0 0,-1 1 0 0 0,-17-3 0 0 0,27 5-884 0 0,-14-2 469 0 0,0 1 0 0 0,0 0 0 0 0,0 1-1 0 0,0 0 1 0 0,-21 3 0 0 0,30-1-525 0 0,1 1 1 0 0,-1-1 0 0 0,1 1-1 0 0,-1 1 1 0 0,1-1-1 0 0,0 1 1 0 0,0 0-1 0 0,0 1 1 0 0,0 0 0 0 0,0 0-1 0 0,1 0 1 0 0,0 1-1 0 0,0 0 1 0 0,-6 6-1 0 0,4-2-42 0 0,0 1 0 0 0,0 0 0 0 0,1 1-1 0 0,0 0 1 0 0,1 0 0 0 0,0 0-1 0 0,-7 23 1 0 0,10-28-46 0 0,1 1 0 0 0,1 0 0 0 0,-1-1 0 0 0,1 1 0 0 0,0 0 0 0 0,1 0 0 0 0,-1 0 0 0 0,2 0 0 0 0,-1 0 0 0 0,1 0 0 0 0,0 0 0 0 0,0 0 0 0 0,0 0 0 0 0,1 0 0 0 0,5 11 0 0 0,-5-14-19 0 0,0-1 1 0 0,0 0 0 0 0,0 0-1 0 0,0 0 1 0 0,1 0 0 0 0,-1 0-1 0 0,1 0 1 0 0,0-1 0 0 0,-1 1-1 0 0,1-1 1 0 0,0 0 0 0 0,1 0-1 0 0,-1 0 1 0 0,5 2 0 0 0,-2-2 0 0 0,-1 0 0 0 0,1 0-1 0 0,0-1 1 0 0,-1 0 0 0 0,1 0 0 0 0,0-1 0 0 0,0 1 0 0 0,10-2 0 0 0,-5 0-42 0 0,0-1 1 0 0,0 0-1 0 0,0 0 0 0 0,0-2 1 0 0,0 1-1 0 0,-1-1 1 0 0,0-1-1 0 0,1 0 0 0 0,10-7 1 0 0,-13 7-35 0 0,-1-1-1 0 0,1 0 1 0 0,-1 0 0 0 0,-1 0 0 0 0,1-1 0 0 0,-1 0 0 0 0,-1 0-1 0 0,1-1 1 0 0,-1 1 0 0 0,0-1 0 0 0,-1 0 0 0 0,0-1-1 0 0,0 1 1 0 0,-1-1 0 0 0,0 0 0 0 0,0 0 0 0 0,-1 0 0 0 0,0 0-1 0 0,-1 0 1 0 0,1-18 0 0 0,-1 14 16 0 0,2 7 3 0 0,-1 6 43 0 0,1 8 20 0 0,-3-8-10 0 0,13 50 103 0 0,-3-1 0 0 0,7 76 0 0 0,-4-18 176 0 0,23 170 324 0 0,-35-248-472 0 0,0-1 0 0 0,-6 49 0 0 0,5-75-115 0 0,-1 0 0 0 0,1 0 0 0 0,-1 0 0 0 0,1 0 0 0 0,-1 0 0 0 0,0 0 0 0 0,1-1 0 0 0,-1 1 0 0 0,0 0 0 0 0,0 0 0 0 0,0-1 0 0 0,-1 1 0 0 0,1-1 0 0 0,0 1 0 0 0,-1-1 0 0 0,1 1 0 0 0,-1-1 0 0 0,1 0 0 0 0,-1 0 0 0 0,1 0 0 0 0,-1 0 0 0 0,0 0 0 0 0,0 0 0 0 0,0 0 0 0 0,-3 1 0 0 0,0-1 4 0 0,0 0 1 0 0,0 0-1 0 0,0 0 1 0 0,0-1 0 0 0,0 1-1 0 0,-1-1 1 0 0,1 0-1 0 0,-6-2 1 0 0,-5 0 7 0 0,0-1 0 0 0,1 0 0 0 0,-1-2 0 0 0,1 0 0 0 0,0 0 0 0 0,1-2 1 0 0,-1 1-1 0 0,1-2 0 0 0,-26-18 0 0 0,16 8 18 0 0,-60-51-33 0 0,77 62-10 0 0,-1 0 1 0 0,1-1-1 0 0,1 0 0 0 0,-1 0 1 0 0,1 0-1 0 0,1-1 0 0 0,-7-12 1 0 0,11 17-194 0 0,-1-1 0 0 0,1 1 0 0 0,0 0 0 0 0,0-1 0 0 0,0 1 0 0 0,0-1 1 0 0,1 1-1 0 0,0-1 0 0 0,0 1 0 0 0,0-1 0 0 0,0 1 0 0 0,1-1 0 0 0,0 1 1 0 0,0-1-1 0 0,0 1 0 0 0,0 0 0 0 0,1-1 0 0 0,-1 1 0 0 0,4-5 0 0 0,6-9-1472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4.500"/>
    </inkml:context>
    <inkml:brush xml:id="br0">
      <inkml:brushProperty name="width" value="0.05" units="cm"/>
      <inkml:brushProperty name="height" value="0.05" units="cm"/>
      <inkml:brushProperty name="color" value="#E71224"/>
    </inkml:brush>
  </inkml:definitions>
  <inkml:trace contextRef="#ctx0" brushRef="#br0">1 57 14855 0 0,'0'0'2620'0'0,"2"3"-1498"0"0,6 10-210 0 0,-1 0 0 0 0,0 1 1 0 0,-1 0-1 0 0,0 0 1 0 0,-1 0-1 0 0,4 19 1 0 0,-3-11-218 0 0,30 89 1164 0 0,-33-106-1828 0 0,-1 0 0 0 0,1 0 0 0 0,0 0 0 0 0,1 0 0 0 0,-1-1 0 0 0,1 1 0 0 0,0-1 0 0 0,0 0 0 0 0,0 0-1 0 0,0-1 1 0 0,1 1 0 0 0,6 3 0 0 0,-9-6-20 0 0,1 1-1 0 0,0-1 0 0 0,0 0 0 0 0,0 0 1 0 0,0 0-1 0 0,0-1 0 0 0,1 1 0 0 0,-1 0 1 0 0,0-1-1 0 0,0 0 0 0 0,0 0 0 0 0,0 0 1 0 0,1 0-1 0 0,-1-1 0 0 0,0 1 0 0 0,0-1 1 0 0,0 0-1 0 0,4-1 0 0 0,12-5-9 0 0,-16 4 2 0 0,-1 0 4 0 0,1 0-1 0 0,0 0 0 0 0,-1-1 0 0 0,1 1 1 0 0,-1 0-1 0 0,0-1 0 0 0,0 0 0 0 0,0 1 1 0 0,-1-1-1 0 0,1 0 0 0 0,-1 0 0 0 0,0 0 1 0 0,0 0-1 0 0,0 0 0 0 0,0-4 0 0 0,0-9 6 0 0,0-1 0 0 0,-2-17-1 0 0,0 18-11 0 0,-1-29 39 0 0,0 11-136 0 0,4-66 0 0 0,-2 100-58 0 0,0 0-1 0 0,1-1 1 0 0,-1 1-1 0 0,0-1 1 0 0,1 1-1 0 0,-1 0 1 0 0,1-1 0 0 0,-1 1-1 0 0,1 0 1 0 0,0 0-1 0 0,-1-1 1 0 0,1 1-1 0 0,0 0 1 0 0,0 0 0 0 0,0 0-1 0 0,0 0 1 0 0,0 0-1 0 0,0 0 1 0 0,0 0-1 0 0,0 0 1 0 0,1 0 0 0 0,-1 1-1 0 0,0-1 1 0 0,0 0-1 0 0,1 1 1 0 0,-1-1-1 0 0,0 1 1 0 0,1 0 0 0 0,-1-1-1 0 0,0 1 1 0 0,1 0-1 0 0,-1 0 1 0 0,1 0-1 0 0,-1 0 1 0 0,1 0 0 0 0,-1 0-1 0 0,0 0 1 0 0,1 0-1 0 0,1 1 1 0 0,11 3-7932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4.882"/>
    </inkml:context>
    <inkml:brush xml:id="br0">
      <inkml:brushProperty name="width" value="0.05" units="cm"/>
      <inkml:brushProperty name="height" value="0.05" units="cm"/>
      <inkml:brushProperty name="color" value="#E71224"/>
    </inkml:brush>
  </inkml:definitions>
  <inkml:trace contextRef="#ctx0" brushRef="#br0">137 472 10135 0 0,'0'0'919'0'0,"2"2"-759"0"0,10 13 1568 0 0,-1 0 0 0 0,-1 1 0 0 0,0 0 0 0 0,-1 1 0 0 0,0 0 0 0 0,-2 0 0 0 0,9 27 0 0 0,-10-23-641 0 0,5 33 0 0 0,-11-52-653 0 0</inkml:trace>
  <inkml:trace contextRef="#ctx0" brushRef="#br0" timeOffset="1">20 48 17247 0 0,'-13'-19'768'0'0,"8"9"152"0"0,4 2-736 0 0,6-1 1240 0 0,9 8-648 0 0,-1 4 8 0 0,1 5-528 0 0,-3 5-96 0 0,1 0-32 0 0,2 2 0 0 0,3 0-864 0 0,1 1-184 0 0,-2 4-32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5.247"/>
    </inkml:context>
    <inkml:brush xml:id="br0">
      <inkml:brushProperty name="width" value="0.05" units="cm"/>
      <inkml:brushProperty name="height" value="0.05" units="cm"/>
      <inkml:brushProperty name="color" value="#E71224"/>
    </inkml:brush>
  </inkml:definitions>
  <inkml:trace contextRef="#ctx0" brushRef="#br0">483 17 9671 0 0,'-2'0'440'0'0,"-11"-2"-436"0"0,-67-9 1707 0 0,-2 8 4192 0 0,-36 11-267 0 0,96-5-4875 0 0,1 1-1 0 0,-1 1 1 0 0,-26 9-1 0 0,43-12-684 0 0,0 0 0 0 0,1 0-1 0 0,-1 0 1 0 0,1 1 0 0 0,-1-1-1 0 0,1 1 1 0 0,0 0 0 0 0,0 0 0 0 0,1 1-1 0 0,-1-1 1 0 0,0 1 0 0 0,1 0 0 0 0,0 0-1 0 0,0 0 1 0 0,0 0 0 0 0,1 1 0 0 0,-1-1-1 0 0,1 1 1 0 0,-2 5 0 0 0,4-6-73 0 0,-1 0 0 0 0,2 0 0 0 0,-1 0 0 0 0,0 0 0 0 0,1 0 0 0 0,-1 0-1 0 0,1 0 1 0 0,0 0 0 0 0,1 0 0 0 0,-1 0 0 0 0,1-1 0 0 0,-1 1 0 0 0,1 0 0 0 0,0-1 0 0 0,0 0 0 0 0,1 1 0 0 0,4 4 0 0 0,1 1-2 0 0,1 0 0 0 0,1 0-1 0 0,-1-1 1 0 0,1-1 0 0 0,17 11 0 0 0,59 25-195 0 0,-5-2-110 0 0,-69-33 286 0 0,73 46-189 0 0,-75-47 188 0 0,-1 1-1 0 0,0 0 0 0 0,0 0 0 0 0,-1 1 1 0 0,0 0-1 0 0,8 12 0 0 0,-7-5 16 0 0,-8-10 7 0 0,-1-2 21 0 0,0-2 6 0 0,0 0 0 0 0,1 0 0 0 0,-1 0 0 0 0,0 0 0 0 0,0 0 0 0 0,0 0 0 0 0,0 0 0 0 0,-1 0 0 0 0,1 0 1 0 0,-1 0-1 0 0,1 0 0 0 0,-1 0 0 0 0,0 0 0 0 0,1 0 0 0 0,-1 0 0 0 0,0 0 0 0 0,0 0 0 0 0,0-1 0 0 0,-2 3 0 0 0,0-1 55 0 0,-1 1-1 0 0,0-1 1 0 0,0 0-1 0 0,0-1 1 0 0,0 1-1 0 0,0-1 1 0 0,-5 3-1 0 0,-6 0 154 0 0,-7-2-103 0 0,9-1-267 0 0,-1 0-1 0 0,0-1 0 0 0,-14-2 0 0 0,-18-3-2976 0 0,32 1 1012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5.719"/>
    </inkml:context>
    <inkml:brush xml:id="br0">
      <inkml:brushProperty name="width" value="0.05" units="cm"/>
      <inkml:brushProperty name="height" value="0.05" units="cm"/>
      <inkml:brushProperty name="color" value="#E71224"/>
    </inkml:brush>
  </inkml:definitions>
  <inkml:trace contextRef="#ctx0" brushRef="#br0">1 181 15719 0 0,'32'-20'1550'0'0,"2"2"0"0"0,0 1-1 0 0,64-21 1 0 0,-70 27-73 0 0,3 2-695 0 0,-20 6-498 0 0,0-1 0 0 0,0 0 0 0 0,-1 0 0 0 0,18-10-1 0 0,-28 14-281 0 0,0 0 0 0 0,1-1 0 0 0,-1 1 0 0 0,0 0 0 0 0,1 0 0 0 0,-1-1 0 0 0,0 1 0 0 0,1 0 0 0 0,-1-1 0 0 0,0 1 0 0 0,0 0 0 0 0,0 0 0 0 0,1-1 0 0 0,-1 1 0 0 0,0-1 0 0 0,0 1-1 0 0,0 0 1 0 0,1-1 0 0 0,-1 1 0 0 0,0 0 0 0 0,0-1 0 0 0,0 1 0 0 0,0-1 0 0 0,0 1 0 0 0,0 0 0 0 0,0-1 0 0 0,0 1 0 0 0,0-1 0 0 0,0 1 0 0 0,0 0 0 0 0,0-1 0 0 0,0 1 0 0 0,-1-1-1 0 0,1 1 1 0 0,0 0 0 0 0,0-1 0 0 0,0 1 0 0 0,0 0 0 0 0,-1-1 0 0 0,1 1 0 0 0,0 0 0 0 0,0-1 0 0 0,-1 1 0 0 0,1-1 0 0 0,-14-11 49 0 0,9 10-45 0 0,0 0 0 0 0,1 1 0 0 0,-1-1 0 0 0,0 1 0 0 0,0 0-1 0 0,0 0 1 0 0,0 1 0 0 0,0 0 0 0 0,0-1 0 0 0,0 1 0 0 0,0 1 0 0 0,0-1 0 0 0,0 1-1 0 0,0 0 1 0 0,0 0 0 0 0,-8 4 0 0 0,4-2 5 0 0,0 0 0 0 0,1 1 0 0 0,-1 0 1 0 0,1 0-1 0 0,0 1 0 0 0,1 0 0 0 0,-1 0 0 0 0,-8 9 0 0 0,10-8 32 0 0,0 1-1 0 0,1-1 1 0 0,0 1-1 0 0,1 0 1 0 0,0 0-1 0 0,0 1 1 0 0,0-1 0 0 0,1 1-1 0 0,0 0 1 0 0,0 0-1 0 0,1 0 1 0 0,-2 16-1 0 0,2-9 42 0 0,1 0 0 0 0,1 0-1 0 0,0 0 1 0 0,1 0 0 0 0,1 0-1 0 0,4 18 1 0 0,-3-24-75 0 0,-1 0 0 0 0,1 0 1 0 0,1 0-1 0 0,0 0 0 0 0,0-1 1 0 0,0 0-1 0 0,1 0 0 0 0,1 0 0 0 0,-1 0 1 0 0,1-1-1 0 0,0 0 0 0 0,1 0 1 0 0,12 10-1 0 0,-10-10-1 0 0,1 0-1 0 0,0-1 1 0 0,1 0-1 0 0,-1-1 1 0 0,1 0-1 0 0,0 0 1 0 0,1-1-1 0 0,-1-1 1 0 0,1 0 0 0 0,14 2-1 0 0,-7-2-7 0 0,0-2 0 0 0,0 0 0 0 0,0-1 0 0 0,0-1 0 0 0,0 0 0 0 0,34-9 0 0 0,-39 7 0 0 0,-1-2 0 0 0,0 1 0 0 0,0-2 0 0 0,0 0 0 0 0,-1 0 0 0 0,0-1 0 0 0,0 0 0 0 0,-1-1 0 0 0,0-1 0 0 0,10-10 0 0 0,0-3-9 0 0,32-45 1 0 0,-34 41-7 0 0,34-35-1 0 0,-46 54 15 0 0,0 0-1 0 0,1 0 0 0 0,0 1 0 0 0,1 0 0 0 0,-1 1 1 0 0,1 0-1 0 0,0 0 0 0 0,19-6 0 0 0,-23 9 2 0 0,1 0 0 0 0,0 1 0 0 0,0 0 0 0 0,0 0 0 0 0,0 1 0 0 0,0 0 0 0 0,0 0 0 0 0,0 0 0 0 0,0 1 0 0 0,0-1 0 0 0,0 1 0 0 0,0 1 0 0 0,-1-1 0 0 0,1 1 0 0 0,0 0 0 0 0,-1 1 0 0 0,1-1 0 0 0,-1 1 0 0 0,0 0 0 0 0,0 0 0 0 0,0 1 0 0 0,0-1 0 0 0,-1 1 0 0 0,1 0 0 0 0,-1 1 0 0 0,0-1 0 0 0,0 1 0 0 0,0 0 0 0 0,2 5 0 0 0,0-1 51 0 0,0 0-1 0 0,-2 1 1 0 0,1 0 0 0 0,-1 0-1 0 0,0 0 1 0 0,-1 0-1 0 0,0 0 1 0 0,-1 1 0 0 0,0-1-1 0 0,-1 1 1 0 0,0-1 0 0 0,-1 1-1 0 0,0 0 1 0 0,0-1-1 0 0,-4 20 1 0 0,2-22-12 0 0,0 0 0 0 0,0 0 0 0 0,0 0-1 0 0,-1-1 1 0 0,-1 1 0 0 0,1-1 0 0 0,-1 1 0 0 0,0-1-1 0 0,-1 0 1 0 0,0-1 0 0 0,0 1 0 0 0,0-1 0 0 0,-1 0 0 0 0,0 0-1 0 0,0-1 1 0 0,0 0 0 0 0,-1 0 0 0 0,1 0 0 0 0,-1-1-1 0 0,-1 0 1 0 0,-8 4 0 0 0,-4 0 92 0 0,-1-1 0 0 0,-35 7-1 0 0,46-12-551 0 0,-1 0-1 0 0,1-1 0 0 0,-1-1 0 0 0,0 0 0 0 0,1 0 0 0 0,-1-1 0 0 0,-16-3 0 0 0,7-2-8939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7.314"/>
    </inkml:context>
    <inkml:brush xml:id="br0">
      <inkml:brushProperty name="width" value="0.05" units="cm"/>
      <inkml:brushProperty name="height" value="0.05" units="cm"/>
      <inkml:brushProperty name="color" value="#E71224"/>
    </inkml:brush>
  </inkml:definitions>
  <inkml:trace contextRef="#ctx0" brushRef="#br0">128 0 13359 0 0,'-20'15'592'0'0,"7"0"120"0"0,0 6-568 0 0,0 4-144 0 0,0 1 0 0 0,1 0 0 0 0,1-3 536 0 0,1 2 72 0 0,0-1 24 0 0,4-2 0 0 0,2-4-1216 0 0,1-3-248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8.730"/>
    </inkml:context>
    <inkml:brush xml:id="br0">
      <inkml:brushProperty name="width" value="0.05" units="cm"/>
      <inkml:brushProperty name="height" value="0.05" units="cm"/>
      <inkml:brushProperty name="color" value="#E71224"/>
    </inkml:brush>
  </inkml:definitions>
  <inkml:trace contextRef="#ctx0" brushRef="#br0">300 48 4143 0 0,'0'0'191'0'0,"-13"-10"373"0"0,10 9 281 0 0,1-1 0 0 0,-1 1 1 0 0,0 0-1 0 0,1 0 0 0 0,-1 0 0 0 0,0 0 0 0 0,0 1 0 0 0,1-1 0 0 0,-1 1 0 0 0,-4 0 1 0 0,2 0-219 0 0,0 0 1 0 0,0 0-1 0 0,0 1 1 0 0,0 0-1 0 0,-7 3 1 0 0,-3 1-165 0 0,0 2-1 0 0,-24 14 1 0 0,28-15 219 0 0,2 0-467 0 0,1 0 1 0 0,0 0-1 0 0,0 1 1 0 0,1 0-1 0 0,-1 0 1 0 0,2 1-1 0 0,-1 0 1 0 0,-6 10-1 0 0,1 0 249 0 0,1 2-1 0 0,-15 33 0 0 0,23-45-363 0 0,1-1 0 0 0,0 1 0 0 0,0 0 0 0 0,1 0-1 0 0,0 0 1 0 0,0 0 0 0 0,1 0 0 0 0,0 0 0 0 0,1 12 0 0 0,1-16-59 0 0,-1-1 0 0 0,0 1-1 0 0,1-1 1 0 0,-1 1 0 0 0,1-1 0 0 0,0 0 0 0 0,0 0 0 0 0,0 0 0 0 0,1 0-1 0 0,-1 0 1 0 0,5 4 0 0 0,-5-5-13 0 0,2 2-19 0 0,0-1-1 0 0,0 0 0 0 0,0 0 0 0 0,1 0 0 0 0,-1 0 1 0 0,1-1-1 0 0,-1 0 0 0 0,1 0 0 0 0,0 0 0 0 0,0 0 0 0 0,0-1 1 0 0,0 0-1 0 0,5 1 0 0 0,11 0 42 0 0,39 0-1 0 0,-43-2-44 0 0,63-5 27 0 0,-69 4-27 0 0,-1 0 1 0 0,1-2-1 0 0,-1 1 0 0 0,0-1 1 0 0,15-7-1 0 0,-23 9-5 0 0,1 0 0 0 0,-1 0 0 0 0,0 0 0 0 0,0 0 0 0 0,0 0 0 0 0,1-1 0 0 0,-1 1 0 0 0,-1-1 0 0 0,1 1 0 0 0,0-1 0 0 0,0 0 0 0 0,2-2 0 0 0,0-2 0 0 0,0 1 0 0 0,-1 1 0 0 0,0-1-1 0 0,0 0 1 0 0,0 0 0 0 0,0 0 0 0 0,-1 0-1 0 0,0-1 1 0 0,0 1 0 0 0,0-1 0 0 0,0-5-1 0 0,0 1 4 0 0,0 0 0 0 0,-1 0-1 0 0,-1 0 1 0 0,-1-18 0 0 0,0 5 7 0 0,-2 1 1 0 0,-1-1 0 0 0,0 1-1 0 0,-10-27 1 0 0,8 33-4 0 0,5 9-1 0 0,-1 1 1 0 0,-1 0-1 0 0,1 0 0 0 0,-1 0 1 0 0,0 1-1 0 0,0-1 0 0 0,-1 1 1 0 0,-5-8-1 0 0,8 12-6 0 0,-1 0 0 0 0,1 0 0 0 0,0-1 0 0 0,0 1 0 0 0,0 0 0 0 0,-1 0 0 0 0,1 0 0 0 0,-1 0 0 0 0,1 1 0 0 0,0-1 0 0 0,-1 0 0 0 0,1 1 0 0 0,-1-1 0 0 0,0 1 0 0 0,1-1 0 0 0,-1 1 0 0 0,0 0 0 0 0,1-1 0 0 0,-1 1 0 0 0,1 0 0 0 0,-4 1 0 0 0,0-1 0 0 0,0-1 0 0 0,2 1 0 0 0,1 0 0 0 0,0 0 0 0 0,0 1 0 0 0,0-1 0 0 0,-1 0 0 0 0,1 1 0 0 0,0-1 0 0 0,0 1 0 0 0,0 0 0 0 0,0 0 0 0 0,0 0 0 0 0,0 0 0 0 0,-3 1 0 0 0,-18 13 0 0 0,9-4-93 0 0,13-8 23 0 0,0 0 2 0 0,0-1-190 0 0,5 13-3245 0 0,3-7 1879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9.116"/>
    </inkml:context>
    <inkml:brush xml:id="br0">
      <inkml:brushProperty name="width" value="0.05" units="cm"/>
      <inkml:brushProperty name="height" value="0.05" units="cm"/>
      <inkml:brushProperty name="color" value="#E71224"/>
    </inkml:brush>
  </inkml:definitions>
  <inkml:trace contextRef="#ctx0" brushRef="#br0">121 1 5527 0 0,'0'3'12006'0'0,"-2"17"-10899"0"0,-1-1 0 0 0,0 1 0 0 0,-2 0 0 0 0,0-1 0 0 0,-14 32 0 0 0,-8 15 118 0 0,-26 100 1 0 0,51-162-1214 0 0,0 21 29 0 0,4-11-184 0 0,-1-13-5 0 0,-1 0-1 0 0,0 0 1 0 0,1-1-1 0 0,-1 1 0 0 0,1 0 1 0 0,-1-1-1 0 0,1 1 0 0 0,-1 0 1 0 0,1-1-1 0 0,0 1 0 0 0,-1 0 1 0 0,1-1-1 0 0,0 1 1 0 0,-1-1-1 0 0,1 1 0 0 0,0-1 1 0 0,0 0-1 0 0,-1 1 0 0 0,1-1 1 0 0,0 0-1 0 0,0 1 1 0 0,0-1-1 0 0,0 0 0 0 0,0 0 1 0 0,0 1-266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9.474"/>
    </inkml:context>
    <inkml:brush xml:id="br0">
      <inkml:brushProperty name="width" value="0.05" units="cm"/>
      <inkml:brushProperty name="height" value="0.05" units="cm"/>
      <inkml:brushProperty name="color" value="#E71224"/>
    </inkml:brush>
  </inkml:definitions>
  <inkml:trace contextRef="#ctx0" brushRef="#br0">66 1 12927 0 0,'0'0'1172'0'0,"0"3"-966"0"0,1 12 699 0 0,-1 1 1 0 0,0-1 0 0 0,-1 1 0 0 0,-1-1 0 0 0,0 0 0 0 0,-1 1 0 0 0,-1-1-1 0 0,-1 0 1 0 0,-9 21 0 0 0,2-1 475 0 0,-11 44 1 0 0,22-76-1185 0 0,2-1-84 0 0,1 2-95 0 0,-1-1-1 0 0,1 0 1 0 0,0-1-1 0 0,0 1 1 0 0,0 0-1 0 0,0 0 0 0 0,0-1 1 0 0,1 1-1 0 0,-1-1 1 0 0,1 0-1 0 0,0 0 1 0 0,3 3-1 0 0,4-1-11 0 0,-1 0-1 0 0,1-1 1 0 0,0 0 0 0 0,0-1-1 0 0,0 0 1 0 0,0-1 0 0 0,0 1-1 0 0,12-2 1 0 0,85-7 69 0 0,-66 3-65 0 0,50-7-115 0 0,-59 9-3551 0 0,-22 0-4735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29.958"/>
    </inkml:context>
    <inkml:brush xml:id="br0">
      <inkml:brushProperty name="width" value="0.05" units="cm"/>
      <inkml:brushProperty name="height" value="0.05" units="cm"/>
      <inkml:brushProperty name="color" value="#E71224"/>
    </inkml:brush>
  </inkml:definitions>
  <inkml:trace contextRef="#ctx0" brushRef="#br0">47 1 9215 0 0,'1'1'3744'0'0,"1"3"-3338"0"0,0 0 0 0 0,0-1 0 0 0,0 1-1 0 0,0 0 1 0 0,-1 1 0 0 0,0-1 0 0 0,0 0-1 0 0,0 0 1 0 0,0 0 0 0 0,0 1 0 0 0,-1-1-1 0 0,0 0 1 0 0,0 7 0 0 0,-2 10 459 0 0,-5 30 0 0 0,5-39-590 0 0,-16 94 1215 0 0,-16 108-881 0 0,35-206-1380 0 0,0-6-693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30.402"/>
    </inkml:context>
    <inkml:brush xml:id="br0">
      <inkml:brushProperty name="width" value="0.05" units="cm"/>
      <inkml:brushProperty name="height" value="0.05" units="cm"/>
      <inkml:brushProperty name="color" value="#E71224"/>
    </inkml:brush>
  </inkml:definitions>
  <inkml:trace contextRef="#ctx0" brushRef="#br0">21 152 6911 0 0,'6'-10'342'0'0,"1"1"-1"0"0,0-1 0 0 0,0 1 0 0 0,1 0 1 0 0,1 1-1 0 0,-1 0 0 0 0,1 0 1 0 0,15-9-1 0 0,-10 8 725 0 0,0 2 1 0 0,1-1-1 0 0,0 2 1 0 0,1 0-1 0 0,23-6 1 0 0,-34 11-850 0 0,48-11 2104 0 0,-47 11-1968 0 0,0 0 0 0 0,0 0 0 0 0,1 1-1 0 0,-1 0 1 0 0,0 1 0 0 0,8 0 0 0 0,-12 0-243 0 0,0-1 0 0 0,0 1 0 0 0,-1-1 0 0 0,1 1 0 0 0,0-1 0 0 0,-1 1 0 0 0,1 0 0 0 0,-1 0 0 0 0,1 0 0 0 0,-1 0 0 0 0,1 0 0 0 0,-1 0 0 0 0,1 1 0 0 0,-1-1 0 0 0,0 0 0 0 0,0 1 0 0 0,0-1 0 0 0,0 0 0 0 0,1 3 0 0 0,-1-2-35 0 0,0 1-1 0 0,0-1 1 0 0,0 1 0 0 0,-1 0 0 0 0,1-1 0 0 0,-1 1 0 0 0,1 0-1 0 0,-1 0 1 0 0,0-1 0 0 0,0 1 0 0 0,-1 3 0 0 0,-1 3 9 0 0,0 0 0 0 0,0 0 1 0 0,-1 0-1 0 0,0-1 0 0 0,-1 1 1 0 0,-5 9-1 0 0,1-4-50 0 0,-1-1 0 0 0,-1 0 0 0 0,0 0 0 0 0,-1-1 0 0 0,-1 0 0 0 0,-19 16 0 0 0,-86 55 191 0 0,72-54-199 0 0,-22 17-41 0 0,66-45 10 0 0,-1-1-1 0 0,1 1 1 0 0,0 0-1 0 0,0 0 1 0 0,0 0-1 0 0,0-1 1 0 0,0 1-1 0 0,0 0 1 0 0,0 0-1 0 0,1 1 1 0 0,-1-1-1 0 0,0 0 1 0 0,0 0-1 0 0,0 1 1 0 0,-1 0-1553 0 0,46 2 1090 0 0,-29-4 460 0 0,0 1-1 0 0,-1 0 0 0 0,1 1 0 0 0,-1 1 0 0 0,25 8 0 0 0,-24-5 11 0 0,1 0 0 0 0,-1 1 0 0 0,-1 1-1 0 0,22 14 1 0 0,44 26 129 0 0,-72-43-103 0 0,-4-2-25 0 0,-1-1 1 0 0,1-1 0 0 0,0 1-1 0 0,-1 0 1 0 0,1-1-1 0 0,0 0 1 0 0,0 0 0 0 0,5 1-1 0 0,18 3-309 0 0,-6-5-3177 0 0,-10 0-3768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30.756"/>
    </inkml:context>
    <inkml:brush xml:id="br0">
      <inkml:brushProperty name="width" value="0.05" units="cm"/>
      <inkml:brushProperty name="height" value="0.05" units="cm"/>
      <inkml:brushProperty name="color" value="#E71224"/>
    </inkml:brush>
  </inkml:definitions>
  <inkml:trace contextRef="#ctx0" brushRef="#br0">1 1 7831 0 0,'1'2'5823'0'0,"6"11"-3690"0"0,0-1-1 0 0,-2 1 1 0 0,9 25-1 0 0,-10-22-1505 0 0,0 2-1 0 0,-1-1 0 0 0,-1 0 0 0 0,0 1 1 0 0,-2 21-1 0 0,-2-2-136 0 0,1 62 797 0 0,2-87-1633 0 0,0 0 0 0 0,0-1 0 0 0,1 1 0 0 0,1-1 0 0 0,0 1 1 0 0,5 11-1 0 0,-2-13-5870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31.289"/>
    </inkml:context>
    <inkml:brush xml:id="br0">
      <inkml:brushProperty name="width" value="0.05" units="cm"/>
      <inkml:brushProperty name="height" value="0.05" units="cm"/>
      <inkml:brushProperty name="color" value="#E71224"/>
    </inkml:brush>
  </inkml:definitions>
  <inkml:trace contextRef="#ctx0" brushRef="#br0">428 83 8375 0 0,'0'0'758'0'0,"-1"-2"-620"0"0,1 1-8 0 0,-1-1-1 0 0,0 0 0 0 0,0 1 0 0 0,0-1 1 0 0,-1 1-1 0 0,1-1 0 0 0,0 1 0 0 0,-1 0 1 0 0,1-1-1 0 0,-1 1 0 0 0,1 0 0 0 0,-1 0 1 0 0,1 0-1 0 0,-1 0 0 0 0,0 0 0 0 0,0 0 1 0 0,1 1-1 0 0,-1-1 0 0 0,-3 0 0 0 0,-6-2 1211 0 0,1 1-1 0 0,-15-1 1 0 0,13 1-689 0 0,7 1-295 0 0,0 0 1 0 0,1 0-1 0 0,-1 0 0 0 0,0-1 1 0 0,1 0-1 0 0,-1 0 1 0 0,1 0-1 0 0,-1-1 0 0 0,1 1 1 0 0,0-1-1 0 0,0 0 0 0 0,0 0 1 0 0,-6-8-1 0 0,8 10-287 0 0,1 0 0 0 0,-1 0 0 0 0,1 0 1 0 0,-1 0-1 0 0,0 0 0 0 0,0 0 0 0 0,1 1 0 0 0,-1-1 0 0 0,0 1 0 0 0,0-1 0 0 0,0 1 0 0 0,0 0 0 0 0,1-1 1 0 0,-1 1-1 0 0,0 0 0 0 0,0 0 0 0 0,-4 1 0 0 0,0 0 103 0 0,0 0-1 0 0,0 0 1 0 0,-12 5 0 0 0,10-3-35 0 0,1 1 0 0 0,-1 0 0 0 0,1 1 0 0 0,0 0 0 0 0,0 0 0 0 0,0 0 0 0 0,0 1 0 0 0,1 0 0 0 0,-6 7 0 0 0,-7 11 341 0 0,-19 30 0 0 0,37-52-460 0 0,-8 11 113 0 0,0 1 0 0 0,2 0 0 0 0,0 1 1 0 0,0 0-1 0 0,1 0 0 0 0,1 0 0 0 0,-4 19 1 0 0,8-24-69 0 0,-1 1 0 0 0,1-1 1 0 0,1 1-1 0 0,0-1 0 0 0,0 1 1 0 0,1-1-1 0 0,1 1 0 0 0,0-1 1 0 0,0 1-1 0 0,1-1 0 0 0,0 0 1 0 0,5 10-1 0 0,1-1-23 0 0,1-1 0 0 0,1 0 0 0 0,0 0 0 0 0,2-1 0 0 0,0-1 0 0 0,0 0 0 0 0,2 0 0 0 0,30 24 0 0 0,-37-35-40 0 0,0 0 0 0 0,1-1 0 0 0,-1 0 0 0 0,1 0 0 0 0,0-1 0 0 0,0 0 0 0 0,0 0 0 0 0,18 2 0 0 0,-5-1 0 0 0,-1 0-1 0 0,-16-6-5 0 0,-1 0-6 0 0,-3 2-1 0 0,1-1-1 0 0,0 0 1 0 0,-1 1-1 0 0,1-1 1 0 0,0 0 0 0 0,-1 0-1 0 0,1 0 1 0 0,-1 0-1 0 0,1 0 1 0 0,-1 0-1 0 0,1 0 1 0 0,-1-1-1 0 0,0 1 1 0 0,0 0-1 0 0,0-1 1 0 0,0 1-1 0 0,0-1 1 0 0,0 0-1 0 0,0 1 1 0 0,0-1-1 0 0,0 1 1 0 0,-1-1-1 0 0,1 0 1 0 0,-1 0-1 0 0,1 0 1 0 0,-1 1-1 0 0,0-1 1 0 0,0 0-1 0 0,0 0 1 0 0,0 0-1 0 0,0-2 1 0 0,-1-6-15 0 0,-1 0 0 0 0,0 0 0 0 0,0 0 0 0 0,-6-16 0 0 0,0 2-27 0 0,6 14 42 0 0,-1 2-22 0 0,1 0-1 0 0,1 0 1 0 0,-1-1-1 0 0,1-15 0 0 0,1 22 32 0 0,0 0-1 0 0,0 0 0 0 0,0 0 0 0 0,0 0 1 0 0,1 0-1 0 0,-1 1 0 0 0,1-1 1 0 0,0 0-1 0 0,-1 0 0 0 0,1 1 0 0 0,0-1 1 0 0,0 0-1 0 0,0 1 0 0 0,0-1 0 0 0,0 1 1 0 0,1-1-1 0 0,-1 1 0 0 0,0-1 1 0 0,1 1-1 0 0,-1 0 0 0 0,1 0 0 0 0,-1 0 1 0 0,1 0-1 0 0,-1 0 0 0 0,1 0 1 0 0,0 0-1 0 0,3-1 0 0 0,7-1 3 0 0,0 0 0 0 0,1 1 0 0 0,-1 0 0 0 0,0 1-1 0 0,1 0 1 0 0,21 2 0 0 0,76 14-58 0 0,-76-9 27 0 0,17 3-1224 0 0,-30-5-5552 0 0,-6-1-1313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32.659"/>
    </inkml:context>
    <inkml:brush xml:id="br0">
      <inkml:brushProperty name="width" value="0.05" units="cm"/>
      <inkml:brushProperty name="height" value="0.05" units="cm"/>
      <inkml:brushProperty name="color" value="#E71224"/>
    </inkml:brush>
  </inkml:definitions>
  <inkml:trace contextRef="#ctx0" brushRef="#br0">39 26 6911 0 0,'0'0'528'0'0,"10"-13"-150"0"0,2 0 8154 0 0,-8 21-4155 0 0,-1 3-5917 0 0,0 1 1782 0 0,-1 1-1 0 0,0 0 1 0 0,-1 0 0 0 0,0 0 0 0 0,-2 15-1 0 0,-8 66 736 0 0,6-70-743 0 0,-21 140 1168 0 0,-15 206 40 0 0,47-57-1297 0 0,1-110-4136 0 0,-9-164 2113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33.275"/>
    </inkml:context>
    <inkml:brush xml:id="br0">
      <inkml:brushProperty name="width" value="0.05" units="cm"/>
      <inkml:brushProperty name="height" value="0.05" units="cm"/>
      <inkml:brushProperty name="color" value="#E71224"/>
    </inkml:brush>
  </inkml:definitions>
  <inkml:trace contextRef="#ctx0" brushRef="#br0">130 107 919 0 0,'0'0'360'0'0,"-12"-8"8984"0"0,-30 10-4355 0 0,35-3-4056 0 0,0 1 0 0 0,-1 0 0 0 0,1 1 0 0 0,0 0 0 0 0,-1 0 0 0 0,-13 4 0 0 0,10 6 2720 0 0,12-9-3443 0 0,1 2-195 0 0,0-1 1 0 0,0 0-1 0 0,0 0 1 0 0,0 0-1 0 0,1 0 1 0 0,-1-1 0 0 0,1 1-1 0 0,-1-1 1 0 0,1 1-1 0 0,0-1 1 0 0,0 0-1 0 0,0 0 1 0 0,1 0-1 0 0,-1-1 1 0 0,0 1-1 0 0,1-1 1 0 0,-1 1-1 0 0,1-1 1 0 0,-1 0 0 0 0,6 0-1 0 0,9 2 80 0 0,1 0-1 0 0,33-1 0 0 0,-39-1-86 0 0,11-1-8 0 0,0-1 0 0 0,0-1 0 0 0,0-1 0 0 0,27-7 0 0 0,-18 4-13 0 0,-32 6 8 0 0,1-1-1 0 0,-1 1 1 0 0,1-1 0 0 0,-1 1 0 0 0,1-1 0 0 0,-1 0 0 0 0,1 1 0 0 0,-1-1-1 0 0,0 0 1 0 0,0 0 0 0 0,1 0 0 0 0,-1 0 0 0 0,0 0 0 0 0,0 0-1 0 0,0 0 1 0 0,0-1 0 0 0,0 1 0 0 0,0 0 0 0 0,-1-1 0 0 0,1 1-1 0 0,0 0 1 0 0,0-3 0 0 0,0 1 4 0 0,-1 1-1 0 0,1 0 1 0 0,-1 0-1 0 0,0-1 1 0 0,0 1 0 0 0,0 0-1 0 0,0 0 1 0 0,0-1-1 0 0,-1 1 1 0 0,1 0 0 0 0,-1 0-1 0 0,1 0 1 0 0,-1-1-1 0 0,0 1 1 0 0,-2-4-1 0 0,0 1-7 0 0,-1-1 0 0 0,0 1 0 0 0,-1-1-1 0 0,1 1 1 0 0,-1 0 0 0 0,0 1-1 0 0,-1-1 1 0 0,1 1 0 0 0,-1 0 0 0 0,1 0-1 0 0,-1 1 1 0 0,0 0 0 0 0,0 0 0 0 0,-1 0-1 0 0,-8-2 1 0 0,-2 0-283 0 0,0 1 0 0 0,0 0 0 0 0,-1 1 0 0 0,-29 0 0 0 0,23 3-782 0 0,3 1-49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34.100"/>
    </inkml:context>
    <inkml:brush xml:id="br0">
      <inkml:brushProperty name="width" value="0.05" units="cm"/>
      <inkml:brushProperty name="height" value="0.05" units="cm"/>
      <inkml:brushProperty name="color" value="#E71224"/>
    </inkml:brush>
  </inkml:definitions>
  <inkml:trace contextRef="#ctx0" brushRef="#br0">0 35 2303 0 0,'3'1'167'0'0,"1"-1"619"0"0,1 0-1 0 0,0 0 0 0 0,0-1 1 0 0,-1 1-1 0 0,9-3 1 0 0,20-2 2992 0 0,121 7 1149 0 0,-132-1-4576 0 0,30-2 582 0 0,78-10 0 0 0,3-1-136 0 0,449 10 1218 0 0,-555 3-1943 0 0,339 10 777 0 0,-116-3-389 0 0,91 3 31 0 0,219 4 215 0 0,91-25-194 0 0,-563 8-512 0 0,135-11 0 0 0,-211 11-129 0 0,-15-1-211 0 0,-25-1-690 0 0,16 2 496 0 0,-55-9-3342 0 0,27 9-2871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7:41:34.536"/>
    </inkml:context>
    <inkml:brush xml:id="br0">
      <inkml:brushProperty name="width" value="0.05" units="cm"/>
      <inkml:brushProperty name="height" value="0.05" units="cm"/>
      <inkml:brushProperty name="color" value="#E71224"/>
    </inkml:brush>
  </inkml:definitions>
  <inkml:trace contextRef="#ctx0" brushRef="#br0">1 107 7367 0 0,'0'0'568'0'0,"1"-1"-373"0"0,3-3 20 0 0,0 1 0 0 0,1 0 0 0 0,-1 1 0 0 0,1-1 1 0 0,-1 1-1 0 0,1-1 0 0 0,0 1 0 0 0,0 1 0 0 0,0-1 0 0 0,6-1 0 0 0,6 0 1213 0 0,32-2-1 0 0,343-11 3367 0 0,-270 12-3941 0 0,499-12 1985 0 0,-416 11-2164 0 0,591-11 798 0 0,-601 11-1290 0 0,222-1-271 0 0,-264 8-1788 0 0,-53-4-5087 0 0,-53 0 385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1.508"/>
    </inkml:context>
    <inkml:brush xml:id="br0">
      <inkml:brushProperty name="width" value="0.05" units="cm"/>
      <inkml:brushProperty name="height" value="0.05" units="cm"/>
      <inkml:brushProperty name="color" value="#E71224"/>
    </inkml:brush>
  </inkml:definitions>
  <inkml:trace contextRef="#ctx0" brushRef="#br0">1 131 7367 0 0,'0'0'13806'0'0,"1"1"-13069"0"0,10 11-295 0 0,0 1 1 0 0,-1 0 0 0 0,0 0-1 0 0,-1 1 1 0 0,-1 0-1 0 0,0 1 1 0 0,-1 0-1 0 0,0 0 1 0 0,-2 1-1 0 0,1 0 1 0 0,-2 0 0 0 0,4 26-1 0 0,-2 12-102 0 0,-4 96 0 0 0,0-15 59 0 0,-2-128-376 0 0,3 43 241 0 0,15 90-1 0 0,-12-118-80 0 0,10 30 0 0 0,-15-50 309 0 0,-1-64-667 0 0,-4 0 84 0 0,-1 0-1 0 0,-24-100 0 0 0,-14-45-215 0 0,4 23 265 0 0,26 124 42 0 0,13 60 0 0 0,0 0 0 0 0,0 0 0 0 0,0 0 0 0 0,0-1 0 0 0,0 1 0 0 0,0 0 0 0 0,0 0 0 0 0,0 0 0 0 0,0 0 0 0 0,0 0 0 0 0,0 0 0 0 0,0 0 0 0 0,0 0 0 0 0,0 0 0 0 0,-1 0 0 0 0,1 0 0 0 0,0 0 0 0 0,0 0 0 0 0,0-1 0 0 0,0 1 0 0 0,1 0 0 0 0,-1 0 0 0 0,0 0 0 0 0,0 0 0 0 0,0 0 0 0 0,0 0 0 0 0,0 0 0 0 0,0 0 0 0 0,0 0 0 0 0,0 0 0 0 0,0 0 0 0 0,0 0 0 0 0,0 0 0 0 0,0 0 0 0 0,0-1 0 0 0,0 1 0 0 0,0 0 0 0 0,0 0 0 0 0,0 0 0 0 0,0 0 0 0 0,0 0 0 0 0,0 0 0 0 0,0 0 0 0 0,0 0 0 0 0,1 0 0 0 0,-1 0 0 0 0,0 0 0 0 0,0 0 0 0 0,0 0 0 0 0,0 0 0 0 0,0 0 0 0 0,0 0 0 0 0,0 0 0 0 0,0 0 0 0 0,0 0 0 0 0,0 0 0 0 0,0 0 0 0 0,6 3 0 0 0,4 7 0 0 0,43 65 145 0 0,-11-14 46 0 0,-31-47-153 0 0,21 28 115 0 0,2 0 1 0 0,43 39 0 0 0,-65-70-123 0 0,1-1 0 0 0,0 0 0 0 0,18 9 0 0 0,-25-15-21 0 0,0-1-1 0 0,0 0 1 0 0,0-1-1 0 0,1 1 1 0 0,-1-1-1 0 0,1-1 1 0 0,0 1-1 0 0,-1-1 1 0 0,1 0 0 0 0,9 0-1 0 0,-12-1-7 0 0,-1-1-1 0 0,0 1 1 0 0,1-1-1 0 0,-1 0 1 0 0,0 0-1 0 0,1 0 1 0 0,-1 0-1 0 0,0-1 1 0 0,0 1-1 0 0,0-1 1 0 0,0 0 0 0 0,5-4-1 0 0,-4 2 5 0 0,0 0-1 0 0,0 0 1 0 0,0 0-1 0 0,-1-1 1 0 0,0 0-1 0 0,1 0 1 0 0,1-5-1 0 0,1-3 6 0 0,0-1-1 0 0,-1 1 1 0 0,-1-1 0 0 0,-1 0-1 0 0,3-19 1 0 0,6-88-11 0 0,3-16 0 0 0,-11 109 13 0 0,-3 14-39 0 0,1 1 0 0 0,1-1-1 0 0,0 1 1 0 0,1 0 0 0 0,1 0 0 0 0,7-15-1 0 0,-12 28 26 0 0,1 0-1 0 0,-1-1 1 0 0,0 1 0 0 0,1 0-1 0 0,-1 0 1 0 0,1 0-1 0 0,-1 0 1 0 0,1 0-1 0 0,-1 0 1 0 0,0 0-1 0 0,1 0 1 0 0,-1 0 0 0 0,1 0-1 0 0,-1 0 1 0 0,1 0-1 0 0,-1 0 1 0 0,1 0-1 0 0,-1 0 1 0 0,0 0-1 0 0,1 1 1 0 0,-1-1 0 0 0,1 0-1 0 0,0 1 1 0 0,10 4-18 0 0,-7-2 20 0 0,0 0 0 0 0,-1 0 0 0 0,1 0 1 0 0,0 1-1 0 0,-1-1 0 0 0,0 1 0 0 0,0 0 0 0 0,0 0 0 0 0,0 0 0 0 0,-1 0 1 0 0,1 1-1 0 0,-1-1 0 0 0,3 9 0 0 0,1 6 10 0 0,-1 1 0 0 0,3 21 0 0 0,-3-17 0 0 0,37 214 392 0 0,-29-161-314 0 0,-13-76-86 0 0,24 123 141 0 0,-19-100-129 0 0,2-1 0 0 0,1 0 1 0 0,13 26-1 0 0,-20-45-33 0 0,1 0-1 0 0,0-1 1 0 0,1 1-1 0 0,-1-1 1 0 0,1 1-1 0 0,-1-1 1 0 0,1 0-1 0 0,6 5 1 0 0,-7-7-64 0 0,-1 0 1 0 0,1 0-1 0 0,0 0 1 0 0,0 0-1 0 0,-1 0 0 0 0,1-1 1 0 0,0 1-1 0 0,0-1 0 0 0,0 1 1 0 0,0-1-1 0 0,0 0 1 0 0,0 0-1 0 0,0 0 0 0 0,0 0 1 0 0,0 0-1 0 0,0 0 1 0 0,0 0-1 0 0,0-1 0 0 0,-1 1 1 0 0,4-1-1 0 0,21-10-2390 0 0,-11 2 472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2.379"/>
    </inkml:context>
    <inkml:brush xml:id="br0">
      <inkml:brushProperty name="width" value="0.05" units="cm"/>
      <inkml:brushProperty name="height" value="0.05" units="cm"/>
      <inkml:brushProperty name="color" value="#E71224"/>
    </inkml:brush>
  </inkml:definitions>
  <inkml:trace contextRef="#ctx0" brushRef="#br0">373 75 7199 0 0,'0'0'652'0'0,"1"-1"-540"0"0,7-18 2279 0 0,-7 17-2074 0 0,0 1 0 0 0,0-1-1 0 0,0 1 1 0 0,0-1 0 0 0,-1 0 0 0 0,1 1-1 0 0,-1-1 1 0 0,1 0 0 0 0,-1 1 0 0 0,1-1-1 0 0,-1 0 1 0 0,0 0 0 0 0,0 1 0 0 0,0-1-1 0 0,0 0 1 0 0,0 0 0 0 0,0 1 0 0 0,0-1-1 0 0,-1 0 1 0 0,1 0 0 0 0,-1 1-1 0 0,0-3 1 0 0,0 3-145 0 0,0 0-1 0 0,0-1 0 0 0,0 1 1 0 0,0 0-1 0 0,0 1 0 0 0,0-1 1 0 0,0 0-1 0 0,0 0 0 0 0,-1 0 1 0 0,1 1-1 0 0,0-1 0 0 0,0 1 1 0 0,-1-1-1 0 0,1 1 0 0 0,0-1 1 0 0,-1 1-1 0 0,1 0 0 0 0,-1 0 1 0 0,1-1-1 0 0,0 1 0 0 0,-3 0 1 0 0,-28 3 1785 0 0,18-1-1585 0 0,1 1 0 0 0,-1 1 1 0 0,1 0-1 0 0,0 1 0 0 0,1 0 1 0 0,-1 1-1 0 0,1 1 0 0 0,0-1 0 0 0,-11 10 1 0 0,15-9-296 0 0,0-1 1 0 0,1 1-1 0 0,0 0 0 0 0,0 1 1 0 0,0 0-1 0 0,1 0 1 0 0,0 0-1 0 0,1 1 0 0 0,0-1 1 0 0,0 1-1 0 0,1 1 1 0 0,-6 18-1 0 0,7-17-10 0 0,1 0 0 0 0,0 1 0 0 0,0-1 0 0 0,1 1 0 0 0,1 0 0 0 0,0 0 0 0 0,1-1 0 0 0,0 1 0 0 0,1-1 0 0 0,0 1 0 0 0,0-1 0 0 0,6 14 0 0 0,-6-19-54 0 0,1 1-1 0 0,0-1 1 0 0,0 0-1 0 0,0-1 1 0 0,1 1 0 0 0,-1-1-1 0 0,2 1 1 0 0,-1-1-1 0 0,0 0 1 0 0,1-1-1 0 0,0 1 1 0 0,0-1-1 0 0,0 0 1 0 0,1 0 0 0 0,-1-1-1 0 0,1 1 1 0 0,0-1-1 0 0,0 0 1 0 0,0-1-1 0 0,0 0 1 0 0,1 0-1 0 0,12 3 1 0 0,-10-4-19 0 0,0-1 0 0 0,-1 0 0 0 0,1 0 0 0 0,0-1 0 0 0,0 0 0 0 0,0 0 0 0 0,-1-1 0 0 0,1 0 0 0 0,-1 0 0 0 0,1-1 0 0 0,-1 0 0 0 0,0-1 0 0 0,0 0 0 0 0,0 0 0 0 0,-1-1 0 0 0,1 0 0 0 0,10-9 0 0 0,-8 5-34 0 0,0 0 0 0 0,-1-1-1 0 0,0 0 1 0 0,0-1-1 0 0,-1 0 1 0 0,-1 0 0 0 0,1 0-1 0 0,-2-1 1 0 0,0 0-1 0 0,8-24 1 0 0,-10 24 39 0 0,13-48-61 0 0,-16 54 44 0 0,0-1 0 0 0,0 1 0 0 0,-1-1-1 0 0,1 1 1 0 0,-2-1 0 0 0,1 1 0 0 0,-2-9 0 0 0,0 8 18 0 0,2 7 0 0 0,0-1 0 0 0,0 1 0 0 0,0-1 0 0 0,-1 1 0 0 0,1 0 0 0 0,0-1 0 0 0,0 1 0 0 0,0 0 0 0 0,0-1 0 0 0,-1 1 0 0 0,1 0 0 0 0,0-1 0 0 0,0 1 0 0 0,0 0 0 0 0,-1 0 0 0 0,1-1 0 0 0,0 1 0 0 0,-1 0 0 0 0,1 0 0 0 0,0-1 0 0 0,-1 1 0 0 0,1 0 0 0 0,0 0 0 0 0,-1 0 0 0 0,1-1 0 0 0,0 1 0 0 0,-1 0 0 0 0,1 0 0 0 0,0 0 0 0 0,-1 0 0 0 0,1 0 0 0 0,0 0 0 0 0,-1 0 0 0 0,0 0 0 0 0,1 0 0 0 0,-1 0 0 0 0,1-1 0 0 0,-1 1 0 0 0,1 0 0 0 0,0 0 0 0 0,-1 0 0 0 0,1 0 0 0 0,-1 0 0 0 0,1 0 0 0 0,-1 0 0 0 0,1 0 0 0 0,0 0 0 0 0,-1 0 0 0 0,1 0 0 0 0,-1 0 0 0 0,1 0 0 0 0,-1 0 0 0 0,1 0 0 0 0,0 0 0 0 0,-1 0 0 0 0,1 0 0 0 0,-1 1 0 0 0,1-1 0 0 0,0 0 0 0 0,-1 0 0 0 0,1 0 0 0 0,-1 1 0 0 0,1-1 0 0 0,0 0 0 0 0,-1 1 0 0 0,1-1 0 0 0,0 0 0 0 0,0 1 0 0 0,-1-1 0 0 0,1 0 0 0 0,0 1 0 0 0,-1 0 0 0 0,-1 1 0 0 0,0 0 0 0 0,-1 0 0 0 0,1 1 0 0 0,0-1 0 0 0,0 1 0 0 0,0-1 0 0 0,1 1 0 0 0,-1 0 0 0 0,1 0 0 0 0,-1 0 0 0 0,1 0 0 0 0,0 0 0 0 0,0 0 0 0 0,0 0 0 0 0,1 0 0 0 0,-1 6 0 0 0,1-1 0 0 0,0 0 0 0 0,1-1 0 0 0,0 1 0 0 0,4 15 0 0 0,-2-10 0 0 0,8 29 62 0 0,1-1-1 0 0,35 77 1 0 0,52 72 94 0 0,-82-160-104 0 0,34 65 74 0 0,-46-83-63 0 0,0 1 0 0 0,-1-1 0 0 0,0 1 0 0 0,-1 0 0 0 0,0 0 0 0 0,0 14 0 0 0,-3-24-30 0 0,0 1 0 0 0,0-1 0 0 0,0 1 0 0 0,0-1 0 0 0,-1 1 1 0 0,1-1-1 0 0,-1 0 0 0 0,0 1 0 0 0,0-1 0 0 0,0 0 0 0 0,-1 1 0 0 0,1-1 0 0 0,-1 0 0 0 0,1 0 0 0 0,-5 4 0 0 0,3-3 3 0 0,0-1-1 0 0,-1 0 1 0 0,1 0-1 0 0,-1 0 0 0 0,0 0 1 0 0,0-1-1 0 0,0 0 1 0 0,0 1-1 0 0,0-1 0 0 0,-6 2 1 0 0,-5 0 12 0 0,1-1-1 0 0,-1 0 1 0 0,0-1 0 0 0,0 0 0 0 0,0-2 0 0 0,-18 0-1 0 0,-18-3-41 0 0,-66-13 0 0 0,-49-19-7 0 0,129 26-176 0 0,-46-17-1 0 0,60 16-1432 0 0,-29-16 0 0 0,39 18 289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3.884"/>
    </inkml:context>
    <inkml:brush xml:id="br0">
      <inkml:brushProperty name="width" value="0.05" units="cm"/>
      <inkml:brushProperty name="height" value="0.05" units="cm"/>
      <inkml:brushProperty name="color" value="#E71224"/>
    </inkml:brush>
  </inkml:definitions>
  <inkml:trace contextRef="#ctx0" brushRef="#br0">178 1 6911 0 0,'0'0'15424'0'0,"-9"3"-14003"0"0,-8 7-913 0 0,0 1 0 0 0,0 1 0 0 0,1 1 0 0 0,0 0 0 0 0,-23 26 0 0 0,1-4-356 0 0,32-27-141 0 0,3 0-11 0 0,4-7-6 0 0,-1 0 0 0 0,1 1 0 0 0,-1-1-1 0 0,1 0 1 0 0,0 0 0 0 0,-1 0 0 0 0,1 0 0 0 0,0 0-1 0 0,0-1 1 0 0,-1 1 0 0 0,1 0 0 0 0,0 0 0 0 0,0 0-1 0 0,0-1 1 0 0,0 1 0 0 0,0 0 0 0 0,0-1 0 0 0,0 1 0 0 0,1-1-1 0 0,-1 0 1 0 0,0 1 0 0 0,0-1 0 0 0,2 1 0 0 0,31 4-230 0 0,-25-4 193 0 0,13 1 12 0 0,99 17-480 0 0,-108-15 464 0 0,0-1-1 0 0,0 2 0 0 0,-1 0 0 0 0,1 0 0 0 0,-1 1 0 0 0,0 1 0 0 0,11 8 0 0 0,-18-12 52 0 0,-1 1-1 0 0,1 0 1 0 0,-1 0-1 0 0,0 0 1 0 0,-1 1-1 0 0,1-1 1 0 0,-1 1 0 0 0,1 0-1 0 0,-2 0 1 0 0,1 0-1 0 0,0 0 1 0 0,-1 1-1 0 0,0-1 1 0 0,0 0-1 0 0,-1 1 1 0 0,1 0 0 0 0,0 6-1 0 0,-3-10 14 0 0,1-1 0 0 0,0 1 0 0 0,-1 0 1 0 0,1 0-1 0 0,-1-1 0 0 0,0 1 0 0 0,1-1 0 0 0,-1 1 0 0 0,0 0 0 0 0,0-1 0 0 0,0 0 0 0 0,0 1 1 0 0,0-1-1 0 0,0 1 0 0 0,-1-1 0 0 0,1 0 0 0 0,-3 2 0 0 0,1 0 26 0 0,-1-1 1 0 0,0 1-1 0 0,1-1 0 0 0,-1 0 1 0 0,-6 3-1 0 0,-6-1 6 0 0,1 0 0 0 0,0 0 0 0 0,-1-2 1 0 0,0 0-1 0 0,-20 0 0 0 0,10-2-147 0 0,0-1-1 0 0,-37-7 1 0 0,21-3-1517 0 0,16-1-5702 0 0,9 1-143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4.300"/>
    </inkml:context>
    <inkml:brush xml:id="br0">
      <inkml:brushProperty name="width" value="0.05" units="cm"/>
      <inkml:brushProperty name="height" value="0.05" units="cm"/>
      <inkml:brushProperty name="color" value="#E71224"/>
    </inkml:brush>
  </inkml:definitions>
  <inkml:trace contextRef="#ctx0" brushRef="#br0">343 0 12151 0 0,'0'0'1098'0'0,"-1"2"-905"0"0,-8 7 528 0 0,0-1 0 0 0,-1 0-1 0 0,0 0 1 0 0,-20 11 0 0 0,22-13-69 0 0,-10 5 10 0 0,1 1 0 0 0,0 1 1 0 0,1 0-1 0 0,1 2 0 0 0,0-1 1 0 0,1 2-1 0 0,1 0 0 0 0,0 1 1 0 0,1 0-1 0 0,-14 27 0 0 0,8-8-244 0 0,1 1 0 0 0,-20 68 0 0 0,32-87-344 0 0,1 0-1 0 0,0 0 1 0 0,2 1 0 0 0,0-1 0 0 0,1 1-1 0 0,1-1 1 0 0,1 1 0 0 0,4 23-1 0 0,-3-32-68 0 0,0 0 1 0 0,1 0-1 0 0,1 0 0 0 0,0-1 0 0 0,0 0 0 0 0,1 1 0 0 0,0-2 0 0 0,1 1 0 0 0,-1-1 0 0 0,2 1 0 0 0,-1-2 0 0 0,1 1 0 0 0,0-1 0 0 0,1 0 0 0 0,0 0 0 0 0,0-1 0 0 0,0 0 0 0 0,1 0 1 0 0,0-1-1 0 0,0-1 0 0 0,10 5 0 0 0,-5-4-368 0 0,0 0 0 0 0,0 0 0 0 0,1-2 1 0 0,-1 0-1 0 0,1-1 0 0 0,-1 0 0 0 0,1-1 0 0 0,0 0 1 0 0,0-2-1 0 0,0 1 0 0 0,-1-2 0 0 0,1 0 0 0 0,0-1 1 0 0,14-5-1 0 0,-1-2-1240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4.651"/>
    </inkml:context>
    <inkml:brush xml:id="br0">
      <inkml:brushProperty name="width" value="0.05" units="cm"/>
      <inkml:brushProperty name="height" value="0.05" units="cm"/>
      <inkml:brushProperty name="color" value="#E71224"/>
    </inkml:brush>
  </inkml:definitions>
  <inkml:trace contextRef="#ctx0" brushRef="#br0">0 1 9671 0 0,'0'0'748'0'0,"2"2"-492"0"0,26 32 4134 0 0,38 63 0 0 0,-37-50-2453 0 0,-7-11-656 0 0,-1 1 0 0 0,24 58 0 0 0,-30-52-977 0 0,-1 0 0 0 0,-3 0 0 0 0,-2 1 0 0 0,8 89 0 0 0,-17-117-279 0 0,0 1 0 0 0,0-1 0 0 0,-2 0 0 0 0,-3 20 0 0 0,3-30-35 0 0,1 0 1 0 0,-1 1-1 0 0,0-1 0 0 0,-1 0 0 0 0,1 0 0 0 0,-1 0 1 0 0,-1 0-1 0 0,1-1 0 0 0,-1 1 0 0 0,0-1 0 0 0,0 0 1 0 0,0 0-1 0 0,-7 5 0 0 0,8-8-75 0 0,0 1-276 0 0,0 0 0 0 0,0 0 0 0 0,0-1 1 0 0,-1 0-1 0 0,1 0 0 0 0,-1 0 1 0 0,0 0-1 0 0,1 0 0 0 0,-1-1 1 0 0,-8 3-1 0 0,1-4-7922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5.102"/>
    </inkml:context>
    <inkml:brush xml:id="br0">
      <inkml:brushProperty name="width" value="0.05" units="cm"/>
      <inkml:brushProperty name="height" value="0.05" units="cm"/>
      <inkml:brushProperty name="color" value="#E71224"/>
    </inkml:brush>
  </inkml:definitions>
  <inkml:trace contextRef="#ctx0" brushRef="#br0">0 130 4607 0 0,'0'0'10088'0'0,"2"-1"-8914"0"0,114-14 3977 0 0,128-21-1640 0 0,-181 23-5187 0 0,113-37 0 0 0,-162 43 39 0 0,-2-1-298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5.449"/>
    </inkml:context>
    <inkml:brush xml:id="br0">
      <inkml:brushProperty name="width" value="0.05" units="cm"/>
      <inkml:brushProperty name="height" value="0.05" units="cm"/>
      <inkml:brushProperty name="color" value="#E71224"/>
    </inkml:brush>
  </inkml:definitions>
  <inkml:trace contextRef="#ctx0" brushRef="#br0">15 1 9215 0 0,'0'0'707'0'0,"1"2"-464"0"0,2 4 361 0 0,0 0 1 0 0,-1 0 0 0 0,0 0-1 0 0,-1 1 1 0 0,1-1 0 0 0,-1 0-1 0 0,0 1 1 0 0,-1 10 0 0 0,-2 57 4441 0 0,1-64-5105 0 0,-11 110 2846 0 0,-3 39-1281 0 0,14-130-1447 0 0,2 1 1 0 0,0-1-1 0 0,8 40 0 0 0,-4-47-1100 0 0,2 0-4949 0 0,0-5-1792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9.123"/>
    </inkml:context>
    <inkml:brush xml:id="br0">
      <inkml:brushProperty name="width" value="0.05" units="cm"/>
      <inkml:brushProperty name="height" value="0.05" units="cm"/>
      <inkml:brushProperty name="color" value="#E71224"/>
    </inkml:brush>
  </inkml:definitions>
  <inkml:trace contextRef="#ctx0" brushRef="#br0">1 82 4143 0 0,'0'0'319'0'0,"1"-1"-210"0"0,13-9 1434 0 0,0 0 0 0 0,0 1 0 0 0,1 1 0 0 0,0 0 0 0 0,0 1-1 0 0,1 1 1 0 0,26-7 0 0 0,-32 11-1143 0 0,0-1 0 0 0,1 1 1 0 0,0 1-1 0 0,-1 0 0 0 0,1 1 0 0 0,0 0 0 0 0,0 0 0 0 0,-1 1 1 0 0,1 1-1 0 0,-1 0 0 0 0,1 0 0 0 0,-1 1 0 0 0,12 4 0 0 0,-15-4-274 0 0,-1 1 0 0 0,1 0 0 0 0,-1 0 0 0 0,0 0 0 0 0,0 0 0 0 0,0 1 0 0 0,-1 0 0 0 0,0 0 0 0 0,0 1 0 0 0,0 0 0 0 0,-1-1-1 0 0,1 1 1 0 0,-1 1 0 0 0,-1-1 0 0 0,1 1 0 0 0,3 9 0 0 0,-4-8-104 0 0,-1 1 1 0 0,0 0-1 0 0,0-1 0 0 0,-1 1 0 0 0,0 0 1 0 0,-1 0-1 0 0,1-1 0 0 0,-2 1 0 0 0,1 0 0 0 0,-1 0 1 0 0,-1 0-1 0 0,0-1 0 0 0,-4 13 0 0 0,-1-2-7 0 0,-1 0-1 0 0,-1-1 0 0 0,-1 0 0 0 0,0-1 1 0 0,-1 0-1 0 0,-23 25 0 0 0,-91 86 98 0 0,83-88-101 0 0,18-17-6 0 0,-2 1 15 0 0,1 2 0 0 0,-28 36-1 0 0,52-60-17 0 0,-1 0 0 0 0,1 0 0 0 0,0 0 0 0 0,-1 1 0 0 0,1-1 0 0 0,0 0 0 0 0,1 1 0 0 0,-1-1 0 0 0,0 1 0 0 0,0-1 0 0 0,1 1 0 0 0,0-1 0 0 0,-1 1 0 0 0,1-1 0 0 0,1 6 0 0 0,-1-6 0 0 0,1 0-1 0 0,-1 0 1 0 0,1 0 0 0 0,0 0-1 0 0,0 0 1 0 0,0-1-1 0 0,0 1 1 0 0,0 0 0 0 0,0 0-1 0 0,0-1 1 0 0,1 1-1 0 0,-1-1 1 0 0,0 1 0 0 0,1-1-1 0 0,0 1 1 0 0,-1-1-1 0 0,1 0 1 0 0,0 0 0 0 0,3 2-1 0 0,5 1-1 0 0,0 0 0 0 0,0 0 0 0 0,1-1 0 0 0,-1 0 0 0 0,1-1 0 0 0,0 0 0 0 0,13 0 0 0 0,79-2 0 0 0,-90-1 0 0 0,75-3-1886 0 0,113-22 0 0 0,-162 18-5974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6.340"/>
    </inkml:context>
    <inkml:brush xml:id="br0">
      <inkml:brushProperty name="width" value="0.05" units="cm"/>
      <inkml:brushProperty name="height" value="0.05" units="cm"/>
      <inkml:brushProperty name="color" value="#E71224"/>
    </inkml:brush>
  </inkml:definitions>
  <inkml:trace contextRef="#ctx0" brushRef="#br0">338 128 1375 0 0,'0'0'10560'0'0,"-15"-1"-7022"0"0,7 1-2743 0 0,1 0 1 0 0,-1 1 0 0 0,0 1 0 0 0,1-1 0 0 0,-1 1 0 0 0,1 0 0 0 0,-12 6-1 0 0,8-3-253 0 0,1 0 0 0 0,0 1-1 0 0,1 1 1 0 0,-15 12 0 0 0,10-6-264 0 0,1 0 1 0 0,0 1 0 0 0,2 0 0 0 0,-1 1 0 0 0,2 1-1 0 0,-11 18 1 0 0,4-3 19 0 0,2 1 0 0 0,0 1-1 0 0,2 0 1 0 0,2 0 0 0 0,-8 36 0 0 0,18-63-278 0 0,0 1 1 0 0,1-1-1 0 0,0 0 1 0 0,0 1 0 0 0,0-1-1 0 0,0 1 1 0 0,1-1-1 0 0,0 0 1 0 0,1 1-1 0 0,-1-1 1 0 0,1 0 0 0 0,0 0-1 0 0,1 0 1 0 0,0 0-1 0 0,-1-1 1 0 0,2 1 0 0 0,-1-1-1 0 0,1 0 1 0 0,0 1-1 0 0,0-2 1 0 0,0 1-1 0 0,1 0 1 0 0,-1-1 0 0 0,1 0-1 0 0,0 0 1 0 0,0 0-1 0 0,1-1 1 0 0,-1 0-1 0 0,1 0 1 0 0,0 0 0 0 0,0 0-1 0 0,0-1 1 0 0,0 0-1 0 0,0-1 1 0 0,0 1-1 0 0,12 0 1 0 0,-3-1-16 0 0,-1 0 0 0 0,1-2-1 0 0,0 0 1 0 0,-1 0 0 0 0,15-4 0 0 0,72-22 29 0 0,-86 23-33 0 0,23-7-7 0 0,-1-1-1 0 0,-1-2 1 0 0,0-2-1 0 0,34-20 1 0 0,-58 29 4 0 0,0 0 0 0 0,-1-2 0 0 0,0 1 0 0 0,0-1-1 0 0,-1-1 1 0 0,-1 0 0 0 0,1 0 0 0 0,-1-1 0 0 0,-1 0 0 0 0,0-1 0 0 0,-1 1-1 0 0,0-2 1 0 0,-1 1 0 0 0,9-23 0 0 0,-10 17-20 0 0,0-1 1 0 0,-1 1-1 0 0,-1-1 0 0 0,-1 1 0 0 0,0-1 1 0 0,-2-35-1 0 0,-1 45 13 0 0,0-1-1 0 0,0 1 1 0 0,-1-1-1 0 0,-1 1 1 0 0,0 0-1 0 0,0 0 1 0 0,0 0-1 0 0,-1 0 1 0 0,0 1-1 0 0,-1-1 1 0 0,0 1-1 0 0,-1 0 1 0 0,1 1-1 0 0,-1-1 1 0 0,-9-8-1 0 0,3 7 5 0 0,-1-1 1 0 0,1 2-1 0 0,-1-1 1 0 0,-1 2-1 0 0,1 0 0 0 0,-1 1 1 0 0,-1 0-1 0 0,1 1 0 0 0,-16-4 1 0 0,1 3-1 0 0,1 0 1 0 0,-1 2-1 0 0,-53 0 1 0 0,59 4-61 0 0,0 1 0 0 0,-40 8 0 0 0,53-7-441 0 0,1 1 1 0 0,-1-1-1 0 0,1 2 0 0 0,-1-1 0 0 0,1 1 0 0 0,0 1 0 0 0,1 0 0 0 0,-16 10 0 0 0,16-6-1273 0 0,1 0-54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6.950"/>
    </inkml:context>
    <inkml:brush xml:id="br0">
      <inkml:brushProperty name="width" value="0.05" units="cm"/>
      <inkml:brushProperty name="height" value="0.05" units="cm"/>
      <inkml:brushProperty name="color" value="#E71224"/>
    </inkml:brush>
  </inkml:definitions>
  <inkml:trace contextRef="#ctx0" brushRef="#br0">44 1 2759 0 0,'2'0'4628'0'0,"37"7"6901"0"0,-32-5-10447 0 0,0 1 1 0 0,1-1-1 0 0,11 7 0 0 0,-17-8-1025 0 0,0 0 0 0 0,0 0 0 0 0,0 1 0 0 0,1-1 0 0 0,-1 1 0 0 0,0-1 0 0 0,-1 1 0 0 0,1 0 0 0 0,0 0 0 0 0,0-1 0 0 0,-1 1 0 0 0,1 0 0 0 0,-1 1 0 0 0,0-1 0 0 0,1 0 0 0 0,-1 0 0 0 0,0 0 0 0 0,0 1 0 0 0,-1-1 0 0 0,1 1 0 0 0,0-1 1 0 0,-1 1-1 0 0,0-1 0 0 0,1 1 0 0 0,-1-1 0 0 0,0 1 0 0 0,0-1 0 0 0,0 1 0 0 0,-1-1 0 0 0,1 1 0 0 0,-2 3 0 0 0,0 1 3 0 0,0 1-1 0 0,-1-1 1 0 0,-1 0 0 0 0,1 0-1 0 0,-1-1 1 0 0,0 1 0 0 0,-10 11 0 0 0,-2 0 94 0 0,-23 19-1 0 0,25-24-22 0 0,0 1 0 0 0,-22 27-1 0 0,36-41-128 0 0,0 1 0 0 0,0-1-1 0 0,-1 0 1 0 0,1 1 0 0 0,0-1-1 0 0,0 0 1 0 0,0 1 0 0 0,-1-1-1 0 0,1 0 1 0 0,0 1 0 0 0,0-1 0 0 0,0 1-1 0 0,0-1 1 0 0,0 0 0 0 0,0 1-1 0 0,0-1 1 0 0,0 0 0 0 0,0 1 0 0 0,0-1-1 0 0,0 1 1 0 0,0-1 0 0 0,0 0-1 0 0,0 1 1 0 0,0-1 0 0 0,1 1-1 0 0,-1-1 1 0 0,0 0 0 0 0,0 1 0 0 0,0-1-1 0 0,0 0 1 0 0,1 1 0 0 0,-1-1-1 0 0,1 1 1 0 0,0 0 7 0 0,0 0-1 0 0,0-1 1 0 0,1 1 0 0 0,-1 0-1 0 0,0 0 1 0 0,1-1-1 0 0,-1 1 1 0 0,1-1 0 0 0,1 1-1 0 0,4 1 20 0 0,0-1 0 0 0,0 0 0 0 0,9 0 0 0 0,22-3-576 0 0,70-13-1 0 0,-70 9 234 0 0,42-9-2545 0 0,-56 9 1132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7.689"/>
    </inkml:context>
    <inkml:brush xml:id="br0">
      <inkml:brushProperty name="width" value="0.05" units="cm"/>
      <inkml:brushProperty name="height" value="0.05" units="cm"/>
      <inkml:brushProperty name="color" value="#E71224"/>
    </inkml:brush>
  </inkml:definitions>
  <inkml:trace contextRef="#ctx0" brushRef="#br0">251 9 2303 0 0,'0'0'102'0'0,"-14"-5"6400"0"0,6 4-4066 0 0,-1 0-1 0 0,1 0 0 0 0,-13 1 1 0 0,11 0-931 0 0,1 1 1 0 0,-19 5-1 0 0,18-3-1269 0 0,0 0 0 0 0,0 1 0 0 0,1 0 0 0 0,-1 1 0 0 0,1 0 0 0 0,0 0 0 0 0,1 1 1 0 0,-1 0-1 0 0,1 1 0 0 0,0 0 0 0 0,-10 12 0 0 0,15-16-198 0 0,0 1 0 0 0,1-1 0 0 0,-1 1 0 0 0,1 0 0 0 0,0 0 0 0 0,1 0 0 0 0,-1 0 0 0 0,1 0 1 0 0,-1 0-1 0 0,1 0 0 0 0,0 1 0 0 0,1-1 0 0 0,-1 0 0 0 0,1 1 0 0 0,0-1 0 0 0,0 0 0 0 0,0 1 0 0 0,1-1 0 0 0,-1 0 0 0 0,1 1 0 0 0,0-1 1 0 0,1 0-1 0 0,-1 0 0 0 0,0 0 0 0 0,1 0 0 0 0,0 0 0 0 0,0 0 0 0 0,1 0 0 0 0,-1-1 0 0 0,1 1 0 0 0,-1-1 0 0 0,1 1 0 0 0,0-1 1 0 0,0 0-1 0 0,1 0 0 0 0,-1 0 0 0 0,0-1 0 0 0,1 1 0 0 0,0-1 0 0 0,7 3 0 0 0,-4-2-45 0 0,1 0 0 0 0,-1-1-1 0 0,1 0 1 0 0,0-1 0 0 0,0 0 0 0 0,-1 0 0 0 0,1 0-1 0 0,0-1 1 0 0,0 0 0 0 0,0-1 0 0 0,0 0-1 0 0,-1 0 1 0 0,1-1 0 0 0,0 0 0 0 0,9-3 0 0 0,-9 2-95 0 0,0 0 1 0 0,0 0 0 0 0,-1-1-1 0 0,1 0 1 0 0,-1 0 0 0 0,0-1 0 0 0,0 0-1 0 0,-1 0 1 0 0,1-1 0 0 0,-1 0 0 0 0,0 0-1 0 0,-1 0 1 0 0,1-1 0 0 0,4-8-1 0 0,-6 8 28 0 0,-1-1 1 0 0,0 0-1 0 0,-1 0 0 0 0,1-1 0 0 0,-2 1 0 0 0,1 0 0 0 0,-1-1 0 0 0,0 1 0 0 0,-1-1 0 0 0,0-9 0 0 0,-8-14-167 0 0,8 31 171 0 0,-8 21 5 0 0,7-8 65 0 0,1-1 0 0 0,0 0 0 0 0,1 1 0 0 0,0-1 0 0 0,0 0 0 0 0,2 0 0 0 0,4 17 0 0 0,-3-12 0 0 0,39 125 477 0 0,-19-64-235 0 0,25 49 212 0 0,-19-52-294 0 0,-28-70-154 0 0,-1 1 0 0 0,1-1 0 0 0,-1 0 0 0 0,0 0-1 0 0,-1 1 1 0 0,1-1 0 0 0,-1 1 0 0 0,0-1-1 0 0,0 1 1 0 0,0-1 0 0 0,0 0 0 0 0,-2 7-1 0 0,1-8 3 0 0,0 0-1 0 0,-1 0 0 0 0,1 0 1 0 0,-1 0-1 0 0,1 0 0 0 0,-1 0 1 0 0,0 0-1 0 0,0-1 0 0 0,0 1 1 0 0,0-1-1 0 0,-1 1 0 0 0,1-1 1 0 0,-1 0-1 0 0,1 0 0 0 0,-1 0 0 0 0,0 0 1 0 0,-4 1-1 0 0,-3 2-13 0 0,-1 0-1 0 0,0-1 1 0 0,0-1-1 0 0,-1 0 1 0 0,1-1-1 0 0,-1 0 1 0 0,1 0-1 0 0,-1-1 1 0 0,0-1-1 0 0,1 0 1 0 0,-1 0-1 0 0,0-1 1 0 0,-16-4-1 0 0,-13-5-1237 0 0,0-1 1 0 0,-53-23-1 0 0,80 28 569 0 0,-18-8-894 0 0,-3 0-209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8.045"/>
    </inkml:context>
    <inkml:brush xml:id="br0">
      <inkml:brushProperty name="width" value="0.05" units="cm"/>
      <inkml:brushProperty name="height" value="0.05" units="cm"/>
      <inkml:brushProperty name="color" value="#E71224"/>
    </inkml:brush>
  </inkml:definitions>
  <inkml:trace contextRef="#ctx0" brushRef="#br0">306 1 3223 0 0,'-2'1'2552'0'0,"-35"29"5570"0"0,0 2-3919 0 0,16-12-3240 0 0,1 0 1 0 0,1 1-1 0 0,-19 27 1 0 0,19-20-370 0 0,1 1 1 0 0,2 1-1 0 0,1 0 1 0 0,-20 56-1 0 0,28-63-438 0 0,1 1 0 0 0,0-1 0 0 0,2 1-1 0 0,1 0 1 0 0,1 0 0 0 0,1 1 0 0 0,3 33-1 0 0,-1-49-140 0 0,1 0 0 0 0,0 0 0 0 0,0 0 0 0 0,1 0 0 0 0,0 0 0 0 0,0-1 0 0 0,1 1 0 0 0,0-1-1 0 0,0 0 1 0 0,1 0 0 0 0,0-1 0 0 0,9 11 0 0 0,-10-14-114 0 0,1 1 0 0 0,-1-1 1 0 0,1 0-1 0 0,0 0 0 0 0,0-1 0 0 0,0 1 0 0 0,0-1 1 0 0,1 0-1 0 0,-1 0 0 0 0,1-1 0 0 0,0 0 0 0 0,0 0 0 0 0,0 0 1 0 0,0-1-1 0 0,0 0 0 0 0,0 0 0 0 0,0 0 0 0 0,1-1 1 0 0,6 0-1 0 0,38-7-2377 0 0,-25 0 497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08.424"/>
    </inkml:context>
    <inkml:brush xml:id="br0">
      <inkml:brushProperty name="width" value="0.05" units="cm"/>
      <inkml:brushProperty name="height" value="0.05" units="cm"/>
      <inkml:brushProperty name="color" value="#E71224"/>
    </inkml:brush>
  </inkml:definitions>
  <inkml:trace contextRef="#ctx0" brushRef="#br0">1 0 7367 0 0,'2'2'334'0'0,"18"9"272"0"0,-1 1 1 0 0,-1 0-1 0 0,0 2 1 0 0,21 20-1 0 0,-28-24 675 0 0,-2 1-1 0 0,1 0 1 0 0,-1 1 0 0 0,-1 0-1 0 0,0 1 1 0 0,-1 0-1 0 0,10 24 1 0 0,-10-17-820 0 0,-1 1 0 0 0,-1 0 1 0 0,-1-1-1 0 0,0 2 0 0 0,-2-1 1 0 0,-1 0-1 0 0,-1 30 0 0 0,-2-17-328 0 0,-2 0 0 0 0,-2-1-1 0 0,-18 62 1 0 0,20-82-478 0 0,0-1 0 0 0,-1 1 0 0 0,-1-1 0 0 0,-12 18 0 0 0,-5 0-6051 0 0,3-11-963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1.699"/>
    </inkml:context>
    <inkml:brush xml:id="br0">
      <inkml:brushProperty name="width" value="0.05" units="cm"/>
      <inkml:brushProperty name="height" value="0.05" units="cm"/>
      <inkml:brushProperty name="color" value="#E71224"/>
    </inkml:brush>
  </inkml:definitions>
  <inkml:trace contextRef="#ctx0" brushRef="#br0">1 138 8751 0 0,'0'0'794'0'0,"2"-1"-652"0"0,37-14 312 0 0,24-5 5230 0 0,76-10-1270 0 0,12-3-3728 0 0,-99 16-1042 0 0,-19 2-2640 0 0,-21 8-3442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2.059"/>
    </inkml:context>
    <inkml:brush xml:id="br0">
      <inkml:brushProperty name="width" value="0.05" units="cm"/>
      <inkml:brushProperty name="height" value="0.05" units="cm"/>
      <inkml:brushProperty name="color" value="#E71224"/>
    </inkml:brush>
  </inkml:definitions>
  <inkml:trace contextRef="#ctx0" brushRef="#br0">24 0 16415 0 0,'0'3'752'0'0,"2"6"-623"0"0,17 87 1699 0 0,-17-79-986 0 0,-1 0-1 0 0,0-1 0 0 0,-1 1 0 0 0,-3 17 0 0 0,-16 79 1618 0 0,-3 22-1237 0 0,20-108-1111 0 0,0 0 1 0 0,4 52 0 0 0,-2-72-347 0 0,1-1 0 0 0,0 1 0 0 0,1-1 0 0 0,-1 0 0 0 0,1 0 0 0 0,0 0 0 0 0,4 6 0 0 0,1 2-848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6.845"/>
    </inkml:context>
    <inkml:brush xml:id="br0">
      <inkml:brushProperty name="width" value="0.05" units="cm"/>
      <inkml:brushProperty name="height" value="0.05" units="cm"/>
      <inkml:brushProperty name="color" value="#E71224"/>
    </inkml:brush>
  </inkml:definitions>
  <inkml:trace contextRef="#ctx0" brushRef="#br0">690 38 1839 0 0,'0'0'83'0'0,"6"-13"10"0"0,-6 6 2359 0 0,0 7-2018 0 0,0-1-1 0 0,0 0 0 0 0,0 1 0 0 0,0-1 1 0 0,0 0-1 0 0,0 1 0 0 0,-1-1 0 0 0,1 0 1 0 0,0 1-1 0 0,0-1 0 0 0,-1 1 0 0 0,1-1 1 0 0,0 0-1 0 0,-1 1 0 0 0,1-1 0 0 0,0 1 1 0 0,-1-1 432 0 0,-1-1-433 0 0,-12-3 3174 0 0,9 5-3079 0 0,-1 0 1 0 0,1 0 0 0 0,-11 2 0 0 0,15-2-242 0 0,-35 6 826 0 0,1 2 0 0 0,0 1 1 0 0,0 1-1 0 0,-44 20 0 0 0,48-15-716 0 0,0 1-1 0 0,1 2 0 0 0,0 0 1 0 0,2 2-1 0 0,0 2 0 0 0,2 0 0 0 0,-45 48 1 0 0,53-49-276 0 0,1 1 1 0 0,1 1-1 0 0,1 0 1 0 0,-21 44-1 0 0,27-48-52 0 0,2 1 0 0 0,0 0 0 0 0,1 0 0 0 0,1 0-1 0 0,1 1 1 0 0,-3 40 0 0 0,7-51-78 0 0,0 1 0 0 0,1-1 0 0 0,0 1-1 0 0,0-1 1 0 0,1 0 0 0 0,1 1 0 0 0,-1-1 0 0 0,2 0 0 0 0,-1 0-1 0 0,2-1 1 0 0,7 15 0 0 0,-7-16-16 0 0,0-1 1 0 0,1 0-1 0 0,0 0 0 0 0,0 0 0 0 0,0-1 1 0 0,1 0-1 0 0,0 0 0 0 0,0 0 1 0 0,1-1-1 0 0,-1 0 0 0 0,1-1 0 0 0,0 0 1 0 0,15 6-1 0 0,-1-5-480 0 0,-1 0-1 0 0,1-1 0 0 0,0-1 1 0 0,1-1-1 0 0,41-2 1 0 0,-13-2-1150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7.806"/>
    </inkml:context>
    <inkml:brush xml:id="br0">
      <inkml:brushProperty name="width" value="0.05" units="cm"/>
      <inkml:brushProperty name="height" value="0.05" units="cm"/>
      <inkml:brushProperty name="color" value="#E71224"/>
    </inkml:brush>
  </inkml:definitions>
  <inkml:trace contextRef="#ctx0" brushRef="#br0">141 137 5063 0 0,'0'0'12982'0'0,"3"-11"-10372"0"0,1 5-2307 0 0,0 0-1 0 0,0 0 1 0 0,1 0-1 0 0,0 0 1 0 0,0 1 0 0 0,0 0-1 0 0,0 0 1 0 0,1 0-1 0 0,0 1 1 0 0,0 0-1 0 0,7-4 1 0 0,9-3-19 0 0,44-17 0 0 0,-52 23-193 0 0,0 1 1 0 0,0 0 0 0 0,0 1-1 0 0,18-1 1 0 0,-25 4-94 0 0,1-1 1 0 0,-1 1-1 0 0,0 0 1 0 0,1 1-1 0 0,-1 0 1 0 0,0 0-1 0 0,0 1 1 0 0,1 0-1 0 0,-1 0 1 0 0,7 4-1 0 0,-12-5 0 0 0,-1-1 0 0 0,1 1 0 0 0,-1 0 0 0 0,1 0 0 0 0,-1 0 0 0 0,0 0 0 0 0,0 0 0 0 0,1 0 0 0 0,-1 1 0 0 0,0-1 0 0 0,0 0 0 0 0,0 1 0 0 0,0-1 0 0 0,0 1 0 0 0,-1-1 0 0 0,1 1 0 0 0,0-1 0 0 0,0 3 0 0 0,-1-2 13 0 0,1 1 1 0 0,-1 0-1 0 0,0-1 1 0 0,0 1-1 0 0,0-1 0 0 0,0 1 1 0 0,0 0-1 0 0,-1-1 1 0 0,1 1-1 0 0,-2 3 1 0 0,-1 2 19 0 0,0 0 0 0 0,-1-1 1 0 0,0 0-1 0 0,0 0 0 0 0,0 0 0 0 0,-8 9 1 0 0,-7 4-1 0 0,0-1 1 0 0,-1-2-1 0 0,-23 17 0 0 0,-9 8-4 0 0,-83 68 170 0 0,38-32 131 0 0,71-57-214 0 0,-23 20-93 0 0,48-40-155 0 0,10-1-1043 0 0,4 0 1029 0 0,0 0 0 0 0,0-2 0 0 0,0 1 1 0 0,22-7-1 0 0,12-1-241 0 0,220-18-311 0 0,-191 27 250 0 0,-35 1-2345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8.227"/>
    </inkml:context>
    <inkml:brush xml:id="br0">
      <inkml:brushProperty name="width" value="0.05" units="cm"/>
      <inkml:brushProperty name="height" value="0.05" units="cm"/>
      <inkml:brushProperty name="color" value="#E71224"/>
    </inkml:brush>
  </inkml:definitions>
  <inkml:trace contextRef="#ctx0" brushRef="#br0">0 0 13359 0 0,'0'0'1210'0'0,"2"2"-996"0"0,5 7 106 0 0,0-1 0 0 0,13 13 0 0 0,8 8 1602 0 0,-16-14-1424 0 0,0 1 0 0 0,-2-1 0 0 0,0 2 1 0 0,0 0-1 0 0,-2 0 0 0 0,0 0 1 0 0,-1 1-1 0 0,-1 0 0 0 0,-1 1 0 0 0,0-1 1 0 0,-1 1-1 0 0,-1 0 0 0 0,1 38 0 0 0,-6 20 39 0 0,-13 84-1 0 0,-3 60 262 0 0,18-207-838 0 0,1-1 0 0 0,2 19 0 0 0,-2-28 25 0 0,0 1 1 0 0,0-1-1 0 0,1 0 0 0 0,-1 0 1 0 0,1-1-1 0 0,0 1 0 0 0,0 0 1 0 0,0 0-1 0 0,0-1 0 0 0,1 1 1 0 0,4 4-1 0 0,-6-7-194 0 0,0 0 0 0 0,0 0 1 0 0,1-1-1 0 0,-1 1 0 0 0,0 0 0 0 0,0-1 0 0 0,1 0 0 0 0,-1 1 1 0 0,0-1-1 0 0,0 0 0 0 0,1 1 0 0 0,-1-1 0 0 0,1 0 0 0 0,-1 0 1 0 0,0 0-1 0 0,1 0 0 0 0,-1 0 0 0 0,0 0 0 0 0,1-1 1 0 0,-1 1-1 0 0,0 0 0 0 0,1-1 0 0 0,0 0 0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8.573"/>
    </inkml:context>
    <inkml:brush xml:id="br0">
      <inkml:brushProperty name="width" value="0.05" units="cm"/>
      <inkml:brushProperty name="height" value="0.05" units="cm"/>
      <inkml:brushProperty name="color" value="#E71224"/>
    </inkml:brush>
  </inkml:definitions>
  <inkml:trace contextRef="#ctx0" brushRef="#br0">1 1 13935 0 0,'0'0'1618'0'0,"0"1"-918"0"0,2 24 646 0 0,2 0 1 0 0,0 0 0 0 0,2 0 0 0 0,10 30 0 0 0,-10-36-943 0 0,8 34 67 0 0,-3 0 0 0 0,9 96 1 0 0,-11 111 1171 0 0,-8-171-1476 0 0,6 118-3154 0 0,-7-188-2887 0 0,-2-4-1777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8.947"/>
    </inkml:context>
    <inkml:brush xml:id="br0">
      <inkml:brushProperty name="width" value="0.05" units="cm"/>
      <inkml:brushProperty name="height" value="0.05" units="cm"/>
      <inkml:brushProperty name="color" value="#E71224"/>
    </inkml:brush>
  </inkml:definitions>
  <inkml:trace contextRef="#ctx0" brushRef="#br0">0 52 13823 0 0,'0'0'1062'0'0,"1"-1"-693"0"0,2-1-174 0 0,0-1 0 0 0,0 1 0 0 0,0 1-1 0 0,0-1 1 0 0,0 0 0 0 0,1 1 0 0 0,-1 0 0 0 0,1-1 0 0 0,-1 1 0 0 0,7-1 0 0 0,41-3 1405 0 0,-38 4-1495 0 0,313-21-790 0 0,-290 19-286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9.321"/>
    </inkml:context>
    <inkml:brush xml:id="br0">
      <inkml:brushProperty name="width" value="0.05" units="cm"/>
      <inkml:brushProperty name="height" value="0.05" units="cm"/>
      <inkml:brushProperty name="color" value="#E71224"/>
    </inkml:brush>
  </inkml:definitions>
  <inkml:trace contextRef="#ctx0" brushRef="#br0">245 0 17247 0 0,'-1'2'794'0'0,"-3"3"-523"0"0,1 1 0 0 0,-1-1 0 0 0,-8 8 0 0 0,-11 16 718 0 0,-82 161 5698 0 0,82-141-6006 0 0,-34 104-1 0 0,54-140-651 0 0,0 0 0 0 0,0 0 1 0 0,2 1-1 0 0,-1-1 0 0 0,2 1 0 0 0,0-1 1 0 0,0 1-1 0 0,1 0 0 0 0,1-1 1 0 0,5 20-1 0 0,-6-26-30 0 0,1-1 0 0 0,1 1 0 0 0,-1-1 0 0 0,1 1 1 0 0,1-1-1 0 0,-1 0 0 0 0,1 0 0 0 0,0-1 0 0 0,0 1 0 0 0,0-1 1 0 0,1 0-1 0 0,0 0 0 0 0,0 0 0 0 0,0 0 0 0 0,1-1 0 0 0,-1 0 0 0 0,1 0 1 0 0,0-1-1 0 0,0 0 0 0 0,1 0 0 0 0,-1 0 0 0 0,9 2 0 0 0,-2-2-97 0 0,0-1 0 0 0,1 0 0 0 0,-1 0 0 0 0,1-2-1 0 0,0 0 1 0 0,-1 0 0 0 0,1-1 0 0 0,-1-1 0 0 0,1 0 0 0 0,-1-1-1 0 0,1 0 1 0 0,-1-1 0 0 0,19-9 0 0 0,-29 12 89 0 0,-1 0-1 0 0,0 0 1 0 0,1-1 0 0 0,-1 1 0 0 0,0 0 0 0 0,0-1-1 0 0,0 0 1 0 0,0 1 0 0 0,0-1 0 0 0,0 0 0 0 0,-1 0 0 0 0,1 0-1 0 0,-1 0 1 0 0,1 0 0 0 0,-1 0 0 0 0,0-1 0 0 0,1 1-1 0 0,-1 0 1 0 0,-1-1 0 0 0,1 1 0 0 0,0-1 0 0 0,0 1 0 0 0,-1-1-1 0 0,0 1 1 0 0,1-1 0 0 0,-1 1 0 0 0,0-1 0 0 0,0 1-1 0 0,0-1 1 0 0,-1 0 0 0 0,1 1 0 0 0,-1-1 0 0 0,1 1 0 0 0,-1-1-1 0 0,0 1 1 0 0,-1-3 0 0 0,0 0 11 0 0,-1-1-1 0 0,0 1 1 0 0,0 0 0 0 0,-1 0-1 0 0,1 1 1 0 0,-1-1 0 0 0,0 1-1 0 0,0 0 1 0 0,-1 0 0 0 0,1 0-1 0 0,-1 0 1 0 0,0 1 0 0 0,0 0-1 0 0,-10-5 1 0 0,1 3 10 0 0,-1 0 1 0 0,1 2-1 0 0,-1 0 0 0 0,0 0 1 0 0,0 1-1 0 0,0 1 0 0 0,0 1 1 0 0,-1 0-1 0 0,1 1 0 0 0,0 1 0 0 0,0 0 1 0 0,-15 4-1 0 0,23-3-186 0 0,0-1 1 0 0,0 1-1 0 0,0 0 1 0 0,-8 6-1 0 0,15-8 56 0 0,-1-1 0 0 0,1 0-1 0 0,0 0 1 0 0,0 0 0 0 0,0 0 0 0 0,-1 1 0 0 0,1-1-1 0 0,0 0 1 0 0,0 0 0 0 0,0 0 0 0 0,0 1 0 0 0,0-1-1 0 0,-1 0 1 0 0,1 0 0 0 0,0 1 0 0 0,0-1 0 0 0,0 0-1 0 0,0 0 1 0 0,0 1 0 0 0,0-1 0 0 0,0 0-1 0 0,0 0 1 0 0,0 1 0 0 0,0-1 0 0 0,0 1 0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9.758"/>
    </inkml:context>
    <inkml:brush xml:id="br0">
      <inkml:brushProperty name="width" value="0.05" units="cm"/>
      <inkml:brushProperty name="height" value="0.05" units="cm"/>
      <inkml:brushProperty name="color" value="#E71224"/>
    </inkml:brush>
  </inkml:definitions>
  <inkml:trace contextRef="#ctx0" brushRef="#br0">477 15 14399 0 0,'-14'-3'1535'0'0,"-7"-1"-641"0"0,-1 1 1 0 0,-1 0-1 0 0,1 2 1 0 0,0 0-1 0 0,-44 6 1 0 0,52-3-559 0 0,1 0 0 0 0,-1 1 0 0 0,0 1 1 0 0,1 0-1 0 0,0 1 0 0 0,0 0 0 0 0,0 1 1 0 0,0 0-1 0 0,1 2 0 0 0,-17 12 0 0 0,24-16-253 0 0,1 0 1 0 0,-1 0-1 0 0,1 0 0 0 0,0 1 0 0 0,0 0 0 0 0,1 0 1 0 0,0 0-1 0 0,-1 0 0 0 0,-3 10 0 0 0,6-13-63 0 0,1 0 1 0 0,-1 0-1 0 0,1 0 1 0 0,-1 0-1 0 0,1 0 0 0 0,0 0 1 0 0,0 0-1 0 0,-1 0 0 0 0,1 0 1 0 0,1 0-1 0 0,-1 0 0 0 0,0 0 1 0 0,0 0-1 0 0,1 0 1 0 0,-1 0-1 0 0,1 0 0 0 0,0 0 1 0 0,0 0-1 0 0,-1 0 0 0 0,1-1 1 0 0,0 1-1 0 0,1 0 0 0 0,-1 0 1 0 0,0-1-1 0 0,0 1 1 0 0,1-1-1 0 0,-1 1 0 0 0,1-1 1 0 0,-1 0-1 0 0,1 1 0 0 0,0-1 1 0 0,2 1-1 0 0,2 1-31 0 0,1 1 1 0 0,0-2-1 0 0,0 1 1 0 0,0-1-1 0 0,0 0 0 0 0,1-1 1 0 0,-1 1-1 0 0,0-2 1 0 0,1 1-1 0 0,-1-1 0 0 0,0 0 1 0 0,8-1-1 0 0,13-2-104 0 0,48-12 0 0 0,-63 12-113 0 0,1 0-1 0 0,-1-2 1 0 0,0 1 0 0 0,20-12-1 0 0,-30 14 143 0 0,1 0-1 0 0,-1 0 0 0 0,0 0 1 0 0,0 0-1 0 0,1-1 0 0 0,-2 1 0 0 0,1-1 1 0 0,0 0-1 0 0,0 0 0 0 0,-1 0 1 0 0,0 0-1 0 0,0-1 0 0 0,0 1 0 0 0,0 0 1 0 0,0-1-1 0 0,-1 0 0 0 0,1 1 1 0 0,-1-1-1 0 0,0 0 0 0 0,1-7 0 0 0,-2 9 85 0 0,0 0-1 0 0,0 1 0 0 0,0-1 1 0 0,-1 0-1 0 0,1 0 0 0 0,-1 0 1 0 0,1 0-1 0 0,-1 0 0 0 0,0 1 1 0 0,0-1-1 0 0,0 0 0 0 0,0 1 1 0 0,0-1-1 0 0,0 0 0 0 0,0 1 1 0 0,0 0-1 0 0,-1-1 0 0 0,1 1 1 0 0,0 0-1 0 0,-1-1 0 0 0,1 1 1 0 0,-1 0-1 0 0,0 0 0 0 0,1 0 1 0 0,-1 0-1 0 0,0 1 0 0 0,0-1 1 0 0,0 0-1 0 0,1 1 1 0 0,-1-1-1 0 0,0 1 0 0 0,0 0 1 0 0,0-1-1 0 0,0 1 0 0 0,0 0 1 0 0,0 0-1 0 0,0 0 0 0 0,1 1 1 0 0,-5 0-1 0 0,5-1 6 0 0,0 0 0 0 0,0 0 0 0 0,0 1 0 0 0,0-1-1 0 0,0 1 1 0 0,0-1 0 0 0,0 1 0 0 0,1-1 0 0 0,-1 1 0 0 0,0-1 0 0 0,0 1 0 0 0,0 0 0 0 0,1 0 0 0 0,-1-1 0 0 0,0 1 0 0 0,1 0-1 0 0,-1 0 1 0 0,0 0 0 0 0,1 0 0 0 0,-1 0 0 0 0,1-1 0 0 0,0 1 0 0 0,-1 0 0 0 0,0 2 0 0 0,0 1 1 0 0,0-1 5 0 0,0 0 0 0 0,0 0 0 0 0,1 1-1 0 0,-1-1 1 0 0,1 0 0 0 0,-1 0 0 0 0,1 1 0 0 0,0-1 0 0 0,1 0-1 0 0,-1 0 1 0 0,0 1 0 0 0,1-1 0 0 0,0 0 0 0 0,1 5 0 0 0,3 5 60 0 0,1 0 1 0 0,7 14 0 0 0,-4-9-28 0 0,19 40 129 0 0,37 111 0 0 0,-58-146-149 0 0,-1 0 0 0 0,-2 0 0 0 0,0 0 0 0 0,-2 1 1 0 0,0-1-1 0 0,-2 1 0 0 0,0 0 0 0 0,-5 32 0 0 0,4-52-10 0 0,0 0 0 0 0,0 1 0 0 0,0-1 0 0 0,-1 0 0 0 0,1 0 0 0 0,-1 0 0 0 0,0 0 0 0 0,0-1 0 0 0,-1 1-1 0 0,1 0 1 0 0,-1-1 0 0 0,1 0 0 0 0,-1 1 0 0 0,0-1 0 0 0,-4 3 0 0 0,1-2 27 0 0,1 0 0 0 0,-1-1 1 0 0,0 0-1 0 0,0 0 0 0 0,0 0 1 0 0,0-1-1 0 0,0 0 0 0 0,-1 0 0 0 0,-6 1 1 0 0,-5-1 40 0 0,1-1 1 0 0,0 0-1 0 0,0-1 1 0 0,0-1-1 0 0,0 0 1 0 0,-32-8-1 0 0,31 5-533 0 0,-1-2 0 0 0,1 0 0 0 0,-31-15 0 0 0,26 8-947 0 0,1-1 0 0 0,0-1 0 0 0,0 0 0 0 0,-24-25 0 0 0,25 20-5676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0.145"/>
    </inkml:context>
    <inkml:brush xml:id="br0">
      <inkml:brushProperty name="width" value="0.05" units="cm"/>
      <inkml:brushProperty name="height" value="0.05" units="cm"/>
      <inkml:brushProperty name="color" value="#E71224"/>
    </inkml:brush>
  </inkml:definitions>
  <inkml:trace contextRef="#ctx0" brushRef="#br0">317 0 8287 0 0,'0'0'639'0'0,"-8"4"-390"0"0,-7 2 705 0 0,1 2-1 0 0,0 0 0 0 0,0 0 1 0 0,1 2-1 0 0,0 0 1 0 0,0 0-1 0 0,-12 14 0 0 0,2 0 1680 0 0,1 1-1 0 0,-27 42 0 0 0,35-46-2452 0 0,0 1 0 0 0,2 1 1 0 0,1 0-1 0 0,0 0 0 0 0,-12 44 0 0 0,20-57-109 0 0,1 0 0 0 0,1 1-1 0 0,0-1 1 0 0,0 1 0 0 0,1-1 0 0 0,0 1-1 0 0,2 12 1 0 0,0-15-49 0 0,0-1 1 0 0,0 1-1 0 0,0-1 0 0 0,1 0 0 0 0,0 0 1 0 0,0 0-1 0 0,1 0 0 0 0,0 0 1 0 0,0-1-1 0 0,10 12 0 0 0,-7-10-224 0 0,0-1-1 0 0,1 1 1 0 0,0-2-1 0 0,1 1 1 0 0,-1-1 0 0 0,1 0-1 0 0,1-1 1 0 0,-1 0-1 0 0,14 5 1 0 0,-9-5-201 0 0,0-1-1 0 0,0-1 1 0 0,0 0 0 0 0,0-1 0 0 0,1 0 0 0 0,19-1 0 0 0,-1-2-1207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0.545"/>
    </inkml:context>
    <inkml:brush xml:id="br0">
      <inkml:brushProperty name="width" value="0.05" units="cm"/>
      <inkml:brushProperty name="height" value="0.05" units="cm"/>
      <inkml:brushProperty name="color" value="#E71224"/>
    </inkml:brush>
  </inkml:definitions>
  <inkml:trace contextRef="#ctx0" brushRef="#br0">0 0 11519 0 0,'12'3'248'0'0,"-1"1"-1"0"0,0 1 1 0 0,0-1-1 0 0,0 1 1 0 0,0 1-1 0 0,-1 0 1 0 0,0 1 0 0 0,0 0-1 0 0,-1 0 1 0 0,0 1-1 0 0,0 0 1 0 0,-1 1-1 0 0,9 10 1 0 0,-1 2 1077 0 0,-1 1 0 0 0,-1 0 1 0 0,0 1-1 0 0,19 46 0 0 0,-27-52-949 0 0,0 1-1 0 0,-1 1 0 0 0,-1-1 1 0 0,0 0-1 0 0,-2 1 0 0 0,0 0 1 0 0,-1-1-1 0 0,-1 1 1 0 0,-1 0-1 0 0,-3 20 0 0 0,-1-8-153 0 0,-2 0 0 0 0,-1 0-1 0 0,-1-1 1 0 0,-2 0-1 0 0,-16 33 1 0 0,18-46-424 0 0,1 0 1 0 0,-2-1-1 0 0,0 0 1 0 0,-1 0-1 0 0,-1-1 1 0 0,0-1-1 0 0,-1 0 1 0 0,-16 13-1 0 0,0-6-1783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2.751"/>
    </inkml:context>
    <inkml:brush xml:id="br0">
      <inkml:brushProperty name="width" value="0.05" units="cm"/>
      <inkml:brushProperty name="height" value="0.05" units="cm"/>
      <inkml:brushProperty name="color" value="#E71224"/>
    </inkml:brush>
  </inkml:definitions>
  <inkml:trace contextRef="#ctx0" brushRef="#br0">46 5 5983 0 0,'0'0'1991'0'0,"8"-5"3933"0"0,-6 5-5684 0 0,-1 1 1 0 0,1-1-1 0 0,-1 1 1 0 0,1-1-1 0 0,-1 1 0 0 0,1-1 1 0 0,-1 1-1 0 0,0 0 0 0 0,1 0 1 0 0,-1 0-1 0 0,0 0 1 0 0,0 0-1 0 0,0 0 0 0 0,1 0 1 0 0,-1 0-1 0 0,0 0 1 0 0,0 1-1 0 0,-1-1 0 0 0,1 0 1 0 0,0 1-1 0 0,0-1 1 0 0,-1 0-1 0 0,1 1 0 0 0,0-1 1 0 0,0 3-1 0 0,2 4 186 0 0,-1 1 0 0 0,0 0-1 0 0,2 10 1 0 0,0 27 487 0 0,-1 1 0 0 0,-2-1 0 0 0,-3 1-1 0 0,-14 91 1 0 0,-19 49-224 0 0,-13 93-839 0 0,47-275 16 0 0,0-1-514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3.104"/>
    </inkml:context>
    <inkml:brush xml:id="br0">
      <inkml:brushProperty name="width" value="0.05" units="cm"/>
      <inkml:brushProperty name="height" value="0.05" units="cm"/>
      <inkml:brushProperty name="color" value="#E71224"/>
    </inkml:brush>
  </inkml:definitions>
  <inkml:trace contextRef="#ctx0" brushRef="#br0">0 1 13823 0 0,'0'0'3646'0'0,"2"2"-2458"0"0,6 14-222 0 0,-1 1 1 0 0,-1 0 0 0 0,0 0-1 0 0,-1 0 1 0 0,4 23 0 0 0,8 95 496 0 0,-15-107-1143 0 0,6 183 618 0 0,-18-1-781 0 0,6-126-177 0 0,-1 16-781 0 0,-1-35-7992 0 0,4-53 1151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3.506"/>
    </inkml:context>
    <inkml:brush xml:id="br0">
      <inkml:brushProperty name="width" value="0.05" units="cm"/>
      <inkml:brushProperty name="height" value="0.05" units="cm"/>
      <inkml:brushProperty name="color" value="#E71224"/>
    </inkml:brush>
  </inkml:definitions>
  <inkml:trace contextRef="#ctx0" brushRef="#br0">1 55 16559 0 0,'0'0'1792'0'0,"5"-9"-1792"0"0,5 6 0 0 0,1 0 0 0 0,2-2 536 0 0,4 2 72 0 0,2-1 8 0 0,3 3 8 0 0,1-3-328 0 0,1 1-64 0 0,4 0-8 0 0,-1 0-8 0 0,0-2-216 0 0,-2 0-96 0 0,3 2 0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3.906"/>
    </inkml:context>
    <inkml:brush xml:id="br0">
      <inkml:brushProperty name="width" value="0.05" units="cm"/>
      <inkml:brushProperty name="height" value="0.05" units="cm"/>
      <inkml:brushProperty name="color" value="#E71224"/>
    </inkml:brush>
  </inkml:definitions>
  <inkml:trace contextRef="#ctx0" brushRef="#br0">0 18 8751 0 0,'0'0'674'0'0,"2"0"-438"0"0,16-5 1138 0 0,0 1 0 0 0,1 1 1 0 0,-1 0-1 0 0,31 1 0 0 0,-41 2-942 0 0,1 0-1 0 0,-1 1 1 0 0,0 0-1 0 0,0 0 1 0 0,1 1-1 0 0,-1 0 1 0 0,0 1-1 0 0,-1-1 1 0 0,1 1-1 0 0,0 1 1 0 0,-1 0-1 0 0,14 9 1 0 0,-19-12-346 0 0,0 1 1 0 0,-1-1 0 0 0,1 1-1 0 0,0 0 1 0 0,-1-1-1 0 0,1 1 1 0 0,-1 0 0 0 0,0 0-1 0 0,1 0 1 0 0,-1 0-1 0 0,0 1 1 0 0,0-1 0 0 0,-1 0-1 0 0,1 0 1 0 0,0 1-1 0 0,0 4 1 0 0,-1-4-9 0 0,0 0 1 0 0,0 0-1 0 0,0 0 0 0 0,-1 1 0 0 0,0-1 1 0 0,1 0-1 0 0,-1 0 0 0 0,0 0 0 0 0,0 0 1 0 0,-1 0-1 0 0,-1 3 0 0 0,-4 6 125 0 0,-1-1 0 0 0,-1 0 0 0 0,0 0 0 0 0,-16 15 1 0 0,20-21-135 0 0,-24 23 281 0 0,12-12 126 0 0,-29 34 0 0 0,46-50-473 0 0,-1 0-1 0 0,1 0 1 0 0,0 0-1 0 0,0 1 1 0 0,-1-1-1 0 0,1 0 0 0 0,0 1 1 0 0,0-1-1 0 0,0 0 1 0 0,0 0-1 0 0,0 1 1 0 0,0-1-1 0 0,-1 0 0 0 0,1 1 1 0 0,0-1-1 0 0,0 0 1 0 0,0 0-1 0 0,0 1 1 0 0,0-1-1 0 0,0 0 0 0 0,0 1 1 0 0,0-1-1 0 0,0 0 1 0 0,0 1-1 0 0,0-1 1 0 0,1 0-1 0 0,-1 1 1 0 0,0-1-1 0 0,0 0 0 0 0,0 0 1 0 0,0 1-1 0 0,0-1 1 0 0,1 0-1 0 0,-1 0 1 0 0,0 1-1 0 0,10 4 69 0 0,-8-4-67 0 0,8 2-3 0 0,1 0 0 0 0,-1 0 0 0 0,1-1 0 0 0,17 1 0 0 0,46-1-16 0 0,-59-2 5 0 0,105-4-707 0 0,-40-4-3085 0 0,-47 3-4459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35.652"/>
    </inkml:context>
    <inkml:brush xml:id="br0">
      <inkml:brushProperty name="width" value="0.05" units="cm"/>
      <inkml:brushProperty name="height" value="0.05" units="cm"/>
      <inkml:brushProperty name="color" value="#E71224"/>
    </inkml:brush>
  </inkml:definitions>
  <inkml:trace contextRef="#ctx0" brushRef="#br0">29 178 4143 0 0,'-8'-1'371'0'0,"2"0"-332"0"0,-9-2 9177 0 0,31-2-6478 0 0,47-10-2491 0 0,126-8 1530 0 0,-130 17-1449 0 0,477-27 1725 0 0,2 27-515 0 0,-139 3-573 0 0,123-10-238 0 0,-203 0-462 0 0,-301 12-231 0 0,-1-1 1 0 0,1 0-1 0 0,-1-1 0 0 0,0-1 0 0 0,23-9 0 0 0,-39 13-34 0 0,0-1 0 0 0,0 0-1 0 0,1 0 1 0 0,-1 0-1 0 0,0 0 1 0 0,0 0-1 0 0,0 0 1 0 0,0 0-1 0 0,0 0 1 0 0,0 0 0 0 0,0 0-1 0 0,0 0 1 0 0,-1-1-1 0 0,2-1 1 0 0,-1 2-119 0 0,-5-5-1678 0 0,-1-1 82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1.515"/>
    </inkml:context>
    <inkml:brush xml:id="br0">
      <inkml:brushProperty name="width" value="0.05" units="cm"/>
      <inkml:brushProperty name="height" value="0.05" units="cm"/>
      <inkml:brushProperty name="color" value="#E71224"/>
    </inkml:brush>
  </inkml:definitions>
  <inkml:trace contextRef="#ctx0" brushRef="#br0">252 1 6911 0 0,'0'0'1998'0'0,"-2"0"-580"0"0,-20 13 2393 0 0,-36 27 0 0 0,-6 3-1371 0 0,53-35-2013 0 0,0 0 1 0 0,0 1 0 0 0,1 0 0 0 0,0 1 0 0 0,0 0-1 0 0,-15 22 1 0 0,23-29-383 0 0,0 1 0 0 0,0 0 0 0 0,0 0 0 0 0,0-1 0 0 0,1 1 0 0 0,-1 1 0 0 0,1-1-1 0 0,0 0 1 0 0,0 0 0 0 0,0 8 0 0 0,1-11-34 0 0,0 1-1 0 0,0-1 1 0 0,0 1-1 0 0,0 0 0 0 0,0-1 1 0 0,0 1-1 0 0,0 0 1 0 0,1-1-1 0 0,-1 1 1 0 0,1-1-1 0 0,-1 1 1 0 0,1-1-1 0 0,0 1 1 0 0,-1-1-1 0 0,1 1 1 0 0,0-1-1 0 0,0 0 1 0 0,0 1-1 0 0,0-1 0 0 0,0 0 1 0 0,0 0-1 0 0,1 0 1 0 0,-1 0-1 0 0,0 0 1 0 0,1 0-1 0 0,-1 0 1 0 0,0 0-1 0 0,1 0 1 0 0,2 0-1 0 0,4 1-175 0 0,-1-1 0 0 0,1 1 0 0 0,0-2 1 0 0,0 1-1 0 0,0-1 0 0 0,-1-1 0 0 0,1 1 0 0 0,0-1 0 0 0,0-1 0 0 0,-1 1 0 0 0,1-1 0 0 0,9-4 0 0 0,-3 1-259 0 0,0-1 0 0 0,0-1 0 0 0,-1 0-1 0 0,0-1 1 0 0,18-14 0 0 0,-27 19 95 0 0,-1 0 0 0 0,0 0 0 0 0,1 0 0 0 0,-1 0 0 0 0,-1-1 0 0 0,1 0 0 0 0,0 1 0 0 0,-1-1 0 0 0,0 0 0 0 0,0 0 0 0 0,0 0 0 0 0,0-1 1 0 0,1-6-1 0 0,-3 11 310 0 0,0-1 0 0 0,0 1 1 0 0,0 0-1 0 0,0-1 1 0 0,0 1-1 0 0,0 0 0 0 0,0-1 1 0 0,0 1-1 0 0,0-1 0 0 0,0 1 1 0 0,-1 0-1 0 0,1-1 1 0 0,0 1-1 0 0,0 0 0 0 0,0-1 1 0 0,0 1-1 0 0,-1 0 1 0 0,1-1-1 0 0,0 1 0 0 0,0 0 1 0 0,-1-1-1 0 0,1 1 1 0 0,0 0-1 0 0,-1 0 0 0 0,1-1 1 0 0,0 1-1 0 0,-1 0 0 0 0,1 0 1 0 0,0 0-1 0 0,-1 0 1 0 0,1-1-1 0 0,0 1 0 0 0,-1 0 1 0 0,0 0-1 0 0,1 0 47 0 0,-2-1 490 0 0,-5 6 298 0 0,5-2-735 0 0,1 0 0 0 0,0 0 0 0 0,-1 0 0 0 0,1 0 0 0 0,0 0 0 0 0,1 1 0 0 0,-1-1 0 0 0,0 0-1 0 0,1 1 1 0 0,0-1 0 0 0,0 1 0 0 0,0-1 0 0 0,0 0 0 0 0,1 1 0 0 0,-1-1 0 0 0,2 5 0 0 0,2 9 475 0 0,12 30 1 0 0,-16-47-556 0 0,25 60 1108 0 0,-12-30-527 0 0,-1 0-1 0 0,9 40 1 0 0,-4 21 194 0 0,-15-78-672 0 0,-1 1 0 0 0,-1-1 0 0 0,0 0 0 0 0,-4 26 0 0 0,4-35-88 0 0,-1 0 1 0 0,0-1-1 0 0,0 1 0 0 0,0 0 0 0 0,-1-1 1 0 0,1 1-1 0 0,-1-1 0 0 0,0 0 0 0 0,0 0 1 0 0,0 1-1 0 0,0-1 0 0 0,0 0 0 0 0,-1-1 1 0 0,0 1-1 0 0,1 0 0 0 0,-1-1 0 0 0,0 0 1 0 0,0 1-1 0 0,0-1 0 0 0,-1 0 0 0 0,1-1 1 0 0,0 1-1 0 0,-1 0 0 0 0,1-1 0 0 0,-8 2 0 0 0,5-2-4 0 0,-1 0-1 0 0,0 0 0 0 0,1-1 1 0 0,-1 0-1 0 0,0 0 0 0 0,1-1 0 0 0,-1 0 1 0 0,0 0-1 0 0,1 0 0 0 0,-1-1 0 0 0,1 0 1 0 0,0 0-1 0 0,-12-7 0 0 0,-6-5-616 0 0,-27-21 1 0 0,-4-2-2783 0 0,29 22 1467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1.904"/>
    </inkml:context>
    <inkml:brush xml:id="br0">
      <inkml:brushProperty name="width" value="0.05" units="cm"/>
      <inkml:brushProperty name="height" value="0.05" units="cm"/>
      <inkml:brushProperty name="color" value="#E71224"/>
    </inkml:brush>
  </inkml:definitions>
  <inkml:trace contextRef="#ctx0" brushRef="#br0">191 0 10135 0 0,'0'0'778'0'0,"-1"2"-346"0"0,-71 100 6352 0 0,52-68-5129 0 0,-19 45 0 0 0,28-52-1272 0 0,0 1-1 0 0,2-1 1 0 0,2 1-1 0 0,0 1 1 0 0,2 0-1 0 0,-3 49 0 0 0,8-69-351 0 0,0 1 0 0 0,0-1 0 0 0,1 0 0 0 0,0 0 0 0 0,1 1 0 0 0,0-1 0 0 0,1 0 0 0 0,0 0-1 0 0,0-1 1 0 0,1 1 0 0 0,8 13 0 0 0,-9-17-46 0 0,1 0 0 0 0,-1-1 0 0 0,1 1 0 0 0,0-1 0 0 0,0 0-1 0 0,1 0 1 0 0,-1-1 0 0 0,1 1 0 0 0,0-1 0 0 0,0 0 0 0 0,0 0 0 0 0,0-1 0 0 0,0 1 0 0 0,1-1-1 0 0,-1 0 1 0 0,1-1 0 0 0,-1 0 0 0 0,1 1 0 0 0,0-2 0 0 0,6 1 0 0 0,-4 0-568 0 0,1-2 1 0 0,0 1-1 0 0,-1-1 1 0 0,1-1-1 0 0,0 1 1 0 0,14-6 0 0 0,2-2-6808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2.287"/>
    </inkml:context>
    <inkml:brush xml:id="br0">
      <inkml:brushProperty name="width" value="0.05" units="cm"/>
      <inkml:brushProperty name="height" value="0.05" units="cm"/>
      <inkml:brushProperty name="color" value="#E71224"/>
    </inkml:brush>
  </inkml:definitions>
  <inkml:trace contextRef="#ctx0" brushRef="#br0">1 0 12439 0 0,'1'3'958'0'0,"20"24"634"0"0,-2 1 1 0 0,-1 2-1 0 0,-1 0 1 0 0,25 62-1 0 0,-33-66-1010 0 0,-2 0 1 0 0,0 1-1 0 0,-2-1 0 0 0,0 1 1 0 0,-2 0-1 0 0,-1 50 0 0 0,-3-61-518 0 0,0 0 0 0 0,-2 0-1 0 0,1 0 1 0 0,-2 0 0 0 0,0-1-1 0 0,-1 1 1 0 0,-1-1 0 0 0,0 0-1 0 0,-1-1 1 0 0,-1 0 0 0 0,0 0-1 0 0,-18 24 1 0 0,17-27-468 0 0,-1-1 0 0 0,-12 11 0 0 0,1-4-984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7.675"/>
    </inkml:context>
    <inkml:brush xml:id="br0">
      <inkml:brushProperty name="width" value="0.05" units="cm"/>
      <inkml:brushProperty name="height" value="0.05" units="cm"/>
      <inkml:brushProperty name="color" value="#E71224"/>
    </inkml:brush>
  </inkml:definitions>
  <inkml:trace contextRef="#ctx0" brushRef="#br0">599 0 10191 0 0,'0'0'5002'0'0,"-8"2"-3252"0"0,-7 3-590 0 0,1 0 0 0 0,0 1-1 0 0,-23 13 1 0 0,-39 29 1060 0 0,48-29-1527 0 0,-15 10-123 0 0,1 1-1 0 0,2 3 1 0 0,1 1-1 0 0,-46 52 1 0 0,67-65-496 0 0,0 2 1 0 0,1 0 0 0 0,1 1 0 0 0,2 1 0 0 0,0 0 0 0 0,2 1 0 0 0,0 0-1 0 0,2 1 1 0 0,-9 39 0 0 0,16-54-67 0 0,1-1 0 0 0,1 0 0 0 0,0 1 0 0 0,0-1 0 0 0,1 1 0 0 0,1-1 1 0 0,0 1-1 0 0,5 21 0 0 0,-4-26-8 0 0,0 0 0 0 0,1 0 0 0 0,0 0 1 0 0,0-1-1 0 0,0 1 0 0 0,1-1 0 0 0,0 0 0 0 0,0 0 1 0 0,1 0-1 0 0,0 0 0 0 0,0-1 0 0 0,0 0 0 0 0,0 0 1 0 0,1 0-1 0 0,7 4 0 0 0,1-1 0 0 0,1 0-1 0 0,0-1 1 0 0,1 0 0 0 0,-1-1-1 0 0,1-1 1 0 0,1-1 0 0 0,18 3-1 0 0,-10-3-977 0 0,28 0 0 0 0,23-5-6363 0 0,-26-5-783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8.330"/>
    </inkml:context>
    <inkml:brush xml:id="br0">
      <inkml:brushProperty name="width" value="0.05" units="cm"/>
      <inkml:brushProperty name="height" value="0.05" units="cm"/>
      <inkml:brushProperty name="color" value="#E71224"/>
    </inkml:brush>
  </inkml:definitions>
  <inkml:trace contextRef="#ctx0" brushRef="#br0">63 48 4607 0 0,'0'0'12551'0'0,"2"-1"-11959"0"0,11-6-218 0 0,1 0 0 0 0,0 1 0 0 0,1 0 0 0 0,0 1 0 0 0,0 1 1 0 0,0 1-1 0 0,0 0 0 0 0,0 0 0 0 0,1 2 0 0 0,-1 0 0 0 0,21 1 0 0 0,-33 0-328 0 0,-1 0-1 0 0,0 1 1 0 0,1-1 0 0 0,-1 1-1 0 0,0-1 1 0 0,0 1-1 0 0,1 0 1 0 0,-1-1-1 0 0,0 1 1 0 0,0 0 0 0 0,0 1-1 0 0,0-1 1 0 0,0 0-1 0 0,0 1 1 0 0,0-1 0 0 0,0 1-1 0 0,-1-1 1 0 0,1 1-1 0 0,-1 0 1 0 0,1 0 0 0 0,-1-1-1 0 0,2 4 1 0 0,-2-2 11 0 0,0 1 0 0 0,1 0 0 0 0,-2-1 0 0 0,1 1 1 0 0,0 0-1 0 0,-1 0 0 0 0,0 0 0 0 0,1 0 0 0 0,-2 0 1 0 0,1 0-1 0 0,0-1 0 0 0,-2 7 0 0 0,0-2-21 0 0,0 0 1 0 0,-1 0-1 0 0,1 0 0 0 0,-2 0 1 0 0,1-1-1 0 0,-1 0 0 0 0,0 0 1 0 0,0 0-1 0 0,-1 0 1 0 0,0 0-1 0 0,-7 6 0 0 0,-7 6-5 0 0,-1-1 0 0 0,-25 17 0 0 0,4-3 43 0 0,-40 27-24 0 0,26-20 6 0 0,54-39-55 0 0,1 0-1 0 0,0 0 0 0 0,0 1 0 0 0,0-1 1 0 0,0 0-1 0 0,0 0 0 0 0,0 0 0 0 0,0 0 0 0 0,-1 0 1 0 0,1 0-1 0 0,0 0 0 0 0,0 0 0 0 0,0 0 0 0 0,0 0 1 0 0,0 1-1 0 0,0-1 0 0 0,0 0 0 0 0,0 0 0 0 0,0 0 1 0 0,0 0-1 0 0,0 0 0 0 0,0 0 0 0 0,0 0 1 0 0,-1 1-1 0 0,1-1 0 0 0,0 0 0 0 0,0 0 0 0 0,0 0 1 0 0,0 0-1 0 0,0 0 0 0 0,0 0 0 0 0,0 1 0 0 0,0-1 1 0 0,1 0-1 0 0,-1 0 0 0 0,0 0 0 0 0,0 0 1 0 0,0 0-1 0 0,0 0 0 0 0,0 1 0 0 0,0-1 0 0 0,0 0 1 0 0,6 3-12 0 0,8-1-30 0 0,17-2-91 0 0,54-5 1 0 0,-50 1 93 0 0,40 2 0 0 0,25 10-710 0 0,-84-9-566 0 0,-6-1-2468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8.797"/>
    </inkml:context>
    <inkml:brush xml:id="br0">
      <inkml:brushProperty name="width" value="0.05" units="cm"/>
      <inkml:brushProperty name="height" value="0.05" units="cm"/>
      <inkml:brushProperty name="color" value="#E71224"/>
    </inkml:brush>
  </inkml:definitions>
  <inkml:trace contextRef="#ctx0" brushRef="#br0">0 0 1375 0 0,'2'1'583'0'0,"4"0"1127"0"0,0 1 1 0 0,-1 1-1 0 0,1-1 0 0 0,-1 1 1 0 0,0 0-1 0 0,1 0 0 0 0,5 5 1 0 0,-6-4-967 0 0,-1 1 1 0 0,1-1-1 0 0,-1 1 0 0 0,0-1 1 0 0,-1 1-1 0 0,6 9 1 0 0,-5-5-515 0 0,0-1 0 0 0,-1 1 0 0 0,0 0 0 0 0,0-1 0 0 0,-1 1 0 0 0,0 1 1 0 0,-1-1-1 0 0,0 0 0 0 0,0 0 0 0 0,-1 11 0 0 0,-15 188 1589 0 0,1-32-987 0 0,12-142-840 0 0,-1 44 172 0 0,3-68-285 0 0,1 0 1 0 0,0-1-1 0 0,1 1 0 0 0,0-1 0 0 0,6 18 1 0 0,-3-19-1390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9.164"/>
    </inkml:context>
    <inkml:brush xml:id="br0">
      <inkml:brushProperty name="width" value="0.05" units="cm"/>
      <inkml:brushProperty name="height" value="0.05" units="cm"/>
      <inkml:brushProperty name="color" value="#E71224"/>
    </inkml:brush>
  </inkml:definitions>
  <inkml:trace contextRef="#ctx0" brushRef="#br0">0 0 12895 0 0,'0'0'998'0'0,"1"3"-657"0"0,22 229 5139 0 0,-12-92-2878 0 0,-2 137-522 0 0,-9-151-1885 0 0,1-80-888 0 0,-2-1 0 0 0,-13 83 0 0 0,9-109-460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9.546"/>
    </inkml:context>
    <inkml:brush xml:id="br0">
      <inkml:brushProperty name="width" value="0.05" units="cm"/>
      <inkml:brushProperty name="height" value="0.05" units="cm"/>
      <inkml:brushProperty name="color" value="#E71224"/>
    </inkml:brush>
  </inkml:definitions>
  <inkml:trace contextRef="#ctx0" brushRef="#br0">1 90 10591 0 0,'0'0'964'0'0,"1"-1"-794"0"0,10-6 314 0 0,-1 2 0 0 0,1 0 1 0 0,-1 0-1 0 0,1 1 0 0 0,13-3 1 0 0,61-12 4315 0 0,-59 14-5256 0 0,11-2 516 0 0,6-3-641 0 0,55-3 1 0 0,-73 12-135 0 0</inkml:trace>
  <inkml:trace contextRef="#ctx0" brushRef="#br0" timeOffset="1">693 49 12871 0 0,'-26'71'1420'0'0,"1"-4"862"0"0,14-41-874 0 0,1-6 47 0 0,1 1-1 0 0,0 0 1 0 0,2 0-1 0 0,-8 42 1 0 0,14-61-1395 0 0,1 1 0 0 0,0 0 0 0 0,0 0 0 0 0,0-1 0 0 0,0 1 1 0 0,1 0-1 0 0,-1 0 0 0 0,1-1 0 0 0,-1 1 0 0 0,1 0 0 0 0,0-1 0 0 0,0 1 0 0 0,0-1 0 0 0,3 4 1 0 0,-3-4-49 0 0,0 0 0 0 0,1-1 1 0 0,-1 1-1 0 0,1-1 0 0 0,-1 1 1 0 0,1-1-1 0 0,-1 0 1 0 0,1 0-1 0 0,0 0 0 0 0,0 0 1 0 0,0 0-1 0 0,-1 0 0 0 0,1 0 1 0 0,0-1-1 0 0,0 1 1 0 0,0-1-1 0 0,0 1 0 0 0,0-1 1 0 0,4 0-1 0 0,26 1-35 0 0,0-3-1 0 0,0-1 1 0 0,0-1 0 0 0,0-1-1 0 0,49-16 1 0 0,-51 11-559 0 0,46-22 0 0 0,-55 21-1359 0 0,24-16-1 0 0,-28 14 117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49.917"/>
    </inkml:context>
    <inkml:brush xml:id="br0">
      <inkml:brushProperty name="width" value="0.05" units="cm"/>
      <inkml:brushProperty name="height" value="0.05" units="cm"/>
      <inkml:brushProperty name="color" value="#E71224"/>
    </inkml:brush>
  </inkml:definitions>
  <inkml:trace contextRef="#ctx0" brushRef="#br0">97 1 13823 0 0,'-17'44'2415'0'0,"1"2"0"0"0,-12 61-1 0 0,12-43-511 0 0,10-41-1414 0 0,2 0 0 0 0,0 0 0 0 0,-1 29 1 0 0,5-40-583 0 0,0 0 0 0 0,1 0 1 0 0,0-1-1 0 0,1 1 0 0 0,0 0 1 0 0,1 0-1 0 0,0-1 0 0 0,6 14 0 0 0,-1-10-5722 0 0,0-3-2039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0.509"/>
    </inkml:context>
    <inkml:brush xml:id="br0">
      <inkml:brushProperty name="width" value="0.05" units="cm"/>
      <inkml:brushProperty name="height" value="0.05" units="cm"/>
      <inkml:brushProperty name="color" value="#E71224"/>
    </inkml:brush>
  </inkml:definitions>
  <inkml:trace contextRef="#ctx0" brushRef="#br0">248 1 12927 0 0,'0'0'1172'0'0,"-13"0"659"0"0,-5 5-826 0 0,1 0 0 0 0,-1 1 0 0 0,1 1 1 0 0,-23 13-1 0 0,28-13-583 0 0,0 1 0 0 0,1 0 0 0 0,0 0 1 0 0,1 2-1 0 0,0-1 0 0 0,-14 17 0 0 0,20-20-298 0 0,0-1 0 0 0,0 1-1 0 0,0 0 1 0 0,1 0 0 0 0,-1 0 0 0 0,2 1 0 0 0,-1-1-1 0 0,-2 11 1 0 0,4-15-97 0 0,1 0 1 0 0,0 0-1 0 0,-1 0 0 0 0,1 0 1 0 0,0 0-1 0 0,0 0 0 0 0,0 0 1 0 0,1 0-1 0 0,-1 0 0 0 0,0 0 1 0 0,1 0-1 0 0,-1 0 0 0 0,1 0 1 0 0,0 0-1 0 0,-1 0 0 0 0,1 0 1 0 0,0-1-1 0 0,0 1 0 0 0,1 0 1 0 0,-1 0-1 0 0,0-1 0 0 0,0 1 1 0 0,1-1-1 0 0,-1 1 0 0 0,1-1 1 0 0,0 0-1 0 0,-1 1 0 0 0,1-1 1 0 0,0 0-1 0 0,-1 0 0 0 0,1 0 1 0 0,3 1-1 0 0,1 0-42 0 0,1-1 0 0 0,-1 1 0 0 0,0-1 0 0 0,1 0 0 0 0,-1 0 0 0 0,0-1-1 0 0,1 0 1 0 0,-1 0 0 0 0,1 0 0 0 0,11-3 0 0 0,0-1-87 0 0,0 0 0 0 0,26-11 0 0 0,-33 11-243 0 0,-1 0 1 0 0,1 0-1 0 0,-1-1 0 0 0,0-1 0 0 0,0 0 0 0 0,0 0 1 0 0,-1-1-1 0 0,0 0 0 0 0,12-11 0 0 0,-18 13 110 0 0,1 2 84 0 0,-1 0 0 0 0,0 0 0 0 0,0 0 0 0 0,0-1 1 0 0,0 1-1 0 0,-1-1 0 0 0,1 0 0 0 0,-1 0 0 0 0,0 0 0 0 0,-1 0 0 0 0,1 0 1 0 0,0-1-1 0 0,-1 1 0 0 0,0 0 0 0 0,0-1 0 0 0,-1 1 0 0 0,1-9 1 0 0,-1 12 972 0 0,10 19-356 0 0,53 118 1220 0 0,-55-114-1355 0 0,-1 1 0 0 0,0 0 1 0 0,-2 1-1 0 0,3 29 0 0 0,-5-13 37 0 0,-1 1 0 0 0,-3-1 0 0 0,-6 45 0 0 0,6-80-348 0 0,1 0 0 0 0,-1 0 0 0 0,-1 0 0 0 0,1 0 0 0 0,-1-1 0 0 0,0 1 0 0 0,0 0 0 0 0,0-1 0 0 0,-1 1 0 0 0,1-1 0 0 0,-1 0 0 0 0,0 0 0 0 0,-1 0 0 0 0,1 0 0 0 0,-1-1 0 0 0,1 1 0 0 0,-1-1 0 0 0,0 0 0 0 0,0 0 0 0 0,0-1 0 0 0,-1 1 0 0 0,1-1 0 0 0,-1 1 0 0 0,1-2 0 0 0,-1 1 0 0 0,0 0 0 0 0,0-1 0 0 0,0 0 0 0 0,0 0 0 0 0,0 0 0 0 0,-6-1 0 0 0,-10 1-319 0 0,0-1 0 0 0,0-2 1 0 0,0 0-1 0 0,0-1 0 0 0,1-1 0 0 0,-1-1 0 0 0,1 0 0 0 0,0-2 0 0 0,1-1 1 0 0,0 0-1 0 0,0-1 0 0 0,0-1 0 0 0,-29-22 0 0 0,25 12-1253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0.887"/>
    </inkml:context>
    <inkml:brush xml:id="br0">
      <inkml:brushProperty name="width" value="0.05" units="cm"/>
      <inkml:brushProperty name="height" value="0.05" units="cm"/>
      <inkml:brushProperty name="color" value="#E71224"/>
    </inkml:brush>
  </inkml:definitions>
  <inkml:trace contextRef="#ctx0" brushRef="#br0">359 1 4607 0 0,'0'0'208'0'0,"-2"0"-9"0"0,-2 0-220 0 0,0 0 0 0 0,0 1 0 0 0,1-1 0 0 0,-1 1 0 0 0,0 0 0 0 0,-4 2 0 0 0,1-1 1065 0 0,0 2 1 0 0,0-1-1 0 0,1 1 1 0 0,-12 9-1 0 0,7-4 1899 0 0,-18 19 0 0 0,7-3-1909 0 0,-12 21 279 0 0,3 2 0 0 0,1 2 1 0 0,2 0-1 0 0,-23 64 0 0 0,41-91-1037 0 0,2 0 0 0 0,1 1 0 0 0,1 0 0 0 0,-6 44 0 0 0,11-53-219 0 0,0 0 1 0 0,1 0-1 0 0,1 0 0 0 0,0 0 1 0 0,1 0-1 0 0,1-1 0 0 0,0 1 1 0 0,1-1-1 0 0,6 16 0 0 0,-6-19-50 0 0,1-1 0 0 0,0 0 0 0 0,0 0 0 0 0,1-1 0 0 0,1 0 0 0 0,-1 0 0 0 0,1 0 0 0 0,12 11 0 0 0,-14-16-32 0 0,1 0 0 0 0,-1 0 0 0 0,0 0 0 0 0,1-1 0 0 0,0 0 0 0 0,0 0 0 0 0,0-1 0 0 0,0 1 0 0 0,0-1 0 0 0,0-1 0 0 0,1 1 0 0 0,-1-1 0 0 0,1 0 0 0 0,-1 0 0 0 0,12-1 0 0 0,-7-1-524 0 0,0 0-1 0 0,0 0 1 0 0,17-6 0 0 0,4-3-758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1.290"/>
    </inkml:context>
    <inkml:brush xml:id="br0">
      <inkml:brushProperty name="width" value="0.05" units="cm"/>
      <inkml:brushProperty name="height" value="0.05" units="cm"/>
      <inkml:brushProperty name="color" value="#E71224"/>
    </inkml:brush>
  </inkml:definitions>
  <inkml:trace contextRef="#ctx0" brushRef="#br0">1 1 11975 0 0,'12'5'198'0'0,"0"1"0"0"0,0 0 0 0 0,-1 1 0 0 0,0 0 0 0 0,0 1 0 0 0,0 0 0 0 0,-1 0 0 0 0,9 11 0 0 0,0 1 1340 0 0,-1 1-1 0 0,27 43 1 0 0,-34-46-1036 0 0,-1 1 0 0 0,-1 0 0 0 0,-1 0 0 0 0,0 1-1 0 0,-2 0 1 0 0,0 1 0 0 0,-1-1 0 0 0,-1 1 0 0 0,-1 0 0 0 0,-1 0 0 0 0,-1 29 0 0 0,-2-27-493 0 0,-1 1-1 0 0,-1-1 1 0 0,-1 0 0 0 0,-1 0 0 0 0,-1 0 0 0 0,-1-1 0 0 0,-1 0-1 0 0,0 0 1 0 0,-2-1 0 0 0,-13 22 0 0 0,1-11-929 0 0,-2-3-51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5.034"/>
    </inkml:context>
    <inkml:brush xml:id="br0">
      <inkml:brushProperty name="width" value="0.05" units="cm"/>
      <inkml:brushProperty name="height" value="0.05" units="cm"/>
      <inkml:brushProperty name="color" value="#E71224"/>
    </inkml:brush>
  </inkml:definitions>
  <inkml:trace contextRef="#ctx0" brushRef="#br0">461 22 5983 0 0,'0'0'542'0'0,"-13"-10"3183"0"0,9 8-2986 0 0,-1 0 0 0 0,1 0 0 0 0,-1 1 1 0 0,1 0-1 0 0,-1 0 0 0 0,0 0 0 0 0,1 0 0 0 0,-1 1 0 0 0,0 0 0 0 0,1 0 0 0 0,-1 0 1 0 0,-7 2-1 0 0,-3 0 325 0 0,1 1 1 0 0,-25 9-1 0 0,25-6-809 0 0,1 0-1 0 0,-1 1 0 0 0,1 0 0 0 0,0 1 0 0 0,1 1 0 0 0,0 0 0 0 0,0 1 0 0 0,1 0 0 0 0,1 0 0 0 0,-1 2 0 0 0,-14 20 0 0 0,4-1-5 0 0,1 1 1 0 0,2 2 0 0 0,-21 50-1 0 0,28-60-138 0 0,2 1 0 0 0,1 0 1 0 0,0 1-1 0 0,2 0 0 0 0,1 0 0 0 0,-2 44 0 0 0,7-58-92 0 0,0-1-1 0 0,1 1 1 0 0,1 0-1 0 0,0-1 1 0 0,0 0-1 0 0,1 1 1 0 0,7 15 0 0 0,-7-18-55 0 0,2-1 0 0 0,-1 0 0 0 0,1 0 0 0 0,1 0 0 0 0,-1-1 0 0 0,1 1 1 0 0,1-1-1 0 0,-1-1 0 0 0,1 1 0 0 0,11 7 0 0 0,-7-6-112 0 0,1 0 0 0 0,0-1 0 0 0,1-1 0 0 0,0 0 0 0 0,0 0 0 0 0,0-1 0 0 0,27 5-1 0 0,-25-7-450 0 0,0-1-1 0 0,1 0 0 0 0,0-2 0 0 0,-1 1 0 0 0,1-2 0 0 0,-1 0 0 0 0,17-4 0 0 0,2-3-1512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5.403"/>
    </inkml:context>
    <inkml:brush xml:id="br0">
      <inkml:brushProperty name="width" value="0.05" units="cm"/>
      <inkml:brushProperty name="height" value="0.05" units="cm"/>
      <inkml:brushProperty name="color" value="#E71224"/>
    </inkml:brush>
  </inkml:definitions>
  <inkml:trace contextRef="#ctx0" brushRef="#br0">34 1 14687 0 0,'0'0'1474'0'0,"-1"2"-1353"0"0,-1 12 708 0 0,-10 26 1 0 0,7-26 513 0 0,1 0 1 0 0,-3 22-1 0 0,6-25-953 0 0,0 0-1 0 0,1 0 0 0 0,0 0 1 0 0,1 0-1 0 0,0 0 0 0 0,1 0 1 0 0,0 0-1 0 0,1-1 0 0 0,7 20 1 0 0,-9-26-358 0 0,1 0 1 0 0,0 0-1 0 0,0 0 1 0 0,1 0-1 0 0,-1 0 1 0 0,1-1-1 0 0,0 1 1 0 0,0-1-1 0 0,0 1 1 0 0,0-1-1 0 0,1 0 1 0 0,-1 0 0 0 0,1-1-1 0 0,0 1 1 0 0,0-1-1 0 0,0 0 1 0 0,0 0-1 0 0,0 0 1 0 0,1 0-1 0 0,-1-1 1 0 0,0 1-1 0 0,1-1 1 0 0,-1-1-1 0 0,1 1 1 0 0,-1 0 0 0 0,6-1-1 0 0,0-1-66 0 0,-1 0-1 0 0,1 0 1 0 0,0-1 0 0 0,-1 0-1 0 0,1-1 1 0 0,-1 0-1 0 0,0 0 1 0 0,0-1 0 0 0,0 0-1 0 0,0-1 1 0 0,9-6 0 0 0,-9 4-36 0 0,1 0 0 0 0,-1 0 0 0 0,0-1 1 0 0,-1 0-1 0 0,0-1 0 0 0,0 0 1 0 0,-1 0-1 0 0,12-19 0 0 0,-8 5-315 0 0,10-29 0 0 0,-14 33 230 0 0,-5 11 124 0 0,-1 6 39 0 0,0 4 106 0 0,1 0 0 0 0,0 1-1 0 0,0-1 1 0 0,-1 0 0 0 0,0 1-1 0 0,2 3 1 0 0,33 91 958 0 0,-1-1-641 0 0,-32-88-496 0 0,0-1 0 0 0,1 0 0 0 0,0 0 0 0 0,0 0 0 0 0,0-1 0 0 0,1 0 1 0 0,0 0-1 0 0,0 0 0 0 0,1 0 0 0 0,-1-1 0 0 0,11 8 0 0 0,1-3-1099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6.246"/>
    </inkml:context>
    <inkml:brush xml:id="br0">
      <inkml:brushProperty name="width" value="0.05" units="cm"/>
      <inkml:brushProperty name="height" value="0.05" units="cm"/>
      <inkml:brushProperty name="color" value="#E71224"/>
    </inkml:brush>
  </inkml:definitions>
  <inkml:trace contextRef="#ctx0" brushRef="#br0">228 0 7367 0 0,'-8'0'667'0'0,"-11"0"-263"0"0,-4 4 7751 0 0,-10 10-5040 0 0,22-9-1926 0 0,-6 2-153 0 0,-3 1 357 0 0,-26 16 0 0 0,42-22-1299 0 0,-1 1 0 0 0,1 0 0 0 0,0 0 0 0 0,0 0 0 0 0,0 1 0 0 0,1-1 0 0 0,-1 1 0 0 0,1 0 0 0 0,0 0 0 0 0,0 1 0 0 0,-4 5 0 0 0,4 0-7 0 0,6 1-70 0 0,-1-9-34 0 0,0 1 0 0 0,0-1 0 0 0,0 0-1 0 0,0-1 1 0 0,0 1 0 0 0,1 0 0 0 0,-1-1 0 0 0,1 1-1 0 0,-1-1 1 0 0,1 0 0 0 0,-1 0 0 0 0,1 0 0 0 0,0 0 0 0 0,0 0-1 0 0,-1-1 1 0 0,1 1 0 0 0,0-1 0 0 0,0 0 0 0 0,0 1-1 0 0,3-2 1 0 0,9 1-152 0 0,0-1 1 0 0,22-4-1 0 0,-37 5 165 0 0,6-1-69 0 0,26-4-760 0 0,49-2-1 0 0,-72 7 741 0 0,0 0-1 0 0,1 1 1 0 0,-1 0-1 0 0,1 0 0 0 0,-1 1 1 0 0,0 0-1 0 0,0 1 1 0 0,0 0-1 0 0,16 8 0 0 0,-23-9 93 0 0,0-1 0 0 0,0 1 0 0 0,0-1 0 0 0,0 1 0 0 0,0 0 0 0 0,-1-1 0 0 0,1 1 0 0 0,-1 0 0 0 0,1 0 0 0 0,-1 0 0 0 0,0 0 0 0 0,0 1 0 0 0,0-1 0 0 0,0 0 0 0 0,0 0-1 0 0,0 1 1 0 0,-1-1 0 0 0,1 0 0 0 0,-1 1 0 0 0,0 2 0 0 0,1-2 14 0 0,-1 1 0 0 0,0-1 1 0 0,0 1-1 0 0,-1-1 0 0 0,1 0 0 0 0,-1 1 0 0 0,1-1 0 0 0,-1 0 0 0 0,0 1 0 0 0,0-1 0 0 0,-1 0 1 0 0,1 0-1 0 0,-4 5 0 0 0,-2 1 121 0 0,0-1-1 0 0,0 0 1 0 0,-1-1 0 0 0,0 1 0 0 0,-1-1 0 0 0,1-1-1 0 0,-1 0 1 0 0,0 0 0 0 0,-1-1 0 0 0,0 0 0 0 0,0-1-1 0 0,-11 4 1 0 0,11-4-267 0 0,1-2 1 0 0,-1 1-1 0 0,0-1 0 0 0,1-1 1 0 0,-1 0-1 0 0,0 0 0 0 0,0-1 0 0 0,0 0 1 0 0,0-1-1 0 0,0 0 0 0 0,0-1 1 0 0,1 0-1 0 0,-15-5 0 0 0,6 0-1035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6.614"/>
    </inkml:context>
    <inkml:brush xml:id="br0">
      <inkml:brushProperty name="width" value="0.05" units="cm"/>
      <inkml:brushProperty name="height" value="0.05" units="cm"/>
      <inkml:brushProperty name="color" value="#E71224"/>
    </inkml:brush>
  </inkml:definitions>
  <inkml:trace contextRef="#ctx0" brushRef="#br0">410 0 2759 0 0,'-8'3'270'0'0,"0"-1"-1"0"0,0 1 0 0 0,0 0 0 0 0,0 0 0 0 0,1 1 0 0 0,-8 5 0 0 0,-43 32 7577 0 0,45-31-5956 0 0,-12 10-941 0 0,1 1 0 0 0,1 1 0 0 0,1 2 0 0 0,0 0 0 0 0,2 1 1 0 0,-31 50-1 0 0,38-51-698 0 0,0 1 1 0 0,1 0-1 0 0,2 0 1 0 0,1 1 0 0 0,0 1-1 0 0,2-1 1 0 0,1 1 0 0 0,-3 35-1 0 0,8-51-160 0 0,1 1 1 0 0,0-1-1 0 0,1 0 0 0 0,0 1 1 0 0,0-1-1 0 0,1 0 0 0 0,1 0 1 0 0,0 0-1 0 0,6 15 0 0 0,-6-18-90 0 0,1-1 0 0 0,1 1-1 0 0,-1-1 1 0 0,1 0-1 0 0,1 0 1 0 0,-1 0 0 0 0,1-1-1 0 0,0 0 1 0 0,1 0 0 0 0,-1 0-1 0 0,1-1 1 0 0,14 8-1 0 0,-10-7-56 0 0,0 0 0 0 0,0-1 0 0 0,1-1-1 0 0,0 0 1 0 0,0-1 0 0 0,0 0-1 0 0,0-1 1 0 0,13 1 0 0 0,-5-2-587 0 0,0-1 0 0 0,0 0 0 0 0,0-2 0 0 0,24-4 0 0 0,-9-1-949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6.968"/>
    </inkml:context>
    <inkml:brush xml:id="br0">
      <inkml:brushProperty name="width" value="0.05" units="cm"/>
      <inkml:brushProperty name="height" value="0.05" units="cm"/>
      <inkml:brushProperty name="color" value="#E71224"/>
    </inkml:brush>
  </inkml:definitions>
  <inkml:trace contextRef="#ctx0" brushRef="#br0">34 1 6911 0 0,'17'12'948'0'0,"1"1"-1"0"0,-2 0 1 0 0,0 2-1 0 0,0 0 0 0 0,-1 0 1 0 0,-1 2-1 0 0,-1 0 1 0 0,0 0-1 0 0,-1 1 1 0 0,-1 0-1 0 0,-1 1 0 0 0,-1 1 1 0 0,9 24-1 0 0,-12-25-514 0 0,-1 1-1 0 0,-1 0 1 0 0,-1-1-1 0 0,-1 1 0 0 0,0 1 1 0 0,-2-1-1 0 0,0 0 1 0 0,-4 25-1 0 0,-1-8-107 0 0,-2-1 0 0 0,-2 0-1 0 0,-20 56 1 0 0,22-76-306 0 0,0 1 1 0 0,-1-2 0 0 0,-1 1-1 0 0,0-1 1 0 0,-1 0-1 0 0,-1-1 1 0 0,0 0-1 0 0,-1-1 1 0 0,-15 14 0 0 0,11-14-1143 0 0,0 0 1 0 0,-22 12 0 0 0,20-13-6946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01.393"/>
    </inkml:context>
    <inkml:brush xml:id="br0">
      <inkml:brushProperty name="width" value="0.05" units="cm"/>
      <inkml:brushProperty name="height" value="0.05" units="cm"/>
      <inkml:brushProperty name="color" value="#E71224"/>
    </inkml:brush>
  </inkml:definitions>
  <inkml:trace contextRef="#ctx0" brushRef="#br0">643 72 9239 0 0,'1'-3'72'0'0,"1"1"0"0"0,0 0-1 0 0,-1 1 1 0 0,1-1 0 0 0,0 0-1 0 0,0 0 1 0 0,1 1-1 0 0,-1 0 1 0 0,0-1 0 0 0,0 1-1 0 0,1 0 1 0 0,-1 0 0 0 0,3-1-1 0 0,16-8 38 0 0,-11 4 662 0 0,-8 4-380 0 0,1 1 0 0 0,-1 0 0 0 0,1-1 1 0 0,-1 1-1 0 0,0-1 0 0 0,0 0 0 0 0,0 0 0 0 0,0 1 1 0 0,0-1-1 0 0,0-1 0 0 0,0 1 0 0 0,2-4 960 0 0,-11 3 328 0 0,4 2-1502 0 0,0 0 1 0 0,1 1-1 0 0,-1-1 0 0 0,0 1 1 0 0,1 0-1 0 0,-1 0 1 0 0,0 0-1 0 0,1 0 1 0 0,-1 1-1 0 0,0-1 0 0 0,1 1 1 0 0,-1 0-1 0 0,-2 0 1 0 0,-36 16 946 0 0,28-11-735 0 0,-13 7 358 0 0,0 1-1 0 0,-38 28 1 0 0,-43 42 403 0 0,77-61-949 0 0,-18 17 17 0 0,2 2 0 0 0,-78 92 0 0 0,102-107-139 0 0,2 2 0 0 0,0 0-1 0 0,2 1 1 0 0,2 1 0 0 0,0 1-1 0 0,-18 57 1 0 0,29-75-76 0 0,2-1 0 0 0,0 1-1 0 0,1 0 1 0 0,0 0 0 0 0,1 0 0 0 0,0 0-1 0 0,3 20 1 0 0,-2-28-9 0 0,2 1 0 0 0,-1-1 0 0 0,0 1 0 0 0,1-1 0 0 0,1 0-1 0 0,-1 0 1 0 0,1 0 0 0 0,0 0 0 0 0,0 0 0 0 0,0-1 0 0 0,1 1 0 0 0,0-1 0 0 0,0 0 0 0 0,1 0-1 0 0,-1 0 1 0 0,1-1 0 0 0,10 8 0 0 0,-8-7-181 0 0,1-1 1 0 0,0 1-1 0 0,0-1 0 0 0,0-1 1 0 0,1 0-1 0 0,-1 0 0 0 0,1 0 0 0 0,0-1 1 0 0,11 1-1 0 0,-5-2-604 0 0,0 0 0 0 0,0-1 1 0 0,1-1-1 0 0,22-4 0 0 0,-4-1-1092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01.803"/>
    </inkml:context>
    <inkml:brush xml:id="br0">
      <inkml:brushProperty name="width" value="0.05" units="cm"/>
      <inkml:brushProperty name="height" value="0.05" units="cm"/>
      <inkml:brushProperty name="color" value="#E71224"/>
    </inkml:brush>
  </inkml:definitions>
  <inkml:trace contextRef="#ctx0" brushRef="#br0">96 1 8751 0 0,'0'0'674'0'0,"0"1"-438"0"0,-46 83 9098 0 0,35-62-6916 0 0,-14 46 0 0 0,22-54-1934 0 0,-1-1-1 0 0,2 1 1 0 0,0-1 0 0 0,-1 26-1 0 0,3-34-438 0 0,0 0-1 0 0,1 0 1 0 0,-1 0 0 0 0,1 0-1 0 0,0-1 1 0 0,0 1 0 0 0,1 0-1 0 0,-1-1 1 0 0,1 1-1 0 0,0-1 1 0 0,0 1 0 0 0,1-1-1 0 0,0 0 1 0 0,-1 0 0 0 0,1 0-1 0 0,0 0 1 0 0,4 3-1 0 0,-1-2-37 0 0,0-1-1 0 0,0-1 1 0 0,0 1-1 0 0,0-1 0 0 0,0 0 1 0 0,1 0-1 0 0,-1 0 1 0 0,1-1-1 0 0,0 0 0 0 0,-1-1 1 0 0,1 0-1 0 0,0 0 1 0 0,0 0-1 0 0,0 0 1 0 0,0-1-1 0 0,0-1 0 0 0,10 0 1 0 0,5-3-76 0 0,-1 0 0 0 0,1-1 1 0 0,-1-1-1 0 0,26-11 0 0 0,-39 13-53 0 0,1 0 0 0 0,-1 0 0 0 0,0-1 0 0 0,0 0 0 0 0,0-1 0 0 0,-1 1 0 0 0,1-1 0 0 0,-1-1 0 0 0,-1 1 0 0 0,0-1 0 0 0,9-13 0 0 0,-5 5-237 0 0,0-2 1 0 0,-2 1-1 0 0,0-1 1 0 0,10-31-1 0 0,-18 45 255 0 0,-1-3 61 0 0,-6 23 418 0 0,7-7-209 0 0,-1-1-1 0 0,1 1 1 0 0,0-1 0 0 0,1 1-1 0 0,0-1 1 0 0,1 1 0 0 0,0-1-1 0 0,0 0 1 0 0,4 10 0 0 0,3 3 26 0 0,0 0 1 0 0,18 30 0 0 0,-21-42-141 0 0,0 0 0 0 0,1-1 0 0 0,0 1 0 0 0,10 8 0 0 0,-14-15-163 0 0,1 1-1 0 0,-1-1 0 0 0,1 0 0 0 0,0-1 0 0 0,0 1 0 0 0,0-1 0 0 0,0 1 1 0 0,1-1-1 0 0,-1 0 0 0 0,0-1 0 0 0,1 1 0 0 0,7 1 0 0 0,6-2-1373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02.362"/>
    </inkml:context>
    <inkml:brush xml:id="br0">
      <inkml:brushProperty name="width" value="0.05" units="cm"/>
      <inkml:brushProperty name="height" value="0.05" units="cm"/>
      <inkml:brushProperty name="color" value="#E71224"/>
    </inkml:brush>
  </inkml:definitions>
  <inkml:trace contextRef="#ctx0" brushRef="#br0">27 101 5063 0 0,'-15'-16'-620'0'0,"5"-1"3778"0"0,10 16-2850 0 0,-1 0-1 0 0,1 0 1 0 0,0 0-1 0 0,-1-1 1 0 0,1 1-1 0 0,0 0 1 0 0,0 0-1 0 0,0 0 1 0 0,0 0-1 0 0,0 0 1 0 0,0-1-1 0 0,1 1 1 0 0,-1 0-1 0 0,0 0 1 0 0,0 0-1 0 0,1 0 1 0 0,-1 0-1 0 0,1 0 1 0 0,-1 0-1 0 0,1 0 1 0 0,-1 0-1 0 0,1 0 1 0 0,0 0-1 0 0,-1 0 1 0 0,1 0-1 0 0,0 0 1 0 0,0 1-1 0 0,0-1 1 0 0,0 0-1 0 0,0 1 1 0 0,0-1-1 0 0,1-1 1 0 0,6-2 161 0 0,0 0 0 0 0,0 1 1 0 0,0 0-1 0 0,0 0 0 0 0,0 0 1 0 0,16-2-1 0 0,52-2 705 0 0,-63 6-972 0 0,0 1-1 0 0,0 0 1 0 0,0 1-1 0 0,0 0 1 0 0,23 6-1 0 0,-33-6-150 0 0,1 0 0 0 0,-1 0-1 0 0,0 1 1 0 0,1-1 0 0 0,-1 1-1 0 0,0-1 1 0 0,0 1-1 0 0,0 0 1 0 0,0 0 0 0 0,0 1-1 0 0,-1-1 1 0 0,1 0 0 0 0,-1 1-1 0 0,1 0 1 0 0,-1-1-1 0 0,0 1 1 0 0,0 0 0 0 0,0 0-1 0 0,-1 0 1 0 0,1 0 0 0 0,-1 1-1 0 0,1-1 1 0 0,-1 0 0 0 0,0 1-1 0 0,1 5 1 0 0,-2-3-7 0 0,1 0 0 0 0,-1 0 0 0 0,0 0 1 0 0,0-1-1 0 0,-1 1 0 0 0,0 0 0 0 0,0-1 0 0 0,0 1 1 0 0,0 0-1 0 0,-1-1 0 0 0,0 1 0 0 0,0-1 0 0 0,-1 0 1 0 0,0 0-1 0 0,0 0 0 0 0,0 0 0 0 0,-6 7 0 0 0,-4 2 87 0 0,0-1-1 0 0,-1 0 0 0 0,-32 21 0 0 0,32-23-29 0 0,10-10-69 0 0,3 0-24 0 0,0-1 1 0 0,0 1 0 0 0,0-1-1 0 0,0 1 1 0 0,0-1 0 0 0,0 1 0 0 0,0 0-1 0 0,0 0 1 0 0,1-1 0 0 0,-1 1-1 0 0,0 0 1 0 0,0 0 0 0 0,1 0-1 0 0,-1 0 1 0 0,1 0 0 0 0,-1 0-1 0 0,0 1 1 0 0,1-1-6 0 0,-1-1 0 0 0,1 0 0 0 0,0 0 0 0 0,0 1 0 0 0,0-1 0 0 0,-1 0-1 0 0,1 1 1 0 0,0-1 0 0 0,0 0 0 0 0,0 1 0 0 0,0-1 0 0 0,0 1 0 0 0,0-1 0 0 0,0 0 0 0 0,0 1 0 0 0,0-1 0 0 0,0 0-1 0 0,0 1 1 0 0,0-1 0 0 0,0 1 0 0 0,0-1 0 0 0,1 2-2 0 0,0-1 0 0 0,0 0-1 0 0,0 1 1 0 0,0-1 0 0 0,1 0 0 0 0,-1 0-1 0 0,0 0 1 0 0,0 0 0 0 0,1 0 0 0 0,-1-1-1 0 0,1 1 1 0 0,-1 0 0 0 0,1-1 0 0 0,-1 1-1 0 0,1-1 1 0 0,0 1 0 0 0,-1-1 0 0 0,1 0-1 0 0,1 1 1 0 0,36 2-43 0 0,-35-3 28 0 0,8 1-89 0 0,6 0-282 0 0,-1 0 1 0 0,0-2-1 0 0,0 0 1 0 0,28-5-1 0 0,-1-3-3417 0 0,-22 3-3789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02.699"/>
    </inkml:context>
    <inkml:brush xml:id="br0">
      <inkml:brushProperty name="width" value="0.05" units="cm"/>
      <inkml:brushProperty name="height" value="0.05" units="cm"/>
      <inkml:brushProperty name="color" value="#E71224"/>
    </inkml:brush>
  </inkml:definitions>
  <inkml:trace contextRef="#ctx0" brushRef="#br0">0 91 12351 0 0,'0'0'564'0'0,"9"-4"187"0"0,20-4 364 0 0,0 1 0 0 0,0 1 0 0 0,41-2 0 0 0,-17 1-712 0 0,-35 5-550 0 0,71-13 834 0 0,-75 12-1365 0 0,0 0 0 0 0,-1-1-1 0 0,1-1 1 0 0,15-8 0 0 0,-19 7-5073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03.074"/>
    </inkml:context>
    <inkml:brush xml:id="br0">
      <inkml:brushProperty name="width" value="0.05" units="cm"/>
      <inkml:brushProperty name="height" value="0.05" units="cm"/>
      <inkml:brushProperty name="color" value="#E71224"/>
    </inkml:brush>
  </inkml:definitions>
  <inkml:trace contextRef="#ctx0" brushRef="#br0">18 1 12439 0 0,'0'0'958'0'0,"0"2"-625"0"0,4 33 759 0 0,-2-28-532 0 0,-1 1 1 0 0,0-1-1 0 0,0 1 1 0 0,-1 8 0 0 0,-12 79 2458 0 0,6-64-3109 0 0,2 0 0 0 0,1 1 0 0 0,2-1 0 0 0,3 42 0 0 0,1-47-7137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45.578"/>
    </inkml:context>
    <inkml:brush xml:id="br0">
      <inkml:brushProperty name="width" value="0.05" units="cm"/>
      <inkml:brushProperty name="height" value="0.05" units="cm"/>
      <inkml:brushProperty name="color" value="#E71224"/>
    </inkml:brush>
  </inkml:definitions>
  <inkml:trace contextRef="#ctx0" brushRef="#br0">0 161 11975 0 0,'2'0'923'0'0,"4"-2"-703"0"0,1 0 1 0 0,-1 0-1 0 0,11-7 1 0 0,8-2 1138 0 0,42-10 494 0 0,0 2-1 0 0,96-12 1 0 0,-107 21-1603 0 0,58-14-73 0 0,17-4-431 0 0,-130 28-101 0 0,6-1 747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45.938"/>
    </inkml:context>
    <inkml:brush xml:id="br0">
      <inkml:brushProperty name="width" value="0.05" units="cm"/>
      <inkml:brushProperty name="height" value="0.05" units="cm"/>
      <inkml:brushProperty name="color" value="#E71224"/>
    </inkml:brush>
  </inkml:definitions>
  <inkml:trace contextRef="#ctx0" brushRef="#br0">0 1 17855 0 0,'0'0'407'0'0,"2"0"60"0"0,4 4-246 0 0,0-1 0 0 0,-1 1 0 0 0,1 0 0 0 0,-1 0 0 0 0,0 0 0 0 0,0 0 0 0 0,-1 1 0 0 0,1 0 0 0 0,-1 0 0 0 0,0 1 0 0 0,0-1 0 0 0,-1 1 0 0 0,1 0 0 0 0,-1 0 0 0 0,-1 0 0 0 0,3 6 0 0 0,0 4 256 0 0,-1-1 0 0 0,-1 1 0 0 0,-1 0 0 0 0,0-1 0 0 0,-1 30 0 0 0,-7 128 137 0 0,4-146-705 0 0,1 41 0 0 0,6-29-2630 0 0,-2-27-5619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46.583"/>
    </inkml:context>
    <inkml:brush xml:id="br0">
      <inkml:brushProperty name="width" value="0.05" units="cm"/>
      <inkml:brushProperty name="height" value="0.05" units="cm"/>
      <inkml:brushProperty name="color" value="#E71224"/>
    </inkml:brush>
  </inkml:definitions>
  <inkml:trace contextRef="#ctx0" brushRef="#br0">1 301 7831 0 0,'0'0'706'0'0,"5"-14"-564"0"0,18-17 3767 0 0,-12 17-1582 0 0,3-2-1197 0 0,0 0 0 0 0,0 2 0 0 0,2 0 1 0 0,28-21-1 0 0,74-38 1023 0 0,-97 62-1926 0 0,0 0-1 0 0,1 1 1 0 0,0 1-1 0 0,0 2 1 0 0,1 0-1 0 0,0 1 1 0 0,0 1-1 0 0,33-2 1 0 0,-52 7-174 0 0,0 0 1 0 0,0 0-1 0 0,1 0 1 0 0,-1 1-1 0 0,0 0 1 0 0,0 0-1 0 0,0 0 1 0 0,0 0-1 0 0,0 0 0 0 0,0 1 1 0 0,0 0-1 0 0,-1 0 1 0 0,8 5-1 0 0,-9-5-15 0 0,1 0-1 0 0,-1 0 1 0 0,0 0 0 0 0,0 1-1 0 0,0-1 1 0 0,0 0-1 0 0,-1 1 1 0 0,1 0-1 0 0,-1-1 1 0 0,1 1 0 0 0,-1 0-1 0 0,0 0 1 0 0,0 0-1 0 0,0 0 1 0 0,-1 0-1 0 0,1 0 1 0 0,-1 0-1 0 0,0 0 1 0 0,1 0 0 0 0,-2 4-1 0 0,0 9-4 0 0,-1 0 1 0 0,-1 0-1 0 0,0 0 0 0 0,-2 0 1 0 0,0-1-1 0 0,0 0 0 0 0,-1 0 1 0 0,-1 0-1 0 0,-1-1 0 0 0,0 0 0 0 0,-19 25 1 0 0,-8 4 102 0 0,-2-2 1 0 0,-48 41 0 0 0,39-39-107 0 0,-98 84 9 0 0,37-34-14 0 0,105-90-22 0 0,2-2-4 0 0,-1-1 0 0 0,1 1-1 0 0,-1 0 1 0 0,0-1-1 0 0,1 1 1 0 0,-1-1 0 0 0,0 1-1 0 0,1-1 1 0 0,-1 1 0 0 0,0-1-1 0 0,0 0 1 0 0,1 1 0 0 0,-1-1-1 0 0,0 0 1 0 0,0 1-1 0 0,-1-1 1 0 0,1 1-92 0 0,14-5-354 0 0,16-6 397 0 0,97-31-414 0 0,-105 35 384 0 0,1 1 1 0 0,0 2 0 0 0,43-2-1 0 0,-32 5 123 0 0,-1 2 1 0 0,0 1-1 0 0,0 2 0 0 0,58 16 0 0 0,-73-16-304 0 0,31 4 1 0 0,-20-6-7463 0 0,-18-2 71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47.034"/>
    </inkml:context>
    <inkml:brush xml:id="br0">
      <inkml:brushProperty name="width" value="0.05" units="cm"/>
      <inkml:brushProperty name="height" value="0.05" units="cm"/>
      <inkml:brushProperty name="color" value="#E71224"/>
    </inkml:brush>
  </inkml:definitions>
  <inkml:trace contextRef="#ctx0" brushRef="#br0">52 215 10135 0 0,'0'0'778'0'0,"2"-1"-244"0"0,8-2 896 0 0,0 0 0 0 0,0 1 0 0 0,0 0 0 0 0,14-1 0 0 0,12-2 102 0 0,4-2-1264 0 0,89-20 1149 0 0,-115 22-1293 0 0,0 0 1 0 0,0 0 0 0 0,-1-1 0 0 0,1-1 0 0 0,-1-1-1 0 0,21-15 1 0 0,-31 21-112 0 0,0-1-1 0 0,0 1 1 0 0,-1-1 0 0 0,1 0-1 0 0,-1 0 1 0 0,0 0 0 0 0,0 0-1 0 0,0 0 1 0 0,0 0 0 0 0,0-1-1 0 0,-1 1 1 0 0,1-1 0 0 0,-1 1-1 0 0,1-5 1 0 0,-2 6-6 0 0,0 0 0 0 0,0 1 0 0 0,0-1 0 0 0,0 0 0 0 0,0 0 1 0 0,0 0-1 0 0,0 1 0 0 0,-1-1 0 0 0,1 0 0 0 0,-1 0 0 0 0,1 1 0 0 0,-1-1 0 0 0,0 0 0 0 0,1 1 0 0 0,-1-1 0 0 0,0 1 0 0 0,0-1 0 0 0,0 1 0 0 0,0-1 0 0 0,-1 1 0 0 0,1 0 1 0 0,0-1-1 0 0,0 1 0 0 0,-1 0 0 0 0,1 0 0 0 0,-1 0 0 0 0,1 0 0 0 0,-1 0 0 0 0,0 0 0 0 0,1 1 0 0 0,-3-2 0 0 0,0 1 28 0 0,0 0 0 0 0,-1 0-1 0 0,1 0 1 0 0,-1 0 0 0 0,1 1 0 0 0,-1 0-1 0 0,1-1 1 0 0,-1 2 0 0 0,1-1 0 0 0,-1 1-1 0 0,1-1 1 0 0,-8 3 0 0 0,-6 3 205 0 0,-29 12 1 0 0,40-15-182 0 0,-22 11 263 0 0,1 1-1 0 0,0 2 1 0 0,1 1 0 0 0,-47 41-1 0 0,63-49-159 0 0,-1 2 0 0 0,1-1 0 0 0,1 2 0 0 0,0-1 0 0 0,1 2 0 0 0,0-1 0 0 0,1 1 0 0 0,-12 28 0 0 0,16-33-76 0 0,1 0-1 0 0,0 0 0 0 0,1 1 1 0 0,-1-1-1 0 0,2 1 0 0 0,-1-1 1 0 0,2 1-1 0 0,-1 0 1 0 0,1-1-1 0 0,1 1 0 0 0,-1 0 1 0 0,2-1-1 0 0,-1 1 0 0 0,2-1 1 0 0,5 18-1 0 0,-5-21-47 0 0,-1 0 1 0 0,2-1-1 0 0,-1 0 0 0 0,0 1 0 0 0,1-1 1 0 0,0 0-1 0 0,0-1 0 0 0,1 1 0 0 0,-1-1 1 0 0,10 7-1 0 0,-6-6-17 0 0,0 0-1 0 0,0-1 1 0 0,0 0-1 0 0,1 0 1 0 0,-1-1 0 0 0,16 4-1 0 0,-5-3-13 0 0,0-2 0 0 0,0 0 0 0 0,1-1 0 0 0,-1 0 0 0 0,0-2 0 0 0,28-4-1 0 0,-23 1-195 0 0,-1-1 0 0 0,1-1 0 0 0,38-16 0 0 0,20-19-4084 0 0,-49 22-4567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47.391"/>
    </inkml:context>
    <inkml:brush xml:id="br0">
      <inkml:brushProperty name="width" value="0.05" units="cm"/>
      <inkml:brushProperty name="height" value="0.05" units="cm"/>
      <inkml:brushProperty name="color" value="#E71224"/>
    </inkml:brush>
  </inkml:definitions>
  <inkml:trace contextRef="#ctx0" brushRef="#br0">0 54 16639 0 0,'0'0'736'0'0,"12"-4"160"0"0,3 3-720 0 0,6-1-176 0 0,4 0 0 0 0,3-1 0 0 0,1 0 480 0 0,1-1 64 0 0,1 1 16 0 0,2-2 0 0 0,1 0-320 0 0,1 0-64 0 0,-3 2-16 0 0,1-2 0 0 0,0 4-160 0 0,-2-3-104 0 0,-3 1 8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1.687"/>
    </inkml:context>
    <inkml:brush xml:id="br0">
      <inkml:brushProperty name="width" value="0.05" units="cm"/>
      <inkml:brushProperty name="height" value="0.05" units="cm"/>
      <inkml:brushProperty name="color" value="#E71224"/>
    </inkml:brush>
  </inkml:definitions>
  <inkml:trace contextRef="#ctx0" brushRef="#br0">94 325 9215 0 0,'2'0'4659'0'0,"31"-18"343"0"0,20-6-2505 0 0,-1 1-1130 0 0,-4 0-845 0 0,-2-2-1 0 0,0-2 0 0 0,46-36 1 0 0,-85 58-508 0 0,-1-1 0 0 0,0 0 0 0 0,0 0-1 0 0,-1 0 1 0 0,8-11 0 0 0,-12 15-9 0 0,0 0 0 0 0,0 1 0 0 0,0-1 1 0 0,0 0-1 0 0,0 0 0 0 0,0 0 0 0 0,0 0 0 0 0,-1 0 0 0 0,1 0 0 0 0,-1 0 0 0 0,1 0 0 0 0,-1 0 0 0 0,0 0 0 0 0,0 0 0 0 0,0 0 0 0 0,0 0 0 0 0,0 0 0 0 0,0 0 1 0 0,-1 0-1 0 0,1-1 0 0 0,-1 1 0 0 0,1 0 0 0 0,-1 0 0 0 0,0 1 0 0 0,0-1 0 0 0,0 0 0 0 0,-1-2 0 0 0,0 2-1 0 0,0 0-1 0 0,0 0 1 0 0,0 1-1 0 0,-1-1 1 0 0,1 1-1 0 0,-1-1 1 0 0,1 1 0 0 0,0 0-1 0 0,-1 0 1 0 0,0 0-1 0 0,1 0 1 0 0,-1 1-1 0 0,0-1 1 0 0,1 1-1 0 0,-1-1 1 0 0,0 1-1 0 0,0 0 1 0 0,1 0 0 0 0,-4 1-1 0 0,-5-1 10 0 0,0 2 1 0 0,0-1-1 0 0,-15 5 0 0 0,-9 6 0 0 0,1 1 0 0 0,0 2 0 0 0,1 1-1 0 0,-44 29 1 0 0,61-34 59 0 0,1 0 0 0 0,0 1 0 0 0,1 1 0 0 0,0 1-1 0 0,1 0 1 0 0,0 0 0 0 0,1 2 0 0 0,1-1 0 0 0,1 1 0 0 0,-13 25-1 0 0,18-29-1 0 0,0-1-1 0 0,1 1 0 0 0,0 1 0 0 0,1-1 0 0 0,0 0 0 0 0,1 1 0 0 0,-1 16 0 0 0,3-20-46 0 0,0 0 0 0 0,1 0-1 0 0,0 0 1 0 0,0 0-1 0 0,1 0 1 0 0,0-1 0 0 0,1 1-1 0 0,-1-1 1 0 0,2 1 0 0 0,-1-1-1 0 0,6 9 1 0 0,-4-9-8 0 0,1 0 0 0 0,-1-1 0 0 0,1 0 1 0 0,0 0-1 0 0,0 0 0 0 0,1-1 0 0 0,0 0 1 0 0,0 0-1 0 0,1-1 0 0 0,0 1 0 0 0,12 5 1 0 0,-8-6 6 0 0,0 0 0 0 0,0-1 0 0 0,1 0 0 0 0,-1-1 0 0 0,1-1 1 0 0,0 0-1 0 0,20 0 0 0 0,-8-2-107 0 0,0-1 1 0 0,0-2-1 0 0,-1-1 0 0 0,1 0 1 0 0,-1-2-1 0 0,0-1 1 0 0,-1-1-1 0 0,27-12 0 0 0,9-11-2335 0 0,-31 13 987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2.062"/>
    </inkml:context>
    <inkml:brush xml:id="br0">
      <inkml:brushProperty name="width" value="0.05" units="cm"/>
      <inkml:brushProperty name="height" value="0.05" units="cm"/>
      <inkml:brushProperty name="color" value="#E71224"/>
    </inkml:brush>
  </inkml:definitions>
  <inkml:trace contextRef="#ctx0" brushRef="#br0">6 79 12895 0 0,'-6'-12'998'0'0,"7"11"-958"0"0,-1 1-1 0 0,0-1 1 0 0,0 1 0 0 0,0-1 0 0 0,0 0 0 0 0,1 1 0 0 0,-1-1 0 0 0,0 1 0 0 0,0-1 0 0 0,1 1 0 0 0,-1-1-1 0 0,1 1 1 0 0,-1-1 0 0 0,0 1 0 0 0,1-1 0 0 0,-1 1 0 0 0,1 0 0 0 0,-1-1 0 0 0,1 1 0 0 0,-1 0 0 0 0,1-1-1 0 0,-1 1 1 0 0,1 0 0 0 0,0-1 0 0 0,0 1 184 0 0,7-4 310 0 0,-1 1 0 0 0,1 0-1 0 0,0 0 1 0 0,0 1 0 0 0,0 0 0 0 0,1 1-1 0 0,13-1 1 0 0,-1-1 24 0 0,164-18 582 0 0,-121 15-1195 0 0,-23 2-21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4.787"/>
    </inkml:context>
    <inkml:brush xml:id="br0">
      <inkml:brushProperty name="width" value="0.05" units="cm"/>
      <inkml:brushProperty name="height" value="0.05" units="cm"/>
      <inkml:brushProperty name="color" value="#E71224"/>
    </inkml:brush>
  </inkml:definitions>
  <inkml:trace contextRef="#ctx0" brushRef="#br0">1 24 4607 0 0,'0'0'208'0'0,"0"-1"-9"0"0,0 0-45 0 0,1-1 0 0 0,-1 1-1 0 0,1 0 1 0 0,-1 0 0 0 0,1 0 0 0 0,0 0-1 0 0,-1 0 1 0 0,1 0 0 0 0,0 0-1 0 0,0 0 1 0 0,0 0 0 0 0,0 0 0 0 0,0 0-1 0 0,0 0 1 0 0,0 0 0 0 0,0 1 0 0 0,0-1-1 0 0,0 0 1 0 0,0 1 0 0 0,8-3 5606 0 0,-8 2-5506 0 0,0 1 1 0 0,1 0 0 0 0,-1 0-1 0 0,1 0 1 0 0,-1 0 0 0 0,0 0 0 0 0,1 1-1 0 0,-1-1 1 0 0,1 0 0 0 0,-1 1-1 0 0,0-1 1 0 0,1 1 0 0 0,-1-1 0 0 0,0 1-1 0 0,0-1 1 0 0,1 1 0 0 0,-1 0-1 0 0,0 0 1 0 0,0 0 0 0 0,2 1 0 0 0,-1 1 2 0 0,0-1 1 0 0,0 1 0 0 0,-1 0 0 0 0,1-1-1 0 0,-1 1 1 0 0,1 0 0 0 0,-1 0 0 0 0,2 6-1 0 0,0 3 118 0 0,-1 0-1 0 0,-1 0 1 0 0,0 0-1 0 0,0 12 1 0 0,-14 178 1893 0 0,3-82-1840 0 0,6-53-367 0 0,-3 124 103 0 0,10-176-2099 0 0,-1 5-4916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5.119"/>
    </inkml:context>
    <inkml:brush xml:id="br0">
      <inkml:brushProperty name="width" value="0.05" units="cm"/>
      <inkml:brushProperty name="height" value="0.05" units="cm"/>
      <inkml:brushProperty name="color" value="#E71224"/>
    </inkml:brush>
  </inkml:definitions>
  <inkml:trace contextRef="#ctx0" brushRef="#br0">1 174 10511 0 0,'3'-5'114'0'0,"0"0"0"0"0,0 1 0 0 0,0 0 1 0 0,1 0-1 0 0,0 0 0 0 0,0 0 0 0 0,0 0 0 0 0,0 1 0 0 0,1 0 0 0 0,-1 0 0 0 0,1 0 0 0 0,6-3 0 0 0,10-4 1066 0 0,34-10 0 0 0,-34 13 97 0 0,146-46 3225 0 0,-127 43-3984 0 0,1 2 0 0 0,49-4 0 0 0,-78 11-487 0 0,-1 1 0 0 0,19 2 0 0 0,-25-2-350 0 0,-1 1-1 0 0,1 0 1 0 0,0 0 0 0 0,0 0 0 0 0,-1 1 0 0 0,1 0 0 0 0,-1 0-1 0 0,6 3 1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5.516"/>
    </inkml:context>
    <inkml:brush xml:id="br0">
      <inkml:brushProperty name="width" value="0.05" units="cm"/>
      <inkml:brushProperty name="height" value="0.05" units="cm"/>
      <inkml:brushProperty name="color" value="#E71224"/>
    </inkml:brush>
  </inkml:definitions>
  <inkml:trace contextRef="#ctx0" brushRef="#br0">0 1 4607 0 0,'2'0'3115'0'0,"42"9"5839"0"0,4-6-5525 0 0,49-4-3549 0 0,-63-1 770 0 0,16 2-427 0 0,-24-1-1351 0 0,0 1-3673 0 0,-1-2-1617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5.899"/>
    </inkml:context>
    <inkml:brush xml:id="br0">
      <inkml:brushProperty name="width" value="0.05" units="cm"/>
      <inkml:brushProperty name="height" value="0.05" units="cm"/>
      <inkml:brushProperty name="color" value="#E71224"/>
    </inkml:brush>
  </inkml:definitions>
  <inkml:trace contextRef="#ctx0" brushRef="#br0">25 298 11519 0 0,'0'0'1402'0'0,"2"0"-281"0"0,9 2 65 0 0,1-2 1 0 0,-1 0-1 0 0,1 0 1 0 0,17-4-1 0 0,47-12-184 0 0,-60 13-720 0 0,16-5-237 0 0,0-1 1 0 0,-1-1-1 0 0,0-2 0 0 0,-1-1 1 0 0,0-1-1 0 0,48-32 0 0 0,-67 38-30 0 0,-1 0 0 0 0,0-1 0 0 0,13-15-1 0 0,-20 21-13 0 0,0-1-1 0 0,0 1 0 0 0,0-1 1 0 0,-1 0-1 0 0,0 0 0 0 0,1 0 1 0 0,-1 0-1 0 0,-1 0 0 0 0,1-1 1 0 0,-1 1-1 0 0,1 0 0 0 0,-1-1 1 0 0,0-6-1 0 0,-1 9 0 0 0,0-1 0 0 0,0 1 0 0 0,0 0 0 0 0,-1 0 0 0 0,1 0 0 0 0,-1 0 0 0 0,0 0 0 0 0,1 1 0 0 0,-1-1 0 0 0,0 0 0 0 0,0 0 0 0 0,0 0 0 0 0,0 1 0 0 0,-1-1 0 0 0,1 0 0 0 0,0 1 0 0 0,-1-1 0 0 0,1 1 0 0 0,-1 0 0 0 0,1-1 0 0 0,-1 1 0 0 0,0 0 0 0 0,0 0 0 0 0,1 0 0 0 0,-1 0 0 0 0,0 0 0 0 0,0 0 0 0 0,0 1 0 0 0,0-1 0 0 0,0 1 0 0 0,-2-1 0 0 0,-7-1 0 0 0,1 1 0 0 0,-1-1 0 0 0,0 2 0 0 0,-14 0 0 0 0,3 2 88 0 0,1 1 0 0 0,0 0 0 0 0,0 2 0 0 0,1 0 0 0 0,-1 2 0 0 0,1 0 0 0 0,-31 16 0 0 0,32-13 178 0 0,0 2 0 0 0,1 0 1 0 0,0 1-1 0 0,1 1 0 0 0,-27 28 0 0 0,32-29-57 0 0,0 1-1 0 0,1 0 1 0 0,1 1 0 0 0,0 0 0 0 0,1 1-1 0 0,1 0 1 0 0,-9 23 0 0 0,14-32-136 0 0,1-1 0 0 0,1 1 0 0 0,-1 0 0 0 0,1 0 0 0 0,0 0 1 0 0,1 0-1 0 0,0 0 0 0 0,0 0 0 0 0,0-1 0 0 0,1 1 0 0 0,2 10 0 0 0,-2-11-41 0 0,1-1 0 0 0,0 1 0 0 0,0-1 0 0 0,1 0 0 0 0,-1 0 0 0 0,1 0 0 0 0,0 0 0 0 0,1-1 0 0 0,-1 1 0 0 0,1-1 0 0 0,0 0 0 0 0,0 0 0 0 0,0 0 0 0 0,7 4 0 0 0,2 1-16 0 0,1-1 1 0 0,0-1-1 0 0,1 0 0 0 0,0-1 0 0 0,0-1 0 0 0,0 0 1 0 0,0-1-1 0 0,29 4 0 0 0,-5-4 15 0 0,0-1 1 0 0,55-4-1 0 0,6-10-1299 0 0,-52 2-176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6.340"/>
    </inkml:context>
    <inkml:brush xml:id="br0">
      <inkml:brushProperty name="width" value="0.05" units="cm"/>
      <inkml:brushProperty name="height" value="0.05" units="cm"/>
      <inkml:brushProperty name="color" value="#E71224"/>
    </inkml:brush>
  </inkml:definitions>
  <inkml:trace contextRef="#ctx0" brushRef="#br0">10 97 10367 0 0,'0'0'472'0'0,"-8"-17"176"0"0,7 15-581 0 0,1 1-1 0 0,0 0 0 0 0,0 0 1 0 0,0 0-1 0 0,0 0 1 0 0,0-1-1 0 0,0 1 0 0 0,0 0 1 0 0,0 0-1 0 0,0 0 0 0 0,0-1 1 0 0,1 1-1 0 0,-1 0 1 0 0,0 0-1 0 0,1 0 0 0 0,-1 0 1 0 0,1 0-1 0 0,-1 0 1 0 0,2-2-1 0 0,0 1 303 0 0,0 0 0 0 0,0 0 0 0 0,0 0 0 0 0,1 0 0 0 0,-1 0 0 0 0,0 0 0 0 0,6-2 0 0 0,2-1 779 0 0,0 1 1 0 0,0 0-1 0 0,14-3 1 0 0,-6 2-739 0 0,0 1 0 0 0,1 1 0 0 0,-1 1 0 0 0,1 0 0 0 0,-1 2 0 0 0,1 0 0 0 0,0 1 0 0 0,27 4 0 0 0,-43-4-372 0 0,-1-1 0 0 0,1 1 0 0 0,0 0 0 0 0,-1 0 0 0 0,1 0 0 0 0,-1 0 0 0 0,0 0 0 0 0,1 1 0 0 0,-1-1 0 0 0,0 1 0 0 0,1-1 0 0 0,-1 1 0 0 0,0 0 0 0 0,0 0 0 0 0,-1 0 0 0 0,1 0 1 0 0,0 0-1 0 0,-1 0 0 0 0,2 3 0 0 0,-1-2-2 0 0,-1 1 0 0 0,0-1 1 0 0,0 1-1 0 0,0-1 1 0 0,0 0-1 0 0,-1 1 0 0 0,0-1 1 0 0,1 1-1 0 0,-1-1 1 0 0,0 1-1 0 0,-1 0 1 0 0,1-1-1 0 0,-1 0 0 0 0,-1 6 1 0 0,-2 3 13 0 0,0 0 1 0 0,-1 0 0 0 0,0 0-1 0 0,-1 0 1 0 0,0-1 0 0 0,-9 12-1 0 0,-3 1 90 0 0,-32 33-1 0 0,15-25 3 0 0,26-26-105 0 0,2 0 0 0 0,-1 1 0 0 0,1 0-1 0 0,0 0 1 0 0,-11 15 0 0 0,16-14 5 0 0,3-6-41 0 0,-1-1 0 0 0,1 1-1 0 0,0-1 1 0 0,-1 0 0 0 0,1 0-1 0 0,0 1 1 0 0,0-1 0 0 0,0 0-1 0 0,0 0 1 0 0,1 0 0 0 0,-1 0-1 0 0,0 0 1 0 0,0 0 0 0 0,0-1-1 0 0,1 1 1 0 0,-1 0 0 0 0,0 0-1 0 0,1-1 1 0 0,2 1 0 0 0,30 8-4 0 0,-7-8-279 0 0,-1 0-1 0 0,1-2 1 0 0,-1-1-1 0 0,40-7 1 0 0,22-2-514 0 0,-44 6-1540 0 0,-24 1 576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6.709"/>
    </inkml:context>
    <inkml:brush xml:id="br0">
      <inkml:brushProperty name="width" value="0.05" units="cm"/>
      <inkml:brushProperty name="height" value="0.05" units="cm"/>
      <inkml:brushProperty name="color" value="#E71224"/>
    </inkml:brush>
  </inkml:definitions>
  <inkml:trace contextRef="#ctx0" brushRef="#br0">0 132 8287 0 0,'4'-17'904'0'0,"-2"15"-529"0"0,1-1 0 0 0,0 1-1 0 0,0-1 1 0 0,-1 1 0 0 0,1 0-1 0 0,1 0 1 0 0,-1 1 0 0 0,0-1 0 0 0,0 1-1 0 0,1-1 1 0 0,3 0 0 0 0,43-11 5132 0 0,-47 13-5364 0 0,99-25 2608 0 0,39-7-1537 0 0,13 15-1402 0 0,-88 14-6756 0 0,-45 3-20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7.085"/>
    </inkml:context>
    <inkml:brush xml:id="br0">
      <inkml:brushProperty name="width" value="0.05" units="cm"/>
      <inkml:brushProperty name="height" value="0.05" units="cm"/>
      <inkml:brushProperty name="color" value="#E71224"/>
    </inkml:brush>
  </inkml:definitions>
  <inkml:trace contextRef="#ctx0" brushRef="#br0">28 1 4607 0 0,'1'2'12048'0'0,"3"12"-11133"0"0,0 0 0 0 0,-1 0 0 0 0,-1 0 0 0 0,0 0 0 0 0,0 1 0 0 0,-2-1 0 0 0,-1 15 0 0 0,-14 105 102 0 0,9-94-693 0 0,-16 154-1686 0 0,20-160-313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56.364"/>
    </inkml:context>
    <inkml:brush xml:id="br0">
      <inkml:brushProperty name="width" value="0.05" units="cm"/>
      <inkml:brushProperty name="height" value="0.05" units="cm"/>
      <inkml:brushProperty name="color" value="#E71224"/>
    </inkml:brush>
  </inkml:definitions>
  <inkml:trace contextRef="#ctx0" brushRef="#br0">0 102 6447 0 0,'4'-11'242'0'0,"1"-1"0"0"0,0 1-1 0 0,1 0 1 0 0,11-17 0 0 0,3-1 11645 0 0,-17 32-11377 0 0,2 5-230 0 0,-1 0 0 0 0,0 0 0 0 0,0 0 0 0 0,0 0 1 0 0,-1 1-1 0 0,-1-1 0 0 0,1 1 0 0 0,-1 0 0 0 0,-1 0 1 0 0,2 10-1 0 0,-2 15 559 0 0,-2 47 1 0 0,-1-45-519 0 0,-6 62 343 0 0,0-10-291 0 0,4-21-225 0 0,-2 39 59 0 0,3-11-143 0 0,1-82-64 0 0,-1 7 8 0 0,2-15-15 0 0,-6 9-29 0 0,-3 5-585 0 0,8-18 241 0 0,1 0-656 0 0,-1 1 572 0 0,-6 3-3029 0 0,-2-1-4126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56.718"/>
    </inkml:context>
    <inkml:brush xml:id="br0">
      <inkml:brushProperty name="width" value="0.05" units="cm"/>
      <inkml:brushProperty name="height" value="0.05" units="cm"/>
      <inkml:brushProperty name="color" value="#E71224"/>
    </inkml:brush>
  </inkml:definitions>
  <inkml:trace contextRef="#ctx0" brushRef="#br0">0 340 8287 0 0,'0'0'639'0'0,"0"-2"-415"0"0,1-4 403 0 0,-1-1 0 0 0,1 0-1 0 0,1 0 1 0 0,-1 0 0 0 0,1 1 0 0 0,0-1 0 0 0,0 1-1 0 0,1-1 1 0 0,0 1 0 0 0,0 0 0 0 0,1 0 0 0 0,-1 0 0 0 0,1 1-1 0 0,1-1 1 0 0,5-5 0 0 0,1-1-128 0 0,1 1 0 0 0,1 1 0 0 0,0 0 1 0 0,0 0-1 0 0,21-10 0 0 0,48-21 77 0 0,159-55 1 0 0,-224 90-595 0 0,29-7-1 0 0,-41 12 8 0 0,0 0 1 0 0,0 1-1 0 0,0-1 0 0 0,0 1 0 0 0,0 0 0 0 0,0 0 0 0 0,0 1 1 0 0,0 0-1 0 0,0-1 0 0 0,8 4 0 0 0,-11-3-162 0 0,-1 1-10 0 0,12 17-1087 0 0,-12-17 55 0 0,-8 13-7804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57.095"/>
    </inkml:context>
    <inkml:brush xml:id="br0">
      <inkml:brushProperty name="width" value="0.05" units="cm"/>
      <inkml:brushProperty name="height" value="0.05" units="cm"/>
      <inkml:brushProperty name="color" value="#E71224"/>
    </inkml:brush>
  </inkml:definitions>
  <inkml:trace contextRef="#ctx0" brushRef="#br0">0 86 13679 0 0,'0'0'1239'0'0,"2"0"-1022"0"0,3 2-98 0 0,0-1-1 0 0,0 0 0 0 0,0-1 1 0 0,0 1-1 0 0,0-1 1 0 0,1 0-1 0 0,-1 0 1 0 0,8-2-1 0 0,45-11 2755 0 0,-28 5-2040 0 0,48-11 571 0 0,103-20 418 0 0,-155 35-2197 0 0,1 1 0 0 0,0 1-1 0 0,0 2 1 0 0,47 4 0 0 0,-52 0-707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57.460"/>
    </inkml:context>
    <inkml:brush xml:id="br0">
      <inkml:brushProperty name="width" value="0.05" units="cm"/>
      <inkml:brushProperty name="height" value="0.05" units="cm"/>
      <inkml:brushProperty name="color" value="#E71224"/>
    </inkml:brush>
  </inkml:definitions>
  <inkml:trace contextRef="#ctx0" brushRef="#br0">0 404 11519 0 0,'0'0'2442'0'0,"3"0"-1085"0"0,14-3-49 0 0,0 0 0 0 0,-1-1 1 0 0,1-1-1 0 0,24-11 0 0 0,64-34 401 0 0,-99 47-1635 0 0,150-95 397 0 0,-134 83-457 0 0,-14 9-14 0 0,-1 0 0 0 0,0 0 0 0 0,-1 0 0 0 0,0-1 0 0 0,0 0 0 0 0,0-1 0 0 0,-1 1 0 0 0,9-17 0 0 0,-11 20 0 0 0,-1-1 0 0 0,0 1 0 0 0,0-1 0 0 0,0 0 0 0 0,-1 0 0 0 0,0 1 0 0 0,0-1 0 0 0,0 0 0 0 0,0 0 0 0 0,-1-1 0 0 0,1 1 0 0 0,-1 0 0 0 0,-1 0 0 0 0,1 0 0 0 0,-1 0 0 0 0,0 0 0 0 0,-2-8 0 0 0,2 11 1 0 0,0 0 1 0 0,0 0-1 0 0,0 0 0 0 0,-1 0 0 0 0,1 1 1 0 0,0-1-1 0 0,-1 0 0 0 0,1 1 0 0 0,-1-1 1 0 0,0 1-1 0 0,1-1 0 0 0,-1 1 0 0 0,0 0 1 0 0,0 0-1 0 0,-3-2 0 0 0,1 2 5 0 0,0-1-1 0 0,0 1 1 0 0,0 0-1 0 0,0 0 1 0 0,0 1-1 0 0,0-1 1 0 0,-8 1-1 0 0,1 1 6 0 0,0 0-1 0 0,-1 1 1 0 0,1 1 0 0 0,0-1-1 0 0,-12 6 1 0 0,4 0 92 0 0,1 0-1 0 0,0 1 1 0 0,0 1-1 0 0,1 1 1 0 0,0 1-1 0 0,1 0 1 0 0,0 1-1 0 0,1 1 1 0 0,1 0 0 0 0,0 1-1 0 0,1 1 1 0 0,1 0-1 0 0,0 0 1 0 0,1 1-1 0 0,1 1 1 0 0,0 0-1 0 0,1 0 1 0 0,2 1-1 0 0,-1 0 1 0 0,2 0 0 0 0,-4 22-1 0 0,8-32-38 0 0,1 1 0 0 0,0 0 1 0 0,1-1-1 0 0,0 1 0 0 0,0-1 0 0 0,1 1 0 0 0,0 0 1 0 0,1-1-1 0 0,0 0 0 0 0,0 1 0 0 0,1-1 0 0 0,7 15 1 0 0,-7-17-43 0 0,1-1 1 0 0,0 0-1 0 0,0 0 1 0 0,0 0-1 0 0,1-1 1 0 0,0 1-1 0 0,0-1 1 0 0,0 0-1 0 0,1 0 1 0 0,-1-1-1 0 0,1 0 1 0 0,0 0-1 0 0,1 0 1 0 0,-1-1-1 0 0,1 0 1 0 0,-1 0 0 0 0,10 2-1 0 0,0-1-8 0 0,1-1 0 0 0,-1 0 0 0 0,0-1 0 0 0,1-1 0 0 0,22-2 0 0 0,81-13 38 0 0,-76 7-101 0 0,169-35-4042 0 0,-179 32-4577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59.285"/>
    </inkml:context>
    <inkml:brush xml:id="br0">
      <inkml:brushProperty name="width" value="0.05" units="cm"/>
      <inkml:brushProperty name="height" value="0.05" units="cm"/>
      <inkml:brushProperty name="color" value="#E71224"/>
    </inkml:brush>
  </inkml:definitions>
  <inkml:trace contextRef="#ctx0" brushRef="#br0">1 128 1839 0 0,'0'0'83'0'0,"1"-1"-6"0"0,5-13-57 0 0,2-10 4554 0 0,-1 1 866 0 0,-5 20-4926 0 0,1-1 1 0 0,-1 1-1 0 0,1 0 1 0 0,-1 1-1 0 0,1-1 1 0 0,0 0-1 0 0,4-2 1 0 0,4-1-151 0 0,-1 0 0 0 0,0 1 0 0 0,1 0 0 0 0,0 1 0 0 0,0 1 1 0 0,0-1-1 0 0,23-2 0 0 0,-33 6-320 0 0,1-1 0 0 0,-1 1-1 0 0,1 0 1 0 0,-1 0 0 0 0,0 0 0 0 0,1 0 0 0 0,-1 1 0 0 0,1-1-1 0 0,-1 0 1 0 0,0 0 0 0 0,1 1 0 0 0,-1-1 0 0 0,0 1 0 0 0,1 0 0 0 0,-1-1-1 0 0,2 2 1 0 0,-2-1 140 0 0,0 14-8 0 0,-1-10-142 0 0,0 0 0 0 0,0 0 0 0 0,-1 0 0 0 0,0 0 0 0 0,0 1 0 0 0,0-1 0 0 0,0 0 0 0 0,-1-1 0 0 0,-4 8 0 0 0,-2 4 106 0 0,-15 21 0 0 0,-1 0-34 0 0,10-13-60 0 0,8-15-39 0 0,0 1 0 0 0,0 1 0 0 0,-6 19 0 0 0,10-22-7 0 0,2-6 0 0 0,0-1 0 0 0,0 0 0 0 0,0 1 0 0 0,0-1 0 0 0,0 0 0 0 0,0 1 0 0 0,0-1 0 0 0,0 0 0 0 0,1 1 0 0 0,-1-1 0 0 0,1 0 0 0 0,-1 1 0 0 0,1-1 0 0 0,-1 0 0 0 0,1 0 0 0 0,0 0 0 0 0,-1 1 0 0 0,1-1 0 0 0,0 0 0 0 0,0 0 0 0 0,0 0 0 0 0,2 1 0 0 0,0 1 0 0 0,2 2-31 0 0,0-1 0 0 0,1 0-1 0 0,-1 0 1 0 0,1 0 0 0 0,0-1-1 0 0,1 0 1 0 0,10 4 0 0 0,11 7-161 0 0,5 5 23 0 0,34 25 1 0 0,-54-34 123 0 0,0 0 0 0 0,-1 1 1 0 0,-1 0-1 0 0,0 1 0 0 0,12 17 0 0 0,-22-28 49 0 0,0 0 0 0 0,0 0 1 0 0,0 0-1 0 0,0 0 0 0 0,0 0 0 0 0,-1 1 0 0 0,1-1 0 0 0,0 0 1 0 0,-1 0-1 0 0,1 1 0 0 0,-1-1 0 0 0,0 0 0 0 0,1 1 0 0 0,-1-1 0 0 0,0 1 1 0 0,0 1-1 0 0,0 0 33 0 0,1-1 102 0 0,-2-1 21 0 0,0 2-94 0 0,0 0 1 0 0,0-1 0 0 0,0 1-1 0 0,-1-1 1 0 0,1 1-1 0 0,-1-1 1 0 0,0 0-1 0 0,1 0 1 0 0,-1 0 0 0 0,0 0-1 0 0,0 0 1 0 0,-1 0-1 0 0,1 0 1 0 0,0 0-1 0 0,0-1 1 0 0,-1 1 0 0 0,1-1-1 0 0,-1 0 1 0 0,0 0-1 0 0,1 0 1 0 0,-1 0 0 0 0,0 0-1 0 0,1 0 1 0 0,-1-1-1 0 0,0 1 1 0 0,0-1-1 0 0,0 0 1 0 0,1 0 0 0 0,-4 0-1 0 0,-8-1 59 0 0,1 0 1 0 0,-1-1-1 0 0,1 0 0 0 0,-1-1 0 0 0,1 0 0 0 0,0-1 1 0 0,0-1-1 0 0,1 0 0 0 0,0 0 0 0 0,-1-2 1 0 0,-14-9-1 0 0,27 15-122 0 0,-8-3 2 0 0,0-2 0 0 0,-13-10 0 0 0,4 3-2480 0 0,10 7 633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59.735"/>
    </inkml:context>
    <inkml:brush xml:id="br0">
      <inkml:brushProperty name="width" value="0.05" units="cm"/>
      <inkml:brushProperty name="height" value="0.05" units="cm"/>
      <inkml:brushProperty name="color" value="#E71224"/>
    </inkml:brush>
  </inkml:definitions>
  <inkml:trace contextRef="#ctx0" brushRef="#br0">1 172 8751 0 0,'0'0'794'0'0,"1"0"-652"0"0,34-19 547 0 0,54-16 6774 0 0,-48 21-6649 0 0,180-61 548 0 0,-198 66-1495 0 0,0 2 0 0 0,26-6-1 0 0,-47 13-446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0.066"/>
    </inkml:context>
    <inkml:brush xml:id="br0">
      <inkml:brushProperty name="width" value="0.05" units="cm"/>
      <inkml:brushProperty name="height" value="0.05" units="cm"/>
      <inkml:brushProperty name="color" value="#E71224"/>
    </inkml:brush>
  </inkml:definitions>
  <inkml:trace contextRef="#ctx0" brushRef="#br0">0 0 11055 0 0,'0'0'1347'0'0,"2"1"-270"0"0,2 2-486 0 0,-1 0 1 0 0,1 0-1 0 0,-1 0 0 0 0,1 1 0 0 0,-1-1 0 0 0,0 1 0 0 0,0 0 1 0 0,-1 0-1 0 0,4 4 0 0 0,-3 0-65 0 0,1-1 1 0 0,-1 1-1 0 0,-1 0 0 0 0,4 14 0 0 0,-2 4-215 0 0,-1 0-1 0 0,-1 36 1 0 0,-2-37-3 0 0,1-8-765 0 0,3 72 1564 0 0,3-30-8017 0 0,-3-36-397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0.696"/>
    </inkml:context>
    <inkml:brush xml:id="br0">
      <inkml:brushProperty name="width" value="0.05" units="cm"/>
      <inkml:brushProperty name="height" value="0.05" units="cm"/>
      <inkml:brushProperty name="color" value="#E71224"/>
    </inkml:brush>
  </inkml:definitions>
  <inkml:trace contextRef="#ctx0" brushRef="#br0">1 278 6447 0 0,'0'-1'499'0'0,"1"-3"-211"0"0,0 1 0 0 0,0-1 1 0 0,0 1-1 0 0,0-1 0 0 0,1 1 0 0 0,-1 0 0 0 0,1 0 0 0 0,0 0 1 0 0,0 0-1 0 0,0 0 0 0 0,1 0 0 0 0,-1 0 0 0 0,1 1 1 0 0,4-4-1 0 0,1 0 725 0 0,0 1 1 0 0,1 0-1 0 0,14-6 1 0 0,-14 7-643 0 0,55-22 2794 0 0,79-21 0 0 0,25-9-2057 0 0,-148 47-1193 0 0,11-3-560 0 0,44-24 1 0 0,-65 27-2572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1.079"/>
    </inkml:context>
    <inkml:brush xml:id="br0">
      <inkml:brushProperty name="width" value="0.05" units="cm"/>
      <inkml:brushProperty name="height" value="0.05" units="cm"/>
      <inkml:brushProperty name="color" value="#E71224"/>
    </inkml:brush>
  </inkml:definitions>
  <inkml:trace contextRef="#ctx0" brushRef="#br0">27 1 7367 0 0,'0'0'1028'0'0,"1"2"368"0"0,7 32 3731 0 0,-6-24-4409 0 0,-1 0-1 0 0,0 1 0 0 0,-1 12 0 0 0,-19 190 4578 0 0,-1 70-3698 0 0,20-276-1721 0 0,0 0 0 0 0,1-1-1 0 0,0 1 1 0 0,0-1 0 0 0,0 1 0 0 0,1-1-1 0 0,0 0 1 0 0,0 0 0 0 0,3 6-1 0 0,3 3-1288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9.555"/>
    </inkml:context>
    <inkml:brush xml:id="br0">
      <inkml:brushProperty name="width" value="0.05" units="cm"/>
      <inkml:brushProperty name="height" value="0.05" units="cm"/>
      <inkml:brushProperty name="color" value="#E71224"/>
    </inkml:brush>
  </inkml:definitions>
  <inkml:trace contextRef="#ctx0" brushRef="#br0">208 40 3223 0 0,'0'0'7911'0'0,"-8"-15"-4039"0"0,4 13-3586 0 0,0 0-1 0 0,0 1 1 0 0,-1-1-1 0 0,1 1 1 0 0,-1 0-1 0 0,1 0 1 0 0,-1 1 0 0 0,0 0-1 0 0,1-1 1 0 0,-1 1-1 0 0,0 1 1 0 0,1-1 0 0 0,-1 1-1 0 0,1 0 1 0 0,-1 0-1 0 0,1 0 1 0 0,-1 0-1 0 0,1 1 1 0 0,0 0 0 0 0,-6 3-1 0 0,1 0-39 0 0,1 1-1 0 0,0 0 1 0 0,0 0-1 0 0,1 1 1 0 0,-1 0-1 0 0,2 0 1 0 0,-10 13-1 0 0,11-13-142 0 0,1 0 0 0 0,0 0 0 0 0,1 0-1 0 0,0 0 1 0 0,0 0 0 0 0,0 1 0 0 0,-1 10 0 0 0,4-17-92 0 0,-1 0 1 0 0,1 0-1 0 0,0 0 1 0 0,0 0-1 0 0,-1 0 1 0 0,1 0-1 0 0,0 0 1 0 0,0 0-1 0 0,0 0 1 0 0,0 0-1 0 0,1 0 1 0 0,-1 0-1 0 0,0 0 1 0 0,0 0-1 0 0,1 0 0 0 0,-1 0 1 0 0,0 0-1 0 0,2 1 1 0 0,-2-1 11 0 0,9 19 21 0 0,-3-15-21 0 0,-2-3-18 0 0,-1 0-9 0 0,0 0-1 0 0,0-1 0 0 0,0 1 1 0 0,1 0-1 0 0,-1-1 1 0 0,0 0-1 0 0,1 0 0 0 0,-1 0 1 0 0,1 0-1 0 0,-1 0 1 0 0,1-1-1 0 0,0 0 0 0 0,-1 0 1 0 0,1 0-1 0 0,-1 0 1 0 0,1 0-1 0 0,-1-1 1 0 0,1 1-1 0 0,0-1 0 0 0,-1 0 1 0 0,5-2-1 0 0,8-3-46 0 0,0-1 0 0 0,0-1 1 0 0,17-10-1 0 0,-21 11 12 0 0,-1 0-299 0 0,0 0 0 0 0,-1 0-1 0 0,0-1 1 0 0,0 0-1 0 0,13-15 1 0 0,-19 19 205 0 0,0 0 0 0 0,-1-1 0 0 0,0 0 0 0 0,0 0 0 0 0,0 0 1 0 0,0 0-1 0 0,-1 0 0 0 0,0 0 0 0 0,0-1 0 0 0,0 1 0 0 0,-1-1 0 0 0,0 1 0 0 0,0-1 0 0 0,1-8 1 0 0,-2 11 93 0 0,-1-12-129 0 0,-1 8 167 0 0,1 6 825 0 0,8 21-466 0 0,14 37 46 0 0,-19-53-401 0 0,-1 0-1 0 0,1 0 1 0 0,0-1 0 0 0,0 1-1 0 0,0-1 1 0 0,1 1-1 0 0,-1-1 1 0 0,1 0 0 0 0,0 0-1 0 0,0 0 1 0 0,0 0-1 0 0,0-1 1 0 0,0 1 0 0 0,0-1-1 0 0,6 3 1 0 0,-5-3-1004 0 0,0 0 1 0 0,0-1-1 0 0,0 0 1 0 0,0 0-1 0 0,7 1 1 0 0,6-2-5507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10.335"/>
    </inkml:context>
    <inkml:brush xml:id="br0">
      <inkml:brushProperty name="width" value="0.05" units="cm"/>
      <inkml:brushProperty name="height" value="0.05" units="cm"/>
      <inkml:brushProperty name="color" value="#E71224"/>
    </inkml:brush>
  </inkml:definitions>
  <inkml:trace contextRef="#ctx0" brushRef="#br0">259 21 1375 0 0,'0'0'66'0'0,"-1"0"-8"0"0,-54-12 12052 0 0,25 4-8396 0 0,27 8-3488 0 0,0-1 0 0 0,0 1 0 0 0,-1 0-1 0 0,1 0 1 0 0,0 0 0 0 0,0 1 0 0 0,0-1 0 0 0,-1 1 0 0 0,1-1-1 0 0,0 1 1 0 0,0 0 0 0 0,0 0 0 0 0,0 0 0 0 0,0 1-1 0 0,0-1 1 0 0,1 1 0 0 0,-1 0 0 0 0,-3 2 0 0 0,-2 2 19 0 0,0 1 0 0 0,1 0 0 0 0,-1 1 0 0 0,-6 9 0 0 0,5-6-89 0 0,1 0-1 0 0,1 0 1 0 0,0 1-1 0 0,0 0 1 0 0,1 1-1 0 0,1-1 1 0 0,0 1 0 0 0,-6 26-1 0 0,10-36-146 0 0,1-1 1 0 0,-1 1-1 0 0,1 0 0 0 0,0-1 1 0 0,0 1-1 0 0,1-1 0 0 0,-1 1 1 0 0,0 0-1 0 0,1-1 0 0 0,0 1 1 0 0,-1-1-1 0 0,1 1 0 0 0,0-1 1 0 0,0 1-1 0 0,0-1 0 0 0,1 0 1 0 0,1 4-1 0 0,-1-5-5 0 0,-1 0 0 0 0,0 1 1 0 0,0-1-1 0 0,1 0 0 0 0,-1 0 0 0 0,1 0 0 0 0,-1 0 0 0 0,1 0 0 0 0,-1-1 1 0 0,1 1-1 0 0,-1 0 0 0 0,1-1 0 0 0,0 1 0 0 0,0-1 0 0 0,-1 1 1 0 0,1-1-1 0 0,0 0 0 0 0,0 0 0 0 0,-1 0 0 0 0,1 0 0 0 0,0 0 0 0 0,0 0 1 0 0,-1 0-1 0 0,1-1 0 0 0,0 1 0 0 0,1-1 0 0 0,11-4-173 0 0,0 0 0 0 0,-1-1 1 0 0,0 0-1 0 0,0-1 0 0 0,-1 0 0 0 0,0-1 0 0 0,0 0 0 0 0,0-1 1 0 0,-1-1-1 0 0,17-19 0 0 0,-23 24-117 0 0,-1-1-1 0 0,1 0 1 0 0,-1 0 0 0 0,0 0 0 0 0,-1 0 0 0 0,0-1 0 0 0,0 1-1 0 0,0-1 1 0 0,-1 0 0 0 0,3-13 0 0 0,-5 19 207 0 0,-4-4 78 0 0,-2 4 64 0 0,5 2-38 0 0,0-1 0 0 0,-1 0-1 0 0,1 1 1 0 0,0-1 0 0 0,-1 1 0 0 0,1 0 0 0 0,0-1 0 0 0,0 1 0 0 0,-1 0 0 0 0,1 0 0 0 0,0-1 0 0 0,0 1 0 0 0,0 0 0 0 0,0 0 0 0 0,-1 2 0 0 0,-11 14 252 0 0,8-7-34 0 0,0 0 0 0 0,0 0 0 0 0,1 1 1 0 0,0-1-1 0 0,-4 21 0 0 0,-2 56 567 0 0,4-34-485 0 0,-7 102 265 0 0,-9 57-36 0 0,13-161-507 0 0,-21 114 98 0 0,29-153-144 0 0,-18 139 115 0 0,63-248 823 0 0,129-220-2295 0 0,-121 230 632 0 0,-25 40-1084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10.777"/>
    </inkml:context>
    <inkml:brush xml:id="br0">
      <inkml:brushProperty name="width" value="0.05" units="cm"/>
      <inkml:brushProperty name="height" value="0.05" units="cm"/>
      <inkml:brushProperty name="color" value="#E71224"/>
    </inkml:brush>
  </inkml:definitions>
  <inkml:trace contextRef="#ctx0" brushRef="#br0">0 1 5527 0 0,'0'0'498'0'0,"1"1"-406"0"0,2 6 288 0 0,1-1 1 0 0,-1 0-1 0 0,1 0 0 0 0,1 0 1 0 0,-1-1-1 0 0,1 0 1 0 0,5 5-1 0 0,43 34 3974 0 0,-16-14-3218 0 0,-11-6-633 0 0,0 0 0 0 0,-1 2-1 0 0,-2 1 1 0 0,0 1 0 0 0,-2 0 0 0 0,-1 2 0 0 0,-2 1-1 0 0,18 39 1 0 0,-19-31-290 0 0,23 79-1 0 0,-36-100-187 0 0,0-1-1 0 0,-1 1 1 0 0,-1 0-1 0 0,-1 0 1 0 0,0 0-1 0 0,-1 0 1 0 0,-4 25 0 0 0,2-34-9 0 0,0-1 1 0 0,0 0 0 0 0,-1 1 0 0 0,0-1 0 0 0,0-1 0 0 0,-1 1 0 0 0,0 0 0 0 0,0-1 0 0 0,-1 0 0 0 0,-10 13 0 0 0,5-10-296 0 0,0 0 0 0 0,-1-1 1 0 0,0 0-1 0 0,-1 0 1 0 0,-21 11-1 0 0,7-6-6289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11.355"/>
    </inkml:context>
    <inkml:brush xml:id="br0">
      <inkml:brushProperty name="width" value="0.05" units="cm"/>
      <inkml:brushProperty name="height" value="0.05" units="cm"/>
      <inkml:brushProperty name="color" value="#E71224"/>
    </inkml:brush>
  </inkml:definitions>
  <inkml:trace contextRef="#ctx0" brushRef="#br0">335 0 8119 0 0,'0'0'734'0'0,"-7"5"-588"0"0,-35 18 2557 0 0,30-17-1606 0 0,1 0 0 0 0,-18 12 0 0 0,8-1-305 0 0,1 1 1 0 0,1 0 0 0 0,0 2 0 0 0,1 0 0 0 0,1 1-1 0 0,1 0 1 0 0,-23 42 0 0 0,29-43-678 0 0,0 1 1 0 0,1 1-1 0 0,1 0 1 0 0,1 0-1 0 0,1 0 1 0 0,1 1-1 0 0,1 0 1 0 0,2 0-1 0 0,-1 30 1 0 0,2-46-168 0 0,2 0-1 0 0,-1 0 1 0 0,1 1 0 0 0,0-1 0 0 0,0 0 0 0 0,1 0-1 0 0,0 0 1 0 0,0-1 0 0 0,1 1 0 0 0,-1 0 0 0 0,2-1-1 0 0,-1 0 1 0 0,1 1 0 0 0,0-2 0 0 0,0 1 0 0 0,0 0-1 0 0,1-1 1 0 0,0 1 0 0 0,0-1 0 0 0,0-1-1 0 0,1 1 1 0 0,0-1 0 0 0,0 0 0 0 0,0 0 0 0 0,0-1-1 0 0,0 0 1 0 0,1 0 0 0 0,-1 0 0 0 0,1-1 0 0 0,0 0-1 0 0,12 2 1 0 0,16 0-2053 0 0,5-5-4762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12.520"/>
    </inkml:context>
    <inkml:brush xml:id="br0">
      <inkml:brushProperty name="width" value="0.05" units="cm"/>
      <inkml:brushProperty name="height" value="0.05" units="cm"/>
      <inkml:brushProperty name="color" value="#E71224"/>
    </inkml:brush>
  </inkml:definitions>
  <inkml:trace contextRef="#ctx0" brushRef="#br0">317 22 6767 0 0,'0'0'2999'0'0,"-2"-19"-807"0"0,-2 18-1865 0 0,0 1-1 0 0,0-1 1 0 0,0 1-1 0 0,0 0 1 0 0,0 0-1 0 0,0 0 1 0 0,0 0 0 0 0,0 1-1 0 0,1-1 1 0 0,-1 1-1 0 0,-5 2 1 0 0,-8 2 483 0 0,-19 10 0 0 0,24-9-316 0 0,-14 5 783 0 0,-48 30-1 0 0,62-33-887 0 0,0 0 0 0 0,1 1 0 0 0,0 1 1 0 0,0 0-1 0 0,-14 19 0 0 0,23-27-299 0 0,0 0 1 0 0,0 0-1 0 0,1 0 0 0 0,-1 1 0 0 0,1-1 0 0 0,0 1 0 0 0,0-1 1 0 0,0 1-1 0 0,0-1 0 0 0,-1 4 0 0 0,4-4-77 0 0,0-1 0 0 0,-1 0 0 0 0,1 0 1 0 0,0 0-1 0 0,0 0 0 0 0,-1 0 0 0 0,1 0 0 0 0,0-1 0 0 0,0 1 0 0 0,4 0 0 0 0,-1 0-5 0 0,0-1 0 0 0,0 0 0 0 0,1 0-1 0 0,-1-1 1 0 0,0 1 0 0 0,0-1 0 0 0,1 0 0 0 0,8-4-1 0 0,42-18-48 0 0,-44 17 9 0 0,7-3-206 0 0,-1 0-1 0 0,19-14 0 0 0,-30 18 132 0 0,-1 0-1 0 0,1 0 1 0 0,-1 0 0 0 0,0-1-1 0 0,0 0 1 0 0,-1 0 0 0 0,0-1-1 0 0,5-8 1 0 0,-8 13 69 0 0,-2 2 30 0 0,1-1-1 0 0,-1 1 1 0 0,0-1-1 0 0,1 1 1 0 0,-1-1 0 0 0,0 0-1 0 0,1 1 1 0 0,-1-1 0 0 0,0 1-1 0 0,0-1 1 0 0,0 0 0 0 0,0 1-1 0 0,1-1 1 0 0,-1 0 0 0 0,0 1-1 0 0,0-1 1 0 0,0 0 0 0 0,0 1-1 0 0,0-1 1 0 0,-1 0 0 0 0,1 1-1 0 0,0-1 1 0 0,0 0 0 0 0,0 1-1 0 0,-1-1 1 0 0,1 1 0 0 0,0-1-1 0 0,-1 0 1 0 0,1 0 621 0 0,-1 2-583 0 0,0 1-1 0 0,1-1 1 0 0,0 1-1 0 0,-1-1 1 0 0,1 1 0 0 0,0 0-1 0 0,0-1 1 0 0,0 1-1 0 0,0-1 1 0 0,0 3-1 0 0,1 0-23 0 0,0 0-1 0 0,1 0 1 0 0,-1 0-1 0 0,1-1 0 0 0,0 1 1 0 0,0 0-1 0 0,0-1 0 0 0,1 0 1 0 0,-1 1-1 0 0,1-1 0 0 0,0 0 1 0 0,0-1-1 0 0,0 1 0 0 0,0 0 1 0 0,0-1-1 0 0,1 1 0 0 0,4 1 1 0 0,4 3-28 0 0,0-1 0 0 0,0 0 1 0 0,25 7-1 0 0,-26-11-454 0 0,0 1 0 0 0,15 0 0 0 0,0-1-1087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13.247"/>
    </inkml:context>
    <inkml:brush xml:id="br0">
      <inkml:brushProperty name="width" value="0.05" units="cm"/>
      <inkml:brushProperty name="height" value="0.05" units="cm"/>
      <inkml:brushProperty name="color" value="#E71224"/>
    </inkml:brush>
  </inkml:definitions>
  <inkml:trace contextRef="#ctx0" brushRef="#br0">460 37 3679 0 0,'0'0'167'0'0,"-12"-11"26"0"0,10 8 754 0 0,-1 1-1 0 0,0 0 0 0 0,1 0 1 0 0,-1 0-1 0 0,0 0 0 0 0,0 0 0 0 0,-5-1 1 0 0,3 1-167 0 0,0 1 0 0 0,0-1 0 0 0,0 1 0 0 0,-7 0 1 0 0,-3 0 233 0 0,0 1 0 0 0,-22 3 1 0 0,22-1-198 0 0,1 0-340 0 0,0 1 0 0 0,-1 0 0 0 0,1 1 0 0 0,0 1 1 0 0,1 0-1 0 0,-1 1 0 0 0,1 0 0 0 0,1 1 0 0 0,-16 11 0 0 0,19-12-232 0 0,1 1 1 0 0,0 0-1 0 0,0 0 1 0 0,1 1-1 0 0,-9 11 1 0 0,14-17-228 0 0,0 1 1 0 0,1-1 0 0 0,-1 1 0 0 0,0-1 0 0 0,1 1-1 0 0,0 0 1 0 0,0 0 0 0 0,0 0 0 0 0,0 0 0 0 0,0 0-1 0 0,0 0 1 0 0,1 0 0 0 0,-1 0 0 0 0,1 0 0 0 0,0 0-1 0 0,0 0 1 0 0,0 1 0 0 0,0-1 0 0 0,1 0 0 0 0,-1 0-1 0 0,1 0 1 0 0,1 4 0 0 0,-2-6-19 0 0,1 0 0 0 0,-1-1 0 0 0,0 1 0 0 0,0 0 0 0 0,0 0 0 0 0,1-1 0 0 0,-1 1 0 0 0,0-1 0 0 0,1 1 0 0 0,-1 0 0 0 0,0-1 0 0 0,1 1 0 0 0,-1-1 0 0 0,1 1 0 0 0,-1-1 0 0 0,1 1 0 0 0,-1-1 0 0 0,1 1 0 0 0,0-1 0 0 0,-1 1 0 0 0,1-1 0 0 0,-1 0 0 0 0,1 1 0 0 0,0-1 0 0 0,-1 0 0 0 0,2 1 0 0 0,0-1 0 0 0,2 2-6 0 0,-1-1 1 0 0,1 0-1 0 0,-1 0 0 0 0,1 0 1 0 0,-1 0-1 0 0,1 0 1 0 0,0-1-1 0 0,0 0 0 0 0,-1 0 1 0 0,1 0-1 0 0,0 0 0 0 0,-1 0 1 0 0,1-1-1 0 0,0 1 0 0 0,-1-1 1 0 0,1 0-1 0 0,0 0 0 0 0,-1-1 1 0 0,7-2-1 0 0,4-4-186 0 0,1-1 1 0 0,-1 0-1 0 0,15-13 0 0 0,-13 10-181 0 0,-6 4 225 0 0,-1 0 0 0 0,0 0 0 0 0,0-1 0 0 0,-1-1 1 0 0,0 1-1 0 0,-1-1 0 0 0,0-1 0 0 0,8-13 0 0 0,-34 39 485 0 0,10 0-131 0 0,1 1-1 0 0,1 0 0 0 0,0 0 0 0 0,1 0 0 0 0,1 1 0 0 0,-4 20 0 0 0,-3 7 14 0 0,-60 194 485 0 0,46-156-479 0 0,-14 54 107 0 0,32-105-292 0 0,-1-2 0 0 0,-19 38 0 0 0,11-25-21 0 0,5-12 13 0 0,-24 44 0 0 0,16-49 44 0 0,19-24 128 0 0,6-19-129 0 0,8-28-65 0 0,3 0 1 0 0,2 1 0 0 0,1 0-1 0 0,37-60 1 0 0,-51 98-12 0 0,104-166-865 0 0,-76 126-888 0 0,59-65 0 0 0,-51 68-6647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13.653"/>
    </inkml:context>
    <inkml:brush xml:id="br0">
      <inkml:brushProperty name="width" value="0.05" units="cm"/>
      <inkml:brushProperty name="height" value="0.05" units="cm"/>
      <inkml:brushProperty name="color" value="#E71224"/>
    </inkml:brush>
  </inkml:definitions>
  <inkml:trace contextRef="#ctx0" brushRef="#br0">0 0 10223 0 0,'0'0'920'0'0,"2"1"-754"0"0,3 1-254 0 0,14 5 1152 0 0,0 1 0 0 0,26 14 0 0 0,-7 3 181 0 0,-1 2 0 0 0,-1 2 0 0 0,-1 1 0 0 0,49 54 0 0 0,-70-67-893 0 0,0 1 0 0 0,-2 0 1 0 0,0 1-1 0 0,0 0 0 0 0,9 25 0 0 0,-15-31-234 0 0,-1 1-1 0 0,-1 0 1 0 0,0 0 0 0 0,-1 1-1 0 0,0-1 1 0 0,-1 1 0 0 0,-1-1-1 0 0,-1 28 1 0 0,0-29-105 0 0,-1-1 0 0 0,-1 0 0 0 0,0 0 0 0 0,-1 0 1 0 0,0 0-1 0 0,-1 0 0 0 0,0-1 0 0 0,-1 1 0 0 0,0-1 0 0 0,-1 0 1 0 0,0-1-1 0 0,-1 1 0 0 0,0-1 0 0 0,-14 15 0 0 0,9-13-752 0 0,-1-1 1 0 0,0 0-1 0 0,-1 0 0 0 0,0-1 0 0 0,-1-1 0 0 0,0-1 1 0 0,0 0-1 0 0,-1 0 0 0 0,0-2 0 0 0,-28 8 1 0 0,4-4-6104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14.013"/>
    </inkml:context>
    <inkml:brush xml:id="br0">
      <inkml:brushProperty name="width" value="0.05" units="cm"/>
      <inkml:brushProperty name="height" value="0.05" units="cm"/>
      <inkml:brushProperty name="color" value="#E71224"/>
    </inkml:brush>
  </inkml:definitions>
  <inkml:trace contextRef="#ctx0" brushRef="#br0">389 1 8751 0 0,'-1'0'674'0'0,"-1"0"-437"0"0,0 1 0 0 0,0-1 1 0 0,0 1-1 0 0,1 0 0 0 0,-1 0 0 0 0,0 0 1 0 0,0 0-1 0 0,0 0 0 0 0,1 0 0 0 0,-1 1 1 0 0,0-1-1 0 0,1 0 0 0 0,-1 1 1 0 0,1-1-1 0 0,0 1 0 0 0,-2 2 0 0 0,-2 2 463 0 0,-79 72 3771 0 0,-6 7-2253 0 0,61-56-1483 0 0,2 1 0 0 0,-39 58 0 0 0,58-77-653 0 0,1 1 0 0 0,1 1 0 0 0,0-1-1 0 0,0 1 1 0 0,1 0 0 0 0,1 0 0 0 0,0 1 0 0 0,1-1-1 0 0,0 1 1 0 0,1 0 0 0 0,0 22 0 0 0,2-29-48 0 0,1 0 1 0 0,-1 0 0 0 0,2-1-1 0 0,-1 1 1 0 0,1 0-1 0 0,0-1 1 0 0,0 1 0 0 0,1-1-1 0 0,-1 1 1 0 0,2-1-1 0 0,-1 0 1 0 0,1 0 0 0 0,0-1-1 0 0,0 1 1 0 0,0-1 0 0 0,1 0-1 0 0,9 9 1 0 0,-5-7-268 0 0,-1-1 1 0 0,1 0-1 0 0,0-1 1 0 0,14 7 0 0 0,-9-6-1830 0 0,0-1 1 0 0,24 6 0 0 0,8-2-5379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2.694"/>
    </inkml:context>
    <inkml:brush xml:id="br0">
      <inkml:brushProperty name="width" value="0.05" units="cm"/>
      <inkml:brushProperty name="height" value="0.05" units="cm"/>
      <inkml:brushProperty name="color" value="#E71224"/>
    </inkml:brush>
  </inkml:definitions>
  <inkml:trace contextRef="#ctx0" brushRef="#br0">0 281 8287 0 0,'0'0'639'0'0,"3"-1"-415"0"0,27-10 1998 0 0,0 2 0 0 0,49-10 0 0 0,69-1-53 0 0,-19 2-1013 0 0,340-49 1557 0 0,-24 21-1648 0 0,-413 43-1053 0 0,260-20 40 0 0,-1-11-52 0 0,-202 22 0 0 0,-56 6 0 0 0,-31 5-132 0 0,1 1 1 0 0,-1-1-1 0 0,0 1 0 0 0,1-1 0 0 0,-1 0 1 0 0,0 0-1 0 0,0 0 0 0 0,3-2 0 0 0,-4 3 49 0 0,-1-1 0 0 0,1 1-1 0 0,-1 0 1 0 0,1 0-1 0 0,0-1 1 0 0,-1 1-1 0 0,1 0 1 0 0,-1 0 0 0 0,1-1-1 0 0,-1 1 1 0 0,1 0-1 0 0,0 0 1 0 0,-1 0-1 0 0,1 0 1 0 0,-1 0 0 0 0,2 0-1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04.116"/>
    </inkml:context>
    <inkml:brush xml:id="br0">
      <inkml:brushProperty name="width" value="0.05" units="cm"/>
      <inkml:brushProperty name="height" value="0.05" units="cm"/>
      <inkml:brushProperty name="color" value="#E71224"/>
    </inkml:brush>
  </inkml:definitions>
  <inkml:trace contextRef="#ctx0" brushRef="#br0">55 1 3223 0 0,'-3'3'13366'0'0,"32"10"-11868"0"0,1-1 1 0 0,36 10 0 0 0,67 11-228 0 0,-130-33-1237 0 0,253 45 777 0 0,15 3-101 0 0,-258-45-706 0 0,-9-2 3 0 0,0-1 0 0 0,-1 1 0 0 0,1 1 0 0 0,0-1 0 0 0,0 0 0 0 0,-1 1 0 0 0,1 0 0 0 0,5 3 0 0 0,-11-2 115 0 0,-4 2-87 0 0,-4 0-1 0 0,-1 1-1 0 0,0-1 0 0 0,0-1 1 0 0,0 0-1 0 0,-12 2 0 0 0,-13 5 28 0 0,-63 18-23 0 0,-126 20-1 0 0,129-30-5 0 0,-149 47 0 0 0,215-56 6 0 0,16-6 1 0 0,0 0 0 0 0,-24 12 0 0 0,30-13 13 0 0,7-6-46 0 0,6-4 53 0 0,32-26 7 0 0,-26 24-67 0 0,18-18 0 0 0,-12 8 22 0 0,-1-2 1 0 0,24-37-1 0 0,-36 52-17 0 0,0-1 1 0 0,-1 1-1 0 0,0-1 0 0 0,-1 1 0 0 0,1-1 1 0 0,-1 0-1 0 0,0 0 0 0 0,-1 0 1 0 0,0 0-1 0 0,0 0 0 0 0,0 0 0 0 0,-1 0 1 0 0,0-1-1 0 0,-2-13 0 0 0,1 19-4 0 0,0-2 0 0 0,0 1 0 0 0,0-1 0 0 0,0 1 0 0 0,-1 0 0 0 0,1 0 0 0 0,-1-1 0 0 0,0 1 0 0 0,0 0 0 0 0,-2-3 0 0 0,1 2 0 0 0,0 0-2 0 0,-2 0 15 0 0,4 3 111 0 0,12 5-59 0 0,22 6-65 0 0,64 10 0 0 0,-16-4 0 0 0,-34-5 0 0 0,-3-2 0 0 0,0 3 0 0 0,55 21 0 0 0,-87-26 0 0 0,-12-7 0 0 0,1 0 0 0 0,-1 0 0 0 0,0 1 0 0 0,1-1 0 0 0,-1 0 0 0 0,1 0 0 0 0,-1 1 0 0 0,1-1 0 0 0,-1 0 0 0 0,0 1 0 0 0,1-1 0 0 0,-1 1 0 0 0,0-1 0 0 0,1 0 0 0 0,-1 1 0 0 0,0-1 0 0 0,0 1 0 0 0,1-1 0 0 0,-1 1 0 0 0,0-1 0 0 0,0 1 0 0 0,0-1 0 0 0,0 1 0 0 0,0-1 0 0 0,1 1 0 0 0,-1 0 0 0 0,-3 2 0 0 0,1 0 1 0 0,0-1 0 0 0,0 0 0 0 0,0 0 0 0 0,-1 0 0 0 0,1 0 1 0 0,0 0-1 0 0,-1-1 0 0 0,1 1 0 0 0,-1-1 0 0 0,1 0 0 0 0,-1 1 0 0 0,0-1 0 0 0,1 0 0 0 0,-4 0 0 0 0,-43 9 31 0 0,41-9-27 0 0,-319 37 134 0 0,283-38-139 0 0,40-2 0 0 0,7-2 0 0 0,8-1 0 0 0,17-4-19 0 0,0 1 1 0 0,58-8-1 0 0,-47 9 11 0 0,144-10-67 0 0,-172 16 43 0 0,-53 13 435 0 0,22-9-257 0 0,-60 10 318 0 0,-131 5 1 0 0,211-18-465 0 0,0 0 0 0 0,0 0 0 0 0,0 0 1 0 0,-1 0-1 0 0,1 0 0 0 0,0 0 0 0 0,0 0 0 0 0,0 0 0 0 0,-1 0 1 0 0,1 0-1 0 0,0 0 0 0 0,0 0 0 0 0,0 0 0 0 0,-1 0 1 0 0,1 0-1 0 0,0 0 0 0 0,0 0 0 0 0,0 0 0 0 0,0 0 1 0 0,-1 0-1 0 0,1-1 0 0 0,0 1 0 0 0,0 0 0 0 0,0 0 0 0 0,0 0 1 0 0,0 0-1 0 0,-1-1 0 0 0,1 1 0 0 0,0 0 0 0 0,0 0 1 0 0,0 0-1 0 0,0 0 0 0 0,0-1 0 0 0,0 1 0 0 0,0 0 1 0 0,0 0-1 0 0,0 0 0 0 0,0-1 0 0 0,0 1 0 0 0,0 0 1 0 0,0 0-1 0 0,0 0 0 0 0,0-1 0 0 0,0 1 0 0 0,0 0 0 0 0,0 0 1 0 0,0 0-1 0 0,0-1 0 0 0,0 1 0 0 0,0 0 0 0 0,0 0 1 0 0,0 0-1 0 0,0-1 0 0 0,0 1 0 0 0,0 0 0 0 0,1 0 1 0 0,-1 0-1 0 0,0 0 0 0 0,0-1 0 0 0,9-11-188 0 0,-8 11 162 0 0,11-19-187 0 0,-8 13 33 0 0,0 0 0 0 0,0 0 0 0 0,1 1 0 0 0,5-7 0 0 0,-9 12-51 0 0,5-3-1990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28.264"/>
    </inkml:context>
    <inkml:brush xml:id="br0">
      <inkml:brushProperty name="width" value="0.05" units="cm"/>
      <inkml:brushProperty name="height" value="0.05" units="cm"/>
      <inkml:brushProperty name="color" value="#E71224"/>
    </inkml:brush>
  </inkml:definitions>
  <inkml:trace contextRef="#ctx0" brushRef="#br0">118 25 455 0 0,'-28'17'18538'0'0,"35"-18"-19081"0"0,6-2 723 0 0,-1 0-1 0 0,0 0 1 0 0,14-7 0 0 0,-5 2 247 0 0,23-5 0 0 0,-53 29 197 0 0,6-12-520 0 0,-2 0-1 0 0,1 0 1 0 0,0-1-1 0 0,-1 1 1 0 0,0-1 0 0 0,0 0-1 0 0,0 0 1 0 0,0 0-1 0 0,0-1 1 0 0,-1 0-1 0 0,1 0 1 0 0,-1 0-1 0 0,-7 1 1 0 0,2-1 18 0 0,0 0 1 0 0,0-1-1 0 0,0 0 0 0 0,-1-1 1 0 0,-21-2-1 0 0,28 1-51 0 0,1 0 1 0 0,-1 0-1 0 0,1 0 0 0 0,-1 0 1 0 0,1-1-1 0 0,-6-2 0 0 0,10 3-48 0 0,-1 1 0 0 0,0-1-1 0 0,0 1 1 0 0,0-1 0 0 0,0 1-1 0 0,1-1 1 0 0,-1 1 0 0 0,0-1-1 0 0,1 0 1 0 0,-1 0 0 0 0,0 1-1 0 0,1-1 1 0 0,-1 0 0 0 0,1 0-1 0 0,-1 0 1 0 0,1 0-1 0 0,-1 1 1 0 0,1-1 0 0 0,0 0-1 0 0,-1 0 1 0 0,1 0 0 0 0,0 0-1 0 0,0 0 1 0 0,0 0 0 0 0,0 0-1 0 0,0 0 1 0 0,0 0 0 0 0,0 0-1 0 0,0 0 1 0 0,0 0 0 0 0,0 0-1 0 0,0 0 1 0 0,1 0 0 0 0,-1 0-1 0 0,0 0 1 0 0,1 0-1 0 0,0-1 1 0 0,-1 1-15 0 0,1 0 1 0 0,0 0-1 0 0,-1 0 0 0 0,1 0 0 0 0,0 0 1 0 0,-1 0-1 0 0,1 0 0 0 0,0 0 0 0 0,0 0 0 0 0,0 0 1 0 0,0 1-1 0 0,0-1 0 0 0,0 0 0 0 0,0 1 1 0 0,0-1-1 0 0,0 1 0 0 0,0-1 0 0 0,0 1 1 0 0,0-1-1 0 0,0 1 0 0 0,1 0 0 0 0,-1-1 0 0 0,0 1 1 0 0,0 0-1 0 0,0 0 0 0 0,1 0 0 0 0,1 0 1 0 0,-2 0-8 0 0,1 0-1 0 0,-1 0 0 0 0,0 0 0 0 0,1 0 0 0 0,-1 0 0 0 0,0 0 0 0 0,1 0 0 0 0,-1 0 0 0 0,0 0 0 0 0,1 1 0 0 0,-1-1 0 0 0,0 0 0 0 0,0 1 0 0 0,1-1 0 0 0,-1 1 0 0 0,0 0 0 0 0,0-1 0 0 0,0 1 0 0 0,2 1 0 0 0,1 1 0 0 0,12 10 5 0 0,1-1-31 0 0,-15-11-61 0 0,0 0 1 0 0,1-1-1 0 0,-1 1 0 0 0,0 0 1 0 0,0-1-1 0 0,1 1 1 0 0,-1-1-1 0 0,0 0 0 0 0,1 0 1 0 0,-1 0-1 0 0,4 0 1 0 0,15-5-5942 0 0,-2-2-1428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58.631"/>
    </inkml:context>
    <inkml:brush xml:id="br0">
      <inkml:brushProperty name="width" value="0.05" units="cm"/>
      <inkml:brushProperty name="height" value="0.05" units="cm"/>
      <inkml:brushProperty name="color" value="#E71224"/>
    </inkml:brush>
  </inkml:definitions>
  <inkml:trace contextRef="#ctx0" brushRef="#br0">1 173 11023 0 0,'0'0'1287'0'0,"2"0"-715"0"0,18-2 464 0 0,0 0-1 0 0,0-1 1 0 0,29-9 0 0 0,14-3-260 0 0,1025-106 3080 0 0,-1048 119-3697 0 0,494-7 1517 0 0,-376 11-1667 0 0,-97-3-34 0 0,-60 1-116 0 0,-7-8-3819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6:00.454"/>
    </inkml:context>
    <inkml:brush xml:id="br0">
      <inkml:brushProperty name="width" value="0.05" units="cm"/>
      <inkml:brushProperty name="height" value="0.05" units="cm"/>
      <inkml:brushProperty name="color" value="#E71224"/>
    </inkml:brush>
  </inkml:definitions>
  <inkml:trace contextRef="#ctx0" brushRef="#br0">13 1 919 0 0,'1'1'12170'0'0,"2"3"-11805"0"0,0 0-1 0 0,0 0 1 0 0,0 0 0 0 0,0 0 0 0 0,1-1 0 0 0,0 0 0 0 0,-1 1 0 0 0,1-1 0 0 0,0-1 0 0 0,1 1 0 0 0,-1-1 0 0 0,0 1 0 0 0,1-1 0 0 0,6 2-1 0 0,11 3 224 0 0,39 8-1 0 0,-56-14-473 0 0,134 28 1042 0 0,162 36 244 0 0,-244-46-1385 0 0,-56-18 54 0 0,0 5 25 0 0,-1-6-86 0 0,0 1-1 0 0,0-1 1 0 0,0 0 0 0 0,0 1-1 0 0,0-1 1 0 0,0 1 0 0 0,0-1-1 0 0,0 0 1 0 0,0 1 0 0 0,0-1 0 0 0,0 1-1 0 0,0-1 1 0 0,-1 0 0 0 0,1 1-1 0 0,0-1 1 0 0,0 0 0 0 0,0 1-1 0 0,0-1 1 0 0,-1 0 0 0 0,1 1 0 0 0,0-1-1 0 0,0 0 1 0 0,-1 1 0 0 0,1-1-1 0 0,0 0 1 0 0,-1 0 0 0 0,1 1-1 0 0,-10 7 108 0 0,-1 0-1 0 0,1 0 0 0 0,-2-1 0 0 0,1 0 1 0 0,-19 8-1 0 0,-17 9 119 0 0,-13 7-233 0 0,18-10 0 0 0,-83 37 0 0 0,81-38 80 0 0,-1-2-1 0 0,-48 13 1 0 0,72-25-66 0 0,-7 1 81 0 0,17-5-37 0 0,1 1 0 0 0,-19 6 1 0 0,28-8-6 0 0,-1-1 1 0 0,-10-4-34 0 0,12 4-19 0 0,-1-1 124 0 0,-1 0-32 0 0,2 1-83 0 0,0 0 1 0 0,0 0-1 0 0,0 0 0 0 0,0 0 0 0 0,0 0 0 0 0,-1 0 1 0 0,1 0-1 0 0,0-1 0 0 0,0 1 0 0 0,0 0 0 0 0,0 0 0 0 0,0 0 1 0 0,0 0-1 0 0,-1 0 0 0 0,1 0 0 0 0,0 0 0 0 0,0 0 1 0 0,0 0-1 0 0,0 0 0 0 0,0 0 0 0 0,0-1 0 0 0,0 1 1 0 0,0 0-1 0 0,0 0 0 0 0,-1 0 0 0 0,1 0 0 0 0,0 0 1 0 0,0 0-1 0 0,0-1 0 0 0,0 1 0 0 0,0 0 0 0 0,0 0 1 0 0,0 0-1 0 0,0 0 0 0 0,0 0 0 0 0,0 0 0 0 0,0-1 1 0 0,0 1-1 0 0,2-27 78 0 0,-2 25-80 0 0,0 1-1 0 0,0-1 1 0 0,0 1 0 0 0,1-1-1 0 0,-1 1 1 0 0,0-1 0 0 0,1 1 0 0 0,-1-1-1 0 0,1 1 1 0 0,-1 0 0 0 0,1-1-1 0 0,0 1 1 0 0,0 0 0 0 0,0-2 0 0 0,3-3 4 0 0,2-14 39 0 0,4-12 11 0 0,-6 23-46 0 0,-1 1-1 0 0,-1-1 0 0 0,0 0 1 0 0,0 1-1 0 0,1-18 1 0 0,-1 4 11 0 0,-3-27 1 0 0,-2 12 12 0 0,1 20-3 0 0,1 0 1 0 0,0 1-1 0 0,1-1 0 0 0,1 1 1 0 0,4-18-1 0 0,-3 21-37 0 0,-2 13 0 0 0,0 0 0 0 0,0-1 0 0 0,0 1 0 0 0,0 0 0 0 0,0 0 0 0 0,0 0 0 0 0,0 0 0 0 0,0-1 0 0 0,0 1 0 0 0,0 0 0 0 0,0 0 0 0 0,0 0 0 0 0,0 0 0 0 0,0-1 0 0 0,0 1 0 0 0,0 0 0 0 0,1 0 0 0 0,-1 0 0 0 0,0 0 0 0 0,0 0 0 0 0,0-1 0 0 0,0 1 0 0 0,0 0 0 0 0,1 0 0 0 0,-1 0 0 0 0,0 0 0 0 0,0 0 0 0 0,0 0 0 0 0,0 0 0 0 0,0 0 0 0 0,1 0 0 0 0,-1 0 0 0 0,0 0 0 0 0,0 0 0 0 0,0 0 0 0 0,1-1 0 0 0,-1 1 0 0 0,0 0 0 0 0,0 1 0 0 0,0-1 0 0 0,0 0 0 0 0,1 0 0 0 0,-1 0 0 0 0,0 0 0 0 0,0 0 0 0 0,0 0 0 0 0,0 0 0 0 0,1 0 0 0 0,-1 0 0 0 0,0 0 0 0 0,0 0 0 0 0,0 0 0 0 0,4 4 0 0 0,-2-2 0 0 0,3 4 0 0 0,0-1 0 0 0,1 0 0 0 0,-1 0 0 0 0,1 0 0 0 0,0-1 0 0 0,0 0 0 0 0,0 0 0 0 0,0-1 0 0 0,1 1 0 0 0,11 3 0 0 0,6-1-78 0 0,1-2-1 0 0,-1 0 1 0 0,32 0 0 0 0,-24-2-56 0 0,36 6 1 0 0,-43-3 98 0 0,35 7-277 0 0,110 35-1 0 0,-165-43 313 0 0,-8-1 0 0 0,-9 0 0 0 0,12-3 0 0 0,-144 36 288 0 0,90-20 68 0 0,-56 26 0 0 0,90-34-321 0 0,-4 3 2 0 0,34-15-166 0 0,-1 1 0 0 0,18-4 0 0 0,-15 4-206 0 0,24-9 1 0 0,-22 5-77 0 0,0 1 1 0 0,1 1-1 0 0,21-5 0 0 0,-34 10 279 0 0,-9 2-109 0 0,-209 60 1300 0 0,71-35 585 0 0,144-26-1411 0 0,9 0-141 0 0,18 2-497 0 0,-24-3 245 0 0,4 3-792 0 0,-10-15-2283 0 0,3 12 3161 0 0,0-1 19 0 0,-5-2 57 0 0,0 0 0 0 0,0 0 0 0 0,0 1 0 0 0,-7-3 1 0 0,12 5 351 0 0,-3 1-180 0 0,2 0-486 0 0,7-7 81 0 0,-3 5 192 0 0,6-10 7 0 0,-4 4 43 0 0,-4 6 948 0 0,18-4-835 0 0,-2-1-112 0 0,0-2-23 0 0,-5 1 3 0 0,-10 6-83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27.240"/>
    </inkml:context>
    <inkml:brush xml:id="br0">
      <inkml:brushProperty name="width" value="0.05" units="cm"/>
      <inkml:brushProperty name="height" value="0.05" units="cm"/>
      <inkml:brushProperty name="color" value="#E71224"/>
    </inkml:brush>
  </inkml:definitions>
  <inkml:trace contextRef="#ctx0" brushRef="#br0">6 46 5063 0 0,'0'0'8387'0'0,"10"-2"-3406"0"0,8 4-1477 0 0,-19-1-3444 0 0,-7 4-47 0 0,-11 0 2 0 0,17-4 60 0 0,22-15-102 0 0,-11 9 27 0 0,5-3 3 0 0,1 0 1 0 0,0 1-1 0 0,25-8 0 0 0,-38 14 68 0 0,-4 21 253 0 0,0-16-257 0 0,0-1 0 0 0,-1 1-1 0 0,1 0 1 0 0,-1-1 0 0 0,1 0 0 0 0,-1 1 0 0 0,0-1-1 0 0,0 0 1 0 0,-1-1 0 0 0,1 1 0 0 0,-1 0-1 0 0,1-1 1 0 0,-1 0 0 0 0,-4 2 0 0 0,-5 2 316 0 0,1-1 1 0 0,-1-1 0 0 0,-15 4-1 0 0,27-8-58 0 0,2-1-315 0 0,1-1-1 0 0,-1 0 0 0 0,1 1 0 0 0,-1-1 1 0 0,1 1-1 0 0,0 0 0 0 0,0-1 0 0 0,3-1 1 0 0,-3 2-3 0 0,20-12-7 0 0,1 0 0 0 0,28-10 0 0 0,-43 19 4 0 0,0 2-14 0 0,25-3 93 0 0,-31 4 55 0 0,-27 7 170 0 0,5 0-207 0 0,12-5-76 0 0,1 0-1 0 0,0-1 1 0 0,-1 0 0 0 0,1 0-1 0 0,-1 0 1 0 0,1-1-1 0 0,0 0 1 0 0,-1 0 0 0 0,1-1-1 0 0,0 0 1 0 0,0 0-1 0 0,-11-6 1 0 0,13 5-56 0 0,4 3-118 0 0,4 1-1998 0 0,-1-1 1723 0 0,0 1 0 0 0,-1 0 0 0 0,1-1 1 0 0,-1 1-1 0 0,1 0 0 0 0,-1 0 0 0 0,1 0 1 0 0,1 2-1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29.178"/>
    </inkml:context>
    <inkml:brush xml:id="br0">
      <inkml:brushProperty name="width" value="0.05" units="cm"/>
      <inkml:brushProperty name="height" value="0.05" units="cm"/>
      <inkml:brushProperty name="color" value="#E71224"/>
    </inkml:brush>
  </inkml:definitions>
  <inkml:trace contextRef="#ctx0" brushRef="#br0">30 168 6447 0 0,'0'0'3415'0'0,"8"-3"-472"0"0,70-23 2865 0 0,-36 13-4103 0 0,-40 12-1238 0 0,-2 1-443 0 0,1 0 0 0 0,-1 1 0 0 0,0-1 0 0 0,1 0 0 0 0,-1 0 0 0 0,1 0 1 0 0,-1 0-1 0 0,0 0 0 0 0,1-1 0 0 0,-1 1 0 0 0,1 0 0 0 0,-1 0 0 0 0,0 0 1 0 0,1 0-1 0 0,-1 0 0 0 0,0 0 0 0 0,1-1 0 0 0,-1 1 0 0 0,0 0 0 0 0,1 0 0 0 0,-1 0 1 0 0,0-1-1 0 0,1 1 0 0 0,-1 0 0 0 0,0-1 0 0 0,0 1 0 0 0,1 0 0 0 0,-1 0 1 0 0,0-1-1 0 0,0 1 0 0 0,0 0 0 0 0,0-1 0 0 0,1 1 0 0 0,-1-1 0 0 0,0 1 1 0 0,0 0-1 0 0,0-1 0 0 0,0 1 0 0 0,0 0 0 0 0,0-1 0 0 0,0 1 0 0 0,0-1 1 0 0,0 1-1 0 0,0 0 0 0 0,0-1 0 0 0,0 1 0 0 0,0-1 0 0 0,0 1 0 0 0,-1-1 1 0 0,1 0 12 0 0,0 0 1 0 0,-1-1-1 0 0,0 1 1 0 0,1 0-1 0 0,-1 0 1 0 0,1 0-1 0 0,-1 0 1 0 0,0 0-1 0 0,0 0 1 0 0,0 0-1 0 0,0 0 1 0 0,-1-1-1 0 0,-4-1-12 0 0,0 0 0 0 0,0 1 0 0 0,0 0 0 0 0,0 1 0 0 0,0-1 0 0 0,-1 1 0 0 0,1 0 0 0 0,0 1 0 0 0,-10 0 0 0 0,-5-2 0 0 0,15 3 6 0 0,4-1-20 0 0,1 0 0 0 0,-1 1 0 0 0,1-1-1 0 0,-1 0 1 0 0,1 0 0 0 0,-1 0 0 0 0,1 0 0 0 0,-1-1 0 0 0,-3 0 0 0 0,4 1 715 0 0,6-8-635 0 0,31-24-91 0 0,-13 16 0 0 0,-3 1 16 0 0,-19 14 873 0 0,-3 1-787 0 0,0 0-1 0 0,0 0 0 0 0,0 0 0 0 0,0 0 1 0 0,0 0-1 0 0,-1 1 0 0 0,-2 0 0 0 0,2 0 23 0 0,-78 14 701 0 0,81-15-887 0 0,-1 0-1 0 0,0 0 1 0 0,0 0-1 0 0,0-1 1 0 0,0 1-1 0 0,0 0 1 0 0,0 0 0 0 0,1 0-1 0 0,-1-1 1 0 0,0 1-1 0 0,0 0 1 0 0,0-1-1 0 0,0 1 1 0 0,1-1-1 0 0,-1 1 1 0 0,0-1 0 0 0,1 1-1 0 0,-1-1 1 0 0,0 0-1 0 0,1 1 1 0 0,-1-1-1 0 0,1 0 1 0 0,-1 1-1 0 0,0-1 1 0 0,1 0 0 0 0,0 0-1 0 0,-1 1 1 0 0,1-1-1 0 0,-1-1 1 0 0,0-9-1769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22.582"/>
    </inkml:context>
    <inkml:brush xml:id="br0">
      <inkml:brushProperty name="width" value="0.05" units="cm"/>
      <inkml:brushProperty name="height" value="0.05" units="cm"/>
      <inkml:brushProperty name="color" value="#E71224"/>
    </inkml:brush>
  </inkml:definitions>
  <inkml:trace contextRef="#ctx0" brushRef="#br0">58 0 455 0 0,'-3'2'93'0'0,"-1"-1"0"0"0,0 0 0 0 0,0 0 0 0 0,1 0 0 0 0,-1-1 0 0 0,0 1-1 0 0,-4-1 1 0 0,-15 2 14339 0 0,158 26-9010 0 0,0 6-3624 0 0,62 15-1058 0 0,204 25 28 0 0,-369-69-743 0 0,141 29-80 0 0,-32-6 14 0 0,-103-20 52 0 0,-51 2-779 0 0,-10-4-4821 0 0,20-5 3179 0 0,-5 0-4298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22.929"/>
    </inkml:context>
    <inkml:brush xml:id="br0">
      <inkml:brushProperty name="width" value="0.05" units="cm"/>
      <inkml:brushProperty name="height" value="0.05" units="cm"/>
      <inkml:brushProperty name="color" value="#E71224"/>
    </inkml:brush>
  </inkml:definitions>
  <inkml:trace contextRef="#ctx0" brushRef="#br0">940 0 5983 0 0,'-1'1'464'0'0,"-136"57"9499"0"0,-7-12-4836 0 0,-151 21-1633 0 0,238-55-3826 0 0,-1-2-1 0 0,-94 3 1 0 0,77-13-2636 0 0,54-2 1285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23.681"/>
    </inkml:context>
    <inkml:brush xml:id="br0">
      <inkml:brushProperty name="width" value="0.05" units="cm"/>
      <inkml:brushProperty name="height" value="0.05" units="cm"/>
      <inkml:brushProperty name="color" value="#E71224"/>
    </inkml:brush>
  </inkml:definitions>
  <inkml:trace contextRef="#ctx0" brushRef="#br0">0 1 6911 0 0,'0'0'623'0'0,"1"2"-514"0"0,2 7 1013 0 0,-1 1 0 0 0,1 12-1 0 0,3 17 3933 0 0,36 114 818 0 0,-20-84-5882 0 0,38 83 0 0 0,-51-131-1923 0 0,-2-1-5329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26.017"/>
    </inkml:context>
    <inkml:brush xml:id="br0">
      <inkml:brushProperty name="width" value="0.05" units="cm"/>
      <inkml:brushProperty name="height" value="0.05" units="cm"/>
      <inkml:brushProperty name="color" value="#E71224"/>
    </inkml:brush>
  </inkml:definitions>
  <inkml:trace contextRef="#ctx0" brushRef="#br0">1 10 1375 0 0,'7'-9'17757'0'0,"-3"24"-15390"0"0,4 22-1767 0 0,0 107 2027 0 0,-2-20-1786 0 0,-4-83-654 0 0,-1-26-132 0 0,0 1-1 0 0,0-1 0 0 0,2 1 0 0 0,0-1 0 0 0,10 29 0 0 0,-12-43-49 0 0,0 0-1 0 0,-1-1 1 0 0,1 1-1 0 0,0 0 1 0 0,0 0 0 0 0,0 0-1 0 0,1-1 1 0 0,-1 1-1 0 0,0 0 1 0 0,0-1-1 0 0,0 1 1 0 0,2 0 0 0 0,0 0-1 0 0,6 2 7 0 0,-8-3-8 0 0,1 1-1 0 0,-1-1 1 0 0,1 0 0 0 0,-1 0 0 0 0,1 1 0 0 0,-1-1-1 0 0,1 0 1 0 0,-1 0 0 0 0,1-1 0 0 0,-1 1 0 0 0,1 0 0 0 0,-1 0-1 0 0,1-1 1 0 0,-1 1 0 0 0,1-1 0 0 0,1 0 0 0 0,2-2 2 0 0,71-16-114 0 0,1 3 0 0 0,82-7 0 0 0,158 11-239 0 0,-104 25 336 0 0,-161-9 11 0 0,3 2 1 0 0,-28-2 5 0 0,43 0 1 0 0,-68-4 111 0 0,-14-3-37 0 0,-22-5 4 0 0,0 2 1 0 0,-37-3-1 0 0,-71 3-8 0 0,41 2-61 0 0,-205-1-17 0 0,231 5-8 0 0,73 0-49 0 0,3-2 41 0 0,1 0 0 0 0,-1 1-1 0 0,1-1 1 0 0,-1 0 0 0 0,1 1-1 0 0,-1-1 1 0 0,1 1 0 0 0,0 0-1 0 0,0-1 1 0 0,0 1 0 0 0,0 0-1 0 0,3-1 1 0 0,-2 0-9 0 0,20-9-44 0 0,0 0 0 0 0,1 1 0 0 0,29-8 1 0 0,78-14-212 0 0,-118 30 279 0 0,223-37-102 0 0,-73 15 93 0 0,-161 24 241 0 0,-11 4-6 0 0,-25 5-59 0 0,0-1 1 0 0,-56 7 0 0 0,62-11-141 0 0,-198 26 219 0 0,-58-10-143 0 0,236-18-67 0 0,22-2 42 0 0,31-1-65 0 0,0 1 1 0 0,1-1-1 0 0,9-3 0 0 0,5-2-67 0 0,98-13-63 0 0,129-4 0 0 0,120 15-96 0 0,-324 9 216 0 0,-38 1 6 0 0,-10 0 9 0 0,-10 1 24 0 0,-98 3 182 0 0,-127-9 0 0 0,-111-32-67 0 0,118-7 774 0 0,224 40-893 0 0,1-1 0 0 0,0 0 0 0 0,-15-7 0 0 0,22 10-32 0 0,0 0 0 0 0,1-1 0 0 0,-1 1 0 0 0,0-1 0 0 0,0 1 0 0 0,1-1 0 0 0,-1 0 0 0 0,0 1 0 0 0,1-1 0 0 0,-1 0 0 0 0,0 0 0 0 0,1 1 0 0 0,-1-1 0 0 0,1 0 0 0 0,-1 0 0 0 0,1 0 0 0 0,0 1 0 0 0,-1-1 0 0 0,1-1 0 0 0,0 1-2 0 0,0 0 0 0 0,0 0 0 0 0,1 0 0 0 0,-1 0 0 0 0,0 0 0 0 0,1 0 0 0 0,-1 0 0 0 0,1 0 0 0 0,-1 0 0 0 0,1 0 0 0 0,0 0 0 0 0,-1 1 0 0 0,1-1 0 0 0,0 0 1 0 0,-1 1-1 0 0,1-1 0 0 0,0 0 0 0 0,0 1 0 0 0,0-1 0 0 0,0 1 0 0 0,0-1 0 0 0,1 0 0 0 0,15-7-13 0 0,0 0-1 0 0,0 1 1 0 0,1 0 0 0 0,0 2-1 0 0,0 0 1 0 0,0 1 0 0 0,22-1-1 0 0,132-2-108 0 0,-143 7 117 0 0,-6 0-7 0 0,-1 2 1 0 0,1 0-1 0 0,0 1 0 0 0,-1 1 1 0 0,30 10-1 0 0,-51-14 11 0 0,-1 0 0 0 0,1 0 0 0 0,-1 0 0 0 0,0 0 0 0 0,1 0 0 0 0,-1 0 0 0 0,1 1 0 0 0,-1-1 0 0 0,0 0 0 0 0,1 0 0 0 0,-1 1 0 0 0,0-1 0 0 0,1 0 0 0 0,-1 0 0 0 0,0 1 0 0 0,1-1 0 0 0,-1 0 0 0 0,0 1 0 0 0,0-1 0 0 0,1 1 0 0 0,-5 4 0 0 0,-6-1 0 0 0,0-1 0 0 0,0-2 0 0 0,0 1 0 0 0,-18-1 0 0 0,2 1 0 0 0,-76 4 0 0 0,-173-11 0 0 0,262 4 0 0 0,-57-7 0 0 0,102 1 0 0 0,20 3 0 0 0,63 4 0 0 0,-80 1 0 0 0,183 13 0 0 0,-134-7 0 0 0,235 36-208 0 0,-307-41 211 0 0,0 1-1 0 0,-1 1 0 0 0,0 0 1 0 0,0 0-1 0 0,13 8 1 0 0,-33-9 165 0 0,-14 0-69 0 0,0-1 0 0 0,1-1 1 0 0,-28-2-1 0 0,3 0-15 0 0,-247-4 101 0 0,-28 0-193 0 0,378 12-313 0 0,129 0 48 0 0,102 8-86 0 0,-235-11 317 0 0,-28-3 14 0 0,-1 1-1 0 0,1 1 1 0 0,-1 1-1 0 0,42 12 1 0 0,-61-14 28 0 0,1 0 0 0 0,-1 0 0 0 0,0 1 0 0 0,0-1 0 0 0,4 5 0 0 0,-7-7 0 0 0,-1 0 0 0 0,0 0 0 0 0,1 1 0 0 0,-1-1 0 0 0,0 0 0 0 0,1 0 0 0 0,-1 1 0 0 0,0-1 0 0 0,1 0 0 0 0,-1 1 0 0 0,0-1 0 0 0,0 1 0 0 0,0-1 0 0 0,1 0 0 0 0,-1 1 0 0 0,0-1 0 0 0,0 1 0 0 0,0-1 0 0 0,0 1 0 0 0,0 0 0 0 0,0 0 0 0 0,-1 0 0 0 0,1 0 0 0 0,-1 0 0 0 0,0 0 0 0 0,1 0 0 0 0,-1 0 0 0 0,0 0 0 0 0,1 0 0 0 0,-1 0 0 0 0,0 0 0 0 0,0-1 0 0 0,0 1 0 0 0,0 0 0 0 0,0-1 0 0 0,0 1 0 0 0,0 0 0 0 0,-1 0 0 0 0,-23 9 0 0 0,24-9 0 0 0,-35 11 88 0 0,-67 13 0 0 0,-42-3 185 0 0,82-13-222 0 0,-48 6 14 0 0,-149 0-1 0 0,229-17-42 0 0,31 2-22 0 0,-1 1 0 0 0,1-1 0 0 0,0 0 1 0 0,0 0-1 0 0,0 0 0 0 0,0 0 0 0 0,0 0 1 0 0,-1 0-1 0 0,1 0 0 0 0,0 0 0 0 0,0 0 1 0 0,0 0-1 0 0,0 0 0 0 0,0 0 0 0 0,0 0 1 0 0,-1 0-1 0 0,1-1 0 0 0,0 1 0 0 0,0 0 1 0 0,0 0-1 0 0,0 0 0 0 0,0 0 0 0 0,0 0 1 0 0,0 0-1 0 0,-1 0 0 0 0,1 0 0 0 0,0 0 1 0 0,0 0-1 0 0,0 0 0 0 0,0-1 0 0 0,0 1 1 0 0,0 0-1 0 0,0 0 0 0 0,0 0 0 0 0,0 0 1 0 0,0 0-1 0 0,0 0 0 0 0,0-1 0 0 0,0 1 1 0 0,-1 0-1 0 0,1 0 0 0 0,0 0 0 0 0,0 0 1 0 0,0 0-1 0 0,0 0 0 0 0,0-1 0 0 0,0 1 1 0 0,0 0-1 0 0,0 0 0 0 0,1 0 0 0 0,-1 0 1 0 0,0 0-1 0 0,0 0 0 0 0,0-1 0 0 0,0 1 1 0 0,0 0-1 0 0,0 0 0 0 0,0 0 0 0 0,0 0 1 0 0,0 0-1 0 0,0 0 0 0 0,0 0 0 0 0,0-1 1 0 0,1 1-1 0 0,4-4-29 0 0,-4 4 28 0 0,7-5-39 0 0,0 0 0 0 0,1 1 0 0 0,0 0 0 0 0,17-5 0 0 0,41-6-172 0 0,-33 7-2 0 0,103-23-2372 0 0,-101 25 665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30.828"/>
    </inkml:context>
    <inkml:brush xml:id="br0">
      <inkml:brushProperty name="width" value="0.05" units="cm"/>
      <inkml:brushProperty name="height" value="0.05" units="cm"/>
      <inkml:brushProperty name="color" value="#E71224"/>
    </inkml:brush>
  </inkml:definitions>
  <inkml:trace contextRef="#ctx0" brushRef="#br0">77 59 919 0 0,'0'0'872'0'0,"1"-13"1879"0"0,-2 2-1513 0 0,1 9-715 0 0,0 0 1 0 0,0-1-1 0 0,0 1 1 0 0,0-1-1 0 0,-1 1 1 0 0,1 0-1 0 0,-1-1 1 0 0,1 1-1 0 0,-1 0 1 0 0,0 0-1 0 0,-2-5 1 0 0,2 7-404 0 0,0-1 1 0 0,0 1-1 0 0,0 0 1 0 0,0-1-1 0 0,0 1 0 0 0,0 0 1 0 0,0 0-1 0 0,0-1 1 0 0,0 1-1 0 0,0 0 0 0 0,0 0 1 0 0,0 0-1 0 0,0 0 1 0 0,0 0-1 0 0,0 1 0 0 0,0-1 1 0 0,0 0-1 0 0,1 0 1 0 0,-1 1-1 0 0,0-1 1 0 0,0 0-1 0 0,0 1 0 0 0,0-1 1 0 0,0 1-1 0 0,-1 0 1 0 0,0 0 110 0 0,-1 1-1 0 0,1-1 1 0 0,0 1 0 0 0,-1 0 0 0 0,1-1 0 0 0,0 1 0 0 0,0 0 0 0 0,-2 3 0 0 0,1 2 12 0 0,-1-1 0 0 0,1 1 0 0 0,1 0 0 0 0,0 0-1 0 0,0 0 1 0 0,0 1 0 0 0,1-1 0 0 0,-1 0 0 0 0,2 1 0 0 0,-1-1-1 0 0,1 0 1 0 0,1 1 0 0 0,-1-1 0 0 0,2 9 0 0 0,4 14 326 0 0,1-1 1 0 0,12 33 0 0 0,-13-45-234 0 0,18 46 633 0 0,-17-45-720 0 0,1 0 0 0 0,-2 1 0 0 0,0-1 0 0 0,-2 1 0 0 0,4 27 0 0 0,-8-40-195 0 0,1-1 1 0 0,-2 1-1 0 0,1 0 1 0 0,-2 8 0 0 0,1-12-27 0 0,1 0 0 0 0,-1 0 0 0 0,0 0 1 0 0,0 0-1 0 0,1 0 0 0 0,-1 0 1 0 0,0 0-1 0 0,-1 0 0 0 0,1-1 1 0 0,0 1-1 0 0,-1 0 0 0 0,1-1 1 0 0,-1 1-1 0 0,-1 1 0 0 0,3-3-23 0 0,-1 0 0 0 0,1 0-1 0 0,-1 0 1 0 0,1 1 0 0 0,-1-1 0 0 0,0 0-1 0 0,1 0 1 0 0,-1 0 0 0 0,1 0 0 0 0,-1 0 0 0 0,1 0-1 0 0,-1 0 1 0 0,0 0 0 0 0,1-1 0 0 0,-1 1-1 0 0,1 0 1 0 0,-1 0 0 0 0,1 0 0 0 0,-1-1-1 0 0,1 1 1 0 0,-1 0 0 0 0,1 0 0 0 0,-1-1-1 0 0,1 1 1 0 0,-1-1 0 0 0,1 1 0 0 0,0 0-1 0 0,-1-1 1 0 0,1 1 0 0 0,-1-1 0 0 0,-10-14 36 0 0,7 5-36 0 0,0-1-1 0 0,-5-22 0 0 0,0-1-6 0 0,4 19 10 0 0,2 0-1 0 0,-1-1 1 0 0,0-25 0 0 0,2-48 25 0 0,2 84-33 0 0,0-35 0 0 0,3 1 0 0 0,12-62 0 0 0,-14 88 0 0 0,0 11 0 0 0,4-9 0 0 0,-1 3 0 0 0,2 2 0 0 0,3 2 0 0 0,0 3 24 0 0,0 0 0 0 0,1 0 0 0 0,-1 1 0 0 0,0 0 0 0 0,1 1 0 0 0,-1 0 0 0 0,13 3-1 0 0,10 1 34 0 0,286 47 448 0 0,-289-46-479 0 0,139 33 25 0 0,6 2-17 0 0,-156-38-153 0 0,-1-1 0 0 0,1-1-1 0 0,0 0 1 0 0,32-3 0 0 0,-55 2 63 0 0,1 0 0 0 0,-1 0-1 0 0,0-1 1 0 0,-5-1 0 0 0,-9 0-43 0 0,-20 2-192 0 0,-59 7 0 0 0,56-3 81 0 0,-1-1-159 0 0,1-2 1 0 0,-63-7-1 0 0,-82-24-693 0 0,151 23 1153 0 0,34 7 517 0 0,12 3-348 0 0,31 7 57 0 0,77 7 1 0 0,-37-7-176 0 0,122 15 158 0 0,104 19 280 0 0,104 41 36 0 0,-331-66-364 0 0,-79-19-323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32.900"/>
    </inkml:context>
    <inkml:brush xml:id="br0">
      <inkml:brushProperty name="width" value="0.05" units="cm"/>
      <inkml:brushProperty name="height" value="0.05" units="cm"/>
      <inkml:brushProperty name="color" value="#E71224"/>
    </inkml:brush>
  </inkml:definitions>
  <inkml:trace contextRef="#ctx0" brushRef="#br0">963 421 10103 0 0,'0'0'919'0'0,"1"-2"-759"0"0,5-3 461 0 0,-1 1 0 0 0,1-1 0 0 0,1 1 0 0 0,-1 0 0 0 0,13-6 1 0 0,39-13 2234 0 0,-20 9-1948 0 0,44-16 440 0 0,146-31 0 0 0,-97 42-289 0 0,-80 13-616 0 0,-43 5-333 0 0,-4 0-42 0 0,0 0 0 0 0,0 1 1 0 0,0 0-1 0 0,0 0 0 0 0,0 0 1 0 0,7 1-1 0 0,-28 6 64 0 0,-32 1-92 0 0,13-2-16 0 0,18-2-32 0 0,-23 4-120 0 0,0 1 0 0 0,-64 26 0 0 0,47-15 41 0 0,-7 2 105 0 0,121-50 46 0 0,5-3-11 0 0,-9 10-53 0 0,159-56 0 0 0,-186 68 11 0 0,-23 8 42 0 0,-4 3-34 0 0,0-1 0 0 0,0 0 0 0 0,0 0 0 0 0,0 0 1 0 0,0 0-1 0 0,0 0 0 0 0,0 0 0 0 0,-3 0 0 0 0,4-1-10 0 0,-23 8 29 0 0,-183 53 183 0 0,148-46-111 0 0,-93 11 0 0 0,143-25-83 0 0,2 0 7 0 0,-1 0-1 0 0,0-1 0 0 0,1 0 0 0 0,-1 0 1 0 0,1-1-1 0 0,-12-2 0 0 0,17 1 20 0 0,2 2-52 0 0,-1-1-1 0 0,1 0 0 0 0,0 0 0 0 0,0 0 0 0 0,0 0 0 0 0,-1 0 1 0 0,1 0-1 0 0,0 0 0 0 0,0 0 0 0 0,0 0 0 0 0,0 0 0 0 0,1 0 1 0 0,-1 0-1 0 0,0 0 0 0 0,0 0 0 0 0,1 0 0 0 0,-1 1 0 0 0,0-1 1 0 0,1 0-1 0 0,-1 0 0 0 0,1 0 0 0 0,-1 0 0 0 0,1 1 0 0 0,-1-1 1 0 0,1 0-1 0 0,0 0 0 0 0,-1 1 0 0 0,1-1 0 0 0,0 0 0 0 0,0 1 1 0 0,1-2-1 0 0,0 0-7 0 0,4-3-13 0 0,-1 1-1 0 0,1-1 1 0 0,1 1 0 0 0,-1 0-1 0 0,0 0 1 0 0,1 1 0 0 0,0 0-1 0 0,7-2 1 0 0,62-16-88 0 0,-36 12 95 0 0,20-5-188 0 0,66-8 1 0 0,-124 22 348 0 0,-6 1-106 0 0,0-1 1 0 0,0 1-1 0 0,1 0 1 0 0,-1 0-1 0 0,-7 4 1 0 0,-6 1 47 0 0,-39 7 101 0 0,-1-3-1 0 0,-91 5 1 0 0,-117-12 561 0 0,170-3-668 0 0,60 0-59 0 0,0-1 0 0 0,-47-8 0 0 0,81 9 1 0 0,2-1-42 0 0,0-1 1 0 0,0 1-1 0 0,0 0 0 0 0,0 0 0 0 0,0 0 0 0 0,0 0 0 0 0,0 0 0 0 0,0 0 0 0 0,0 0 0 0 0,0 0 0 0 0,3-1 0 0 0,-4 1 7 0 0,14-6-105 0 0,0 0 0 0 0,1 1 0 0 0,0 0 0 0 0,17-4-1 0 0,8-3-175 0 0,-38 12 277 0 0,11-4-75 0 0,0 1 0 0 0,0 1 0 0 0,19-3 0 0 0,-52 15 270 0 0,4-1-119 0 0,-70 24 208 0 0,-2-4-1 0 0,-91 17 1 0 0,20-20-224 0 0,30-5 767 0 0,119-18-745 0 0,-11 2 238 0 0,19-5-186 0 0,10-3-99 0 0,62-18-18 0 0,-49 16-57 0 0,-1 0 1 0 0,0-1-1 0 0,0-1 1 0 0,26-16-1 0 0,-44 23-51 0 0,-8-3-53 0 0,2 2 152 0 0,-1 1-1 0 0,0 0 1 0 0,1 0-1 0 0,-1 0 1 0 0,0 0-1 0 0,0 1 1 0 0,1 0-1 0 0,-1 0 1 0 0,0 0-1 0 0,0 0 1 0 0,-5 2-1 0 0,-1-1 0 0 0,-101 14-19 0 0,70-8 395 0 0,-70 2 1 0 0,119-26-212 0 0,1 6-155 0 0,0-1-1 0 0,1 1 1 0 0,18-17 0 0 0,-8 8-6 0 0,-17 18 2 0 0,-1 0 0 0 0,1 1 0 0 0,-1-1 0 0 0,0 1 0 0 0,0-1 0 0 0,0 0 0 0 0,0 1 0 0 0,0-1 0 0 0,0 0 0 0 0,-1 0 0 0 0,1 0 0 0 0,0 0 0 0 0,-1 1 0 0 0,1-1 0 0 0,-1 0 0 0 0,0 0 0 0 0,0 0 0 0 0,0-3 0 0 0,0 4 0 0 0,1 1 0 0 0,-1-1 0 0 0,0 0 0 0 0,0 0 0 0 0,0 0 0 0 0,0 0 0 0 0,0 1 0 0 0,0-1 0 0 0,0 0 0 0 0,0 0 0 0 0,0 0 0 0 0,0 0 0 0 0,0 0 0 0 0,-1 1 0 0 0,1-1 0 0 0,0 0 0 0 0,-1 0 0 0 0,1 1 0 0 0,0-1 0 0 0,-1 0 0 0 0,1 0 0 0 0,-1 1 0 0 0,1-1 0 0 0,-1 0 0 0 0,1 1 0 0 0,-1-1 0 0 0,0 1 0 0 0,0-2 0 0 0,-1 1 0 0 0,-4-2 0 0 0,-1 1 0 0 0,0 2 0 0 0,1 0 13 0 0,5 0 282 0 0,1-1-181 0 0,-1 1-85 0 0,1 0 1 0 0,-1 0-1 0 0,1-1 0 0 0,-1 1 0 0 0,1 0 0 0 0,-1-1 0 0 0,1 1 0 0 0,0 0 0 0 0,-1-1 0 0 0,1 1 0 0 0,-1-1 0 0 0,1 1 0 0 0,0-1 0 0 0,-1 1 1 0 0,1-1-1 0 0,0 1 0 0 0,0-1 0 0 0,-1 1 0 0 0,1-1 0 0 0,0 1 0 0 0,0-1 0 0 0,0 0 0 0 0,0 1 0 0 0,-1-1 0 0 0,1 1 0 0 0,0-1 0 0 0,0 0 1 0 0,0 1-1 0 0,0-1 0 0 0,1 1 0 0 0,-1-1 0 0 0,0 1 0 0 0,0-1 0 0 0,0 0 0 0 0,3-8-29 0 0,0 1 11 0 0,-1 0 31 0 0,-4 0-31 0 0,-1 1-11 0 0,0-1 0 0 0,2 0 0 0 0,-1 2 11 0 0,2 5 106 0 0,-2 3-95 0 0,0 0 0 0 0,1 0 0 0 0,-1 0 1 0 0,1 1-1 0 0,-1-1 0 0 0,0 3 0 0 0,-1 0 4 0 0,-6 7 60 0 0,8-11-33 0 0,0-1 0 0 0,-6 0-42 0 0,-1-3-11 0 0,2-2 0 0 0,0-1 0 0 0,3-1 0 0 0,5-1 0 0 0,3 1 0 0 0,-5 7 0 0 0,0 0 0 0 0,0 0-1 0 0,0 0 1 0 0,0 0 0 0 0,0 0 0 0 0,0 0-1 0 0,0-1 1 0 0,0 1 0 0 0,0 0 0 0 0,0 0-1 0 0,0 0 1 0 0,0 0 0 0 0,0 0 0 0 0,0 0-1 0 0,1 0 1 0 0,-1 0 0 0 0,0 0 0 0 0,0 0-1 0 0,0 0 1 0 0,0-1 0 0 0,0 1 0 0 0,0 0-1 0 0,0 0 1 0 0,0 0 0 0 0,0 0 0 0 0,1 0 0 0 0,-1 0-1 0 0,0 0 1 0 0,0 0 0 0 0,0 0 0 0 0,0 0-1 0 0,0 0 1 0 0,0 0 0 0 0,0 0 0 0 0,0 0-1 0 0,1 0 1 0 0,-1 0 0 0 0,0 0 0 0 0,0 0-1 0 0,0 0 1 0 0,0 0 0 0 0,0 0 0 0 0,0 0-1 0 0,0 0 1 0 0,0 0 0 0 0,0 0 0 0 0,1 0-1 0 0,-1 1 1 0 0,0-1 0 0 0,0 7-30 0 0,-5 14-41 0 0,4-17 53 0 0,1 11-1168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0.226"/>
    </inkml:context>
    <inkml:brush xml:id="br0">
      <inkml:brushProperty name="width" value="0.05" units="cm"/>
      <inkml:brushProperty name="height" value="0.05" units="cm"/>
      <inkml:brushProperty name="color" value="#E71224"/>
    </inkml:brush>
  </inkml:definitions>
  <inkml:trace contextRef="#ctx0" brushRef="#br0">22 40 11807 0 0,'-6'0'1068'0'0,"-1"1"-877"0"0,-1-1 5637 0 0,20-3-4404 0 0,22 1 24 0 0,48 4 0 0 0,-18 0-832 0 0,637 9 769 0 0,-409-13-1110 0 0,-42-1 26 0 0,51-10-69 0 0,-278 11-232 0 0,10-1 0 0 0,58-12 0 0 0,-90 15 44 0 0,9-5-845 0 0,-10 5 648 0 0,0 0-1 0 0,1 0 1 0 0,-1-1 0 0 0,0 1 0 0 0,0 0 0 0 0,0 0 0 0 0,0-1 0 0 0,0 1 0 0 0,0 0-1 0 0,0-1 1 0 0,1 1 0 0 0,-1 0 0 0 0,0-1 0 0 0,0 1 0 0 0,0 0 0 0 0,0-1 0 0 0,0 1-1 0 0,0 0 1 0 0,0 0 0 0 0,-1-1 0 0 0,1 1 0 0 0,0 0 0 0 0,0-1 0 0 0,0 1 0 0 0,0-1 0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1.126"/>
    </inkml:context>
    <inkml:brush xml:id="br0">
      <inkml:brushProperty name="width" value="0.05" units="cm"/>
      <inkml:brushProperty name="height" value="0.05" units="cm"/>
      <inkml:brushProperty name="color" value="#E71224"/>
    </inkml:brush>
  </inkml:definitions>
  <inkml:trace contextRef="#ctx0" brushRef="#br0">0 0 5527 0 0,'2'1'2467'0'0,"16"7"2068"0"0,35 12 1 0 0,64 7-1389 0 0,-44-11-1769 0 0,208 40 767 0 0,-61-15-1258 0 0,-180-33-744 0 0,33 7 120 0 0,-66-13-212 0 0,0 1 1 0 0,0-1-1 0 0,0 1 0 0 0,0 0 1 0 0,-1 1-1 0 0,1-1 1 0 0,7 7-1 0 0,-13-9 142 0 0,-4 11 14 0 0,1-8-192 0 0,0 0 0 0 0,-1-1 0 0 0,1 1 0 0 0,-1-1-1 0 0,0 1 1 0 0,0-1 0 0 0,0 0 0 0 0,0 0 0 0 0,0 0 0 0 0,-1-1 0 0 0,1 1 0 0 0,-8 3-1 0 0,-5 2 108 0 0,-31 12 0 0 0,11-6-63 0 0,-101 39-59 0 0,78-32 0 0 0,-4 3 4 0 0,5-1 21 0 0,-109 27-1 0 0,130-43 177 0 0,0-2 0 0 0,-65 2 0 0 0,100-7 23 0 0,1-1-65 0 0,1 1-140 0 0,-1 0-1 0 0,1 0 1 0 0,0 0 0 0 0,-1 0 0 0 0,1 0 0 0 0,0 0-1 0 0,-1 0 1 0 0,1 0 0 0 0,0 0 0 0 0,-1 0 0 0 0,1 0 0 0 0,0-1-1 0 0,-1 1 1 0 0,1 0 0 0 0,0 0 0 0 0,0 0 0 0 0,-1-1-1 0 0,1 1 1 0 0,0 0 0 0 0,0 0 0 0 0,-1-1 0 0 0,1 1-1 0 0,0 0 1 0 0,0 0 0 0 0,0-1 0 0 0,0 1 0 0 0,-1 0 0 0 0,1-1-1 0 0,0 1 1 0 0,0 0 0 0 0,0-1 0 0 0,0 1 0 0 0,0 0-1 0 0,0-1 1 0 0,0 1 0 0 0,-3-33 101 0 0,1 7-44 0 0,-2-1-47 0 0,0-37 1 0 0,-1-10 28 0 0,1 21-47 0 0,7 26-2572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2.038"/>
    </inkml:context>
    <inkml:brush xml:id="br0">
      <inkml:brushProperty name="width" value="0.05" units="cm"/>
      <inkml:brushProperty name="height" value="0.05" units="cm"/>
      <inkml:brushProperty name="color" value="#E71224"/>
    </inkml:brush>
  </inkml:definitions>
  <inkml:trace contextRef="#ctx0" brushRef="#br0">153 80 13903 0 0,'0'0'1262'0'0,"-8"-7"4564"0"0,9 4-5645 0 0,0 1 0 0 0,1 0-1 0 0,-1 0 1 0 0,1-1 0 0 0,0 1 0 0 0,-1 0 0 0 0,1 1-1 0 0,0-1 1 0 0,0 0 0 0 0,0 0 0 0 0,0 1-1 0 0,1-1 1 0 0,2-1 0 0 0,2 0-14 0 0,-1 0 1 0 0,1 0 0 0 0,13-4-1 0 0,16-2 343 0 0,67-7-1 0 0,-85 14-406 0 0,1 2 0 0 0,0 0 1 0 0,0 1-1 0 0,0 0 1 0 0,27 7-1 0 0,-42-7-74 0 0,0 0 0 0 0,0 1 0 0 0,0-1 0 0 0,-1 0 0 0 0,1 1 0 0 0,0 0 0 0 0,-1 0 0 0 0,1 0 0 0 0,-1 0 0 0 0,0 1 0 0 0,0-1 0 0 0,0 1 0 0 0,4 4 0 0 0,-5-4-10 0 0,-1-1 0 0 0,1 1 0 0 0,-1 0 0 0 0,1 0 0 0 0,-1 0 0 0 0,0 1 0 0 0,0-1 0 0 0,0 0 0 0 0,0 0 0 0 0,-1 0-1 0 0,1 1 1 0 0,-1-1 0 0 0,0 0 0 0 0,0 1 0 0 0,0-1 0 0 0,-1 5 0 0 0,-1 4 6 0 0,-1-1 0 0 0,0 1 0 0 0,-1-1 0 0 0,0 0-1 0 0,-1 0 1 0 0,0-1 0 0 0,0 1 0 0 0,-1-1 0 0 0,-12 14 0 0 0,-8 9 42 0 0,-38 37 1 0 0,40-46-55 0 0,-3-1 0 0 0,-49 34 0 0 0,-63 29 55 0 0,20-15-39 0 0,92-52-126 0 0,26-18-41 0 0,12-1-868 0 0,70-12-249 0 0,-15 1 739 0 0,177-4 216 0 0,-15 23 494 0 0,-201-6-188 0 0,-19-1-295 0 0,0-1 1 0 0,0 0-1 0 0,0 0 0 0 0,0-1 1 0 0,0 0-1 0 0,-1 0 1 0 0,11-3-1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2.785"/>
    </inkml:context>
    <inkml:brush xml:id="br0">
      <inkml:brushProperty name="width" value="0.05" units="cm"/>
      <inkml:brushProperty name="height" value="0.05" units="cm"/>
      <inkml:brushProperty name="color" value="#E71224"/>
    </inkml:brush>
  </inkml:definitions>
  <inkml:trace contextRef="#ctx0" brushRef="#br0">1 58 6447 0 0,'0'0'586'0'0,"1"2"-486"0"0,5 5 1400 0 0,-1 1-1 0 0,-1 0 1 0 0,1 0 0 0 0,-1 1 0 0 0,0-1 0 0 0,-1 1-1 0 0,0-1 1 0 0,2 12 0 0 0,11 76 3357 0 0,-15-85-4814 0 0,8 91 1663 0 0,-5-53-831 0 0,14 79 0 0 0,-17-125-830 0 0,3 12 282 0 0,-2-13-175 0 0,-1-9-88 0 0,-1-9-89 0 0,0 1-1 0 0,-1 0 1 0 0,-6-28-1 0 0,-1-11-65 0 0,3-37-267 0 0,4 51 3 0 0,-2 1-1 0 0,-13-69 1 0 0,-1 38 347 0 0,16 69 234 0 0,6 2-157 0 0,-1-1-1 0 0,1 2 0 0 0,-1-1 0 0 0,0 0 0 0 0,1 1 1 0 0,-1 0-1 0 0,0 0 0 0 0,0 0 0 0 0,4 3 1 0 0,-4-2-17 0 0,13 7-17 0 0,-3-2 44 0 0,1 0 0 0 0,17 7 0 0 0,-26-13-64 0 0,1 0 0 0 0,-1 0 0 0 0,0-1 1 0 0,1 0-1 0 0,-1 0 0 0 0,0-1 0 0 0,1 0 1 0 0,-1 0-1 0 0,7-1 0 0 0,-2 0-101 0 0,-1-1 0 0 0,1-1 0 0 0,-1 0 0 0 0,0 0 0 0 0,0-1 0 0 0,11-5 1 0 0,51-36-876 0 0,-32 19 738 0 0,-34 22 226 0 0,0 1 1 0 0,0 0-1 0 0,1 0 1 0 0,-1 0-1 0 0,1 1 1 0 0,-1 0-1 0 0,1 0 1 0 0,0 1-1 0 0,-1 0 1 0 0,1 0 0 0 0,11 0-1 0 0,-14 2 54 0 0,0-1 1 0 0,0 1-1 0 0,0-1 1 0 0,0 1-1 0 0,0 0 0 0 0,0 0 1 0 0,-1 1-1 0 0,1-1 1 0 0,0 1-1 0 0,-1 0 1 0 0,1 0-1 0 0,-1 0 0 0 0,0 0 1 0 0,0 1-1 0 0,0-1 1 0 0,0 1-1 0 0,0 0 0 0 0,0-1 1 0 0,-1 2-1 0 0,1-1 1 0 0,2 5-1 0 0,2 4 103 0 0,-1 2-1 0 0,0-1 1 0 0,-1 1 0 0 0,-1 0-1 0 0,0 0 1 0 0,3 22-1 0 0,5 89 365 0 0,-12-122-517 0 0,2 30 57 0 0,-2-2-64 0 0,3 0-1 0 0,0 0 0 0 0,12 45 0 0 0,-15-73-129 0 0,1-1 0 0 0,0 1-1 0 0,0-1 1 0 0,0 1 0 0 0,0-1-1 0 0,0 0 1 0 0,0 0 0 0 0,0 1 0 0 0,1-1-1 0 0,-1 0 1 0 0,1 0 0 0 0,0 0-1 0 0,-1-1 1 0 0,1 1 0 0 0,0 0-1 0 0,0 0 1 0 0,0-1 0 0 0,3 2-1 0 0,5 2-1126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3.423"/>
    </inkml:context>
    <inkml:brush xml:id="br0">
      <inkml:brushProperty name="width" value="0.05" units="cm"/>
      <inkml:brushProperty name="height" value="0.05" units="cm"/>
      <inkml:brushProperty name="color" value="#E71224"/>
    </inkml:brush>
  </inkml:definitions>
  <inkml:trace contextRef="#ctx0" brushRef="#br0">447 24 13823 0 0,'0'0'1614'0'0,"-9"-7"1918"0"0,5 5-3006 0 0,-1 0 1 0 0,1-1 0 0 0,-1 1 0 0 0,0 1 0 0 0,0-1 0 0 0,0 1 0 0 0,0 0-1 0 0,0 0 1 0 0,0 0 0 0 0,0 1 0 0 0,-8 0 0 0 0,-5 0 76 0 0,0 2 1 0 0,-17 3 0 0 0,23-3-437 0 0,1 1 1 0 0,0 1-1 0 0,0 0 0 0 0,1 0 1 0 0,-1 1-1 0 0,1 0 1 0 0,0 1-1 0 0,0 0 0 0 0,0 1 1 0 0,1 0-1 0 0,-13 12 1 0 0,17-14-121 0 0,1 0 1 0 0,-1 0 0 0 0,1 0 0 0 0,0 0 0 0 0,0 0 0 0 0,1 1-1 0 0,0 0 1 0 0,0 0 0 0 0,0 0 0 0 0,0 0 0 0 0,1 0 0 0 0,0 1-1 0 0,1-1 1 0 0,-1 1 0 0 0,1-1 0 0 0,0 1 0 0 0,1-1 0 0 0,0 1 0 0 0,0 0-1 0 0,0-1 1 0 0,2 10 0 0 0,-1-12-47 0 0,0 0 0 0 0,1 0 0 0 0,-1 0 1 0 0,1 0-1 0 0,0 0 0 0 0,0 0 0 0 0,1-1 0 0 0,-1 1 0 0 0,1-1 0 0 0,-1 0 1 0 0,1 0-1 0 0,0 0 0 0 0,0 0 0 0 0,1 0 0 0 0,-1-1 0 0 0,0 1 0 0 0,1-1 1 0 0,0 0-1 0 0,0 0 0 0 0,-1 0 0 0 0,1 0 0 0 0,0-1 0 0 0,8 2 0 0 0,0 0-26 0 0,0-1 0 0 0,0 0 0 0 0,0-1 0 0 0,0-1 0 0 0,0 1 0 0 0,0-2 0 0 0,14-2 0 0 0,-11 1-195 0 0,1 0 0 0 0,0-2 1 0 0,30-10-1 0 0,-41 12 123 0 0,0-1 0 0 0,1 1 0 0 0,-1-1 0 0 0,0 0 0 0 0,-1-1 1 0 0,1 1-1 0 0,0-1 0 0 0,-1 0 0 0 0,0 0 0 0 0,0-1 0 0 0,0 1 0 0 0,-1-1 0 0 0,1 0 1 0 0,2-6-1 0 0,-1 1-13 0 0,0-1 0 0 0,-1 0-1 0 0,0 0 1 0 0,-1-1 0 0 0,0 1 0 0 0,1-17 0 0 0,-3 46 88 0 0,2-1 0 0 0,-1 0 0 0 0,11 31 0 0 0,-10-34 10 0 0,19 61 330 0 0,21 142 0 0 0,-39-186-198 0 0,3 32 267 0 0,-2 0-1 0 0,-4 87 1 0 0,-2-144-332 0 0,1 0 0 0 0,-1 1 1 0 0,-1-1-1 0 0,1 0 0 0 0,-1 0 0 0 0,0 0 0 0 0,0 0 0 0 0,-5 9 1 0 0,5-12-30 0 0,-1 0 1 0 0,1 0 0 0 0,0 0 0 0 0,-1-1 0 0 0,1 1-1 0 0,-1-1 1 0 0,0 1 0 0 0,0-1 0 0 0,0 0 0 0 0,0 0-1 0 0,0 0 1 0 0,-1 0 0 0 0,1-1 0 0 0,0 0-1 0 0,-1 1 1 0 0,-4 0 0 0 0,-6 1 0 0 0,0-1-1 0 0,-1-1 1 0 0,1 0 0 0 0,-1 0-1 0 0,1-2 1 0 0,0 0 0 0 0,-1 0-1 0 0,1-2 1 0 0,0 1 0 0 0,0-2-1 0 0,0 0 1 0 0,-17-8 0 0 0,6 2-83 0 0,1-2 1 0 0,0-1-1 0 0,1 0 0 0 0,0-2 1 0 0,-35-30-1 0 0,35 24-434 0 0,-37-41 0 0 0,53 53 13 0 0,-1 0 0 0 0,2-1 1 0 0,-1 0-1 0 0,1 0 1 0 0,1-1-1 0 0,0 0 1 0 0,-6-19-1 0 0,6 8-847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3.919"/>
    </inkml:context>
    <inkml:brush xml:id="br0">
      <inkml:brushProperty name="width" value="0.05" units="cm"/>
      <inkml:brushProperty name="height" value="0.05" units="cm"/>
      <inkml:brushProperty name="color" value="#E71224"/>
    </inkml:brush>
  </inkml:definitions>
  <inkml:trace contextRef="#ctx0" brushRef="#br0">294 12 10591 0 0,'0'0'819'0'0,"-1"1"-534"0"0,-9 7 871 0 0,0 0-1 0 0,-1 0 1 0 0,0-1-1 0 0,0-1 1 0 0,-16 8-1 0 0,9-5 704 0 0,-24 15 0 0 0,25-12-1139 0 0,0 1 0 0 0,1 1 1 0 0,1 0-1 0 0,-14 17 0 0 0,22-23-570 0 0,0 1 0 0 0,1 0 0 0 0,1 0 0 0 0,0 0 0 0 0,0 1-1 0 0,0 0 1 0 0,1 0 0 0 0,1 0 0 0 0,-5 19 0 0 0,7-19-108 0 0,0 1 1 0 0,0 0-1 0 0,1 0 1 0 0,0-1-1 0 0,0 1 1 0 0,2 0-1 0 0,-1 0 1 0 0,1-1-1 0 0,1 1 1 0 0,0-1-1 0 0,0 0 0 0 0,1 0 1 0 0,0 0-1 0 0,1 0 1 0 0,0-1-1 0 0,1 0 1 0 0,0 0-1 0 0,0 0 1 0 0,1-1-1 0 0,0 1 1 0 0,0-2-1 0 0,1 1 1 0 0,0-1-1 0 0,1 0 1 0 0,-1-1-1 0 0,1 0 1 0 0,19 10-1 0 0,-9-8-33 0 0,0-1-1 0 0,1 0 1 0 0,-1-1 0 0 0,1-1-1 0 0,0-1 1 0 0,1-1-1 0 0,-1 0 1 0 0,24-1 0 0 0,-5-3 6 0 0,-1-1 1 0 0,0-2-1 0 0,55-13 1 0 0,-74 13-13 0 0,1-2 0 0 0,-1 0 1 0 0,0-1-1 0 0,-1-1 0 0 0,1-1 0 0 0,-2 0 0 0 0,1-2 1 0 0,-2 0-1 0 0,24-20 0 0 0,-30 23-1 0 0,-1-1 0 0 0,-1 0 0 0 0,1 0 0 0 0,-2-1-1 0 0,1-1 1 0 0,-1 1 0 0 0,-1-1 0 0 0,0 0 0 0 0,0 0 0 0 0,-1-1 0 0 0,-1 0 0 0 0,0 0 0 0 0,-1 0-1 0 0,0 0 1 0 0,0 0 0 0 0,0-18 0 0 0,-3 23-2 0 0,0 0 0 0 0,0 0 1 0 0,-1 0-1 0 0,0 0 0 0 0,0 0 0 0 0,0 1 0 0 0,-1-1 0 0 0,0 0 1 0 0,-1 1-1 0 0,-4-11 0 0 0,2 9 0 0 0,0 0 1 0 0,0 0-1 0 0,-1 0 0 0 0,0 1 0 0 0,-1 0 1 0 0,-13-12-1 0 0,-4 2-4 0 0,-1 0-1 0 0,-1 2 1 0 0,-50-23 0 0 0,67 34 1 0 0,-9-4 99 0 0,0 0 0 0 0,-33-8 0 0 0,43 14-463 0 0,0 1 1 0 0,0 0-1 0 0,0 0 1 0 0,-8 1-1 0 0,12 0-496 0 0,0 0-1 0 0,0 1 0 0 0,1-1 0 0 0,-1 1 0 0 0,0 0 0 0 0,0 0 0 0 0,1 1 0 0 0,-1-1 0 0 0,-4 3 0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4.745"/>
    </inkml:context>
    <inkml:brush xml:id="br0">
      <inkml:brushProperty name="width" value="0.05" units="cm"/>
      <inkml:brushProperty name="height" value="0.05" units="cm"/>
      <inkml:brushProperty name="color" value="#E71224"/>
    </inkml:brush>
  </inkml:definitions>
  <inkml:trace contextRef="#ctx0" brushRef="#br0">357 37 1375 0 0,'0'0'66'0'0,"-1"-11"6023"0"0,1 10-5575 0 0,0 0 0 0 0,0 0 0 0 0,-1 0 0 0 0,1 0 0 0 0,-1 0 0 0 0,1 0 1 0 0,-1 0-1 0 0,1 0 0 0 0,-1 0 0 0 0,1 0 0 0 0,-1 0 0 0 0,0 1 0 0 0,1-1 0 0 0,-1 0 0 0 0,0 0 0 0 0,0 1 0 0 0,0-1 0 0 0,0 1 0 0 0,-1-2 0 0 0,-1 1-87 0 0,0 0-1 0 0,0 0 0 0 0,0 0 0 0 0,0 0 0 0 0,0 0 0 0 0,-6 0 0 0 0,-1 1-2 0 0,0 0-1 0 0,0 0 0 0 0,-15 3 0 0 0,2 1 248 0 0,6-2-425 0 0,0 1 1 0 0,0 0-1 0 0,1 2 1 0 0,-1 0-1 0 0,-15 7 0 0 0,29-10-192 0 0,3-2-54 0 0,-1 0 1 0 0,1 0-1 0 0,0 1 0 0 0,-1-1 1 0 0,1 0-1 0 0,0 0 0 0 0,-1 1 1 0 0,1-1-1 0 0,0 0 1 0 0,-1 1-1 0 0,1-1 0 0 0,0 0 1 0 0,-1 1-1 0 0,1-1 1 0 0,0 1-1 0 0,0-1 0 0 0,0 0 1 0 0,-1 1-1 0 0,1-1 0 0 0,0 1 1 0 0,0-1-1 0 0,0 1 1 0 0,0-1-1 0 0,0 0 0 0 0,0 1 1 0 0,0-1-1 0 0,0 1 1 0 0,0-1-1 0 0,0 1 0 0 0,0-1 1 0 0,0 1-1 0 0,1 1 1 0 0,-1-2-3 0 0,-1 1-1 0 0,1-1 1 0 0,0 1-1 0 0,0-1 1 0 0,0 1-1 0 0,0-1 1 0 0,0 1-1 0 0,0-1 1 0 0,0 1-1 0 0,0 0 1 0 0,0-1-1 0 0,1 1 1 0 0,-1-1-1 0 0,0 1 1 0 0,0-1-1 0 0,0 1 1 0 0,1-1-1 0 0,-1 1 1 0 0,0-1-1 0 0,0 1 1 0 0,1-1-1 0 0,-1 1 1 0 0,1-1-1 0 0,-1 0 1 0 0,0 1-1 0 0,1-1 1 0 0,-1 0-1 0 0,1 1 1 0 0,-1-1-1 0 0,1 0 1 0 0,0 1-1 0 0,1 0-16 0 0,11 7-142 0 0,0 0 0 0 0,1-1 0 0 0,0 0 0 0 0,1-1 0 0 0,18 5 0 0 0,31 14-590 0 0,-55-21 666 0 0,-1 0-1 0 0,1 1 0 0 0,-1 0 1 0 0,0 0-1 0 0,-1 1 1 0 0,1 0-1 0 0,10 12 1 0 0,-16-16 86 0 0,0 1 1 0 0,-1-1 0 0 0,1 0 0 0 0,-1 1 0 0 0,1-1 0 0 0,-1 1 0 0 0,0-1 0 0 0,0 1 0 0 0,0 0 0 0 0,0 0 0 0 0,-1-1 0 0 0,1 1 0 0 0,-1 0 0 0 0,1 0 0 0 0,-1 0-1 0 0,0-1 1 0 0,0 1 0 0 0,0 0 0 0 0,-1 0 0 0 0,1 0 0 0 0,-1 0 0 0 0,1-1 0 0 0,-1 1 0 0 0,0 0 0 0 0,0-1 0 0 0,0 1 0 0 0,-1 0 0 0 0,1-1 0 0 0,-3 4-1 0 0,1-1 35 0 0,-1-1 0 0 0,0 0 0 0 0,1 0 0 0 0,-1 0 0 0 0,0-1 0 0 0,-1 1 0 0 0,1-1 0 0 0,-1 0 0 0 0,1 0 0 0 0,-1-1 0 0 0,0 1 0 0 0,0-1 0 0 0,0 0 0 0 0,-1-1 0 0 0,1 1 0 0 0,0-1 0 0 0,-1 0 0 0 0,1 0 0 0 0,-10 0 0 0 0,-2-1 76 0 0,0 0 1 0 0,0-1-1 0 0,0-1 1 0 0,0-1 0 0 0,-17-5-1 0 0,-28-9-2013 0 0,42 10-726 0 0,-20-11-1 0 0,15 5-4472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5.114"/>
    </inkml:context>
    <inkml:brush xml:id="br0">
      <inkml:brushProperty name="width" value="0.05" units="cm"/>
      <inkml:brushProperty name="height" value="0.05" units="cm"/>
      <inkml:brushProperty name="color" value="#E71224"/>
    </inkml:brush>
  </inkml:definitions>
  <inkml:trace contextRef="#ctx0" brushRef="#br0">433 1 13103 0 0,'-11'1'350'0'0,"0"1"0"0"0,0 1 1 0 0,1 0-1 0 0,-1 0 0 0 0,1 1 0 0 0,-1 1 0 0 0,1-1 0 0 0,-11 9 0 0 0,5-3 594 0 0,0 1 0 0 0,0 1 0 0 0,-26 26 0 0 0,19-12-333 0 0,0 1 1 0 0,2 1-1 0 0,1 1 1 0 0,-17 34-1 0 0,15-22-158 0 0,3 2 0 0 0,-23 69 0 0 0,34-86-353 0 0,2 0 1 0 0,0 1-1 0 0,-2 38 0 0 0,7-52-69 0 0,1-1-1 0 0,0 1 1 0 0,1-1-1 0 0,0 1 0 0 0,1-1 1 0 0,0 0-1 0 0,1 1 0 0 0,1-1 1 0 0,7 18-1 0 0,-8-24-122 0 0,0-1 0 0 0,0 0 0 0 0,0 0 1 0 0,1 0-1 0 0,0 0 0 0 0,0-1 0 0 0,0 1 0 0 0,0-1 0 0 0,1 0 0 0 0,0 0 0 0 0,0-1 0 0 0,0 1 1 0 0,0-1-1 0 0,0 0 0 0 0,1 0 0 0 0,-1-1 0 0 0,10 3 0 0 0,-3-2-230 0 0,1 0 0 0 0,-1-1-1 0 0,1-1 1 0 0,0 0 0 0 0,-1-1 0 0 0,1 0-1 0 0,19-3 1 0 0,9-3-1542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5:15.492"/>
    </inkml:context>
    <inkml:brush xml:id="br0">
      <inkml:brushProperty name="width" value="0.05" units="cm"/>
      <inkml:brushProperty name="height" value="0.05" units="cm"/>
      <inkml:brushProperty name="color" value="#E71224"/>
    </inkml:brush>
  </inkml:definitions>
  <inkml:trace contextRef="#ctx0" brushRef="#br0">1 0 8287 0 0,'8'5'226'0'0,"1"1"-1"0"0,-2-1 1 0 0,1 1-1 0 0,12 13 1 0 0,6 4 1680 0 0,9 6 2434 0 0,48 53 1 0 0,-55-50-3120 0 0,-2 1 0 0 0,-1 1 0 0 0,37 68 0 0 0,-52-81-1107 0 0,-1 0 1 0 0,-1 1 0 0 0,-1 0-1 0 0,-1 0 1 0 0,-1 1-1 0 0,-1 0 1 0 0,-1-1 0 0 0,-1 1-1 0 0,-1 1 1 0 0,-1-1-1 0 0,-1 0 1 0 0,-1 0 0 0 0,-1 0-1 0 0,-1 0 1 0 0,-1-1-1 0 0,-1 1 1 0 0,-1-1-1 0 0,-13 28 1 0 0,2-20-432 0 0,-1 4-1931 0 0,18-31 1142 0 0,0 0 1 0 0,1 0 0 0 0,-1 0 0 0 0,1 0-1 0 0,-1 0 1 0 0,1 0 0 0 0,0 4-1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34.536"/>
    </inkml:context>
    <inkml:brush xml:id="br0">
      <inkml:brushProperty name="width" value="0.05" units="cm"/>
      <inkml:brushProperty name="height" value="0.05" units="cm"/>
      <inkml:brushProperty name="color" value="#E71224"/>
    </inkml:brush>
  </inkml:definitions>
  <inkml:trace contextRef="#ctx0" brushRef="#br0">93 23 455 0 0,'-24'-2'2711'0'0,"10"1"8274"0"0,13 1-10796 0 0,1 0 0 0 0,0 0 0 0 0,-1 0 0 0 0,1 0-1 0 0,-1 1 1 0 0,1-1 0 0 0,0 0 0 0 0,-1 0 0 0 0,1 1-1 0 0,0-1 1 0 0,0 0 0 0 0,-1 1 0 0 0,1-1 0 0 0,0 0-1 0 0,0 1 1 0 0,-1-1 0 0 0,1 0 0 0 0,0 1 0 0 0,0-1-1 0 0,0 1 1 0 0,0-1 0 0 0,-1 0 0 0 0,1 1 0 0 0,0-1 0 0 0,0 1-1 0 0,0-1 1 0 0,0 1 0 0 0,0-1 0 0 0,0 1 0 0 0,0 18-144 0 0,0-12 645 0 0,-15 140 2878 0 0,15-131-3425 0 0,0-1-1 0 0,1 0 0 0 0,0 1 1 0 0,1-1-1 0 0,1 0 1 0 0,0 0-1 0 0,2 0 0 0 0,-1 0 1 0 0,13 24-1 0 0,-16-37 698 0 0,-5-9-609 0 0,-4-4-203 0 0,1-1 0 0 0,0 0 0 0 0,1 0 0 0 0,0-1-1 0 0,-7-25 1 0 0,8 18 3 0 0,1 1-1 0 0,0-1 1 0 0,-1-30-1 0 0,5 24-30 0 0,8-52 0 0 0,-3 33 0 0 0,-3 37 0 0 0,3 2 0 0 0,3 2 0 0 0,1 5 0 0 0,-7 0 10 0 0,0 0 1 0 0,0 1-1 0 0,0-1 1 0 0,0 1-1 0 0,0-1 0 0 0,0 1 1 0 0,0-1-1 0 0,-1 1 0 0 0,1 0 1 0 0,-1 0-1 0 0,1 0 0 0 0,-1 0 1 0 0,0 0-1 0 0,0 0 0 0 0,2 4 1 0 0,10 36 216 0 0,4 52 326 0 0,-4-13-138 0 0,-7-54-375 0 0,1-1 0 0 0,1 0 0 0 0,1 0 0 0 0,1-1-1 0 0,24 42 1 0 0,-29-59-40 0 0,-5-7 88 0 0,11 13-695 0 0,-4-15-4707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36.001"/>
    </inkml:context>
    <inkml:brush xml:id="br0">
      <inkml:brushProperty name="width" value="0.05" units="cm"/>
      <inkml:brushProperty name="height" value="0.05" units="cm"/>
      <inkml:brushProperty name="color" value="#E71224"/>
    </inkml:brush>
  </inkml:definitions>
  <inkml:trace contextRef="#ctx0" brushRef="#br0">21 39 4607 0 0,'0'0'354'0'0,"-21"-20"12020"0"0,22 19-11622 0 0,1-1-600 0 0,0 0 1 0 0,1 1-1 0 0,-1-1 0 0 0,0 1 0 0 0,1-1 1 0 0,-1 1-1 0 0,1 0 0 0 0,-1 0 0 0 0,1 0 1 0 0,-1 0-1 0 0,1 1 0 0 0,0-1 0 0 0,0 0 1 0 0,-1 1-1 0 0,1 0 0 0 0,0 0 0 0 0,3 0 1 0 0,11 1 425 0 0,28 3 1 0 0,-30-2-301 0 0,61 7 517 0 0,220 21 826 0 0,-272-28-1534 0 0,99 6 335 0 0,159 30 0 0 0,-275-37-402 0 0,13 4 30 0 0,24 8 1 0 0,-42-12 569 0 0,-22 0-606 0 0,0 1 1 0 0,1 1-1 0 0,-28 8 1 0 0,-3 0-9 0 0,-118 30 29 0 0,37-7 5 0 0,-40 12 262 0 0,65-16 121 0 0,2 3 193 0 0,69-21-376 0 0,48-15-208 0 0,24-4 1 0 0,-8 2-34 0 0,92-17-395 0 0,193-12 0 0 0,-258 33 332 0 0,-50 3 63 0 0,-11 2-1 0 0,-9 2 17 0 0,-70 19 248 0 0,-1-4 0 0 0,-144 18 0 0 0,178-34-126 0 0,17 0 23 0 0,0-3 1 0 0,-43-1 0 0 0,77-1-161 0 0,0 0 0 0 0,0 0 1 0 0,1 0-1 0 0,-1 0 0 0 0,0-1 0 0 0,0 1 0 0 0,0 0 0 0 0,0 0 1 0 0,1 0-1 0 0,-1 0 0 0 0,0 0 0 0 0,0 0 0 0 0,0-1 1 0 0,0 1-1 0 0,0 0 0 0 0,1 0 0 0 0,-1 0 0 0 0,0 0 0 0 0,0-1 1 0 0,0 1-1 0 0,0 0 0 0 0,0 0 0 0 0,0 0 0 0 0,0-1 1 0 0,0 1-1 0 0,0 0 0 0 0,0 0 0 0 0,0 0 0 0 0,0-1 0 0 0,0 1 1 0 0,0 0-1 0 0,0 0 0 0 0,0 0 0 0 0,0-1 0 0 0,0 1 1 0 0,0 0-1 0 0,0 0 0 0 0,0 0 0 0 0,0-1 0 0 0,0 1 0 0 0,0 0 1 0 0,0 0-1 0 0,-1 0 0 0 0,1-1 0 0 0,0 1 0 0 0,0 0 0 0 0,0 0 1 0 0,0 0-1 0 0,0 0 0 0 0,-1 0 0 0 0,1-1 0 0 0,0 1 1 0 0,0 0-1 0 0,0 0 0 0 0,0 0 0 0 0,-1 0 0 0 0,1 0 0 0 0,0 0 1 0 0,0 0-1 0 0,0 0 0 0 0,-1 0 0 0 0,1 0 0 0 0,0 0 1 0 0,0 0-1 0 0,0 0 0 0 0,-1 0 0 0 0,9-5-37 0 0,-1 0 0 0 0,1 1-1 0 0,0 0 1 0 0,1 0 0 0 0,15-4 0 0 0,-4 1-20 0 0,66-25-209 0 0,204-82-636 0 0,-290 114 906 0 0,1 0-1 0 0,0 0 1 0 0,-1 0 0 0 0,1-1-1 0 0,-1 1 1 0 0,1 0 0 0 0,-1-1-1 0 0,1 1 1 0 0,-1 0 0 0 0,1-1-1 0 0,-1 1 1 0 0,1-1 0 0 0,-1 1-1 0 0,0-1 1 0 0,1 1-1 0 0,0-1 1 0 0,-4-5 45 0 0,-8 2 32 0 0,2 2-16 0 0,-1 0 1 0 0,1 1-1 0 0,-1 1 0 0 0,1-1 0 0 0,-1 1 1 0 0,-10 2-1 0 0,0-1 19 0 0,-88 4 142 0 0,38-1 179 0 0,-139-9-1 0 0,206 5-402 0 0,2 0 3 0 0,-1 0-1 0 0,1 0 0 0 0,-1 0 0 0 0,1 0 1 0 0,0 0-1 0 0,-1-1 0 0 0,1 1 0 0 0,0 0 1 0 0,-1-1-1 0 0,1 1 0 0 0,-2-2 0 0 0,3 2-3 0 0,0-1-1 0 0,0 1 0 0 0,0-1 1 0 0,0 1-1 0 0,0 0 0 0 0,0-1 0 0 0,0 1 1 0 0,0-1-1 0 0,0 1 0 0 0,0-1 1 0 0,0 1-1 0 0,0 0 0 0 0,0-1 1 0 0,0 1-1 0 0,1-1 0 0 0,-1 1 1 0 0,0 0-1 0 0,0-1 0 0 0,1 1 0 0 0,-1 0 1 0 0,0-1-1 0 0,0 1 0 0 0,1 0 1 0 0,-1 0-1 0 0,0-1 0 0 0,1 1 1 0 0,-1 0-1 0 0,0 0 0 0 0,1-1 0 0 0,-1 1 1 0 0,1 0-1 0 0,-1 0 0 0 0,0 0 1 0 0,1 0-1 0 0,-1 0 0 0 0,1-1 1 0 0,0 1-2 0 0,7-4-12 0 0,1 1 0 0 0,-1 0 0 0 0,1 0 0 0 0,-1 1-1 0 0,14-3 1 0 0,48-1-104 0 0,-52 4 101 0 0,206 2-212 0 0,-190 5 228 0 0,-33-5 0 0 0,-3 1 0 0 0,-9 2 0 0 0,-16 3 0 0 0,-161 19 29 0 0,70-11 81 0 0,64-6 10 0 0,54-7-121 0 0,0-1 0 0 0,0 0 0 0 0,0 0 0 0 0,0 0 1 0 0,0 0-1 0 0,0 0 0 0 0,1 0 0 0 0,-1 0 0 0 0,0 0 0 0 0,0 0 0 0 0,0 0 1 0 0,0 0-1 0 0,0 0 0 0 0,0 0 0 0 0,0 0 0 0 0,0 0 0 0 0,0 0 1 0 0,0 0-1 0 0,0 1 0 0 0,0-1 0 0 0,0 0 0 0 0,0 0 0 0 0,0 0 1 0 0,0 0-1 0 0,0 0 0 0 0,0 0 0 0 0,-1 0 0 0 0,1 0 0 0 0,0 0 0 0 0,0 0 1 0 0,0 0-1 0 0,0 0 0 0 0,0 0 0 0 0,0 0 0 0 0,0 0 0 0 0,0 0 1 0 0,0 0-1 0 0,0 0 0 0 0,0 0 0 0 0,0 0 0 0 0,0 0 0 0 0,0 0 1 0 0,0 1-1 0 0,0-1 0 0 0,0 0 0 0 0,0 0 0 0 0,0 0 0 0 0,0 0 0 0 0,0 0 1 0 0,-1 0-1 0 0,1 0 0 0 0,0 0 0 0 0,0 0 0 0 0,0 0 0 0 0,0 0 1 0 0,0 0-1 0 0,0 0 0 0 0,0 0 0 0 0,0 0 0 0 0,0-1 0 0 0,7 5-52 0 0,12 0-44 0 0,168 6-1339 0 0,-34-3 343 0 0,-141-6 759 0 0,0 1 1 0 0,0 0-1 0 0,20 7 0 0 0,-30-8-514 0 0,-2 0-205 0 0,1 6-39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09:27:37.344"/>
    </inkml:context>
    <inkml:brush xml:id="br0">
      <inkml:brushProperty name="width" value="0.05" units="cm"/>
      <inkml:brushProperty name="height" value="0.05" units="cm"/>
      <inkml:brushProperty name="color" value="#E71224"/>
    </inkml:brush>
  </inkml:definitions>
  <inkml:trace contextRef="#ctx0" brushRef="#br0">1 60 5527 0 0,'0'0'8090'0'0,"5"-7"-6860"0"0,0 4-1027 0 0,-1 0 0 0 0,0 0 0 0 0,1 1 0 0 0,-1-1 0 0 0,1 1 0 0 0,0 0 0 0 0,-1 0 0 0 0,8-1 0 0 0,42-7 846 0 0,-38 7-709 0 0,53-5 630 0 0,-1 2-1 0 0,1 3 1 0 0,0 4 0 0 0,130 17-1 0 0,-183-16-897 0 0,-8-1-38 0 0,0 0 1 0 0,0 0 0 0 0,0 1 0 0 0,0 0-1 0 0,-1 1 1 0 0,10 4 0 0 0,-15-7 402 0 0,-2 1-420 0 0,0 0 1 0 0,-1-1-1 0 0,1 1 0 0 0,0 0 0 0 0,-1-1 0 0 0,1 1 1 0 0,-1-1-1 0 0,1 1 0 0 0,-1-1 0 0 0,1 1 1 0 0,-1-1-1 0 0,1 1 0 0 0,-1-1 0 0 0,0 0 1 0 0,1 1-1 0 0,-1-1 0 0 0,1 0 0 0 0,-1 0 0 0 0,0 1 1 0 0,0-1-1 0 0,-14 5 181 0 0,-8-4-41 0 0,0 0 0 0 0,0-1 0 0 0,-33-5 0 0 0,-22 0-137 0 0,58 6-20 0 0,11-1 0 0 0,1 0 0 0 0,-1 0 0 0 0,-14-3 0 0 0,64-3 0 0 0,41 3-181 0 0,-25 1-6811 0 0,-23 0-611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0.551"/>
    </inkml:context>
    <inkml:brush xml:id="br0">
      <inkml:brushProperty name="width" value="0.05" units="cm"/>
      <inkml:brushProperty name="height" value="0.05" units="cm"/>
      <inkml:brushProperty name="color" value="#008C3A"/>
    </inkml:brush>
  </inkml:definitions>
  <inkml:trace contextRef="#ctx0" brushRef="#br0">1 0 10103 0 0,'0'0'6482'0'0,"0"2"-5284"0"0,8 208 6213 0 0,0 3-6449 0 0,-3 215 1225 0 0,-5-422-1878 0 0,1 17-1650 0 0,1-19-1815 0 0,2-12-2530 0 0,-1-5-2272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1.222"/>
    </inkml:context>
    <inkml:brush xml:id="br0">
      <inkml:brushProperty name="width" value="0.05" units="cm"/>
      <inkml:brushProperty name="height" value="0.05" units="cm"/>
      <inkml:brushProperty name="color" value="#008C3A"/>
    </inkml:brush>
  </inkml:definitions>
  <inkml:trace contextRef="#ctx0" brushRef="#br0">70 384 10855 0 0,'0'0'980'0'0,"-13"3"-609"0"0,11-2-87 0 0,1-1-1 0 0,0 0 1 0 0,-1 1-1 0 0,1-1 1 0 0,0 0-1 0 0,-1 0 1 0 0,1 0 0 0 0,0 0-1 0 0,-1 0 1 0 0,1 0-1 0 0,0 0 1 0 0,-1 0-1 0 0,1-1 1 0 0,0 1 0 0 0,-1 0-1 0 0,1-1 1 0 0,0 1-1 0 0,0-1 1 0 0,-2-1-1 0 0,2 1-113 0 0,0 1-1 0 0,0-1 1 0 0,0 0-1 0 0,1 0 0 0 0,-1 0 1 0 0,1 0-1 0 0,-1 0 0 0 0,1-1 1 0 0,-1 1-1 0 0,1 0 1 0 0,-1 0-1 0 0,1 0 0 0 0,0 0 1 0 0,0 0-1 0 0,0-1 0 0 0,-1 1 1 0 0,1-2-1 0 0,1-3 78 0 0,-1 1-1 0 0,1-1 1 0 0,0 1 0 0 0,1 0-1 0 0,-1-1 1 0 0,1 1 0 0 0,0 0-1 0 0,3-6 1 0 0,10-15-19 0 0,0 1 1 0 0,2 1-1 0 0,1 0 1 0 0,1 1-1 0 0,1 1 0 0 0,0 1 1 0 0,2 0-1 0 0,1 2 1 0 0,0 1-1 0 0,1 1 1 0 0,43-24-1 0 0,-58 37-136 0 0,1-1 0 0 0,-1 2 0 0 0,1-1 1 0 0,0 1-1 0 0,0 1 0 0 0,0 0 0 0 0,18-2 0 0 0,-24 4-56 0 0,0 0 0 0 0,0 0 0 0 0,0 0 1 0 0,0 1-1 0 0,0-1 0 0 0,0 1 0 0 0,0 0 0 0 0,0 0 0 0 0,0 1 0 0 0,-1-1 0 0 0,1 1 1 0 0,0 0-1 0 0,-1 0 0 0 0,1 0 0 0 0,-1 0 0 0 0,0 0 0 0 0,0 1 0 0 0,0 0 1 0 0,0-1-1 0 0,0 1 0 0 0,0 0 0 0 0,3 6 0 0 0,-2-1 3 0 0,0 0-1 0 0,-1 0 1 0 0,1 0 0 0 0,-2 0-1 0 0,1 1 1 0 0,-1-1 0 0 0,-1 1-1 0 0,1-1 1 0 0,-2 1 0 0 0,1 0-1 0 0,-1 0 1 0 0,-1 9-1 0 0,-2 15 97 0 0,-14 57 0 0 0,17-88-131 0 0,-8 30 49 0 0,-2-1 1 0 0,0 0-1 0 0,-3-1 1 0 0,-28 53-1 0 0,15-41-7 0 0,-1-1 0 0 0,-49 57 0 0 0,52-71-28 0 0,-1-1 0 0 0,-43 34 0 0 0,54-49-9 0 0,0-1 0 0 0,-1 0 1 0 0,0-1-1 0 0,-1-1 0 0 0,1-1 1 0 0,-2 0-1 0 0,-19 6 0 0 0,33-12-7 0 0,-1-1 0 0 0,1 1 0 0 0,-1 0 0 0 0,1-1-1 0 0,-6 0 1 0 0,9 0-2 0 0,-1 0 0 0 0,1 0-1 0 0,0 0 1 0 0,0 0 0 0 0,-1 0 0 0 0,1 0-1 0 0,0 0 1 0 0,0 0 0 0 0,-1 0 0 0 0,1 0 0 0 0,0 0-1 0 0,0 0 1 0 0,-1 0 0 0 0,1 0 0 0 0,0 0-1 0 0,0-1 1 0 0,-1 1 0 0 0,1 0 0 0 0,0 0-1 0 0,0 0 1 0 0,0 0 0 0 0,-1 0 0 0 0,1-1 0 0 0,0 1-1 0 0,0 0 1 0 0,0 0 0 0 0,0 0 0 0 0,0-1-1 0 0,-1 1 1 0 0,1 0 0 0 0,0 0 0 0 0,0 0-1 0 0,0-1 1 0 0,0 1 0 0 0,0 0 0 0 0,0 0 0 0 0,0-1-1 0 0,0 1 1 0 0,0 0 0 0 0,0 0 0 0 0,0-1-1 0 0,0 1 1 0 0,0 0 0 0 0,0 0 0 0 0,0-1-1 0 0,0 1 1 0 0,0 0 0 0 0,0 0 0 0 0,0-1 0 0 0,0 1-1 0 0,0 0 1 0 0,0 0 0 0 0,1-1 0 0 0,-1 1-1 0 0,0 0 1 0 0,6-8-40 0 0,-6 8 40 0 0,3-3-4 0 0,1 0-1 0 0,-1 1 1 0 0,1 0 0 0 0,0 0 0 0 0,-1 0-1 0 0,1 0 1 0 0,0 1 0 0 0,0-1 0 0 0,0 1-1 0 0,0 0 1 0 0,0 0 0 0 0,0 1 0 0 0,5-1-1 0 0,3 0 0 0 0,0 1-1 0 0,0 0 0 0 0,17 2 0 0 0,-9 2 5 0 0,0 0 1 0 0,-1 2-1 0 0,1 0 0 0 0,-1 1 1 0 0,0 1-1 0 0,-1 0 0 0 0,24 16 0 0 0,7 9 36 0 0,56 47 0 0 0,-80-59 154 0 0,54 32 0 0 0,-66-46-469 0 0,0-1-1 0 0,1 0 1 0 0,17 5-1 0 0,-21-8-625 0 0,-1-1 1 0 0,1 0-1 0 0,10 0 0 0 0,-6-3-7975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1.656"/>
    </inkml:context>
    <inkml:brush xml:id="br0">
      <inkml:brushProperty name="width" value="0.05" units="cm"/>
      <inkml:brushProperty name="height" value="0.05" units="cm"/>
      <inkml:brushProperty name="color" value="#008C3A"/>
    </inkml:brush>
  </inkml:definitions>
  <inkml:trace contextRef="#ctx0" brushRef="#br0">7 453 10591 0 0,'0'0'54'0'0,"0"0"0"0"0,-1 0-1 0 0,1 0 1 0 0,0 0 0 0 0,-1-1 0 0 0,1 1-1 0 0,0 0 1 0 0,-1 0 0 0 0,1-1-1 0 0,0 1 1 0 0,-1 0 0 0 0,1-1 0 0 0,0 1-1 0 0,0 0 1 0 0,-1-1 0 0 0,1 1-1 0 0,0 0 1 0 0,0-1 0 0 0,0 1 0 0 0,-1 0-1 0 0,1-1 1 0 0,0 1 0 0 0,0-1-1 0 0,0 1 1 0 0,0 0 0 0 0,0-1-1 0 0,0 1 1 0 0,0-1 0 0 0,0 1 0 0 0,0 0-1 0 0,0-1 1 0 0,0 1 0 0 0,0-1-1 0 0,0 1 1 0 0,1-1 0 0 0,12-10 3742 0 0,-7 6-2579 0 0,41-26 4375 0 0,26-13-2824 0 0,-49 29-2134 0 0,0 1-353 0 0,-1-1-1 0 0,38-33 1 0 0,-22 15-203 0 0,-20 17 7 0 0,23-23-1 0 0,-36 32-74 0 0,-1 1 0 0 0,0 0 0 0 0,0-1 0 0 0,-1 0 0 0 0,0 0 0 0 0,0-1 0 0 0,-1 1 0 0 0,4-9 0 0 0,-7 13-11 0 0,1 1 0 0 0,0-1 0 0 0,-1 0 0 0 0,1 0-1 0 0,-1 0 1 0 0,0 0 0 0 0,0 0 0 0 0,0 0 0 0 0,0 1 0 0 0,-1-1 0 0 0,1 0 0 0 0,-1 0 0 0 0,0 0-1 0 0,0 0 1 0 0,0 1 0 0 0,0-1 0 0 0,0 0 0 0 0,0 1 0 0 0,-1-1 0 0 0,1 1 0 0 0,-1 0-1 0 0,0-1 1 0 0,0 1 0 0 0,0 0 0 0 0,0 0 0 0 0,0 0 0 0 0,-3-2 0 0 0,1 1-6 0 0,-1 0 0 0 0,1 0 1 0 0,0 1-1 0 0,-1 0 1 0 0,1 0-1 0 0,-1 0 0 0 0,0 0 1 0 0,0 1-1 0 0,1 0 1 0 0,-1 0-1 0 0,0 0 0 0 0,0 1 1 0 0,0-1-1 0 0,-10 2 0 0 0,2 1 45 0 0,1 0 0 0 0,-1 1 0 0 0,1 0 0 0 0,0 1 0 0 0,0 1 0 0 0,0 0 0 0 0,0 1 0 0 0,1 0 0 0 0,0 0 0 0 0,0 1 0 0 0,1 1 0 0 0,0 0 0 0 0,0 0 0 0 0,1 1 0 0 0,0 0 0 0 0,0 1 0 0 0,1-1 0 0 0,1 2 0 0 0,-1-1 0 0 0,2 1-1 0 0,-1 0 1 0 0,2 1 0 0 0,-1 0 0 0 0,2-1 0 0 0,-1 2 0 0 0,2-1 0 0 0,0 0 0 0 0,0 1 0 0 0,-1 19 0 0 0,3-9 42 0 0,1 0 0 0 0,1 0 0 0 0,1 0 0 0 0,1 0-1 0 0,1 0 1 0 0,12 39 0 0 0,-12-51-72 0 0,0-1 0 0 0,0 0 0 0 0,1 0 0 0 0,0 0 0 0 0,1-1 1 0 0,0 0-1 0 0,1 0 0 0 0,0 0 0 0 0,0-1 0 0 0,1 0 0 0 0,0 0 0 0 0,0-1 0 0 0,1 0 0 0 0,0-1 0 0 0,0 0 0 0 0,12 7 0 0 0,-10-9-176 0 0,0 1 0 0 0,0-1-1 0 0,0-1 1 0 0,1 0 0 0 0,-1 0 0 0 0,1-2 0 0 0,0 1-1 0 0,20-1 1 0 0,-9-2-887 0 0,1-1-1 0 0,0-2 1 0 0,30-7-1 0 0,-10-1-816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2.099"/>
    </inkml:context>
    <inkml:brush xml:id="br0">
      <inkml:brushProperty name="width" value="0.05" units="cm"/>
      <inkml:brushProperty name="height" value="0.05" units="cm"/>
      <inkml:brushProperty name="color" value="#008C3A"/>
    </inkml:brush>
  </inkml:definitions>
  <inkml:trace contextRef="#ctx0" brushRef="#br0">479 136 11519 0 0,'0'-6'502'0'0,"0"-1"0"0"0,-1 1 0 0 0,1-1-1 0 0,-2 1 1 0 0,1 0 0 0 0,-4-13 0 0 0,3 15-16 0 0,0 0 1 0 0,0 1 0 0 0,0-1-1 0 0,-1 0 1 0 0,1 1-1 0 0,-1 0 1 0 0,0-1 0 0 0,0 1-1 0 0,0 0 1 0 0,0 0 0 0 0,-6-3-1 0 0,2 1-72 0 0,0 1 0 0 0,0 0 0 0 0,-1 0 1 0 0,1 1-1 0 0,-1 0 0 0 0,0 0 0 0 0,0 1 0 0 0,0 0 0 0 0,0 1 0 0 0,0-1 0 0 0,0 1 0 0 0,-10 1 0 0 0,6 0-152 0 0,0 1 1 0 0,1 1-1 0 0,-1 0 0 0 0,1 0 0 0 0,0 1 1 0 0,0 1-1 0 0,0 0 0 0 0,-11 6 0 0 0,6-2-126 0 0,0 1 0 0 0,1 1 0 0 0,0 0 0 0 0,1 1-1 0 0,0 0 1 0 0,1 2 0 0 0,0-1 0 0 0,1 1 0 0 0,1 1 0 0 0,0 0 0 0 0,-11 19-1 0 0,16-22-73 0 0,1 0-1 0 0,0 1 1 0 0,0-1-1 0 0,1 1 1 0 0,1 0-1 0 0,0 0 1 0 0,1 1-1 0 0,0-1 1 0 0,1 0-1 0 0,0 1 1 0 0,1-1-1 0 0,1 17 1 0 0,0-22-33 0 0,0 0 0 0 0,0-1-1 0 0,1 1 1 0 0,0-1 0 0 0,0 0 0 0 0,0 0 0 0 0,1 0 0 0 0,0 0 0 0 0,0 0 0 0 0,0 0 0 0 0,1-1 0 0 0,0 1 0 0 0,0-1 0 0 0,0 0 0 0 0,1 0 0 0 0,0-1 0 0 0,0 1-1 0 0,0-1 1 0 0,0 0 0 0 0,0-1 0 0 0,1 1 0 0 0,0-1 0 0 0,0 0 0 0 0,10 3 0 0 0,-9-4-71 0 0,0 0 0 0 0,1 0 0 0 0,-1-1 0 0 0,1-1 0 0 0,-1 1 0 0 0,1-1 0 0 0,-1 0 0 0 0,1-1 0 0 0,-1 0 0 0 0,0 0 0 0 0,1-1 0 0 0,-1 1 0 0 0,0-2 0 0 0,0 1 0 0 0,0-1 0 0 0,0 0 0 0 0,0 0 0 0 0,10-8 0 0 0,-1 1-92 0 0,-1-2 0 0 0,-1 1 0 0 0,0-2 0 0 0,0 0 0 0 0,-2 0 0 0 0,17-23 0 0 0,-17 19-36 0 0,0-1-1 0 0,-2 0 1 0 0,0-1 0 0 0,-1 0-1 0 0,8-25 1 0 0,-4 0-271 0 0,11-60 0 0 0,-23 93 453 0 0,-3 30 214 0 0,0 4 2 0 0,0 0-1 0 0,2 28 0 0 0,2-37-180 0 0,0 1 0 0 0,1-1-1 0 0,0 0 1 0 0,1 0 0 0 0,1 0 0 0 0,0 0-1 0 0,1-1 1 0 0,9 16 0 0 0,-12-22-95 0 0,2-1 0 0 0,-1 0 0 0 0,1 0 0 0 0,-1 0 0 0 0,2-1 0 0 0,-1 0 0 0 0,1 0 0 0 0,-1 0-1 0 0,1 0 1 0 0,1-1 0 0 0,-1 0 0 0 0,0-1 0 0 0,1 1 0 0 0,0-1 0 0 0,0 0 0 0 0,0-1 0 0 0,13 3 0 0 0,-7-3-487 0 0,0 0-1 0 0,1-1 1 0 0,-1-1-1 0 0,0-1 1 0 0,1 1-1 0 0,-1-2 1 0 0,13-3-1 0 0,4-2-1264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2.487"/>
    </inkml:context>
    <inkml:brush xml:id="br0">
      <inkml:brushProperty name="width" value="0.05" units="cm"/>
      <inkml:brushProperty name="height" value="0.05" units="cm"/>
      <inkml:brushProperty name="color" value="#008C3A"/>
    </inkml:brush>
  </inkml:definitions>
  <inkml:trace contextRef="#ctx0" brushRef="#br0">240 61 21279 0 0,'0'0'488'0'0,"1"-3"67"0"0,0 2-506 0 0,0 0-1 0 0,-1 0 1 0 0,0 0 0 0 0,1 0 0 0 0,-1 0 0 0 0,1 0-1 0 0,-1 0 1 0 0,0 0 0 0 0,0-1 0 0 0,0 1 0 0 0,0 0-1 0 0,0 0 1 0 0,0 0 0 0 0,0 0 0 0 0,0 0 0 0 0,0 0-1 0 0,0 0 1 0 0,0-1 0 0 0,-1 1 0 0 0,1 0 0 0 0,-1-1 0 0 0,0 0-24 0 0,0 0 1 0 0,0 1 0 0 0,-1-1-1 0 0,1 0 1 0 0,0 1 0 0 0,-1-1-1 0 0,1 1 1 0 0,-1-1 0 0 0,0 1-1 0 0,1 0 1 0 0,-1 0 0 0 0,0 0-1 0 0,-2-2 1 0 0,0 2 166 0 0,0-1-1 0 0,0 0 1 0 0,0 1-1 0 0,0 0 1 0 0,0 0-1 0 0,0 0 1 0 0,0 0-1 0 0,0 1 1 0 0,0-1-1 0 0,0 1 1 0 0,0 0-1 0 0,0 0 1 0 0,0 1-1 0 0,-1-1 1 0 0,1 1-1 0 0,0 0 0 0 0,0 0 1 0 0,0 0-1 0 0,1 1 1 0 0,-1-1-1 0 0,0 1 1 0 0,0 0-1 0 0,1 0 1 0 0,-1 0-1 0 0,1 1 1 0 0,0-1-1 0 0,0 1 1 0 0,-4 3-1 0 0,-4 5-95 0 0,1 1 0 0 0,0 0 0 0 0,1 0 0 0 0,1 1 0 0 0,0 0 0 0 0,0 1 0 0 0,1 0 0 0 0,1 0 0 0 0,0 0 0 0 0,1 1 0 0 0,1 0 0 0 0,0 0 0 0 0,1 0 0 0 0,1 0 0 0 0,0 0 0 0 0,1 1 0 0 0,0-1 0 0 0,2 1 0 0 0,0-1 0 0 0,0 0 0 0 0,8 30 0 0 0,-6-31-89 0 0,2-1 0 0 0,-1 1 0 0 0,1-1 0 0 0,1 0 0 0 0,1 0 0 0 0,0-1 0 0 0,0 0 0 0 0,11 13 0 0 0,-14-19-43 0 0,1-1 1 0 0,-1-1-1 0 0,1 1 0 0 0,0 0 0 0 0,0-1 0 0 0,1 0 0 0 0,-1-1 1 0 0,1 1-1 0 0,0-1 0 0 0,0 0 0 0 0,0 0 0 0 0,0-1 1 0 0,0 1-1 0 0,1-1 0 0 0,-1-1 0 0 0,1 0 0 0 0,-1 1 1 0 0,1-2-1 0 0,10 1 0 0 0,-7-2-478 0 0,0 0-1 0 0,-1 0 1 0 0,1-1 0 0 0,0-1-1 0 0,0 0 1 0 0,-1 0 0 0 0,0 0-1 0 0,0-1 1 0 0,0-1 0 0 0,0 0-1 0 0,0 0 1 0 0,14-12-1 0 0,-2-2-1942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2.844"/>
    </inkml:context>
    <inkml:brush xml:id="br0">
      <inkml:brushProperty name="width" value="0.05" units="cm"/>
      <inkml:brushProperty name="height" value="0.05" units="cm"/>
      <inkml:brushProperty name="color" value="#008C3A"/>
    </inkml:brush>
  </inkml:definitions>
  <inkml:trace contextRef="#ctx0" brushRef="#br0">1 1 17359 0 0,'0'0'2014'0'0,"1"4"-488"0"0,15 143 2649 0 0,6 78-2549 0 0,3 254-132 0 0,-20-427-1848 0 0,12 50 0 0 0,-7-44-770 0 0,-5-18-2023 0 0,-3-26 1339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3.254"/>
    </inkml:context>
    <inkml:brush xml:id="br0">
      <inkml:brushProperty name="width" value="0.05" units="cm"/>
      <inkml:brushProperty name="height" value="0.05" units="cm"/>
      <inkml:brushProperty name="color" value="#008C3A"/>
    </inkml:brush>
  </inkml:definitions>
  <inkml:trace contextRef="#ctx0" brushRef="#br0">1 620 19375 0 0,'1'-1'439'0'0,"4"-5"-125"0"0,0 1 0 0 0,0 0-1 0 0,0 0 1 0 0,12-7 0 0 0,-4 2-212 0 0,1 0 145 0 0,0 1 0 0 0,1 0 0 0 0,0 1 0 0 0,0 1 0 0 0,0 0 0 0 0,1 1 0 0 0,0 1 0 0 0,0 0 0 0 0,22-3 0 0 0,-24 6 11 0 0,0 0 0 0 0,1 1 0 0 0,-1 1 0 0 0,0 0 0 0 0,1 1 1 0 0,-1 0-1 0 0,0 2 0 0 0,0-1 0 0 0,0 2 0 0 0,0-1 0 0 0,16 8 0 0 0,-23-7-213 0 0,-1-1 0 0 0,1 1 0 0 0,-1 0 0 0 0,0 0 0 0 0,-1 1-1 0 0,1 0 1 0 0,-1 0 0 0 0,0 0 0 0 0,0 1 0 0 0,-1 0-1 0 0,1-1 1 0 0,-1 2 0 0 0,-1-1 0 0 0,1 0 0 0 0,-1 1 0 0 0,0 0-1 0 0,0-1 1 0 0,-1 1 0 0 0,3 13 0 0 0,0 9 165 0 0,-1 0 0 0 0,-2 0 0 0 0,-1 48 0 0 0,-1-51-56 0 0,-1 24 8 0 0,0-22-28 0 0,0 0-1 0 0,3 0 1 0 0,5 38-1 0 0,-4-56-133 0 0,-3-10-2 0 0,0 0-1 0 0,0 1 1 0 0,0-1-1 0 0,0 0 1 0 0,0 0-1 0 0,0 1 1 0 0,0-1-1 0 0,0 0 0 0 0,1 0 1 0 0,-1 1-1 0 0,0-1 1 0 0,0 0-1 0 0,0 0 1 0 0,1 1-1 0 0,-1-1 1 0 0,0 0-1 0 0,0 0 1 0 0,1 0-1 0 0,-1 1 1 0 0,0-1-1 0 0,0 0 1 0 0,1 0-1 0 0,-1 0 1 0 0,1 0-1 0 0,0 0-43 0 0,0-1-1 0 0,0 1 1 0 0,0-1-1 0 0,1 0 0 0 0,-1 1 1 0 0,0-1-1 0 0,0 0 0 0 0,0 0 1 0 0,0 0-1 0 0,-1 0 1 0 0,1 0-1 0 0,0 0 0 0 0,0 0 1 0 0,0 0-1 0 0,-1 0 0 0 0,1 0 1 0 0,-1-1-1 0 0,1 1 1 0 0,0-2-1 0 0,11-28-7459 0 0,-12 30 6787 0 0,7-19-8069 0 0</inkml:trace>
  <inkml:trace contextRef="#ctx0" brushRef="#br0" timeOffset="1">382 7 23263 0 0,'0'0'2528'0'0,"9"-2"-2528"0"0,1-1 320 0 0,0 1 24 0 0,0 2 0 0 0,1 0 0 0 0,1 0-184 0 0,-1 2-40 0 0,1 1-8 0 0,1 2-7440 0 0,-1 2-1496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3.920"/>
    </inkml:context>
    <inkml:brush xml:id="br0">
      <inkml:brushProperty name="width" value="0.05" units="cm"/>
      <inkml:brushProperty name="height" value="0.05" units="cm"/>
      <inkml:brushProperty name="color" value="#008C3A"/>
    </inkml:brush>
  </inkml:definitions>
  <inkml:trace contextRef="#ctx0" brushRef="#br0">0 268 13391 0 0,'0'0'1210'0'0,"2"1"-996"0"0,15 14 1991 0 0,-1 1-1 0 0,-1 0 1 0 0,21 28-1 0 0,33 61 1850 0 0,-48-71-3418 0 0,89 121 1528 0 0,-106-150-2037 0 0,0 0 0 0 0,0 0 0 0 0,0 0 0 0 0,1-1 0 0 0,0 0 0 0 0,0 0 0 0 0,10 5 0 0 0,-14-8-109 0 0,0-1 0 0 0,1 1 0 0 0,-1-1 0 0 0,0 0 0 0 0,0 0 0 0 0,0 0 0 0 0,1 0 0 0 0,-1 0 0 0 0,0 0 0 0 0,0 0-1 0 0,1 0 1 0 0,-1 0 0 0 0,0 0 0 0 0,0-1 0 0 0,1 1 0 0 0,-1 0 0 0 0,0-1 0 0 0,0 1 0 0 0,0-1 0 0 0,0 0 0 0 0,2-1 0 0 0,18-16 139 0 0,-17 12-130 0 0,0 1 1 0 0,0-1-1 0 0,-1 0 1 0 0,0 0-1 0 0,0 0 1 0 0,0-1-1 0 0,-1 1 1 0 0,0-1-1 0 0,0 0 1 0 0,1-9-1 0 0,0-10 65 0 0,0-37 1 0 0,-3 45-36 0 0,1-52 7 0 0,4-71 40 0 0,0 86-253 0 0,4 0-1 0 0,15-57 1 0 0,-22 105-232 0 0,0 1 1 0 0,0-1-1 0 0,1 1 1 0 0,0 0-1 0 0,1 0 1 0 0,4-8-1 0 0,-7 14 267 0 0,-1 0 1 0 0,0 0-1 0 0,0-1 1 0 0,1 1-1 0 0,-1 0 0 0 0,0 0 1 0 0,0 0-1 0 0,1-1 1 0 0,-1 1-1 0 0,0 0 0 0 0,1 0 1 0 0,-1 0-1 0 0,0 0 1 0 0,1 0-1 0 0,-1 0 0 0 0,0 0 1 0 0,1 0-1 0 0,-1-1 1 0 0,0 1-1 0 0,1 0 0 0 0,-1 0 1 0 0,0 1-1 0 0,1-1 1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4.282"/>
    </inkml:context>
    <inkml:brush xml:id="br0">
      <inkml:brushProperty name="width" value="0.05" units="cm"/>
      <inkml:brushProperty name="height" value="0.05" units="cm"/>
      <inkml:brushProperty name="color" value="#008C3A"/>
    </inkml:brush>
  </inkml:definitions>
  <inkml:trace contextRef="#ctx0" brushRef="#br0">0 1 4607 0 0,'0'0'208'0'0,"2"1"-9"0"0,13 11 472 0 0,-12-9 1096 0 0,-1 0 0 0 0,1-1 0 0 0,-1 1 0 0 0,0 0 0 0 0,1 1 1 0 0,2 5-1 0 0,-3-3-213 0 0,1 0 1 0 0,-1 0-1 0 0,2 9 1 0 0,-1 3 157 0 0,0 35 0 0 0,-3-44-1394 0 0,1 44 472 0 0,2 42 100 0 0,-2-67-679 0 0,-2-18-119 0 0,1-1 1 0 0,3 20-1 0 0,10-47-1213 0 0,-12 14 721 0 0,0-1 0 0 0,0 1 0 0 0,0-1 0 0 0,0 1 1 0 0,-1-1-1 0 0,0 1 0 0 0,0-8 0 0 0,-1-7-1672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4.663"/>
    </inkml:context>
    <inkml:brush xml:id="br0">
      <inkml:brushProperty name="width" value="0.05" units="cm"/>
      <inkml:brushProperty name="height" value="0.05" units="cm"/>
      <inkml:brushProperty name="color" value="#008C3A"/>
    </inkml:brush>
  </inkml:definitions>
  <inkml:trace contextRef="#ctx0" brushRef="#br0">7 555 4607 0 0,'-1'-3'25'0'0,"0"0"0"0"0,0 0 0 0 0,0 0 0 0 0,0 0 0 0 0,1 0 0 0 0,-1 0 0 0 0,1 0 0 0 0,0 0-1 0 0,0-1 1 0 0,0 1 0 0 0,0 0 0 0 0,0 0 0 0 0,1 0 0 0 0,-1 0 0 0 0,1 0 0 0 0,0 0 0 0 0,2-5-1 0 0,4-13 2868 0 0,6-12 10203 0 0,-6 19-8637 0 0,7 5-5080 0 0,-12 8-753 0 0</inkml:trace>
  <inkml:trace contextRef="#ctx0" brushRef="#br0" timeOffset="1">418 8 5983 0 0,'0'0'542'0'0,"1"0"-446"0"0,6-1 869 0 0,5-2 6279 0 0,-1 1-1090 0 0,-5 1-6203 0 0,-4 1 277 0 0,0 0 0 0 0,-1 1 0 0 0,1-1 0 0 0,-1 1 0 0 0,1-1 0 0 0,-1 1 0 0 0,1 0 0 0 0,-1 0 0 0 0,1 0 0 0 0,-1 0 0 0 0,1 0 0 0 0,-1 0 0 0 0,0 0 0 0 0,0 0 0 0 0,2 3 0 0 0,-2-3 75 0 0,4 4-68 0 0,-1 0 1 0 0,-1 0 0 0 0,1 1-1 0 0,-1-1 1 0 0,0 1-1 0 0,0 0 1 0 0,-1-1 0 0 0,1 1-1 0 0,2 12 1 0 0,0 6 164 0 0,3 29 0 0 0,-6-41-276 0 0,16 337 1139 0 0,-10-96-1021 0 0,5-125-399 0 0,56 253 1 0 0,-49-312-800 0 0,-12-43-1416 0 0,0 1-4068 0 0,-1-3-2007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5.189"/>
    </inkml:context>
    <inkml:brush xml:id="br0">
      <inkml:brushProperty name="width" value="0.05" units="cm"/>
      <inkml:brushProperty name="height" value="0.05" units="cm"/>
      <inkml:brushProperty name="color" value="#008C3A"/>
    </inkml:brush>
  </inkml:definitions>
  <inkml:trace contextRef="#ctx0" brushRef="#br0">46 14 2759 0 0,'1'2'883'0'0,"16"36"13754"0"0,-3 3-7916 0 0,-11-27-6100 0 0,1 0 0 0 0,1-1 0 0 0,0 0 0 0 0,1 0 0 0 0,14 21 0 0 0,-14-25-473 0 0,0-1 0 0 0,1 0 0 0 0,0 0 1 0 0,1-1-1 0 0,0 0 0 0 0,11 8 0 0 0,-16-13-132 0 0,0 0 0 0 0,1 0-1 0 0,-1 0 1 0 0,1-1 0 0 0,-1 1-1 0 0,1-1 1 0 0,-1 0 0 0 0,1 0-1 0 0,0 0 1 0 0,0-1 0 0 0,-1 1-1 0 0,1-1 1 0 0,0 0 0 0 0,0 0-1 0 0,0 0 1 0 0,0 0 0 0 0,-1-1-1 0 0,1 0 1 0 0,0 0 0 0 0,5-2-1 0 0,0 0-15 0 0,0-2 0 0 0,-1 1 0 0 0,0-1 0 0 0,0 0 0 0 0,0-1 0 0 0,-1 0 0 0 0,1 0 0 0 0,-1 0 0 0 0,-1-1 0 0 0,1 0 0 0 0,-1-1 0 0 0,5-7-1 0 0,5-12-121 0 0,-2 1-1 0 0,17-41 0 0 0,-13 26-98 0 0,-4 18 58 0 0,-14 23 160 0 0,1 0 1 0 0,-1 0-1 0 0,1 0 0 0 0,-1 0 1 0 0,0 0-1 0 0,1 0 0 0 0,-1 0 0 0 0,1 0 1 0 0,-1 0-1 0 0,0 0 0 0 0,1 0 1 0 0,-1 1-1 0 0,1-1 0 0 0,-1 0 1 0 0,0 0-1 0 0,1 0 0 0 0,-1 1 0 0 0,0-1 1 0 0,1 0-1 0 0,-1 1 0 0 0,0-1 1 0 0,0 0-1 0 0,1 1 0 0 0,7 7 8 0 0,0 5 13 0 0,0-1 1 0 0,-1 1-1 0 0,0 1 0 0 0,-1-1 0 0 0,-1 1 0 0 0,6 23 1 0 0,2 0 10 0 0,7 26 96 0 0,-3 1-1 0 0,-3 0 0 0 0,-3 1 0 0 0,6 107 1 0 0,-16-151-32 0 0,-2-1 0 0 0,0 0 0 0 0,-1 1 0 0 0,-1-1 0 0 0,0 0 0 0 0,-2 0 0 0 0,-11 31 0 0 0,11-41-28 0 0,1 0 0 0 0,-2 0 0 0 0,1 0 1 0 0,-1-1-1 0 0,-1 0 0 0 0,-12 14 0 0 0,14-17-31 0 0,-1-1 0 0 0,-1 0 0 0 0,1 0 1 0 0,-1 0-1 0 0,0-1 0 0 0,0 1 0 0 0,0-2 0 0 0,0 1 0 0 0,-16 4 0 0 0,17-7-32 0 0,-1 1 0 0 0,1-2 1 0 0,-1 1-1 0 0,1-1 0 0 0,-1 0 0 0 0,0 0 1 0 0,1-1-1 0 0,-1 0 0 0 0,1 0 0 0 0,-9-3 1 0 0,-8-3-57 0 0,-32-14 0 0 0,13 3-375 0 0,-166-80-4062 0 0,160 70 2262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5.564"/>
    </inkml:context>
    <inkml:brush xml:id="br0">
      <inkml:brushProperty name="width" value="0.05" units="cm"/>
      <inkml:brushProperty name="height" value="0.05" units="cm"/>
      <inkml:brushProperty name="color" value="#008C3A"/>
    </inkml:brush>
  </inkml:definitions>
  <inkml:trace contextRef="#ctx0" brushRef="#br0">0 288 19351 0 0,'12'-25'1720'0'0,"-3"14"-1376"0"0,9-4-280 0 0,7-3-64 0 0,5-2 0 0 0,2-1 0 0 0,5-2 0 0 0,5 0 64 0 0,2 0 128 0 0,6 0 16 0 0,6 0 8 0 0,4 0 0 0 0,4 2-376 0 0,4 3-80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7.363"/>
    </inkml:context>
    <inkml:brush xml:id="br0">
      <inkml:brushProperty name="width" value="0.05" units="cm"/>
      <inkml:brushProperty name="height" value="0.05" units="cm"/>
      <inkml:brushProperty name="color" value="#008C3A"/>
    </inkml:brush>
  </inkml:definitions>
  <inkml:trace contextRef="#ctx0" brushRef="#br0">1 15 2303 0 0,'2'-8'3410'0'0,"-2"8"-3191"0"0,0-1-1 0 0,0 1 1 0 0,1 0 0 0 0,-1-1 0 0 0,0 1 0 0 0,0 0 0 0 0,0-1-1 0 0,1 1 1 0 0,-1 0 0 0 0,0 0 0 0 0,0-1 0 0 0,1 1-1 0 0,-1 0 1 0 0,0 0 0 0 0,0-1 0 0 0,1 1 0 0 0,-1 0 0 0 0,0 0-1 0 0,1 0 1 0 0,-1-1 0 0 0,0 1 0 0 0,1 0 0 0 0,-1 0 0 0 0,1 0-1 0 0,-1 0 1 0 0,0 0 0 0 0,1 0 0 0 0,-1 0 0 0 0,0 0-1 0 0,1 0 1 0 0,-1 0 0 0 0,1 0 0 0 0,-1 0 0 0 0,0 0 0 0 0,1 0-1 0 0,-1 0 1 0 0,0 0 0 0 0,1 0 0 0 0,-1 1 0 0 0,1-1 0 0 0,9 17 2934 0 0,-9-16-3272 0 0,2 8 678 0 0,0-1 1 0 0,0 1-1 0 0,-1 0 0 0 0,0 0 0 0 0,2 16 0 0 0,-2 48 1297 0 0,-2-61-1570 0 0,-2 76 1223 0 0,0-30-500 0 0,10 99 0 0 0,-2-127-929 0 0,-6-30-83 0 0,0 1-1 0 0,0-1 1 0 0,1 1 0 0 0,-1-1-1 0 0,0 1 1 0 0,0-1 0 0 0,0 0-1 0 0,0 1 1 0 0,1-1 0 0 0,-1 1-1 0 0,0-1 1 0 0,0 1 0 0 0,1-1-1 0 0,-1 0 1 0 0,0 1-1 0 0,1-1 1 0 0,-1 0 0 0 0,0 1-1 0 0,1-1 1 0 0,-1 0 0 0 0,0 1-1 0 0,1-1 1 0 0,-1 0 0 0 0,1 0-1 0 0,-1 0 1 0 0,1 1 0 0 0,-1-1-1 0 0,1 0 1 0 0,-1 0 0 0 0,0 0-1 0 0,1 0 1 0 0,-1 0-1 0 0,1 0 1 0 0,-1 0 0 0 0,1 0-1 0 0,-1 0 1 0 0,1 0 0 0 0,-1 0-1 0 0,1 0 1 0 0,-1 0 0 0 0,1 0-1 0 0,-1 0 1 0 0,1 0 0 0 0,-1-1-1 0 0,1 1 1 0 0,-1 0 0 0 0,0 0-1 0 0,1-1 1 0 0,-1 1 0 0 0,1 0-1 0 0,-1-1 1 0 0,0 1-1 0 0,1 0 1 0 0,-1-1 0 0 0,0 1-1 0 0,1 0 1 0 0,-1-1 0 0 0,0 0-1 0 0,1 1-6 0 0,3-5-634 0 0,1-1 0 0 0,-1 0-1 0 0,0 0 1 0 0,-1 0 0 0 0,1 0-1 0 0,-1-1 1 0 0,0 1 0 0 0,3-13 0 0 0,2-5-7110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7.725"/>
    </inkml:context>
    <inkml:brush xml:id="br0">
      <inkml:brushProperty name="width" value="0.05" units="cm"/>
      <inkml:brushProperty name="height" value="0.05" units="cm"/>
      <inkml:brushProperty name="color" value="#008C3A"/>
    </inkml:brush>
  </inkml:definitions>
  <inkml:trace contextRef="#ctx0" brushRef="#br0">0 122 15607 0 0,'18'46'1478'0'0,"-11"-29"-1149"0"0,-1 0-1 0 0,-1 0 1 0 0,5 24-1 0 0,-5-11 1472 0 0,-1-12-618 0 0,-1 0 0 0 0,-1 1 0 0 0,-1 0 0 0 0,-1 22-1 0 0,0-39-758 0 0,0 2 170 0 0,0 0 178 0 0,3-11-435 0 0,11-31-309 0 0,1 0-1 0 0,32-56 1 0 0,-14 33-72 0 0,-8 16-49 0 0,41-60 1 0 0,-64 103 93 0 0,0 0 1 0 0,-1 0-1 0 0,1 0 0 0 0,0 0 0 0 0,0 0 1 0 0,0 0-1 0 0,1 1 0 0 0,-1-1 0 0 0,0 1 1 0 0,1-1-1 0 0,-1 1 0 0 0,0 0 1 0 0,1 0-1 0 0,0 0 0 0 0,-1 0 0 0 0,1 1 1 0 0,-1-1-1 0 0,1 1 0 0 0,0-1 0 0 0,0 1 1 0 0,-1 0-1 0 0,5 0 0 0 0,-4 1 15 0 0,0-1 0 0 0,0 1 0 0 0,1 0-1 0 0,-1 0 1 0 0,0 0 0 0 0,0 1 0 0 0,0-1 0 0 0,0 1 0 0 0,-1 0 0 0 0,1-1-1 0 0,0 1 1 0 0,0 0 0 0 0,-1 1 0 0 0,0-1 0 0 0,1 0 0 0 0,-1 1-1 0 0,0-1 1 0 0,2 4 0 0 0,3 5 50 0 0,-1 1-1 0 0,0 0 1 0 0,0-1 0 0 0,5 20-1 0 0,9 50 381 0 0,-10-38-357 0 0,-8-33-514 0 0,0-1 1 0 0,1-1-1 0 0,0 1 0 0 0,1 0 1 0 0,9 15-1 0 0,-11-21 230 0 0,0 0 0 0 0,0 0 0 0 0,0-1 1 0 0,1 1-1 0 0,0 0 0 0 0,-1-1 0 0 0,1 1 0 0 0,0-1 0 0 0,0 0 0 0 0,0 0 0 0 0,1 0 0 0 0,-1 0 1 0 0,0-1-1 0 0,1 1 0 0 0,-1-1 0 0 0,1 0 0 0 0,5 1 0 0 0,6-1-1764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8.476"/>
    </inkml:context>
    <inkml:brush xml:id="br0">
      <inkml:brushProperty name="width" value="0.05" units="cm"/>
      <inkml:brushProperty name="height" value="0.05" units="cm"/>
      <inkml:brushProperty name="color" value="#008C3A"/>
    </inkml:brush>
  </inkml:definitions>
  <inkml:trace contextRef="#ctx0" brushRef="#br0">227 75 13823 0 0,'3'-15'1471'0'0,"-3"12"-1278"0"0,0 0 0 0 0,0-1 1 0 0,-1 1-1 0 0,1 0 0 0 0,-1-1 0 0 0,0 1 1 0 0,0 0-1 0 0,0 0 0 0 0,0-1 0 0 0,-1 1 1 0 0,1 0-1 0 0,-3-4 0 0 0,3 6-32 0 0,1 0 0 0 0,-1 0 0 0 0,0 1 1 0 0,1-1-1 0 0,-1 0 0 0 0,0 0 0 0 0,0 0 0 0 0,1 1 0 0 0,-1-1 0 0 0,0 0 0 0 0,0 1 0 0 0,0-1 0 0 0,0 1 1 0 0,0-1-1 0 0,0 1 0 0 0,0-1 0 0 0,0 1 0 0 0,0 0 0 0 0,0-1 0 0 0,0 1 0 0 0,-1 0 0 0 0,1 0 1 0 0,0 0-1 0 0,0 0 0 0 0,0 0 0 0 0,0 0 0 0 0,0 0 0 0 0,0 0 0 0 0,0 0 0 0 0,0 1 0 0 0,0-1 0 0 0,-1 0 1 0 0,1 1-1 0 0,0-1 0 0 0,0 1 0 0 0,0-1 0 0 0,1 1 0 0 0,-1-1 0 0 0,0 1 0 0 0,0 0 0 0 0,-1 1 0 0 0,-16 15 620 0 0,1 0-1 0 0,1 1 0 0 0,-20 30 1 0 0,24-32-500 0 0,1-1-28 0 0,0 2 0 0 0,1-1 0 0 0,1 1 0 0 0,-11 29 0 0 0,16-38-207 0 0,2 0 0 0 0,-1 0 0 0 0,1 0 1 0 0,1 0-1 0 0,-1 1 0 0 0,1-1 0 0 0,1 0 1 0 0,0 1-1 0 0,0-1 0 0 0,0 0 0 0 0,1 1 1 0 0,0-1-1 0 0,3 10 0 0 0,-3-14-43 0 0,1 0 1 0 0,0-1-1 0 0,-1 1 1 0 0,1 0-1 0 0,0 0 1 0 0,1-1-1 0 0,-1 1 1 0 0,1-1-1 0 0,-1 0 1 0 0,1 0-1 0 0,0 0 1 0 0,0 0-1 0 0,1 0 0 0 0,-1-1 1 0 0,6 4-1 0 0,-4-4-7 0 0,0 1-1 0 0,0-1 0 0 0,1-1 0 0 0,-1 1 1 0 0,1-1-1 0 0,0 1 0 0 0,-1-2 0 0 0,1 1 1 0 0,0-1-1 0 0,6 0 0 0 0,3-1-154 0 0,-1-1 1 0 0,0 0-1 0 0,0-1 1 0 0,-1 0-1 0 0,1-2 1 0 0,-1 1-1 0 0,0-2 1 0 0,18-9-1 0 0,77-53-1613 0 0,-19 12 432 0 0,-81 52 1300 0 0,0 0 0 0 0,0 0 0 0 0,0 1 0 0 0,1 0-1 0 0,10-2 1 0 0,-15 4 85 0 0,0 0 0 0 0,-1 0 0 0 0,1 1 0 0 0,0 0 0 0 0,0 0-1 0 0,0 0 1 0 0,-1 0 0 0 0,1 0 0 0 0,0 1 0 0 0,-1 0 0 0 0,1-1 0 0 0,0 1-1 0 0,-1 1 1 0 0,6 2 0 0 0,-5-1 58 0 0,0 0 1 0 0,0 1-1 0 0,0 0 0 0 0,-1 0 0 0 0,0 0 0 0 0,0 0 0 0 0,0 0 1 0 0,0 1-1 0 0,-1-1 0 0 0,1 1 0 0 0,2 8 0 0 0,0-1 132 0 0,-4-9-187 0 0,3 4 79 0 0,-1 0-1 0 0,1 1 1 0 0,-2 0-1 0 0,1-1 1 0 0,-1 1 0 0 0,0 0-1 0 0,-1 0 1 0 0,0 0-1 0 0,0 0 1 0 0,-1 11-1 0 0,0-17-120 0 0,0 0-1 0 0,0 0 0 0 0,-1 0 0 0 0,1 0 0 0 0,-1 0 0 0 0,1 0 0 0 0,-1 0 0 0 0,0 0 0 0 0,0-1 1 0 0,0 1-1 0 0,0 0 0 0 0,0 0 0 0 0,0-1 0 0 0,0 1 0 0 0,-1 0 0 0 0,1-1 0 0 0,0 0 1 0 0,-1 1-1 0 0,1-1 0 0 0,-1 0 0 0 0,0 1 0 0 0,0-1 0 0 0,1 0 0 0 0,-1 0 0 0 0,0-1 1 0 0,0 1-1 0 0,0 0 0 0 0,0 0 0 0 0,-2 0 0 0 0,2-1-16 0 0,0 0 0 0 0,0 1 0 0 0,0-1 0 0 0,0 0 0 0 0,0 0-1 0 0,0 0 1 0 0,0 0 0 0 0,1 0 0 0 0,-1 0 0 0 0,0-1 0 0 0,0 1 0 0 0,0-1 0 0 0,0 1 0 0 0,0-1 0 0 0,0 0 0 0 0,1 0-1 0 0,-1 1 1 0 0,0-1 0 0 0,1-1 0 0 0,-1 1 0 0 0,1 0 0 0 0,-1 0 0 0 0,1 0 0 0 0,-1-1 0 0 0,1 1 0 0 0,0-1 0 0 0,0 1-1 0 0,-1-1 1 0 0,1 0 0 0 0,1 1 0 0 0,-2-3 0 0 0,-2-6-98 0 0,1 0 0 0 0,0 0-1 0 0,1 0 1 0 0,0-1 0 0 0,1 1-1 0 0,0-1 1 0 0,1 1 0 0 0,0-1 0 0 0,0 1-1 0 0,3-17 1 0 0,1 9-36 0 0,0 0 0 0 0,1 0 0 0 0,0 0 0 0 0,2 1 0 0 0,9-19 0 0 0,-14 32 137 0 0,1-1-1 0 0,-1 1 1 0 0,1 0-1 0 0,0 0 0 0 0,1 0 1 0 0,-1 0-1 0 0,1 1 1 0 0,-1 0-1 0 0,1-1 1 0 0,9-4-1 0 0,-6 4 31 0 0,1 0 0 0 0,0 0 0 0 0,0 1 0 0 0,0 0 1 0 0,16-3-1 0 0,-2 3 112 0 0,-1 1 0 0 0,1 0 1 0 0,0 2-1 0 0,25 2 1 0 0,119 21 207 0 0,-144-19-331 0 0,-13-3-27 0 0,-1 0 0 0 0,1-1 0 0 0,-1 0-1 0 0,1 0 1 0 0,-1-1 0 0 0,1 0 0 0 0,-1-1 0 0 0,0 0-1 0 0,0 0 1 0 0,1 0 0 0 0,-2-1 0 0 0,1-1 0 0 0,0 1-1 0 0,-1-1 1 0 0,1-1 0 0 0,-1 1 0 0 0,0-1 0 0 0,0 0-1 0 0,-1-1 1 0 0,12-12 0 0 0,-17 16 12 0 0,0 1 1 0 0,0-1-1 0 0,0 0 0 0 0,0 0 0 0 0,0 0 1 0 0,-1 1-1 0 0,1-1 0 0 0,0 0 1 0 0,-1 0-1 0 0,0 0 0 0 0,1 0 0 0 0,-1-1 1 0 0,0 1-1 0 0,0 0 0 0 0,0 0 1 0 0,0 0-1 0 0,-1 0 0 0 0,1 0 0 0 0,0 0 1 0 0,-2-2-1 0 0,2 3 9 0 0,0 0 0 0 0,-1 0 0 0 0,1 0-1 0 0,0 0 1 0 0,-1 0 0 0 0,0 0 0 0 0,1 0 0 0 0,-1 0 0 0 0,0 0 0 0 0,1 0 0 0 0,-1 0 0 0 0,0 0-1 0 0,0 0 1 0 0,0 1 0 0 0,1-1 0 0 0,-1 0 0 0 0,0 1 0 0 0,0-1 0 0 0,0 1 0 0 0,0-1 0 0 0,0 1-1 0 0,-1-1 1 0 0,1 1 0 0 0,0 0 0 0 0,0-1 0 0 0,0 1 0 0 0,0 0 0 0 0,0 0 0 0 0,0 0 0 0 0,0 0-1 0 0,-1 0 1 0 0,1 0 0 0 0,0 0 0 0 0,0 0 0 0 0,0 1 0 0 0,-2-1 0 0 0,-1 2 44 0 0,-1 0 0 0 0,1 0 0 0 0,-1 1 1 0 0,1-1-1 0 0,0 1 0 0 0,0 0 0 0 0,0 0 1 0 0,0 0-1 0 0,1 1 0 0 0,-6 6 0 0 0,0 0 188 0 0,1 1-1 0 0,-11 20 0 0 0,14-23-179 0 0,1 0-1 0 0,0 1 1 0 0,1-1-1 0 0,0 1 1 0 0,0 0-1 0 0,1 0 1 0 0,1 0-1 0 0,-1 0 1 0 0,1 0-1 0 0,1 1 1 0 0,-1-1-1 0 0,2 0 1 0 0,-1 0-1 0 0,3 10 1 0 0,-2-12-80 0 0,1 1 1 0 0,0-1-1 0 0,1 0 1 0 0,-1 0-1 0 0,1 0 1 0 0,1-1-1 0 0,-1 1 1 0 0,1-1-1 0 0,1 0 1 0 0,-1 0-1 0 0,1 0 1 0 0,0 0-1 0 0,0-1 1 0 0,0 0 0 0 0,1 0-1 0 0,0 0 1 0 0,11 6-1 0 0,-5-4-605 0 0,1 0 1 0 0,0-1-1 0 0,0-1 0 0 0,1 0 1 0 0,-1-1-1 0 0,1 0 0 0 0,23 2 1 0 0,-9-4-1192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8.906"/>
    </inkml:context>
    <inkml:brush xml:id="br0">
      <inkml:brushProperty name="width" value="0.05" units="cm"/>
      <inkml:brushProperty name="height" value="0.05" units="cm"/>
      <inkml:brushProperty name="color" value="#008C3A"/>
    </inkml:brush>
  </inkml:definitions>
  <inkml:trace contextRef="#ctx0" brushRef="#br0">259 151 1839 0 0,'1'-10'46'0'0,"0"0"-1"0"0,0 0 0 0 0,4-11 0 0 0,3-23 7286 0 0,-8 40-6303 0 0,1 1-1 0 0,-1-1 1 0 0,-1 0 0 0 0,1 1 0 0 0,0-1 0 0 0,-1 0 0 0 0,0 1 0 0 0,0-1 0 0 0,-2-5 0 0 0,2 8-871 0 0,0 0 0 0 0,1 0-1 0 0,-1 0 1 0 0,0 0 0 0 0,0 1 0 0 0,0-1 0 0 0,0 0 0 0 0,0 0-1 0 0,0 0 1 0 0,0 1 0 0 0,0-1 0 0 0,0 0 0 0 0,-1 1 0 0 0,1-1 0 0 0,0 1-1 0 0,0 0 1 0 0,0-1 0 0 0,-1 1 0 0 0,1 0 0 0 0,0 0 0 0 0,-1 0-1 0 0,1 0 1 0 0,0 0 0 0 0,0 0 0 0 0,-3 0 0 0 0,-1 1 119 0 0,0-1 0 0 0,0 1 0 0 0,1 0 0 0 0,-1 0 0 0 0,-6 3 0 0 0,-7 4 188 0 0,1 0 0 0 0,0 1-1 0 0,0 1 1 0 0,1 1-1 0 0,0 0 1 0 0,-17 17 0 0 0,26-22-366 0 0,1 0 1 0 0,0 0-1 0 0,1 1 0 0 0,-1 0 1 0 0,1 0-1 0 0,1 0 1 0 0,-1 0-1 0 0,1 1 1 0 0,1-1-1 0 0,-1 1 0 0 0,1 0 1 0 0,1 0-1 0 0,-1 1 1 0 0,1-1-1 0 0,1 0 1 0 0,-2 15-1 0 0,3-19-94 0 0,0 0 0 0 0,1 0 0 0 0,-1 0 0 0 0,1 0 0 0 0,-1 0 1 0 0,1 0-1 0 0,1-1 0 0 0,-1 1 0 0 0,0 0 0 0 0,1 0 0 0 0,0-1 0 0 0,0 1 0 0 0,0-1 0 0 0,0 1 0 0 0,0-1 0 0 0,1 0 0 0 0,0 0 1 0 0,-1 0-1 0 0,1 0 0 0 0,0-1 0 0 0,0 1 0 0 0,1-1 0 0 0,-1 1 0 0 0,1-1 0 0 0,-1 0 0 0 0,1-1 0 0 0,-1 1 0 0 0,1-1 0 0 0,0 1 1 0 0,0-1-1 0 0,4 1 0 0 0,-1-1-67 0 0,0 0 1 0 0,0 0-1 0 0,0-1 1 0 0,0 0-1 0 0,0 0 1 0 0,0 0 0 0 0,0-1-1 0 0,0 0 1 0 0,-1-1-1 0 0,1 1 1 0 0,0-1-1 0 0,-1-1 1 0 0,1 1-1 0 0,-1-1 1 0 0,0 0 0 0 0,0-1-1 0 0,9-5 1 0 0,-6 1-156 0 0,-1 1 0 0 0,0-1 0 0 0,-1-1 0 0 0,0 1-1 0 0,0-1 1 0 0,0-1 0 0 0,9-19 0 0 0,-3 0-393 0 0,15-46-1 0 0,-21 42 509 0 0,-7 31 646 0 0,3 7-364 0 0,0-1-1 0 0,0 1 1 0 0,0 0 0 0 0,-1 0 0 0 0,0 0-1 0 0,2 6 1 0 0,-1-3-36 0 0,3 6 33 0 0,0 1 0 0 0,1-2 0 0 0,1 1-1 0 0,0-1 1 0 0,1 0 0 0 0,18 21 0 0 0,-21-28-276 0 0,1 1 0 0 0,0-1 1 0 0,0-1-1 0 0,0 0 0 0 0,1 0 1 0 0,0 0-1 0 0,0-1 0 0 0,0 0 1 0 0,0 0-1 0 0,1-1 0 0 0,-1-1 1 0 0,19 5-1 0 0,-3-4-2315 0 0,1-3-6894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9.280"/>
    </inkml:context>
    <inkml:brush xml:id="br0">
      <inkml:brushProperty name="width" value="0.05" units="cm"/>
      <inkml:brushProperty name="height" value="0.05" units="cm"/>
      <inkml:brushProperty name="color" value="#008C3A"/>
    </inkml:brush>
  </inkml:definitions>
  <inkml:trace contextRef="#ctx0" brushRef="#br0">376 97 9671 0 0,'-1'-5'203'0'0,"-1"0"0"0"0,1 1 0 0 0,-1-1 0 0 0,0 0 0 0 0,0 1 0 0 0,0-1 0 0 0,-1 1 0 0 0,0 0 0 0 0,1 0 0 0 0,-2 0 0 0 0,1 0 0 0 0,0 0 0 0 0,-1 1 0 0 0,1 0 0 0 0,-1-1-1 0 0,0 1 1 0 0,0 0 0 0 0,-7-2 0 0 0,5 2 1323 0 0,0 0 0 0 0,0 0 0 0 0,-1 1-1 0 0,1 0 1 0 0,-12-1 0 0 0,9 1-588 0 0,-1 2 0 0 0,1-1 0 0 0,-16 2 0 0 0,12 1-570 0 0,-1 0 1 0 0,1 1 0 0 0,0 0-1 0 0,1 1 1 0 0,-25 11 0 0 0,29-10-308 0 0,-1 0 1 0 0,2 0 0 0 0,-1 0 0 0 0,0 1-1 0 0,1 1 1 0 0,0-1 0 0 0,1 1 0 0 0,-12 14-1 0 0,14-15-32 0 0,0-1-1 0 0,1 1 0 0 0,-1 0 0 0 0,1 0 0 0 0,1 0 0 0 0,-1 1 0 0 0,1-1 0 0 0,0 1 1 0 0,0-1-1 0 0,1 1 0 0 0,-1 0 0 0 0,1 13 0 0 0,1-15-28 0 0,1-1 0 0 0,0 1 1 0 0,0-1-1 0 0,0 0 0 0 0,1 1 0 0 0,-1-1 0 0 0,1 0 0 0 0,0 0 1 0 0,0 0-1 0 0,1 0 0 0 0,-1 0 0 0 0,1 0 0 0 0,0-1 0 0 0,0 1 1 0 0,0-1-1 0 0,7 6 0 0 0,5 2-2 0 0,0 1 0 0 0,30 15 0 0 0,-18-12-7 0 0,-2 1-55 0 0,116 77-396 0 0,-133-87 438 0 0,0 1-1 0 0,0 0 1 0 0,-1 0 0 0 0,0 1-1 0 0,-1 0 1 0 0,1 0 0 0 0,-2 0-1 0 0,1 1 1 0 0,-1 0-1 0 0,0 0 1 0 0,-1 0 0 0 0,4 14-1 0 0,-6-17 38 0 0,0 1-1 0 0,-1-1 0 0 0,0 0 0 0 0,0 1 1 0 0,-1-1-1 0 0,0 1 0 0 0,0-1 0 0 0,0 1 0 0 0,-1-1 1 0 0,0 1-1 0 0,0-1 0 0 0,-1 0 0 0 0,0 0 1 0 0,0 1-1 0 0,0-1 0 0 0,-1 0 0 0 0,0-1 0 0 0,0 1 1 0 0,0 0-1 0 0,-7 7 0 0 0,5-7 62 0 0,-1 1 0 0 0,0-1 0 0 0,0 0 0 0 0,-1-1 0 0 0,0 1 0 0 0,0-1 0 0 0,0-1 0 0 0,-1 1 0 0 0,-14 6 0 0 0,17-9-70 0 0,0-1 0 0 0,0 1-1 0 0,0-1 1 0 0,0 0 0 0 0,-1 0 0 0 0,1 0 0 0 0,0-1-1 0 0,0 0 1 0 0,-1 0 0 0 0,1 0 0 0 0,0 0-1 0 0,0-1 1 0 0,0 0 0 0 0,-1 0 0 0 0,1-1 0 0 0,0 1-1 0 0,-6-4 1 0 0,7 3-461 0 0,0 0 0 0 0,0 0 0 0 0,0-1 0 0 0,0 0 0 0 0,0 0 0 0 0,1 0 0 0 0,-1 0 0 0 0,1 0 0 0 0,-3-5-1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5:59.767"/>
    </inkml:context>
    <inkml:brush xml:id="br0">
      <inkml:brushProperty name="width" value="0.05" units="cm"/>
      <inkml:brushProperty name="height" value="0.05" units="cm"/>
      <inkml:brushProperty name="color" value="#008C3A"/>
    </inkml:brush>
  </inkml:definitions>
  <inkml:trace contextRef="#ctx0" brushRef="#br0">1 282 15663 0 0,'1'-1'1207'0'0,"3"-3"-1118"0"0,1 1-1 0 0,-1 0 1 0 0,1-1 0 0 0,0 2 0 0 0,0-1-1 0 0,0 0 1 0 0,9-2 0 0 0,-1-1 350 0 0,121-55 3421 0 0,-71 32-2183 0 0,43-24 484 0 0,-89 43-1929 0 0,-1 0 1 0 0,0-2-1 0 0,-1 1 1 0 0,16-16-1 0 0,-29 25-202 0 0,-1 0-1 0 0,1 1 1 0 0,-1-1-1 0 0,1 0 1 0 0,-1 0 0 0 0,0 0-1 0 0,0 0 1 0 0,0 0-1 0 0,2-5 1 0 0,-3 7-21 0 0,0-1-1 0 0,0 1 0 0 0,0 0 1 0 0,0-1-1 0 0,0 1 1 0 0,0 0-1 0 0,0-1 1 0 0,0 1-1 0 0,0 0 0 0 0,0-1 1 0 0,-1 1-1 0 0,1 0 1 0 0,0-1-1 0 0,0 1 1 0 0,0 0-1 0 0,0-1 1 0 0,-1 1-1 0 0,1 0 0 0 0,0 0 1 0 0,0-1-1 0 0,-1 1 1 0 0,1 0-1 0 0,0 0 1 0 0,0-1-1 0 0,-1 1 1 0 0,1 0-1 0 0,0 0 0 0 0,-1 0 1 0 0,1 0-1 0 0,0 0 1 0 0,-1-1-1 0 0,1 1 1 0 0,0 0-1 0 0,-1 0 0 0 0,0 0 1 0 0,-11-2 192 0 0,6 3-107 0 0,-1 1-1 0 0,0-1 0 0 0,1 1 1 0 0,-1 0-1 0 0,1 1 0 0 0,0-1 1 0 0,-8 6-1 0 0,-40 26 311 0 0,36-22-293 0 0,1 2 1 0 0,0 0-1 0 0,0 2 1 0 0,2-1-1 0 0,0 2 1 0 0,-15 21-1 0 0,24-30-70 0 0,1 0-1 0 0,0 0 1 0 0,0 1 0 0 0,1 0 0 0 0,1 0-1 0 0,-1 0 1 0 0,1 0 0 0 0,1 0-1 0 0,-1 1 1 0 0,2-1 0 0 0,-1 1-1 0 0,1 0 1 0 0,1-1 0 0 0,0 1 0 0 0,0 0-1 0 0,3 14 1 0 0,-1-13-38 0 0,1-1-1 0 0,0 1 1 0 0,0-1 0 0 0,1 0-1 0 0,1 0 1 0 0,0 0 0 0 0,0-1-1 0 0,0 1 1 0 0,2-1 0 0 0,-1-1-1 0 0,12 13 1 0 0,-13-16-1 0 0,1 0-1 0 0,-1-1 1 0 0,1 1 0 0 0,0-2-1 0 0,0 1 1 0 0,0 0 0 0 0,0-1 0 0 0,1 0-1 0 0,-1-1 1 0 0,1 0 0 0 0,0 0-1 0 0,0 0 1 0 0,0-1 0 0 0,0 0-1 0 0,0 0 1 0 0,0 0 0 0 0,0-1-1 0 0,12-1 1 0 0,-9-1-21 0 0,0 0 1 0 0,1 0-1 0 0,-2-1 1 0 0,1 0-1 0 0,0-1 0 0 0,-1 0 1 0 0,1-1-1 0 0,-1 0 0 0 0,13-9 1 0 0,6-8-144 0 0,38-36 1 0 0,-17 13 53 0 0,-40 37 79 0 0,145-115-651 0 0,-131 107 624 0 0,0 1 0 0 0,1 1-1 0 0,1 2 1 0 0,0 0-1 0 0,29-9 1 0 0,-48 19 60 0 0,0 1 1 0 0,0-1-1 0 0,0 1 1 0 0,1 0-1 0 0,-1 1 0 0 0,0 0 1 0 0,1 0-1 0 0,-1 0 1 0 0,0 1-1 0 0,12 2 0 0 0,-13-2 21 0 0,0 1 0 0 0,0 0 0 0 0,-1 0 0 0 0,1 0 0 0 0,-1 0 0 0 0,0 1-1 0 0,0 0 1 0 0,0 0 0 0 0,0 0 0 0 0,0 0 0 0 0,0 1 0 0 0,-1-1 0 0 0,0 1 0 0 0,4 5-1 0 0,1 3 60 0 0,-1 0-1 0 0,0 1 0 0 0,-1 0 0 0 0,-1 0 0 0 0,0 1 0 0 0,0-1 1 0 0,-2 1-1 0 0,1 0 0 0 0,-2 0 0 0 0,0 0 0 0 0,-1 1 0 0 0,0-1 1 0 0,-1 0-1 0 0,0 1 0 0 0,-2-1 0 0 0,-2 15 0 0 0,1-12-19 0 0,-1-1-1 0 0,-1 0 1 0 0,0 0 0 0 0,-1 0-1 0 0,0-1 1 0 0,-2 0-1 0 0,1 0 1 0 0,-2-1-1 0 0,0 0 1 0 0,-1 0 0 0 0,0-1-1 0 0,-1 0 1 0 0,-20 17-1 0 0,26-26-28 0 0,-1 0 1 0 0,0 0-1 0 0,0 0 0 0 0,0-1 0 0 0,0 0 0 0 0,0 0 0 0 0,0-1 0 0 0,-1 0 0 0 0,0 0 1 0 0,1 0-1 0 0,-1-1 0 0 0,0 0 0 0 0,0 0 0 0 0,1-1 0 0 0,-11 0 0 0 0,5-1-622 0 0,0 0-1 0 0,-23-6 1 0 0,18 2-3564 0 0,-22-9 0 0 0,8 0-5280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0.218"/>
    </inkml:context>
    <inkml:brush xml:id="br0">
      <inkml:brushProperty name="width" value="0.05" units="cm"/>
      <inkml:brushProperty name="height" value="0.05" units="cm"/>
      <inkml:brushProperty name="color" value="#008C3A"/>
    </inkml:brush>
  </inkml:definitions>
  <inkml:trace contextRef="#ctx0" brushRef="#br0">1 9 23495 0 0,'0'0'2552'0'0,"8"-5"-2552"0"0,2 3-1656 0 0,0 1 1032 0 0,-1 1-112 0 0,5 0-32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1.088"/>
    </inkml:context>
    <inkml:brush xml:id="br0">
      <inkml:brushProperty name="width" value="0.05" units="cm"/>
      <inkml:brushProperty name="height" value="0.05" units="cm"/>
      <inkml:brushProperty name="color" value="#008C3A"/>
    </inkml:brush>
  </inkml:definitions>
  <inkml:trace contextRef="#ctx0" brushRef="#br0">2 61 7367 0 0,'0'-1'568'0'0,"-1"-2"-66"0"0,12-1 3240 0 0,10 0-852 0 0,35-3-1 0 0,-12 3-2202 0 0,307-25 2855 0 0,0 21-1877 0 0,-319 8-1522 0 0,921 3 2247 0 0,-664 0-1896 0 0,1922 48 1666 0 0,256 163-1496 0 0,-1729-126-664 0 0,-636-78-140 0 0,185-6 0 0 0,-197-15-1409 0 0,-53 3-86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2.078"/>
    </inkml:context>
    <inkml:brush xml:id="br0">
      <inkml:brushProperty name="width" value="0.05" units="cm"/>
      <inkml:brushProperty name="height" value="0.05" units="cm"/>
      <inkml:brushProperty name="color" value="#008C3A"/>
    </inkml:brush>
  </inkml:definitions>
  <inkml:trace contextRef="#ctx0" brushRef="#br0">274 1 4143 0 0,'1'2'3107'0'0,"3"2"-1756"0"0,-1 1-1 0 0,1-1 1 0 0,0 0 0 0 0,5 4-1 0 0,22 12 2074 0 0,38 13-1333 0 0,-50-24-1475 0 0,361 139 3365 0 0,-123-52-3029 0 0,-68-24-420 0 0,171 74 396 0 0,-351-142-891 0 0,29 17 153 0 0,-36-19-155 0 0,0-1 0 0 0,0 0 0 0 0,0 1 0 0 0,0-1 0 0 0,0 1 0 0 0,-1 0 0 0 0,1 0 0 0 0,-1 0 0 0 0,1 0 0 0 0,-1 0 0 0 0,1 0 0 0 0,-1 0 0 0 0,0 0 0 0 0,1 3 0 0 0,-2-5-17 0 0,0 1 0 0 0,0 0 0 0 0,0 0 0 0 0,0 0 0 0 0,0 0 0 0 0,0 0 0 0 0,0-1 0 0 0,-1 1 0 0 0,1 0 0 0 0,0 0 0 0 0,0 0 0 0 0,-1-1 0 0 0,1 1 0 0 0,0 0 0 0 0,-1 0 0 0 0,1-1-1 0 0,-1 1 1 0 0,1 0 0 0 0,-1 0 0 0 0,1-1 0 0 0,-1 1 0 0 0,0-1 0 0 0,1 1 0 0 0,-1-1 0 0 0,0 1 0 0 0,1-1 0 0 0,-2 1 0 0 0,-23 12 344 0 0,20-12-307 0 0,-126 42 654 0 0,20-9-386 0 0,47-10-152 0 0,-5 3-8 0 0,-115 27-1 0 0,-236 34 163 0 0,148-25-25 0 0,-18 3 300 0 0,289-66-597 0 0,-7 2 46 0 0,-1-1 0 0 0,0 0 0 0 0,0 0 0 0 0,-13-1 1 0 0,20 0-42 0 0,1 0 1 0 0,0 0 0 0 0,-1-1 0 0 0,1 1-1 0 0,-1 0 1 0 0,1-1 0 0 0,-1 1 0 0 0,1 0 0 0 0,-1-1-1 0 0,1 0 1 0 0,0 1 0 0 0,-1-1 0 0 0,1 0-1 0 0,0 0 1 0 0,0 1 0 0 0,0-1 0 0 0,-1 0-1 0 0,1 0 1 0 0,0-1 0 0 0,0 1 0 0 0,0 0 0 0 0,1 0-1 0 0,-1 0 1 0 0,0-1 0 0 0,0 1 0 0 0,1 0-1 0 0,-1-1 1 0 0,0 1 0 0 0,1 0 0 0 0,0-1 0 0 0,-1 1-1 0 0,1-1 1 0 0,0 1 0 0 0,0-1 0 0 0,-1-2-1 0 0,2-2 4 0 0,-1-1-1 0 0,1 1 0 0 0,1-1 0 0 0,-1 1 0 0 0,1 0 0 0 0,0-1 0 0 0,0 1 1 0 0,1 0-1 0 0,4-7 0 0 0,5-8 14 0 0,19-23 1 0 0,-13 19 10 0 0,40-63 2 0 0,71-145 0 0 0,-26-1-1262 0 0,-30 63-63 0 0,-62 146 86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4.657"/>
    </inkml:context>
    <inkml:brush xml:id="br0">
      <inkml:brushProperty name="width" value="0.05" units="cm"/>
      <inkml:brushProperty name="height" value="0.05" units="cm"/>
      <inkml:brushProperty name="color" value="#008C3A"/>
    </inkml:brush>
  </inkml:definitions>
  <inkml:trace contextRef="#ctx0" brushRef="#br0">474 1 19495 0 0,'-1'2'894'0'0,"-10"15"-576"0"0,-2-1 0 0 0,0 0 0 0 0,-18 18 1 0 0,-7 7 355 0 0,8-3 219 0 0,2 1-1 0 0,-30 54 0 0 0,-35 92 806 0 0,57-99-1006 0 0,-36 135 0 0 0,57-166-579 0 0,3 1 0 0 0,-8 102 1 0 0,18-123-111 0 0,1 1 0 0 0,2 0 1 0 0,2 0-1 0 0,1-1 1 0 0,15 56-1 0 0,-11-64-219 0 0,2 0 1 0 0,1-1-1 0 0,1 0 0 0 0,1-1 1 0 0,30 43-1 0 0,-22-40-785 0 0,1 0 0 0 0,1-2-1 0 0,1-1 1 0 0,38 29 0 0 0,-25-26-1595 0 0,-1-6-4676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5.758"/>
    </inkml:context>
    <inkml:brush xml:id="br0">
      <inkml:brushProperty name="width" value="0.05" units="cm"/>
      <inkml:brushProperty name="height" value="0.05" units="cm"/>
      <inkml:brushProperty name="color" value="#008C3A"/>
    </inkml:brush>
  </inkml:definitions>
  <inkml:trace contextRef="#ctx0" brushRef="#br0">358 403 12527 0 0,'0'0'2323'0'0,"-2"0"-1240"0"0,-9 0 73 0 0,4-1-645 0 0,1 1 0 0 0,-1 0 1 0 0,1 0-1 0 0,-1 1 0 0 0,1 0 0 0 0,-1 0 1 0 0,1 0-1 0 0,-1 1 0 0 0,1 0 0 0 0,0 0 1 0 0,0 1-1 0 0,-10 5 0 0 0,-14 13 202 0 0,0 2 0 0 0,1 2 1 0 0,2 0-1 0 0,0 2 0 0 0,2 0 0 0 0,-36 51 0 0 0,58-74-668 0 0,1 1 1 0 0,-1-1-1 0 0,1 1 0 0 0,-1-1 0 0 0,1 1 0 0 0,1 0 1 0 0,-1 0-1 0 0,1 0 0 0 0,-1 0 0 0 0,1 0 1 0 0,0 9-1 0 0,1-12-38 0 0,0 1-1 0 0,1 0 1 0 0,-1-1 0 0 0,0 1 0 0 0,1-1-1 0 0,0 1 1 0 0,0-1 0 0 0,0 1 0 0 0,0-1 0 0 0,0 1-1 0 0,0-1 1 0 0,0 0 0 0 0,1 0 0 0 0,-1 0-1 0 0,1 0 1 0 0,0 0 0 0 0,0 0 0 0 0,-1 0-1 0 0,1 0 1 0 0,0-1 0 0 0,1 1 0 0 0,-1-1 0 0 0,0 1-1 0 0,4 1 1 0 0,0-1-7 0 0,0 0 0 0 0,-1 0 0 0 0,1-1 0 0 0,0 0 0 0 0,0 0 0 0 0,0 0 0 0 0,0 0 0 0 0,0-1 0 0 0,0 0 0 0 0,0-1 0 0 0,0 1 0 0 0,0-1 0 0 0,0 0 0 0 0,9-3 0 0 0,2-2 0 0 0,1 0 0 0 0,-1-1 0 0 0,23-14 0 0 0,-30 15-15 0 0,0-1-1 0 0,0 0 1 0 0,0-1-1 0 0,-1 0 1 0 0,0-1-1 0 0,-1 0 1 0 0,0 0 0 0 0,0-1-1 0 0,-1 0 1 0 0,-1 0-1 0 0,1 0 1 0 0,-2-1-1 0 0,7-16 1 0 0,4-14-80 0 0,-3-1 0 0 0,11-60-1 0 0,-14 56 78 0 0,11-38-32 0 0,10-45-123 0 0,-26 99 138 0 0,0 0 0 0 0,-1-41 0 0 0,-4 70 42 0 0,0 0 0 0 0,0 1 0 0 0,0-1 0 0 0,0 0 0 0 0,0 1-1 0 0,0-1 1 0 0,0 0 0 0 0,0 1 0 0 0,0-1 0 0 0,0 0 0 0 0,0 1 0 0 0,0-1 0 0 0,-1 0 0 0 0,1 1-1 0 0,0-1 1 0 0,0 1 0 0 0,-1-1 0 0 0,1 0 0 0 0,-1 1 0 0 0,1-1 0 0 0,0 1 0 0 0,-1-1 0 0 0,1 1-1 0 0,-1-1 1 0 0,1 1 0 0 0,-1-1 0 0 0,0 1 0 0 0,0-1 0 0 0,0 1 8 0 0,0 0 0 0 0,0 0 0 0 0,0 1 0 0 0,1-1 0 0 0,-1 0 0 0 0,0 0 0 0 0,0 1 0 0 0,0-1 0 0 0,0 0 0 0 0,0 1-1 0 0,1-1 1 0 0,-1 1 0 0 0,0-1 0 0 0,0 1 0 0 0,1 0 0 0 0,-1-1 0 0 0,0 1 0 0 0,1 0 0 0 0,-1-1 0 0 0,1 1 0 0 0,-1 0 0 0 0,0 1 0 0 0,-2 3 31 0 0,0 0-1 0 0,0 0 1 0 0,1 0 0 0 0,0 1-1 0 0,0-1 1 0 0,0 1 0 0 0,0 0-1 0 0,1-1 1 0 0,-1 11-1 0 0,0 8 119 0 0,1 23-1 0 0,1-34-90 0 0,0 83 338 0 0,23 171-1 0 0,-20-246-559 0 0,1-1-1 0 0,1 0 1 0 0,0-1-1 0 0,2 1 1 0 0,0-1-1 0 0,16 30 1 0 0,-21-47-115 0 0,-1 0 1 0 0,1 0 0 0 0,0 1-1 0 0,-1-2 1 0 0,1 1 0 0 0,0 0-1 0 0,0 0 1 0 0,0 0 0 0 0,1-1-1 0 0,-1 1 1 0 0,0-1 0 0 0,0 0-1 0 0,1 0 1 0 0,-1 0 0 0 0,1 0-1 0 0,-1 0 1 0 0,1 0 0 0 0,0-1-1 0 0,4 1 1 0 0,6-1-8717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6.099"/>
    </inkml:context>
    <inkml:brush xml:id="br0">
      <inkml:brushProperty name="width" value="0.05" units="cm"/>
      <inkml:brushProperty name="height" value="0.05" units="cm"/>
      <inkml:brushProperty name="color" value="#008C3A"/>
    </inkml:brush>
  </inkml:definitions>
  <inkml:trace contextRef="#ctx0" brushRef="#br0">127 69 7831 0 0,'-3'-10'6755'0'0,"-6"15"958"0"0,-5 7-6734 0 0,13-10-343 0 0,-14 13 517 0 0,1 1 0 0 0,-15 22 1 0 0,23-29-921 0 0,1 0 0 0 0,-1 0 0 0 0,2 1 0 0 0,-1 0 0 0 0,1 0 1 0 0,-3 13-1 0 0,6-20-207 0 0,0 1 1 0 0,0 0-1 0 0,1-1 1 0 0,-1 1-1 0 0,1 0 1 0 0,0 0-1 0 0,0-1 1 0 0,0 1-1 0 0,1 0 1 0 0,-1-1-1 0 0,1 1 0 0 0,0 0 1 0 0,0-1-1 0 0,0 1 1 0 0,1-1-1 0 0,-1 1 1 0 0,1-1-1 0 0,0 0 1 0 0,0 0-1 0 0,0 0 1 0 0,0 0-1 0 0,0 0 1 0 0,1 0-1 0 0,0 0 1 0 0,-1-1-1 0 0,1 1 1 0 0,0-1-1 0 0,0 0 1 0 0,0 0-1 0 0,0 0 1 0 0,1 0-1 0 0,-1 0 1 0 0,0-1-1 0 0,1 0 1 0 0,3 2-1 0 0,5-1-80 0 0,1-1-1 0 0,-1 0 1 0 0,0 0 0 0 0,0-1-1 0 0,0-1 1 0 0,1 0-1 0 0,-1 0 1 0 0,0-1 0 0 0,0-1-1 0 0,0 0 1 0 0,-1-1-1 0 0,1 0 1 0 0,18-10 0 0 0,-26 12 37 0 0,-1 0 1 0 0,1 0-1 0 0,-1-1 1 0 0,0 0-1 0 0,0 1 1 0 0,0-1-1 0 0,0 0 1 0 0,0-1-1 0 0,0 1 0 0 0,-1 0 1 0 0,0-1-1 0 0,4-7 1 0 0,-3 5 2 0 0,-1 0-1 0 0,0 0 1 0 0,0-1 0 0 0,-1 1 0 0 0,1-1-1 0 0,-1 0 1 0 0,0-10 0 0 0,-2 6 2 0 0,1 0 0 0 0,-1 0 0 0 0,-1 0 1 0 0,0 0-1 0 0,0 0 0 0 0,-1 0 0 0 0,-1 1 1 0 0,0-1-1 0 0,-8-15 0 0 0,6 18 6 0 0,1 1-1 0 0,-1-1 1 0 0,0 1-1 0 0,-1 0 1 0 0,0 1 0 0 0,0 0-1 0 0,-1 0 1 0 0,1 0-1 0 0,-17-8 1 0 0,23 13-58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6.489"/>
    </inkml:context>
    <inkml:brush xml:id="br0">
      <inkml:brushProperty name="width" value="0.05" units="cm"/>
      <inkml:brushProperty name="height" value="0.05" units="cm"/>
      <inkml:brushProperty name="color" value="#008C3A"/>
    </inkml:brush>
  </inkml:definitions>
  <inkml:trace contextRef="#ctx0" brushRef="#br0">0 0 13823 0 0,'0'0'1712'0'0,"1"2"-216"0"0,2 8-648 0 0,0 0-1 0 0,0 0 1 0 0,-1 0-1 0 0,1 21 0 0 0,-2-20 658 0 0,0 1-1 0 0,1-1 0 0 0,6 23 0 0 0,-7-31-1323 0 0,1 1 0 0 0,0-1-1 0 0,0 1 1 0 0,0-1 0 0 0,0 1 0 0 0,0-1 0 0 0,0 0 0 0 0,1 0-1 0 0,0 0 1 0 0,0-1 0 0 0,-1 1 0 0 0,1 0 0 0 0,1-1 0 0 0,-1 0-1 0 0,0 0 1 0 0,4 2 0 0 0,3 0-210 0 0,0 0 1 0 0,1-1-1 0 0,-1 0 0 0 0,1 0 1 0 0,0-2-1 0 0,-1 1 0 0 0,1-1 0 0 0,19-1 1 0 0,7-2-131 0 0,40-7 1 0 0,-76 9 157 0 0,3 0-111 0 0,4 2 5 0 0,0 1 35 0 0,-7-2 72 0 0,0-1-1 0 0,-1 0 0 0 0,1 0 0 0 0,0 1 0 0 0,0-1 1 0 0,-1 1-1 0 0,1-1 0 0 0,0 0 0 0 0,-1 1 0 0 0,1-1 0 0 0,-1 1 1 0 0,1-1-1 0 0,0 1 0 0 0,-1 0 0 0 0,1-1 0 0 0,-1 1 1 0 0,1 0-1 0 0,-1 0 0 0 0,1 0 2 0 0,-1 0-1 0 0,1 0 1 0 0,-1-1 0 0 0,1 1-1 0 0,-1 0 1 0 0,1-1 0 0 0,-1 1-1 0 0,1-1 1 0 0,-1 1 0 0 0,1 0-1 0 0,0-1 1 0 0,0 1 0 0 0,-1-1-1 0 0,1 0 1 0 0,0 1 0 0 0,-1-1-1 0 0,1 0 1 0 0,1 1 0 0 0,1 1 21 0 0,0 0 0 0 0,0-1 1 0 0,1 1-1 0 0,-1-1 0 0 0,0 0 1 0 0,1 0-1 0 0,-1 0 1 0 0,1 0-1 0 0,-1-1 0 0 0,1 1 1 0 0,-1-1-1 0 0,1 0 0 0 0,0 0 1 0 0,-1 0-1 0 0,7-2 0 0 0,-2 1 25 0 0,-1-2-1 0 0,0 1 0 0 0,0-1 0 0 0,0 0 1 0 0,-1 0-1 0 0,12-8 0 0 0,-12 7-30 0 0,1 0-1 0 0,-1-1 1 0 0,-1 0-1 0 0,1 0 1 0 0,-1 0-1 0 0,1-1 1 0 0,-1 1 0 0 0,4-9-1 0 0,-7 11 3 0 0,0-1 0 0 0,0 0 1 0 0,0 0-1 0 0,-1 0 0 0 0,1 0 0 0 0,-1 0 0 0 0,0 0 1 0 0,-1 0-1 0 0,1 0 0 0 0,-1 0 0 0 0,1 0 0 0 0,-1-1 1 0 0,0 1-1 0 0,-1 0 0 0 0,1 0 0 0 0,-2-5 0 0 0,2 8-20 0 0,-1-5-1 0 0,-1-1 0 0 0,1 1-1 0 0,-1 0 1 0 0,0 0-1 0 0,-1 0 1 0 0,1 0-1 0 0,-1 0 1 0 0,-1 0-1 0 0,1 1 1 0 0,-6-7-1 0 0,9 11-97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6.887"/>
    </inkml:context>
    <inkml:brush xml:id="br0">
      <inkml:brushProperty name="width" value="0.05" units="cm"/>
      <inkml:brushProperty name="height" value="0.05" units="cm"/>
      <inkml:brushProperty name="color" value="#008C3A"/>
    </inkml:brush>
  </inkml:definitions>
  <inkml:trace contextRef="#ctx0" brushRef="#br0">0 51 17791 0 0,'3'16'415'0'0,"1"1"0"0"0,0-1 0 0 0,1 0-1 0 0,1 0 1 0 0,16 30 0 0 0,8 2 3083 0 0,-25-41-2974 0 0,1 0 1 0 0,-1-1 0 0 0,1 0-1 0 0,0 1 1 0 0,1-2-1 0 0,-1 1 1 0 0,11 5-1 0 0,-14-9-463 0 0,0 0 0 0 0,0-1 0 0 0,0 1 0 0 0,1-1 0 0 0,-1 0 0 0 0,0 0 0 0 0,1-1 0 0 0,-1 1 0 0 0,0 0 0 0 0,1-1 0 0 0,-1 0 0 0 0,1 0 0 0 0,-1 0 0 0 0,1 0 0 0 0,-1-1-1 0 0,1 0 1 0 0,-1 1 0 0 0,0-1 0 0 0,1 0 0 0 0,-1 0 0 0 0,4-2 0 0 0,1-2-54 0 0,0 1 0 0 0,-1-1 0 0 0,0-1 0 0 0,1 1 1 0 0,-2-1-1 0 0,1-1 0 0 0,-1 1 0 0 0,0-1 0 0 0,7-10 0 0 0,5-10 32 0 0,19-37-1 0 0,-21 33-30 0 0,-2 2-8 0 0,-11 22 0 0 0,0-1 0 0 0,1 1 0 0 0,0 0 0 0 0,0 0 0 0 0,1 0 0 0 0,0 1 0 0 0,6-7 0 0 0,-3 9 16 0 0,-6 5-8 0 0,-1-1 0 0 0,1 1-1 0 0,-1-1 1 0 0,1 1 0 0 0,-1 0 0 0 0,0 0-1 0 0,1-1 1 0 0,-1 1 0 0 0,0 0 0 0 0,0 0 0 0 0,0 1-1 0 0,1-1 1 0 0,-1 0 0 0 0,0 0 0 0 0,-1 0-1 0 0,1 1 1 0 0,1 1 0 0 0,12 26 91 0 0,8 33 69 0 0,12 32 83 0 0,-26-77-550 0 0,0-1-1 0 0,0-1 1 0 0,18 25-1 0 0,-10-20-345 0 0,-3 1-10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7.819"/>
    </inkml:context>
    <inkml:brush xml:id="br0">
      <inkml:brushProperty name="width" value="0.05" units="cm"/>
      <inkml:brushProperty name="height" value="0.05" units="cm"/>
      <inkml:brushProperty name="color" value="#008C3A"/>
    </inkml:brush>
  </inkml:definitions>
  <inkml:trace contextRef="#ctx0" brushRef="#br0">271 38 12351 0 0,'0'0'564'0'0,"1"-1"-9"0"0,1 0-60 0 0,-1 0 0 0 0,1 0 0 0 0,-1 0 0 0 0,1 0 0 0 0,-1 0 0 0 0,0-1 0 0 0,0 1 0 0 0,0 0 0 0 0,0-1 0 0 0,0 1 0 0 0,0 0 0 0 0,0-1 0 0 0,0 1 0 0 0,1-4 0 0 0,-2 4-349 0 0,0 1-1 0 0,0-1 1 0 0,0 1-1 0 0,0-1 1 0 0,0 1-1 0 0,-1-1 1 0 0,1 1-1 0 0,0-1 1 0 0,0 1-1 0 0,-1-1 1 0 0,1 1-1 0 0,0 0 1 0 0,0-1-1 0 0,-1 1 1 0 0,1-1-1 0 0,0 1 1 0 0,-1 0-1 0 0,1-1 1 0 0,-1 1-1 0 0,1 0 1 0 0,0-1-1 0 0,-1 1 1 0 0,1 0-1 0 0,-1 0 1 0 0,1 0-1 0 0,-1-1 1 0 0,1 1-1 0 0,-1 0 1 0 0,1 0-1 0 0,-1 0 1 0 0,-4-1 205 0 0,-1 0-1 0 0,1 0 1 0 0,0 1 0 0 0,0-1 0 0 0,-1 2 0 0 0,-9 0 0 0 0,1 2-137 0 0,-1 1 1 0 0,1 0-1 0 0,0 1 0 0 0,0 0 1 0 0,0 2-1 0 0,1-1 1 0 0,0 2-1 0 0,0-1 0 0 0,-16 15 1 0 0,21-15-182 0 0,-1 1 0 0 0,2-1 0 0 0,-1 2 0 0 0,1-1 0 0 0,1 1 0 0 0,-1 0 0 0 0,1 1 0 0 0,-6 14 0 0 0,10-20-25 0 0,0-1 0 0 0,1 1-1 0 0,0-1 1 0 0,0 1 0 0 0,0 0 0 0 0,0-1-1 0 0,1 1 1 0 0,-1 0 0 0 0,1-1-1 0 0,0 1 1 0 0,0 0 0 0 0,0 0 0 0 0,1-1-1 0 0,-1 1 1 0 0,1 0 0 0 0,0-1-1 0 0,0 1 1 0 0,0-1 0 0 0,0 1 0 0 0,1-1-1 0 0,0 1 1 0 0,-1-1 0 0 0,1 0-1 0 0,0 0 1 0 0,1 0 0 0 0,-1 0 0 0 0,0 0-1 0 0,5 4 1 0 0,-2-3-37 0 0,0 0 0 0 0,1 0 0 0 0,-1-1 0 0 0,1 0 0 0 0,0 0 0 0 0,-1 0 0 0 0,1 0 0 0 0,0-1 0 0 0,1 0 0 0 0,-1-1 0 0 0,0 1 0 0 0,1-1 0 0 0,-1 0 0 0 0,0-1 0 0 0,1 1 0 0 0,-1-1 0 0 0,1-1 0 0 0,-1 1 0 0 0,9-3 0 0 0,-4 1-36 0 0,1-1 0 0 0,0-1-1 0 0,-1 0 1 0 0,0-1 0 0 0,0 0 0 0 0,0-1 0 0 0,-1 0-1 0 0,0 0 1 0 0,15-13 0 0 0,-20 14 45 0 0,1-1 0 0 0,0 0-1 0 0,-1-1 1 0 0,0 1 0 0 0,-1-1 0 0 0,0 0 0 0 0,0 0-1 0 0,0-1 1 0 0,-1 1 0 0 0,0-1 0 0 0,0 0 0 0 0,-1 0-1 0 0,0 0 1 0 0,0 0 0 0 0,-1 0 0 0 0,0 0-1 0 0,-1 0 1 0 0,0-12 0 0 0,-1 12 31 0 0,1 40 159 0 0,17 67 19 0 0,-4-36-103 0 0,49 341 122 0 0,-59-377-185 0 0,-1 0-1 0 0,-1 0 0 0 0,-1 0 1 0 0,-1 0-1 0 0,-2 0 1 0 0,-6 31-1 0 0,8-53 2 0 0,0 0-1 0 0,-1-1 1 0 0,1 1-1 0 0,-1 0 0 0 0,0-1 1 0 0,0 0-1 0 0,-1 1 1 0 0,1-1-1 0 0,-1 0 1 0 0,0 0-1 0 0,-5 5 0 0 0,6-7-15 0 0,0 0 0 0 0,0-1 0 0 0,0 1 0 0 0,0-1 0 0 0,-1 0-1 0 0,1 0 1 0 0,-1 0 0 0 0,1 0 0 0 0,-1 0 0 0 0,1 0 0 0 0,-1 0-1 0 0,1-1 1 0 0,-1 1 0 0 0,0-1 0 0 0,1 0 0 0 0,-1 0 0 0 0,0 0 0 0 0,1 0-1 0 0,-1 0 1 0 0,0-1 0 0 0,1 1 0 0 0,-4-2 0 0 0,-3-1 6 0 0,1 0 0 0 0,0 0 0 0 0,0-1 0 0 0,0 0 0 0 0,0 0 0 0 0,-12-10 0 0 0,-40-38 113 0 0,35 29-107 0 0,10 8-221 0 0,1 0 0 0 0,1-1 0 0 0,0 0-1 0 0,1-1 1 0 0,0-1 0 0 0,-12-26 0 0 0,21 37-140 0 0,0-1 0 0 0,0 1 0 0 0,1-1 0 0 0,0 1 0 0 0,0-1 0 0 0,1 0 0 0 0,0 0 0 0 0,0-10 0 0 0,2-8-1038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09.051"/>
    </inkml:context>
    <inkml:brush xml:id="br0">
      <inkml:brushProperty name="width" value="0.05" units="cm"/>
      <inkml:brushProperty name="height" value="0.05" units="cm"/>
      <inkml:brushProperty name="color" value="#008C3A"/>
    </inkml:brush>
  </inkml:definitions>
  <inkml:trace contextRef="#ctx0" brushRef="#br0">36 18 13359 0 0,'0'2'1027'0'0,"2"4"-504"0"0,-1 0-1 0 0,0 0 1 0 0,0 1 0 0 0,0-1-1 0 0,-1 0 1 0 0,0 1 0 0 0,0-1-1 0 0,-2 9 1 0 0,-12 52 4907 0 0,2-19-3758 0 0,7-16-597 0 0,-3 53-1 0 0,7-69-838 0 0,2 0 1 0 0,0 0-1 0 0,0 0 0 0 0,2 0 1 0 0,5 20-1 0 0,-7-33-189 0 0,6 10 127 0 0,-7-13-168 0 0,1 1 0 0 0,-1-1 0 0 0,1 1 0 0 0,0-1 0 0 0,0 0 0 0 0,-1 1 0 0 0,1-1 0 0 0,0 0 0 0 0,0 1 0 0 0,-1-1 0 0 0,1 0 0 0 0,0 0 0 0 0,0 0-1 0 0,0 0 1 0 0,-1 0 0 0 0,1 0 0 0 0,0 0 0 0 0,0 0 0 0 0,0 0 0 0 0,-1 0 0 0 0,2 0 0 0 0,16-5 18 0 0,-15 2-24 0 0,1 1 0 0 0,-1 0 0 0 0,1-1 0 0 0,-1 0 0 0 0,0 0 0 0 0,0 0 0 0 0,0 0 0 0 0,0 0 0 0 0,-1-1 0 0 0,1 1 0 0 0,3-7 0 0 0,1-5 0 0 0,10-25 0 0 0,1-14-6 0 0,15-38 19 0 0,-28 82-24 0 0,-1 1 0 0 0,2 0 0 0 0,-1 0-1 0 0,1 0 1 0 0,0 1 0 0 0,1 0 0 0 0,8-9-1 0 0,-7 11-6 0 0,0 1 0 0 0,0-1 0 0 0,0 1-1 0 0,1 1 1 0 0,0 0 0 0 0,16-6-1 0 0,-22 9 17 0 0,-1 0 0 0 0,0 1 0 0 0,1-1 0 0 0,-1 1 0 0 0,0-1-1 0 0,1 1 1 0 0,-1 0 0 0 0,0 0 0 0 0,1 0 0 0 0,-1 1 0 0 0,1-1 0 0 0,-1 0-1 0 0,0 1 1 0 0,0-1 0 0 0,1 1 0 0 0,-1 0 0 0 0,0 0 0 0 0,0 0 0 0 0,0 0-1 0 0,0 0 1 0 0,0 1 0 0 0,0-1 0 0 0,0 0 0 0 0,0 1 0 0 0,0 0 0 0 0,2 3-1 0 0,-1-2 4 0 0,-1 0-1 0 0,0 0 0 0 0,0 1 1 0 0,0-1-1 0 0,-1 1 0 0 0,1 0 0 0 0,-1 0 1 0 0,0-1-1 0 0,0 1 0 0 0,0 0 1 0 0,-1 0-1 0 0,1 0 0 0 0,-1 0 0 0 0,0 0 1 0 0,-1 6-1 0 0,-2 7 44 0 0,0 0 0 0 0,-8 21 0 0 0,5-21 52 0 0,1 1 1 0 0,-4 33-1 0 0,8-47-88 0 0,1 1 0 0 0,0-1 0 0 0,0 1 0 0 0,0 0-1 0 0,1-1 1 0 0,-1 1 0 0 0,1-1 0 0 0,0 1 0 0 0,1-1 0 0 0,-1 1-1 0 0,1-1 1 0 0,0 0 0 0 0,0 0 0 0 0,0 0 0 0 0,5 8 0 0 0,-4-9-7 0 0,1 0 1 0 0,-1 0 0 0 0,0-1 0 0 0,1 1-1 0 0,0 0 1 0 0,-1-1 0 0 0,1 0 0 0 0,0 0-1 0 0,0 0 1 0 0,1-1 0 0 0,-1 1 0 0 0,0-1-1 0 0,0 0 1 0 0,1 0 0 0 0,-1 0-1 0 0,0-1 1 0 0,1 0 0 0 0,-1 0 0 0 0,6 0-1 0 0,-1 0 1 0 0,-1-1 0 0 0,1-1 0 0 0,-1 1 0 0 0,1-1 0 0 0,-1 0 0 0 0,0-1-1 0 0,0 0 1 0 0,0 0 0 0 0,9-6 0 0 0,-13 6-3 0 0,1 0-1 0 0,-1 0 1 0 0,0-1 0 0 0,0 1 0 0 0,0-1-1 0 0,-1 0 1 0 0,1 0 0 0 0,-1-1 0 0 0,0 1-1 0 0,0-1 1 0 0,-1 1 0 0 0,1-1-1 0 0,-1 0 1 0 0,0 0 0 0 0,0 0 0 0 0,0 0-1 0 0,-1 0 1 0 0,0-1 0 0 0,0 1-1 0 0,0 0 1 0 0,-1-1 0 0 0,0 1 0 0 0,0 0-1 0 0,-1-10 1 0 0,-1 4-2 0 0,0 0 0 0 0,0 0 0 0 0,-1 0 0 0 0,0 0 0 0 0,-1 1 1 0 0,0-1-1 0 0,-1 1 0 0 0,0 0 0 0 0,0 0 0 0 0,-14-16 0 0 0,8 13 3 0 0,-14-19 0 0 0,24 30 0 0 0,-1 0 0 0 0,1 0 0 0 0,0 0 0 0 0,0 0 0 0 0,0 0 0 0 0,0 0 0 0 0,0 0 0 0 0,1 0 0 0 0,-1 0 0 0 0,1-1 0 0 0,-1 1 0 0 0,1 0 0 0 0,0-4 0 0 0,0 5-3 0 0,1-1 0 0 0,-1 1 0 0 0,1-1 0 0 0,-1 1 0 0 0,1-1 0 0 0,0 1 0 0 0,-1-1 0 0 0,1 1 0 0 0,0-1 0 0 0,0 1 1 0 0,0 0-1 0 0,0-1 0 0 0,0 1 0 0 0,1 0 0 0 0,-1 0 0 0 0,0 0 0 0 0,1 0 0 0 0,-1 0 0 0 0,0 0 0 0 0,1 0 0 0 0,-1 1 0 0 0,3-2 0 0 0,0 1-5 0 0,0-1-1 0 0,0 1 1 0 0,0 0-1 0 0,0 0 1 0 0,1 0-1 0 0,-1 1 1 0 0,6-1-1 0 0,13 1 4 0 0,-1 1-1 0 0,1 0 1 0 0,-1 2 0 0 0,0 1-1 0 0,33 10 1 0 0,-47-12 3 0 0,-1 1 1 0 0,1 0-1 0 0,0 1 0 0 0,-1 0 1 0 0,0 0-1 0 0,0 1 0 0 0,0-1 1 0 0,0 2-1 0 0,-1-1 0 0 0,0 1 1 0 0,0 0-1 0 0,0 0 0 0 0,-1 0 0 0 0,0 1 1 0 0,0 0-1 0 0,-1 0 0 0 0,1 0 1 0 0,2 9-1 0 0,-2-2 22 0 0,-1-1 1 0 0,4 24-1 0 0,-6-24 1 0 0,0 0 1 0 0,1-1-1 0 0,8 20 1 0 0,-10-31-20 0 0,-1 0 0 0 0,0 0 0 0 0,1 0 0 0 0,-1 0 0 0 0,1 0 0 0 0,-1 0 0 0 0,1 0 0 0 0,0 0 0 0 0,-1 0 1 0 0,1 0-1 0 0,0 0 0 0 0,-1-1 0 0 0,1 1 0 0 0,0 0 0 0 0,0-1 0 0 0,0 1 0 0 0,0 0 0 0 0,0-1 0 0 0,0 1 0 0 0,0-1 1 0 0,0 1-1 0 0,0-1 0 0 0,2 1 0 0 0,0 0 1 0 0,-1 0-10 0 0,1-1 0 0 0,-1 1 1 0 0,0 0-1 0 0,0-1 0 0 0,1 1 0 0 0,-1-1 0 0 0,1 0 0 0 0,-1 0 1 0 0,0 0-1 0 0,1 0 0 0 0,-1 0 0 0 0,1-1 0 0 0,-1 1 1 0 0,4-2-1 0 0,-2 1-22 0 0,0-1 0 0 0,0 0 0 0 0,0 0 0 0 0,0 0 0 0 0,0-1 0 0 0,-1 1 0 0 0,5-5 0 0 0,3-4-72 0 0,0 0 1 0 0,-1-1-1 0 0,12-17 0 0 0,-19 25 94 0 0,8-10-41 0 0,0 0 0 0 0,26-23 0 0 0,-35 36 55 0 0,-1 0 1 0 0,0 0-1 0 0,1 0 0 0 0,-1 0 0 0 0,1 0 1 0 0,-1 1-1 0 0,1-1 0 0 0,0 1 1 0 0,-1-1-1 0 0,1 1 0 0 0,0 0 0 0 0,-1-1 1 0 0,1 1-1 0 0,0 0 0 0 0,-1 0 1 0 0,1 0-1 0 0,2 1 0 0 0,30 7 204 0 0,-20-3-161 0 0,-4-2-26 0 0,-1 1-1 0 0,0-1 1 0 0,11 8 0 0 0,18 7 25 0 0,-26-13-143 0 0,0-1 0 0 0,0-1-1 0 0,0 1 1 0 0,1-2 0 0 0,-1 0 0 0 0,1 0-1 0 0,0-2 1 0 0,-1 1 0 0 0,1-1-1 0 0,0-1 1 0 0,0-1 0 0 0,12-2 0 0 0,45-14-774 0 0,-61 18 857 0 0,-6 1 21 0 0,0 0-1 0 0,-1 0 1 0 0,1 0-1 0 0,0 1 1 0 0,-1-1-1 0 0,0 1 1 0 0,1 0-1 0 0,-1 0 1 0 0,0 0-1 0 0,0 0 1 0 0,0 0-1 0 0,0 0 1 0 0,0 0-1 0 0,-1 1 1 0 0,1-1 0 0 0,1 4-1 0 0,1 2 47 0 0,0 0-1 0 0,0 1 1 0 0,4 16-1 0 0,-3-2 56 0 0,-2 0-1 0 0,0 1 1 0 0,-2-1 0 0 0,0 1-1 0 0,-4 37 1 0 0,2-42-84 0 0,2 0 1 0 0,4 25-1 0 0,-3-28-96 0 0,0 1 1 0 0,-1-1-1 0 0,-3 34 0 0 0,-13 84 797 0 0,-27 163 1177 0 0,36-278-1737 0 0,5-18-96 0 0,-3-8 67 0 0,0-5-123 0 0,1 0 0 0 0,0 0 1 0 0,0 0-1 0 0,1-1 0 0 0,0-17 1 0 0,-2-5 31 0 0,1 3-45 0 0,1-1 0 0 0,2 0 0 0 0,6-54 0 0 0,25-97-5 0 0,-20 125 3 0 0,2-10-87 0 0,4 0 0 0 0,2 1 0 0 0,54-125 0 0 0,-67 181 56 0 0,1 0 0 0 0,0 0 0 0 0,1 0 0 0 0,0 1-1 0 0,1 0 1 0 0,0 0 0 0 0,1 1 0 0 0,0 0 0 0 0,11-8 0 0 0,-16 14 26 0 0,-1 1 0 0 0,1 0 0 0 0,0 0 0 0 0,0 0 0 0 0,0 1 0 0 0,1 0 0 0 0,-1 0 0 0 0,0 0 0 0 0,1 0 0 0 0,-1 1 0 0 0,1 0 0 0 0,0 0 0 0 0,-1 1 0 0 0,1-1 1 0 0,0 1-1 0 0,0 0 0 0 0,-1 1 0 0 0,1 0 0 0 0,0 0 0 0 0,-1 0 0 0 0,1 0 0 0 0,-1 1 0 0 0,1 0 0 0 0,8 4 0 0 0,-10-4 4 0 0,1 1 1 0 0,-1-1-1 0 0,0 1 1 0 0,0 0-1 0 0,0 0 0 0 0,-1 1 1 0 0,1-1-1 0 0,-1 1 0 0 0,0-1 1 0 0,0 1-1 0 0,0 0 1 0 0,0 0-1 0 0,-1 1 0 0 0,1-1 1 0 0,1 6-1 0 0,-2-3 14 0 0,0-1 1 0 0,0 1-1 0 0,-1 0 0 0 0,0 0 1 0 0,-1 0-1 0 0,1 0 0 0 0,-1 0 1 0 0,0 0-1 0 0,-3 12 0 0 0,-1 1 21 0 0,-2 1-1 0 0,0-1 0 0 0,-1 0 0 0 0,-1 0 1 0 0,-1-1-1 0 0,-12 19 0 0 0,8-16-14 0 0,-1 1-1 0 0,-1-2 1 0 0,0 0-1 0 0,-2-1 1 0 0,-1 0-1 0 0,0-1 1 0 0,-2-1-1 0 0,0-1 1 0 0,-42 27-1 0 0,56-41-285 0 0,1 0-1 0 0,-1-1 1 0 0,0 1-1 0 0,0-1 1 0 0,0 0 0 0 0,0-1-1 0 0,0 1 1 0 0,0-1-1 0 0,-8 0 1 0 0,10-1-131 0 0,1 0 0 0 0,-1 0 0 0 0,1 0 1 0 0,-1-1-1 0 0,0 0 0 0 0,1 1 0 0 0,-1-1 0 0 0,1 0 0 0 0,0-1 0 0 0,-1 1 0 0 0,1-1 0 0 0,0 0 1 0 0,0 1-1 0 0,0-1 0 0 0,0-1 0 0 0,0 1 0 0 0,-3-3 0 0 0,-9-12-9075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11.546"/>
    </inkml:context>
    <inkml:brush xml:id="br0">
      <inkml:brushProperty name="width" value="0.05" units="cm"/>
      <inkml:brushProperty name="height" value="0.05" units="cm"/>
      <inkml:brushProperty name="color" value="#008C3A"/>
    </inkml:brush>
  </inkml:definitions>
  <inkml:trace contextRef="#ctx0" brushRef="#br0">1 194 10591 0 0,'0'0'819'0'0,"5"-7"-502"0"0,3-2 375 0 0,1 0-1 0 0,-1 0 1 0 0,2 1 0 0 0,-1 0-1 0 0,1 0 1 0 0,1 1-1 0 0,15-9 1 0 0,85-32 7127 0 0,-73 33-6979 0 0,8-2-696 0 0,32-15 104 0 0,-77 32-222 0 0,-1 0-1 0 0,0 0 1 0 0,0 0 0 0 0,1 0-1 0 0,-1-1 1 0 0,0 1-1 0 0,0 0 1 0 0,1 0 0 0 0,-1 0-1 0 0,0 0 1 0 0,0 0 0 0 0,1 0-1 0 0,-1 0 1 0 0,0 0 0 0 0,1 0-1 0 0,-1 0 1 0 0,0 0-1 0 0,0 0 1 0 0,1 0 0 0 0,-1 0-1 0 0,0 0 1 0 0,0 0 0 0 0,1 1-1 0 0,-1-1 1 0 0,0 0-1 0 0,0 0 1 0 0,1 0 0 0 0,-1 0-1 0 0,0 0 1 0 0,0 1 0 0 0,0-1-1 0 0,1 0 1 0 0,-1 0-1 0 0,0 0 1 0 0,0 1 0 0 0,4 11 291 0 0,-6 15 3 0 0,-38 246 1080 0 0,15-116-1309 0 0,19-120-51 0 0,-14 131-42 0 0,20-163-203 0 0,0-1 0 0 0,0 1 0 0 0,0 0 0 0 0,1 0 0 0 0,2 10 0 0 0,3-1-8227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11.919"/>
    </inkml:context>
    <inkml:brush xml:id="br0">
      <inkml:brushProperty name="width" value="0.05" units="cm"/>
      <inkml:brushProperty name="height" value="0.05" units="cm"/>
      <inkml:brushProperty name="color" value="#008C3A"/>
    </inkml:brush>
  </inkml:definitions>
  <inkml:trace contextRef="#ctx0" brushRef="#br0">0 34 13823 0 0,'0'0'2738'0'0,"3"1"-1333"0"0,11 2-357 0 0,0-1 0 0 0,0 0 0 0 0,1-1 1 0 0,-1 0-1 0 0,27-3 0 0 0,-9 0-47 0 0,387-26 2542 0 0,-392 23-3266 0 0,-2-1-1542 0 0,-8 5-6820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12.404"/>
    </inkml:context>
    <inkml:brush xml:id="br0">
      <inkml:brushProperty name="width" value="0.05" units="cm"/>
      <inkml:brushProperty name="height" value="0.05" units="cm"/>
      <inkml:brushProperty name="color" value="#008C3A"/>
    </inkml:brush>
  </inkml:definitions>
  <inkml:trace contextRef="#ctx0" brushRef="#br0">1 0 15983 0 0,'1'2'730'0'0,"27"42"341"0"0,-17-25-1055 0 0,20 25 1 0 0,-20-30 145 0 0,2 1 200 0 0,-2 0 0 0 0,16 25 1 0 0,-8-3 141 0 0,-5-10-4 0 0,28 41 0 0 0,56 57 779 0 0,4 4 199 0 0,54 104 420 0 0,-119-168-1311 0 0,50 122 0 0 0,-54-95-27 0 0,40 187 1 0 0,-18 100 190 0 0,-47-299-495 0 0,-6 119 1 0 0,-5-145-168 0 0,-3-1 1 0 0,-2 0 0 0 0,-18 61 0 0 0,5-45 7 0 0,-3-1-1 0 0,-4-2 0 0 0,-56 100 1 0 0,22-63-1097 0 0,-102 126 1 0 0,133-189 12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18.562"/>
    </inkml:context>
    <inkml:brush xml:id="br0">
      <inkml:brushProperty name="width" value="0.05" units="cm"/>
      <inkml:brushProperty name="height" value="0.05" units="cm"/>
      <inkml:brushProperty name="color" value="#008C3A"/>
    </inkml:brush>
  </inkml:definitions>
  <inkml:trace contextRef="#ctx0" brushRef="#br0">95 53 3679 0 0,'0'0'11154'0'0,"-13"8"-7134"0"0,8-5-3522 0 0,1 1 1 0 0,-1 0 0 0 0,1 0 0 0 0,0 0 0 0 0,0 1-1 0 0,0-1 1 0 0,0 1 0 0 0,-5 10 0 0 0,3-3-32 0 0,0 0-1 0 0,0 1 1 0 0,1 0 0 0 0,1 0-1 0 0,-4 17 1 0 0,7-26-432 0 0,0-1 0 0 0,1 1 0 0 0,-1 0 0 0 0,1 0 0 0 0,0 0 0 0 0,0-1-1 0 0,0 1 1 0 0,1 0 0 0 0,-1 0 0 0 0,1 0 0 0 0,0-1 0 0 0,0 1 0 0 0,1-1 0 0 0,-1 1 0 0 0,1-1 0 0 0,-1 1 0 0 0,1-1 0 0 0,0 0 0 0 0,0 1-1 0 0,1-1 1 0 0,-1 0 0 0 0,1-1 0 0 0,-1 1 0 0 0,5 3 0 0 0,-3-4-28 0 0,1 1-1 0 0,-1-1 0 0 0,1 0 1 0 0,-1 0-1 0 0,1-1 1 0 0,0 1-1 0 0,0-1 1 0 0,0 0-1 0 0,0-1 1 0 0,0 1-1 0 0,0-1 0 0 0,0 0 1 0 0,0 0-1 0 0,0 0 1 0 0,-1-1-1 0 0,1 0 1 0 0,10-2-1 0 0,-2-1 9 0 0,0 0 1 0 0,0 0-1 0 0,-1-2 0 0 0,1 0 1 0 0,16-10-1 0 0,-20 11-11 0 0,0-1 0 0 0,-1 0 0 0 0,0-1 0 0 0,0 0 0 0 0,0 0 0 0 0,-1-1 0 0 0,8-10 0 0 0,-13 15-3 0 0,0 0 1 0 0,0-1-1 0 0,0 1 0 0 0,0-1 1 0 0,-1 1-1 0 0,0-1 0 0 0,0 1 1 0 0,0-1-1 0 0,0 0 0 0 0,0 0 1 0 0,-1 1-1 0 0,0-1 0 0 0,0 0 1 0 0,0 0-1 0 0,0 0 0 0 0,0 1 1 0 0,-1-1-1 0 0,1 0 0 0 0,-1 0 1 0 0,0 1-1 0 0,-1-1 0 0 0,1 0 1 0 0,-3-3-1 0 0,1 1 5 0 0,0 0 0 0 0,0 0 0 0 0,-1 1 0 0 0,0-1 0 0 0,0 1 0 0 0,-1 0 0 0 0,1 0 0 0 0,-1 1 0 0 0,0-1 1 0 0,-1 1-1 0 0,1 0 0 0 0,-1 0 0 0 0,1 1 0 0 0,-12-5 0 0 0,-5 0-73 0 0,0 0 0 0 0,-1 2 1 0 0,-27-5-1 0 0,49 11-173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19.028"/>
    </inkml:context>
    <inkml:brush xml:id="br0">
      <inkml:brushProperty name="width" value="0.05" units="cm"/>
      <inkml:brushProperty name="height" value="0.05" units="cm"/>
      <inkml:brushProperty name="color" value="#008C3A"/>
    </inkml:brush>
  </inkml:definitions>
  <inkml:trace contextRef="#ctx0" brushRef="#br0">1 0 5063 0 0,'0'0'390'0'0,"9"8"4555"0"0,-7-5-3946 0 0,0 0 0 0 0,0 0 0 0 0,0 0-1 0 0,0 0 1 0 0,-1 0 0 0 0,1 0 0 0 0,-1 1 0 0 0,0-1 0 0 0,1 5 0 0 0,0 2 444 0 0,-1 0 1 0 0,-1 15 0 0 0,0-6-622 0 0,0 26 864 0 0,0-43-1522 0 0,4 7 201 0 0,3 1-327 0 0,-1-6 3 0 0,4 0-36 0 0,-5-2-5 0 0,0 0 0 0 0,1 0 0 0 0,-1 0 0 0 0,1-1 0 0 0,0 0 0 0 0,10 1 0 0 0,13 1 0 0 0,-24-2-6 0 0,1-1 0 0 0,-1 0 0 0 0,0 0 0 0 0,0 0-1 0 0,0 0 1 0 0,1-1 0 0 0,-1 0 0 0 0,0 0 0 0 0,0-1 0 0 0,0 1 0 0 0,0-1 0 0 0,0 0 0 0 0,-1 0-1 0 0,1-1 1 0 0,0 1 0 0 0,-1-1 0 0 0,0 0 0 0 0,0 0 0 0 0,0-1 0 0 0,0 1 0 0 0,0-1 0 0 0,-1 0-1 0 0,1 0 1 0 0,-1 0 0 0 0,0 0 0 0 0,0-1 0 0 0,-1 1 0 0 0,1-1 0 0 0,-1 0 0 0 0,0 0-1 0 0,0 0 1 0 0,-1 0 0 0 0,2-9 0 0 0,-1 3 51 0 0,-3 9 56 0 0,1 1-93 0 0,-1 1-1 0 0,1-1 0 0 0,0 1 0 0 0,-1 0 1 0 0,1-1-1 0 0,0 1 0 0 0,0-1 1 0 0,0 1-1 0 0,0-1 0 0 0,-1 1 1 0 0,1-1-1 0 0,0 1 0 0 0,0-1 0 0 0,0 1 1 0 0,0-1-1 0 0,0 0 0 0 0,0 1 1 0 0,0-1-1 0 0,0 1 0 0 0,0-1 0 0 0,1 0 1 0 0,-1 2 45 0 0,1 3 3 0 0,10 8-12 0 0,-5-6-16 0 0,0 0 1 0 0,1-1-1 0 0,11 9 0 0 0,-16-13-27 0 0,0 0 0 0 0,0 1 0 0 0,-1-1 0 0 0,1 0 0 0 0,1 0-1 0 0,-1-1 1 0 0,0 1 0 0 0,0 0 0 0 0,0-1 0 0 0,0 1 0 0 0,5 0 0 0 0,0-1-1 0 0,-4 1-59 0 0,0-1 0 0 0,0 0 0 0 0,0 0 0 0 0,0 0 0 0 0,1 0 0 0 0,-1-1 0 0 0,0 1 0 0 0,0-1 0 0 0,0 0 0 0 0,0 0 0 0 0,0 0 0 0 0,0 0 1 0 0,-1-1-1 0 0,1 1 0 0 0,0-1 0 0 0,0 1 0 0 0,3-4 0 0 0,-3 3-405 0 0,0-1 1 0 0,-1 1 0 0 0,1-1 0 0 0,-1 0-1 0 0,1 0 1 0 0,-1 0 0 0 0,0 0 0 0 0,3-6-1 0 0,-2 1-1169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19.395"/>
    </inkml:context>
    <inkml:brush xml:id="br0">
      <inkml:brushProperty name="width" value="0.05" units="cm"/>
      <inkml:brushProperty name="height" value="0.05" units="cm"/>
      <inkml:brushProperty name="color" value="#008C3A"/>
    </inkml:brush>
  </inkml:definitions>
  <inkml:trace contextRef="#ctx0" brushRef="#br0">0 0 13823 0 0,'0'0'1247'0'0,"1"2"-1023"0"0,42 130 6345 0 0,-29-85-4956 0 0,9 52-1 0 0,-16-64-1032 0 0,18 94 471 0 0,11 47 173 0 0,-25-133-2854 0 0,2-1 0 0 0,19 44-1 0 0,-25-73-6822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0.274"/>
    </inkml:context>
    <inkml:brush xml:id="br0">
      <inkml:brushProperty name="width" value="0.05" units="cm"/>
      <inkml:brushProperty name="height" value="0.05" units="cm"/>
      <inkml:brushProperty name="color" value="#008C3A"/>
    </inkml:brush>
  </inkml:definitions>
  <inkml:trace contextRef="#ctx0" brushRef="#br0">0 215 11975 0 0,'0'0'923'0'0,"4"-6"-566"0"0,-1 3-62 0 0,0 0-1 0 0,0 0 1 0 0,0 0-1 0 0,0 1 0 0 0,1 0 1 0 0,-1 0-1 0 0,1 0 1 0 0,0 0-1 0 0,-1 0 1 0 0,6-1-1 0 0,41-11 2313 0 0,55-4-173 0 0,-70 13-2143 0 0,-1 0-1 0 0,62-20 1 0 0,-90 22-288 0 0,0 1 1 0 0,-1-1-1 0 0,1 0 0 0 0,-1-1 0 0 0,1 0 0 0 0,-1 1 0 0 0,0-2 1 0 0,0 1-1 0 0,4-6 0 0 0,-7 9 8 0 0,-1 0 0 0 0,0-1 0 0 0,0 1 0 0 0,0-1 0 0 0,0 1 0 0 0,0-1 1 0 0,0 1-1 0 0,0-1 0 0 0,-1 0 0 0 0,1 1 0 0 0,-1-1 0 0 0,1 0 0 0 0,-1 1 0 0 0,1-1 0 0 0,-1 0 0 0 0,0 0 0 0 0,0 1 1 0 0,0-1-1 0 0,0 0 0 0 0,0 0 0 0 0,0 0 0 0 0,0 1 0 0 0,-1-1 0 0 0,1 0 0 0 0,-1 1 0 0 0,1-1 0 0 0,-1 0 1 0 0,0 1-1 0 0,0-1 0 0 0,0 0 0 0 0,1 1 0 0 0,-1-1 0 0 0,-1 1 0 0 0,1 0 0 0 0,0-1 0 0 0,0 1 0 0 0,-3-2 0 0 0,2 1 34 0 0,0 1 0 0 0,0 0 0 0 0,0 0 0 0 0,-1-1 0 0 0,1 1 0 0 0,-1 0 0 0 0,1 1 0 0 0,-1-1-1 0 0,1 0 1 0 0,-1 1 0 0 0,1 0 0 0 0,-1-1 0 0 0,0 1 0 0 0,1 0 0 0 0,-1 0 0 0 0,1 0-1 0 0,-1 1 1 0 0,0-1 0 0 0,1 1 0 0 0,-1-1 0 0 0,1 1 0 0 0,-1 0 0 0 0,1 0 0 0 0,-1 0-1 0 0,-2 2 1 0 0,-4 2 162 0 0,0 0 1 0 0,0 0-1 0 0,0 1 0 0 0,-15 14 0 0 0,17-14-107 0 0,1 0-1 0 0,0 1 1 0 0,0-1 0 0 0,0 2 0 0 0,1-1-1 0 0,0 0 1 0 0,0 1 0 0 0,1 0-1 0 0,0 0 1 0 0,1 1 0 0 0,-1-1-1 0 0,2 1 1 0 0,-1-1 0 0 0,1 1-1 0 0,0 0 1 0 0,1 0 0 0 0,0 0 0 0 0,1 0-1 0 0,-1 0 1 0 0,2 0 0 0 0,-1 0-1 0 0,1 0 1 0 0,1 0 0 0 0,0 0-1 0 0,3 9 1 0 0,-2-6-63 0 0,1-1-1 0 0,1 0 0 0 0,-1-1 1 0 0,2 1-1 0 0,0-1 1 0 0,0 0-1 0 0,0-1 1 0 0,10 11-1 0 0,-11-15-30 0 0,-1-1-1 0 0,0 0 1 0 0,1 0 0 0 0,0 0-1 0 0,0-1 1 0 0,0 0-1 0 0,1 0 1 0 0,-1 0 0 0 0,1 0-1 0 0,-1-1 1 0 0,1 0 0 0 0,0 0-1 0 0,0-1 1 0 0,0 1 0 0 0,0-1-1 0 0,0-1 1 0 0,9 1-1 0 0,-10-1-4 0 0,0-1-1 0 0,1 0 1 0 0,-1 0-1 0 0,0 0 1 0 0,0-1-1 0 0,0 0 0 0 0,0 0 1 0 0,0 0-1 0 0,0 0 1 0 0,-1-1-1 0 0,1 0 1 0 0,-1 0-1 0 0,8-7 0 0 0,3-4-83 0 0,0 0-1 0 0,13-20 0 0 0,-2-1-70 0 0,-20 25 125 0 0,0 1 0 0 0,1-1 0 0 0,0 2 0 0 0,1-1 0 0 0,14-12 0 0 0,-20 19 27 0 0,0 1 0 0 0,1-1 0 0 0,0 1 0 0 0,-1-1 0 0 0,1 1 0 0 0,0 0 0 0 0,-1 0 0 0 0,1 0-1 0 0,0 1 1 0 0,0-1 0 0 0,0 0 0 0 0,0 1 0 0 0,0 0 0 0 0,0 0 0 0 0,0 0 0 0 0,0 0 0 0 0,0 0 0 0 0,0 1 0 0 0,-1-1 0 0 0,1 1 0 0 0,0 0-1 0 0,0 0 1 0 0,0 0 0 0 0,-1 0 0 0 0,1 1 0 0 0,4 2 0 0 0,2 1 3 0 0,-1 1 0 0 0,0-1-1 0 0,-1 2 1 0 0,1-1 0 0 0,-1 1 0 0 0,-1 0-1 0 0,10 13 1 0 0,-7-7 77 0 0,0 1-1 0 0,-1 0 1 0 0,10 26-1 0 0,-17-39 260 0 0,-3-17-166 0 0,0 3-102 0 0,-1 0-43 0 0,1 0 1 0 0,0 0 0 0 0,1-24 0 0 0,1 23-171 0 0,1 1 1 0 0,1 0-1 0 0,0-1 1 0 0,0 1-1 0 0,8-20 1 0 0,-9 29-85 0 0,1 0 0 0 0,0 1 0 0 0,0-1 1 0 0,0 1-1 0 0,0-1 0 0 0,0 1 1 0 0,1 0-1 0 0,0 0 0 0 0,-1 0 0 0 0,1 0 1 0 0,0 1-1 0 0,0-1 0 0 0,1 1 1 0 0,-1-1-1 0 0,1 1 0 0 0,-1 0 0 0 0,1 1 1 0 0,-1-1-1 0 0,1 1 0 0 0,0-1 1 0 0,0 1-1 0 0,0 0 0 0 0,6 0 0 0 0,-6 0-18 0 0,1 0-1 0 0,0 1 1 0 0,-1 0 0 0 0,1 0-1 0 0,0 0 1 0 0,-1 1-1 0 0,1-1 1 0 0,-1 1-1 0 0,1 0 1 0 0,-1 1-1 0 0,1-1 1 0 0,-1 1-1 0 0,8 3 1 0 0,-8-2 334 0 0,0 0 1 0 0,1 1 0 0 0,-1-1 0 0 0,0 1 0 0 0,-1 0-1 0 0,1 0 1 0 0,-1 0 0 0 0,0 0 0 0 0,0 1 0 0 0,0-1-1 0 0,4 10 1 0 0,2 4 698 0 0,57 118 4705 0 0,-65-135-5469 0 0,0 2 96 0 0,0-1 1 0 0,1 0-1 0 0,-1 1 0 0 0,1-1 1 0 0,0 0-1 0 0,2 4 0 0 0,-3-6-104 0 0,-1 0-1 0 0,0 0 1 0 0,0 0 0 0 0,1 1-1 0 0,-1-1 1 0 0,0 0-1 0 0,1 0 1 0 0,-1 0 0 0 0,0 0-1 0 0,1 0 1 0 0,-1 0-1 0 0,0 0 1 0 0,1 1 0 0 0,-1-1-1 0 0,0 0 1 0 0,0 0-1 0 0,1 0 1 0 0,-1 0 0 0 0,0 0-1 0 0,1-1 1 0 0,-1 1-1 0 0,0 0 1 0 0,1 0 0 0 0,0 0-1 0 0,-1-1-13 0 0,1 1 1 0 0,0-1-1 0 0,0 1 0 0 0,-1-1 0 0 0,1 0 0 0 0,-1 0 0 0 0,1 1 1 0 0,0-1-1 0 0,-1 0 0 0 0,1 0 0 0 0,-1 0 0 0 0,1-1 0 0 0,36-101 68 0 0,-26 71-78 0 0,-5 10-58 0 0,-4 15 55 0 0,0-1 0 0 0,1 1 0 0 0,0-1 1 0 0,4-7-1 0 0,-7 14 11 0 0,0 1 1 0 0,1 0-1 0 0,-1 0 1 0 0,0-1-1 0 0,0 1 1 0 0,0 0 0 0 0,1-1-1 0 0,-1 1 1 0 0,0 0-1 0 0,0 0 1 0 0,0-1-1 0 0,1 1 1 0 0,-1 0-1 0 0,0 0 1 0 0,1 0-1 0 0,-1 0 1 0 0,0-1-1 0 0,0 1 1 0 0,1 0-1 0 0,-1 0 1 0 0,0 0 0 0 0,1 0-1 0 0,1 0 1 0 0,0 1 0 0 0,0 0 0 0 0,0-1 0 0 0,0 1 0 0 0,0 0 0 0 0,0 0 0 0 0,-1 0 0 0 0,1 0 0 0 0,0 1 0 0 0,-1-1 0 0 0,1 0 0 0 0,-1 1 0 0 0,1-1 0 0 0,-1 1 0 0 0,0-1 0 0 0,2 3 0 0 0,0 1 0 0 0,1 0 0 0 0,-1 0 0 0 0,0 0 0 0 0,4 9 0 0 0,-4-5 7 0 0,-2-4 5 0 0,1 0 0 0 0,0 0 0 0 0,0 0 0 0 0,0 0 1 0 0,1 0-1 0 0,-1 0 0 0 0,1-1 0 0 0,0 0 0 0 0,5 6 0 0 0,-7-9-12 0 0,-1 0 0 0 0,1 0 0 0 0,0-1 0 0 0,0 1 0 0 0,-1 0 0 0 0,1-1 0 0 0,0 1 0 0 0,0-1 0 0 0,0 1 0 0 0,0 0 0 0 0,0-1 0 0 0,0 0 0 0 0,0 1 0 0 0,0-1 0 0 0,0 0 0 0 0,0 1 0 0 0,0-1 0 0 0,0 0 0 0 0,0 0 0 0 0,0 0 0 0 0,0 0 0 0 0,0 0 0 0 0,0 0 0 0 0,0 0 0 0 0,0 0 0 0 0,1-1 0 0 0,2 0 0 0 0,0 1-2 0 0,1-1 0 0 0,-1 0 1 0 0,1 0-1 0 0,-1 0 0 0 0,1-1 0 0 0,-1 1 0 0 0,0-1 0 0 0,0 0 1 0 0,0 0-1 0 0,5-4 0 0 0,2-2-15 0 0,21-21 0 0 0,-4 4 7 0 0,-20 19 10 0 0,-1 2 11 0 0,-7 4-3 0 0,1 0 0 0 0,0 0 0 0 0,-1 0 1 0 0,1 0-1 0 0,-1 1 0 0 0,1-1 0 0 0,-1 0 0 0 0,1 0 0 0 0,-1 0 1 0 0,1 1-1 0 0,-1-1 0 0 0,1 0 0 0 0,-1 0 0 0 0,1 1 1 0 0,-1-1-1 0 0,1 0 0 0 0,-1 1 0 0 0,1-1 0 0 0,-1 1 1 0 0,0-1-1 0 0,1 1 0 0 0,-1-1 0 0 0,0 1 0 0 0,1-1 1 0 0,-1 1-1 0 0,10 15 115 0 0,-9-14-110 0 0,15 29 153 0 0,21 29-1 0 0,-31-52-233 0 0,0 0-1 0 0,1 0 1 0 0,0-1 0 0 0,0 0-1 0 0,0 0 1 0 0,1 0 0 0 0,0-1-1 0 0,12 7 1 0 0,-14-11-399 0 0,-1 0 0 0 0,1 0-1 0 0,0 0 1 0 0,0-1 0 0 0,-1 0 0 0 0,1 0-1 0 0,0-1 1 0 0,9 0 0 0 0,-2-1-1956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0.659"/>
    </inkml:context>
    <inkml:brush xml:id="br0">
      <inkml:brushProperty name="width" value="0.05" units="cm"/>
      <inkml:brushProperty name="height" value="0.05" units="cm"/>
      <inkml:brushProperty name="color" value="#008C3A"/>
    </inkml:brush>
  </inkml:definitions>
  <inkml:trace contextRef="#ctx0" brushRef="#br0">72 88 12671 0 0,'0'-14'809'0'0,"1"11"-562"0"0,-1 0 0 0 0,0 0 0 0 0,0-1 0 0 0,0 1 0 0 0,-1 0 0 0 0,-1-7 2678 0 0,0 10-2589 0 0,0 1 0 0 0,0-1 1 0 0,0 0-1 0 0,1 1 0 0 0,-1-1 0 0 0,0 1 0 0 0,0-1 0 0 0,0 1 0 0 0,0 0 0 0 0,1 0 0 0 0,-1 0 1 0 0,0 0-1 0 0,1 0 0 0 0,-3 3 0 0 0,0-1-22 0 0,1 0 0 0 0,0 0-1 0 0,0 1 1 0 0,1-1 0 0 0,-1 1 0 0 0,-2 6 0 0 0,2-4-118 0 0,0 0 0 0 0,1 0 0 0 0,0 0 0 0 0,0 1 1 0 0,0-1-1 0 0,1 1 0 0 0,0-1 0 0 0,0 1 0 0 0,0 7 0 0 0,1-10-145 0 0,1 0 1 0 0,-1 1-1 0 0,1-1 0 0 0,0 0 0 0 0,0 1 1 0 0,0-1-1 0 0,1 0 0 0 0,-1 0 1 0 0,1 0-1 0 0,0 0 0 0 0,0 0 0 0 0,1-1 1 0 0,-1 1-1 0 0,1-1 0 0 0,3 4 1 0 0,-2-3-42 0 0,0 0 0 0 0,1-1 0 0 0,-1 0 1 0 0,1 0-1 0 0,0 0 0 0 0,0 0 1 0 0,0-1-1 0 0,0 0 0 0 0,0 0 0 0 0,1 0 1 0 0,8 1-1 0 0,-4-2-10 0 0,-1 1 0 0 0,1-2 0 0 0,0 0 0 0 0,-1 0 0 0 0,1 0 0 0 0,18-4 0 0 0,-10-1 0 0 0,-1 1 0 0 0,31-14 0 0 0,-44 16 0 0 0,0 0 0 0 0,0 0 0 0 0,1 0 0 0 0,-1-1 0 0 0,-1 0 0 0 0,1 0 0 0 0,0 0 0 0 0,-1 0 0 0 0,0 0 0 0 0,6-7 0 0 0,-8 8 0 0 0,0 0 0 0 0,1-1 0 0 0,-1 1 0 0 0,0 0 0 0 0,-1 0 0 0 0,1 0 0 0 0,0-1 0 0 0,-1 1 0 0 0,1 0 0 0 0,-1 0 0 0 0,1-1 0 0 0,-1 1 0 0 0,0-1 0 0 0,0 1 0 0 0,0 0 0 0 0,-1-1 0 0 0,1 1 0 0 0,0 0 0 0 0,-1-1 0 0 0,0 1 0 0 0,1 0 0 0 0,-1 0 0 0 0,-2-4 0 0 0,-1 0 6 0 0,1 0 0 0 0,-1 0 0 0 0,-1 0 0 0 0,1 1 0 0 0,-1-1 0 0 0,0 1 0 0 0,-1 1 0 0 0,1-1 0 0 0,-1 0 0 0 0,0 1 0 0 0,0 0 1 0 0,-8-3-1 0 0,-9-4-34 0 0,-1 1 0 0 0,-26-7 1 0 0,31 10-28 0 0,17 7-79 0 0,5-2-1470 0 0,-2 1 1360 0 0,1 0 1 0 0,-1 0-1 0 0,1 0 1 0 0,-1 1-1 0 0,1-1 1 0 0,-1 1-1 0 0,4-2 1 0 0,1 1-349 0 0,11-6-1223 0 0,1 1-289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1.039"/>
    </inkml:context>
    <inkml:brush xml:id="br0">
      <inkml:brushProperty name="width" value="0.05" units="cm"/>
      <inkml:brushProperty name="height" value="0.05" units="cm"/>
      <inkml:brushProperty name="color" value="#008C3A"/>
    </inkml:brush>
  </inkml:definitions>
  <inkml:trace contextRef="#ctx0" brushRef="#br0">199 3 16327 0 0,'0'0'1476'0'0,"-8"-1"-1184"0"0,4 0-34 0 0,0 1 0 0 0,0 0 0 0 0,1 0-1 0 0,-1 0 1 0 0,0 1 0 0 0,0-1 0 0 0,1 1 0 0 0,-1 0-1 0 0,-4 1 1 0 0,-35 15 3191 0 0,29-10-2983 0 0,3-2 103 0 0,-1-1-43 0 0,0 2-1 0 0,-13 7 1 0 0,22-11-474 0 0,1-1 1 0 0,0 0-1 0 0,0 1 0 0 0,0 0 0 0 0,0 0 0 0 0,0-1 1 0 0,0 1-1 0 0,0 0 0 0 0,0 1 0 0 0,1-1 1 0 0,-1 0-1 0 0,1 0 0 0 0,0 1 0 0 0,-1-1 0 0 0,1 1 1 0 0,-1 4-1 0 0,2-6-49 0 0,0 0 0 0 0,0 1 0 0 0,0-1 0 0 0,0 1 1 0 0,0-1-1 0 0,1 0 0 0 0,-1 1 0 0 0,0-1 0 0 0,1 1 0 0 0,-1-1 1 0 0,1 0-1 0 0,0 1 0 0 0,-1-1 0 0 0,1 0 0 0 0,0 0 0 0 0,0 0 0 0 0,0 0 1 0 0,-1 1-1 0 0,1-1 0 0 0,0 0 0 0 0,1-1 0 0 0,-1 1 0 0 0,0 0 1 0 0,0 0-1 0 0,0 0 0 0 0,0-1 0 0 0,1 1 0 0 0,-1 0 0 0 0,3 0 1 0 0,4 2 12 0 0,1 0 0 0 0,-1 0 0 0 0,13 2 1 0 0,-16-4-16 0 0,17 4-23 0 0,16 3-379 0 0,65 23 0 0 0,-93-27 339 0 0,1 0 1 0 0,-1 1-1 0 0,0 0 1 0 0,0 1-1 0 0,-1 0 1 0 0,0 1-1 0 0,0 0 0 0 0,0 0 1 0 0,-1 1-1 0 0,12 15 1 0 0,-18-21 64 0 0,0 0 0 0 0,-1 0 0 0 0,1 1 0 0 0,-1-1 0 0 0,0 0 0 0 0,0 1 0 0 0,0-1 0 0 0,0 1 0 0 0,0-1 0 0 0,0 1 0 0 0,-1 0 0 0 0,0-1 0 0 0,1 1 0 0 0,-1 0 0 0 0,0-1 0 0 0,0 1 0 0 0,0 0 0 0 0,0-1 0 0 0,-1 1 0 0 0,1 0 0 0 0,-1-1 0 0 0,0 1 0 0 0,-1 4 0 0 0,0-3 74 0 0,-1 0-1 0 0,1 0 1 0 0,-1 0 0 0 0,0 0-1 0 0,0-1 1 0 0,-1 1-1 0 0,1-1 1 0 0,-1 0-1 0 0,1 0 1 0 0,-1 0 0 0 0,0 0-1 0 0,-6 3 1 0 0,3-3 11 0 0,1 0 0 0 0,-1 0 1 0 0,0 0-1 0 0,1-1 1 0 0,-1-1-1 0 0,0 1 0 0 0,0-1 1 0 0,-1 0-1 0 0,1 0 1 0 0,0-1-1 0 0,0 0 0 0 0,0-1 1 0 0,0 1-1 0 0,0-1 0 0 0,0 0 1 0 0,0-1-1 0 0,0 0 1 0 0,0 0-1 0 0,0-1 0 0 0,-6-3 1 0 0,7 3-216 0 0,0 0 1 0 0,0-1 0 0 0,1 1 0 0 0,0-1 0 0 0,-1-1 0 0 0,1 1-1 0 0,1-1 1 0 0,-1 0 0 0 0,1 0 0 0 0,0-1 0 0 0,0 1-1 0 0,0-1 1 0 0,-5-10 0 0 0,7 11-267 0 0,0-1 0 0 0,1 1 0 0 0,-1-1 1 0 0,1 1-1 0 0,-1-7 0 0 0,0-11-1506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1.435"/>
    </inkml:context>
    <inkml:brush xml:id="br0">
      <inkml:brushProperty name="width" value="0.05" units="cm"/>
      <inkml:brushProperty name="height" value="0.05" units="cm"/>
      <inkml:brushProperty name="color" value="#008C3A"/>
    </inkml:brush>
  </inkml:definitions>
  <inkml:trace contextRef="#ctx0" brushRef="#br0">0 1 11519 0 0,'0'0'887'0'0,"1"1"-583"0"0,3 3 436 0 0,-1 1 1 0 0,1-1-1 0 0,-1 1 0 0 0,0 0 1 0 0,-1 0-1 0 0,1 0 0 0 0,-1 0 1 0 0,0 1-1 0 0,2 8 0 0 0,8 57 3718 0 0,-9-53-4175 0 0,22 303 3529 0 0,-9-73-3522 0 0,-8-182-1607 0 0,-3-39-6313 0 0,-2-10-980 0 0</inkml:trace>
  <inkml:trace contextRef="#ctx0" brushRef="#br0" timeOffset="1">97 619 18687 0 0,'0'0'832'0'0,"6"-11"160"0"0,8-6-792 0 0,2 1-200 0 0,4-2 0 0 0,1 0 0 0 0,0 0 136 0 0,2 1-8 0 0,2 1-8 0 0,3 0 0 0 0,0-1-120 0 0,1 2 0 0 0,2 2 0 0 0,2 0-8472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2.169"/>
    </inkml:context>
    <inkml:brush xml:id="br0">
      <inkml:brushProperty name="width" value="0.05" units="cm"/>
      <inkml:brushProperty name="height" value="0.05" units="cm"/>
      <inkml:brushProperty name="color" value="#008C3A"/>
    </inkml:brush>
  </inkml:definitions>
  <inkml:trace contextRef="#ctx0" brushRef="#br0">60 227 5983 0 0,'-13'3'821'0'0,"0"1"0"0"0,-20 7 13007 0 0,35-10-13026 0 0,8-1-364 0 0,1 1 0 0 0,0-1-1 0 0,0-1 1 0 0,0 0 0 0 0,0 0 0 0 0,0-1 0 0 0,10-4-1 0 0,0 0-283 0 0,-1-1 0 0 0,33-17 0 0 0,-34 14-147 0 0,-1 0 0 0 0,17-13 1 0 0,-30 19-17 0 0,-1 1 1 0 0,0-1 0 0 0,0 0 0 0 0,0 0 0 0 0,0 0-1 0 0,0 0 1 0 0,-1-1 0 0 0,0 0 0 0 0,0 0-1 0 0,0 1 1 0 0,0-2 0 0 0,2-7 0 0 0,-4 11 2 0 0,0-1 0 0 0,-1 0 1 0 0,1 1-1 0 0,-1-1 0 0 0,0 0 1 0 0,0 1-1 0 0,0-1 0 0 0,0 0 1 0 0,0 1-1 0 0,-1-1 0 0 0,1 0 1 0 0,-1 1-1 0 0,0-1 0 0 0,1 1 0 0 0,-1-1 1 0 0,0 1-1 0 0,-1-1 0 0 0,1 1 1 0 0,0-1-1 0 0,-1 1 0 0 0,1 0 1 0 0,-1 0-1 0 0,0 0 0 0 0,1 0 1 0 0,-1 0-1 0 0,0 0 0 0 0,0 1 0 0 0,-1-1 1 0 0,1 0-1 0 0,-5-1 0 0 0,2 0-3 0 0,0 1-1 0 0,0 0 1 0 0,0 0-1 0 0,-1 0 0 0 0,1 0 1 0 0,-1 1-1 0 0,1 0 1 0 0,-1 0-1 0 0,1 1 0 0 0,-1 0 1 0 0,0 0-1 0 0,1 0 1 0 0,-10 2-1 0 0,7 0 35 0 0,0 0-1 0 0,1 1 1 0 0,-1 1 0 0 0,1-1-1 0 0,0 1 1 0 0,0 0 0 0 0,0 0-1 0 0,1 1 1 0 0,-1 0 0 0 0,1 0-1 0 0,0 1 1 0 0,1 0 0 0 0,-1 0-1 0 0,-7 11 1 0 0,6-7 19 0 0,0 1 0 0 0,1 0 0 0 0,1-1-1 0 0,0 2 1 0 0,0-1 0 0 0,1 1 0 0 0,0-1 0 0 0,1 1-1 0 0,-2 14 1 0 0,4-19 2 0 0,1 1 0 0 0,0 0 0 0 0,0 0 0 0 0,1 0 0 0 0,0-1 0 0 0,0 1 0 0 0,1 0 0 0 0,-1-1 0 0 0,2 1 0 0 0,-1-1 0 0 0,1 0 0 0 0,1 1 0 0 0,6 10 0 0 0,-7-13-31 0 0,0-1 1 0 0,1 1-1 0 0,-1 0 0 0 0,1-1 0 0 0,0 0 1 0 0,1 0-1 0 0,-1 0 0 0 0,1-1 1 0 0,-1 1-1 0 0,1-1 0 0 0,0 0 0 0 0,0-1 1 0 0,1 1-1 0 0,-1-1 0 0 0,0 0 0 0 0,1 0 1 0 0,0 0-1 0 0,-1-1 0 0 0,7 1 0 0 0,3-2-67 0 0,0 0 0 0 0,0 0-1 0 0,-1-2 1 0 0,1 1 0 0 0,0-2-1 0 0,-1 0 1 0 0,1-1-1 0 0,-1 0 1 0 0,14-8 0 0 0,-10 5-675 0 0,-1-2 1 0 0,23-15-1 0 0,-27 15-1105 0 0,0-1-1 0 0,22-22 0 0 0,-16 11-5427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2.529"/>
    </inkml:context>
    <inkml:brush xml:id="br0">
      <inkml:brushProperty name="width" value="0.05" units="cm"/>
      <inkml:brushProperty name="height" value="0.05" units="cm"/>
      <inkml:brushProperty name="color" value="#008C3A"/>
    </inkml:brush>
  </inkml:definitions>
  <inkml:trace contextRef="#ctx0" brushRef="#br0">0 12 12815 0 0,'0'0'587'0'0,"0"-1"-16"0"0,2-5-367 0 0,1 1 3508 0 0,-1 7-2439 0 0,5 8-658 0 0,0 1 0 0 0,0-1 1 0 0,-1 1-1 0 0,0 1 0 0 0,-1-1 0 0 0,0 1 1 0 0,-1 0-1 0 0,4 20 0 0 0,13 105 810 0 0,-21-136-1406 0 0,9 108 552 0 0,0 13-334 0 0,-5-86-228 0 0,-1-7-436 0 0,1 0-1 0 0,12 41 1 0 0,-4-29-2468 0 0,-7-26 1207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2.935"/>
    </inkml:context>
    <inkml:brush xml:id="br0">
      <inkml:brushProperty name="width" value="0.05" units="cm"/>
      <inkml:brushProperty name="height" value="0.05" units="cm"/>
      <inkml:brushProperty name="color" value="#008C3A"/>
    </inkml:brush>
  </inkml:definitions>
  <inkml:trace contextRef="#ctx0" brushRef="#br0">1 418 2303 0 0,'0'-2'167'0'0,"9"-16"2064"0"0,1 0 0 0 0,0 1 1 0 0,1 0-1 0 0,22-25 0 0 0,23-19 3762 0 0,-18 23-6139 0 0,-4 8 621 0 0,-18 17-220 0 0,19-23 1 0 0,-8 9-248 0 0,-20 21 2 0 0,0-1 0 0 0,-1 0 0 0 0,1 0 1 0 0,-2 0-1 0 0,1 0 0 0 0,-1-1 0 0 0,5-10 1 0 0,-9 18-6 0 0,-1-1 0 0 0,0 0 1 0 0,1 0-1 0 0,-1 0 1 0 0,0 1-1 0 0,0-1 1 0 0,0 0-1 0 0,0 0 1 0 0,1 0-1 0 0,-1 0 0 0 0,0 1 1 0 0,0-1-1 0 0,-1 0 1 0 0,1 0-1 0 0,0 0 1 0 0,0 0-1 0 0,0 1 1 0 0,0-1-1 0 0,-1 0 0 0 0,1 0 1 0 0,0 1-1 0 0,-1-1 1 0 0,0-1-1 0 0,0 1 8 0 0,0 0 0 0 0,0 0 0 0 0,-1 0 0 0 0,1 0 0 0 0,0 0 0 0 0,0 1 0 0 0,-1-1 0 0 0,1 0 0 0 0,0 1 0 0 0,-1-1 0 0 0,1 1 0 0 0,-3-1 0 0 0,-1 0 63 0 0,1 1 0 0 0,-1-1 0 0 0,0 1-1 0 0,1 0 1 0 0,-1 0 0 0 0,0 1 0 0 0,-8 1 0 0 0,4 1 117 0 0,0 1-1 0 0,0 0 1 0 0,0 0-1 0 0,1 1 1 0 0,0 0-1 0 0,0 0 1 0 0,0 1-1 0 0,1 0 1 0 0,0 0 0 0 0,0 1-1 0 0,0 0 1 0 0,1 0-1 0 0,0 1 1 0 0,1-1-1 0 0,-1 1 1 0 0,2 1-1 0 0,-1-1 1 0 0,1 1-1 0 0,0-1 1 0 0,-3 14-1 0 0,4-14-142 0 0,1 0 0 0 0,0 0 0 0 0,1 0 0 0 0,0 0-1 0 0,0 0 1 0 0,1 0 0 0 0,0 0 0 0 0,1 0-1 0 0,-1 0 1 0 0,1 1 0 0 0,1-1 0 0 0,0-1 0 0 0,0 1-1 0 0,0 0 1 0 0,1 0 0 0 0,0-1 0 0 0,1 1 0 0 0,0-1-1 0 0,0 0 1 0 0,0 0 0 0 0,1-1 0 0 0,0 1 0 0 0,0-1-1 0 0,8 7 1 0 0,-5-6-68 0 0,2 0-1 0 0,-1-1 1 0 0,1 0-1 0 0,0 0 1 0 0,0-1-1 0 0,0 0 1 0 0,1-1-1 0 0,0 0 1 0 0,0-1-1 0 0,0 0 1 0 0,0 0-1 0 0,1-2 1 0 0,-1 1-1 0 0,0-1 1 0 0,20-2-1 0 0,-1 0-1130 0 0,0-3-1 0 0,0 0 0 0 0,0-2 1 0 0,49-17-1 0 0,-61 17-7 0 0,-1 0 0 0 0,0-2 0 0 0,0 0 0 0 0,-1-1 0 0 0,0-1 0 0 0,-1 0-1 0 0,20-18 1 0 0,-27 21 792 0 0,-1 0-1 0 0,0-1 1 0 0,0 0-1 0 0,-1 0 1 0 0,0 0-1 0 0,7-14 1 0 0,-10 15 440 0 0,-1 1 0 0 0,1-1 1 0 0,-1 1-1 0 0,0-1 0 0 0,0 0 0 0 0,-1 0 0 0 0,0 0 1 0 0,-1 0-1 0 0,1 0 0 0 0,-1-9 0 0 0,0 15 136 0 0,0-1-1 0 0,-1 0 1 0 0,1 1-1 0 0,0-1 0 0 0,-1 0 1 0 0,1 1-1 0 0,-1-1 1 0 0,1 0-1 0 0,-1 1 0 0 0,0-1 1 0 0,1 1-1 0 0,-1-1 1 0 0,0 1-1 0 0,0-1 0 0 0,0 1 1 0 0,0 0-1 0 0,0 0 1 0 0,-1-1-1 0 0,1 1 0 0 0,0 0 1 0 0,-1 0-1 0 0,1 0 1 0 0,0 0-1 0 0,-1 0 0 0 0,1 1 1 0 0,-3-2-1 0 0,2 2-12 0 0,0-1-1 0 0,0 1 1 0 0,0 0-1 0 0,0 0 1 0 0,0-1-1 0 0,0 1 1 0 0,0 1-1 0 0,0-1 1 0 0,0 0-1 0 0,0 1 1 0 0,0-1 0 0 0,0 1-1 0 0,0-1 1 0 0,0 1-1 0 0,0 0 1 0 0,0 0-1 0 0,0 0 1 0 0,1 0-1 0 0,-1 0 1 0 0,0 0-1 0 0,-2 2 1 0 0,-1 3 148 0 0,-1 0 0 0 0,1 0 0 0 0,0 0 0 0 0,0 0 0 0 0,1 1 0 0 0,-1 0 0 0 0,2 0 0 0 0,-1 0 0 0 0,1 0 0 0 0,-4 13 0 0 0,2-4 79 0 0,2 0 1 0 0,0 1-1 0 0,0-1 1 0 0,1 19-1 0 0,1-28-379 0 0,2-1-1 0 0,-1 0 1 0 0,1 1-1 0 0,-1-1 1 0 0,2 0-1 0 0,-1 0 1 0 0,1 0-1 0 0,0 0 1 0 0,0 0-1 0 0,1 0 1 0 0,-1 0-1 0 0,1 0 1 0 0,1-1-1 0 0,6 10 1 0 0,-7-12-48 0 0,0 0 0 0 0,0 0 1 0 0,0 0-1 0 0,0-1 0 0 0,1 1 1 0 0,-1-1-1 0 0,1 1 0 0 0,0-1 1 0 0,-1 0-1 0 0,1-1 0 0 0,0 1 1 0 0,0-1-1 0 0,0 0 0 0 0,1 0 1 0 0,-1 0-1 0 0,0 0 0 0 0,0-1 1 0 0,1 1-1 0 0,-1-1 0 0 0,0 0 0 0 0,0-1 1 0 0,8 0-1 0 0,-4-1-195 0 0,0 0 0 0 0,0-1 0 0 0,-1 0 0 0 0,1 0 0 0 0,-1 0 0 0 0,11-8 1 0 0,-9 5-1084 0 0,0 0 0 0 0,9-9 0 0 0,1-3-6522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3.329"/>
    </inkml:context>
    <inkml:brush xml:id="br0">
      <inkml:brushProperty name="width" value="0.05" units="cm"/>
      <inkml:brushProperty name="height" value="0.05" units="cm"/>
      <inkml:brushProperty name="color" value="#008C3A"/>
    </inkml:brush>
  </inkml:definitions>
  <inkml:trace contextRef="#ctx0" brushRef="#br0">0 0 11055 0 0,'0'0'1002'0'0,"0"3"-654"0"0,7 40 3055 0 0,21 70 1 0 0,4 21-1315 0 0,-25-82-1396 0 0,0 93 1 0 0,-14 52 236 0 0,0 53-2990 0 0,7-205-499 0 0,0-29 639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3.788"/>
    </inkml:context>
    <inkml:brush xml:id="br0">
      <inkml:brushProperty name="width" value="0.05" units="cm"/>
      <inkml:brushProperty name="height" value="0.05" units="cm"/>
      <inkml:brushProperty name="color" value="#008C3A"/>
    </inkml:brush>
  </inkml:definitions>
  <inkml:trace contextRef="#ctx0" brushRef="#br0">1 261 11311 0 0,'3'-14'266'0'0,"0"0"0"0"0,1 1 0 0 0,1 0 0 0 0,0-1 0 0 0,1 2 0 0 0,0-1 0 0 0,1 1 0 0 0,1 0-1 0 0,8-11 1 0 0,-11 17-54 0 0,0 1 0 0 0,0 0 0 0 0,0 0 0 0 0,0 1 0 0 0,1-1-1 0 0,0 1 1 0 0,0 0 0 0 0,0 1 0 0 0,0-1 0 0 0,1 1 0 0 0,0 1-1 0 0,-1-1 1 0 0,1 1 0 0 0,0 0 0 0 0,0 1 0 0 0,0-1 0 0 0,0 2 0 0 0,0-1-1 0 0,11 1 1 0 0,-11 0-12 0 0,0 1 0 0 0,0-1 0 0 0,0 2 0 0 0,0-1 0 0 0,0 1 0 0 0,0 0-1 0 0,0 1 1 0 0,-1-1 0 0 0,0 1 0 0 0,1 0 0 0 0,-1 1 0 0 0,0 0 0 0 0,8 6 0 0 0,-7-4 55 0 0,-1 1 1 0 0,1 0-1 0 0,-1 0 1 0 0,0 1-1 0 0,-1-1 1 0 0,0 1-1 0 0,0 0 1 0 0,-1 1-1 0 0,5 11 1 0 0,-4-6 64 0 0,0 0 1 0 0,-2 0-1 0 0,1 0 1 0 0,-2 1-1 0 0,0-1 1 0 0,-1 1-1 0 0,0 0 1 0 0,-1-1-1 0 0,-1 1 1 0 0,0 0-1 0 0,-1-1 1 0 0,-7 28-1 0 0,-5 0 480 0 0,13-40-424 0 0,2-4-368 0 0,1 1-1 0 0,-1-1 1 0 0,0 0-1 0 0,0 0 1 0 0,-1 1 0 0 0,1-1-1 0 0,1-4 1 0 0,0 2-5 0 0,14-28-207 0 0,1 1-1 0 0,2 0 1 0 0,1 2-1 0 0,2 0 1 0 0,1 1-1 0 0,1 1 1 0 0,1 1 0 0 0,54-42-1 0 0,-79 68 205 0 0,11-8-52 0 0,0 0 0 0 0,14-6 0 0 0,-22 12 46 0 0,-1 1-1 0 0,1 0 1 0 0,0-1 0 0 0,0 1-1 0 0,0 1 1 0 0,0-1 0 0 0,0 0-1 0 0,0 1 1 0 0,0-1-1 0 0,0 1 1 0 0,0 0 0 0 0,0 0-1 0 0,0 0 1 0 0,0 1 0 0 0,0-1-1 0 0,3 1 1 0 0,-4 0 20 0 0,0 1 0 0 0,-1-1 0 0 0,1 0 1 0 0,0 0-1 0 0,-1 1 0 0 0,1-1 0 0 0,-1 1 0 0 0,0-1 0 0 0,1 1 0 0 0,-1 0 1 0 0,0 0-1 0 0,0-1 0 0 0,0 1 0 0 0,0 0 0 0 0,0 0 0 0 0,0 0 0 0 0,-1 0 0 0 0,1 0 1 0 0,0 4-1 0 0,1 3 80 0 0,-1-1 1 0 0,0 1 0 0 0,0 12-1 0 0,-6 41 278 0 0,2-46-122 0 0,2 0 0 0 0,0 0 0 0 0,2 28 1 0 0,-1-39-218 0 0,1 0 1 0 0,0 0 0 0 0,0 0 0 0 0,1-1-1 0 0,0 1 1 0 0,-1 0 0 0 0,2-1 0 0 0,-1 0 0 0 0,0 1-1 0 0,1-1 1 0 0,0 0 0 0 0,0 0 0 0 0,0 0 0 0 0,0 0-1 0 0,1-1 1 0 0,5 5 0 0 0,-3-4-51 0 0,0 0 0 0 0,0 0 0 0 0,1-1 0 0 0,-1 0 0 0 0,1-1 0 0 0,-1 1 0 0 0,1-1 0 0 0,0 0 0 0 0,0-1 0 0 0,0 0 0 0 0,0 0 0 0 0,0 0 0 0 0,0-1 0 0 0,9-1 0 0 0,-15 1-17 0 0,0 0-1 0 0,0 0 1 0 0,0 0-1 0 0,0-1 0 0 0,0 1 1 0 0,0-1-1 0 0,0 1 1 0 0,0-1-1 0 0,0 1 0 0 0,0-1 1 0 0,0 1-1 0 0,-1-1 1 0 0,1 0-1 0 0,0 1 1 0 0,0-1-1 0 0,0 0 0 0 0,-1 0 1 0 0,1 0-1 0 0,-1 0 1 0 0,2-1-1 0 0,-1 0-2 0 0,-1 0-1 0 0,1 0 1 0 0,0 0-1 0 0,-1 0 1 0 0,0 0-1 0 0,1 0 1 0 0,-1 0-1 0 0,0 0 1 0 0,0-4-1 0 0,-1-2-9 0 0,0 0-1 0 0,-1 0 1 0 0,0 1-1 0 0,-4-12 1 0 0,-4-3 23 0 0,-14-25-1 0 0,14 30 3 0 0,1-1-1 0 0,-9-25 0 0 0,15 36 20 0 0,2 0 0 0 0,-1 0 0 0 0,1 0 0 0 0,0 0 0 0 0,0 0-1 0 0,1 0 1 0 0,0 0 0 0 0,0 0 0 0 0,0 0 0 0 0,3-11 0 0 0,-1 12 2 0 0,-1 0 0 0 0,1 0 0 0 0,1 0-1 0 0,-1 1 1 0 0,1-1 0 0 0,0 1 0 0 0,0-1 0 0 0,0 1 0 0 0,1 0-1 0 0,0 0 1 0 0,0 0 0 0 0,0 1 0 0 0,1 0 0 0 0,-1-1 0 0 0,9-4-1 0 0,-9 6 1 0 0,0 1-1 0 0,0 0 1 0 0,0 0-1 0 0,0 0 1 0 0,0 1-1 0 0,0-1 1 0 0,0 1-1 0 0,1 0 1 0 0,-1 0-1 0 0,0 1 1 0 0,1-1-1 0 0,-1 1 1 0 0,1 0-1 0 0,-1 0 1 0 0,1 1-1 0 0,-1-1 1 0 0,0 1-1 0 0,1 0 1 0 0,-1 0-1 0 0,0 1 1 0 0,0-1-1 0 0,7 4 1 0 0,-2 0-1 0 0,-1 0 1 0 0,0 0-1 0 0,0 1 1 0 0,0 0-1 0 0,0 0 1 0 0,-1 1 0 0 0,12 15-1 0 0,-2 1 3 0 0,19 35 0 0 0,2 1 9 0 0,-37-57 18 0 0,1 0-1 0 0,0 0 1 0 0,0-1 0 0 0,0 1 0 0 0,0-1 0 0 0,1 0 0 0 0,-1 1-1 0 0,0-1 1 0 0,1 0 0 0 0,-1 0 0 0 0,0 0 0 0 0,1-1-1 0 0,-1 1 1 0 0,1-1 0 0 0,0 1 0 0 0,-1-1 0 0 0,1 0 0 0 0,-1 0-1 0 0,4 0 1 0 0,6 0 135 0 0,0-1-1 0 0,20-5 1 0 0,-9 2-22 0 0,0 1-1 0 0,41 0 1 0 0,47 8-288 0 0,-27 0-2698 0 0,-54-5-6584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4.769"/>
    </inkml:context>
    <inkml:brush xml:id="br0">
      <inkml:brushProperty name="width" value="0.05" units="cm"/>
      <inkml:brushProperty name="height" value="0.05" units="cm"/>
      <inkml:brushProperty name="color" value="#008C3A"/>
    </inkml:brush>
  </inkml:definitions>
  <inkml:trace contextRef="#ctx0" brushRef="#br0">25 359 9671 0 0,'-14'6'748'0'0,"13"-5"-732"0"0,1 0 0 0 0,-1 0 0 0 0,0 0 0 0 0,1-1 0 0 0,-1 1 0 0 0,1 0 0 0 0,-1 0 0 0 0,1 0 0 0 0,-1 0 0 0 0,1 0 0 0 0,-1 0 0 0 0,1 0 0 0 0,0 0 0 0 0,0 0 0 0 0,0 0 0 0 0,0 0 0 0 0,-1 1-1 0 0,2 1 1 0 0,-2 0 143 0 0,0 2 869 0 0,-1 19 8898 0 0,3-24-9794 0 0,-1 1-1 0 0,1-1 1 0 0,-1 1-1 0 0,1-1 1 0 0,0 1 0 0 0,-1-1-1 0 0,1 1 1 0 0,0-1-1 0 0,-1 0 1 0 0,1 1-1 0 0,0-1 1 0 0,0 0-1 0 0,-1 0 1 0 0,1 0 0 0 0,0 1-1 0 0,0-1 1 0 0,-1 0-1 0 0,1 0 1 0 0,0 0-1 0 0,0 0 1 0 0,-1 0-1 0 0,1 0 1 0 0,0-1 0 0 0,0 1-1 0 0,-1 0 1 0 0,1 0-1 0 0,0 0 1 0 0,1-1-1 0 0,21-9 1209 0 0,-12 2-1044 0 0,1-1 1 0 0,-2 0 0 0 0,1-1-1 0 0,-1 0 1 0 0,12-15 0 0 0,0 0-165 0 0,-5 3-95 0 0,0-1 0 0 0,-1-1 0 0 0,-1 0 0 0 0,23-51 0 0 0,-37 72-37 0 0,0 1 0 0 0,0 0 0 0 0,-1-1 0 0 0,1 1 0 0 0,0-1 0 0 0,-1 1 0 0 0,1-3 0 0 0,-2 13 0 0 0,2 1 0 0 0,-1 0 0 0 0,1-1 0 0 0,1 1 0 0 0,-1-1 0 0 0,1 0 0 0 0,1 1 0 0 0,0-1 0 0 0,0 0 0 0 0,0 0 0 0 0,1-1 0 0 0,0 1 0 0 0,1-1 0 0 0,0 0 0 0 0,0 0 0 0 0,0 0 0 0 0,1-1 0 0 0,0 0 0 0 0,0 0 0 0 0,1 0 0 0 0,0-1 0 0 0,0 0 0 0 0,0 0 0 0 0,0-1 0 0 0,1 1 0 0 0,8 2 0 0 0,-9-5-26 0 0,1 1-1 0 0,0-2 1 0 0,0 1-1 0 0,0-1 1 0 0,0 0-1 0 0,0-1 1 0 0,0 0-1 0 0,0 0 1 0 0,0-1-1 0 0,0 0 1 0 0,0 0 0 0 0,8-3-1 0 0,-10 2 5 0 0,0 0 0 0 0,0 0-1 0 0,-1 0 1 0 0,0-1 0 0 0,1 0 0 0 0,-1 0 0 0 0,0-1-1 0 0,0 1 1 0 0,-1-1 0 0 0,1 0 0 0 0,-1 0-1 0 0,0-1 1 0 0,0 1 0 0 0,0-1 0 0 0,-1 0 0 0 0,1 0-1 0 0,2-6 1 0 0,-2 0-18 0 0,0 0-1 0 0,0-1 1 0 0,-1 1 0 0 0,-1-1 0 0 0,2-23-1 0 0,-3 23 12 0 0,1 0 0 0 0,0 0 0 0 0,0 0 0 0 0,2 0 0 0 0,5-16 0 0 0,-6 23 24 0 0,0 0 0 0 0,0 1 0 0 0,0-1 1 0 0,0 1-1 0 0,1-1 0 0 0,0 1 0 0 0,0 0 0 0 0,0 0 0 0 0,0 1 0 0 0,1-1 1 0 0,-1 1-1 0 0,1 0 0 0 0,7-4 0 0 0,-9 6 3 0 0,0 0-1 0 0,0 0 1 0 0,-1 0-1 0 0,1 0 0 0 0,0 0 1 0 0,0 1-1 0 0,0-1 1 0 0,0 1-1 0 0,0 0 1 0 0,0-1-1 0 0,0 2 1 0 0,0-1-1 0 0,0 0 1 0 0,0 1-1 0 0,0-1 1 0 0,0 1-1 0 0,0 0 1 0 0,0 0-1 0 0,0 0 1 0 0,0 0-1 0 0,-1 0 1 0 0,1 1-1 0 0,0-1 1 0 0,-1 1-1 0 0,1 0 1 0 0,2 3-1 0 0,2 2 40 0 0,-1 0 0 0 0,0 1-1 0 0,0 0 1 0 0,0 0 0 0 0,-1 1 0 0 0,0-1 0 0 0,-1 1-1 0 0,0 0 1 0 0,4 16 0 0 0,-3-7 56 0 0,-1 0 0 0 0,0 0-1 0 0,-2 1 1 0 0,1 22 0 0 0,-2-17 73 0 0,-1 0-1 0 0,-6 35 0 0 0,5-51-146 0 0,-1-1 0 0 0,1 1-1 0 0,-2-1 1 0 0,1 1 0 0 0,-1-1-1 0 0,0 0 1 0 0,-1 0-1 0 0,0 0 1 0 0,0 0 0 0 0,0-1-1 0 0,-9 10 1 0 0,13-16-29 0 0,-7 7-71 0 0,1 0-1 0 0,-1-1 1 0 0,-11 9 0 0 0,15-14-81 0 0,0 1 1 0 0,1-1-1 0 0,-1 1 0 0 0,0-1 1 0 0,0 0-1 0 0,0 0 0 0 0,0 0 1 0 0,1-1-1 0 0,-1 1 0 0 0,-1-1 1 0 0,1 0-1 0 0,0 0 0 0 0,0 0 1 0 0,-5 0-1 0 0,-11-3-1590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5.130"/>
    </inkml:context>
    <inkml:brush xml:id="br0">
      <inkml:brushProperty name="width" value="0.05" units="cm"/>
      <inkml:brushProperty name="height" value="0.05" units="cm"/>
      <inkml:brushProperty name="color" value="#008C3A"/>
    </inkml:brush>
  </inkml:definitions>
  <inkml:trace contextRef="#ctx0" brushRef="#br0">0 1 17623 0 0,'0'0'1720'0'0,"13"1"-1528"0"0,-1-1-192 0 0,-1-1 0 0 0,1 2-5184 0 0,-2 1-1080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5.681"/>
    </inkml:context>
    <inkml:brush xml:id="br0">
      <inkml:brushProperty name="width" value="0.05" units="cm"/>
      <inkml:brushProperty name="height" value="0.05" units="cm"/>
      <inkml:brushProperty name="color" value="#008C3A"/>
    </inkml:brush>
  </inkml:definitions>
  <inkml:trace contextRef="#ctx0" brushRef="#br0">247 370 10135 0 0,'8'-9'337'0'0,"1"1"-1"0"0,13-10 1 0 0,13-12 1243 0 0,-21 15 798 0 0,-10 11-1736 0 0,1 0-1 0 0,-1 0 1 0 0,0 0-1 0 0,-1-1 1 0 0,1 1-1 0 0,-1-1 1 0 0,0 0-1 0 0,0 0 1 0 0,0 0-1 0 0,-1-1 1 0 0,1 1-1 0 0,-1 0 1 0 0,2-10-1 0 0,-4 11-393 0 0,1-1 0 0 0,-1 1 0 0 0,0 0 0 0 0,0 0 0 0 0,-1 0 0 0 0,1-1-1 0 0,-1 1 1 0 0,-1-6 0 0 0,0 5-79 0 0,0 0-1 0 0,0 0 1 0 0,-1 0-1 0 0,0 0 1 0 0,0 1-1 0 0,0-1 1 0 0,0 1-1 0 0,-1 0 0 0 0,-5-6 1 0 0,-6-3-16 0 0,-1 1 0 0 0,0 0 0 0 0,-29-15 1 0 0,24 15-36 0 0,10 5-99 0 0,-1 0-1 0 0,0 1 1 0 0,-1 1-1 0 0,1 0 1 0 0,-17-4-1 0 0,26 8-12 0 0,-1 0 0 0 0,0 1 0 0 0,0-1 0 0 0,1 1-1 0 0,-1 0 1 0 0,0 0 0 0 0,0 1 0 0 0,1-1 0 0 0,-1 1 0 0 0,-5 1 0 0 0,7-1-5 0 0,0 0 1 0 0,-1 0 0 0 0,1 0-1 0 0,0 0 1 0 0,0 1 0 0 0,0-1-1 0 0,0 1 1 0 0,0 0 0 0 0,0-1-1 0 0,0 1 1 0 0,1 0 0 0 0,-1 0-1 0 0,1 0 1 0 0,-1 0 0 0 0,1 0-1 0 0,-3 5 1 0 0,0 5 4 0 0,-1 0 1 0 0,1 0-1 0 0,1 1 0 0 0,-2 14 0 0 0,-5 52 27 0 0,10-77-33 0 0,-31 550 128 0 0,39-323-6459 0 0,-8-213 3814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6.308"/>
    </inkml:context>
    <inkml:brush xml:id="br0">
      <inkml:brushProperty name="width" value="0.05" units="cm"/>
      <inkml:brushProperty name="height" value="0.05" units="cm"/>
      <inkml:brushProperty name="color" value="#008C3A"/>
    </inkml:brush>
  </inkml:definitions>
  <inkml:trace contextRef="#ctx0" brushRef="#br0">0 446 919 0 0,'0'-7'-52'0'0,"0"0"-1"0"0,0 0 1 0 0,1 0-1 0 0,2-12 0 0 0,1 8 1313 0 0,-1-1-1 0 0,1 1 0 0 0,1 0 0 0 0,7-13 1 0 0,-2 6 2312 0 0,23-28 0 0 0,-3 11-2328 0 0,-17 24-481 0 0,0 0 0 0 0,0 0 0 0 0,1 1 0 0 0,0 1 0 0 0,1 0 0 0 0,0 1 0 0 0,21-8 0 0 0,-30 14-493 0 0,-1 0 1 0 0,1 0-1 0 0,0 1 1 0 0,0-1 0 0 0,0 1-1 0 0,0 1 1 0 0,1-1-1 0 0,-1 1 1 0 0,0 0 0 0 0,7 1-1 0 0,-8 0-128 0 0,-1 0 0 0 0,0 0 0 0 0,0 0 0 0 0,0 1 0 0 0,0-1-1 0 0,0 1 1 0 0,0 0 0 0 0,0 0 0 0 0,-1 0 0 0 0,1 1 0 0 0,-1-1 0 0 0,1 1 0 0 0,-1 0-1 0 0,0 0 1 0 0,3 4 0 0 0,2 3 63 0 0,-2 0 1 0 0,1 0-1 0 0,-1 1 0 0 0,-1 0 0 0 0,0 0 1 0 0,4 12-1 0 0,-1 4 344 0 0,6 41 1 0 0,-13-60-483 0 0,1-1 0 0 0,0 1 1 0 0,0-1-1 0 0,1 0 0 0 0,-1 0 0 0 0,1 0 0 0 0,6 10 0 0 0,-7-15-63 0 0,-1 0 0 0 0,1 0 0 0 0,0 0 0 0 0,0 0-1 0 0,0 0 1 0 0,0 0 0 0 0,0 0 0 0 0,0 0-1 0 0,0-1 1 0 0,1 1 0 0 0,-1-1 0 0 0,0 0 0 0 0,1 0-1 0 0,-1 0 1 0 0,1 0 0 0 0,0 0 0 0 0,-1 0-1 0 0,1-1 1 0 0,0 1 0 0 0,0-1 0 0 0,-1 0 0 0 0,1 0-1 0 0,4 0 1 0 0,-3 0-10 0 0,0 0-1 0 0,-1-1 1 0 0,1 1-1 0 0,0-1 1 0 0,0 0-1 0 0,0 0 1 0 0,-1 0-1 0 0,1-1 1 0 0,0 1-1 0 0,-1-1 1 0 0,1 0-1 0 0,-1 0 1 0 0,0 0-1 0 0,0-1 1 0 0,0 1-1 0 0,0-1 1 0 0,0 1-1 0 0,0-1 1 0 0,-1 0-1 0 0,1 0 1 0 0,-1 0-1 0 0,0-1 1 0 0,0 1-1 0 0,2-5 1 0 0,1-6-41 0 0,0 0 0 0 0,-1 0 0 0 0,-1 0 0 0 0,0 0 0 0 0,0-19 0 0 0,-1 17 51 0 0,0-1 0 0 0,9-30 0 0 0,-7 39-4 0 0,-4 8 0 0 0,0-1 0 0 0,0 1 0 0 0,0-1 0 0 0,0 1 0 0 0,0-1 0 0 0,1 1 0 0 0,-1-1 0 0 0,0 1 0 0 0,0-1 0 0 0,1 1 0 0 0,-1 0 0 0 0,0-1 0 0 0,1 1 0 0 0,-1 0 0 0 0,1-1 0 0 0,-1 1 0 0 0,0 0 0 0 0,1-1 0 0 0,-1 1 0 0 0,1 0 0 0 0,-1 0 0 0 0,1-1 0 0 0,-1 1 0 0 0,1 0 0 0 0,-1 0 0 0 0,1 0 0 0 0,-1 0 0 0 0,1-1 0 0 0,-1 1 0 0 0,1 0 0 0 0,-1 0 0 0 0,1 0 0 0 0,0 1 0 0 0,1-1 0 0 0,2-1 0 0 0,1 1 0 0 0,-1 0 0 0 0,0 1 0 0 0,1-1 0 0 0,-1 1 0 0 0,1 0 0 0 0,-1 0 0 0 0,0 0 0 0 0,1 1 0 0 0,5 2 0 0 0,7 5 0 0 0,18 12 0 0 0,-15-9 0 0 0,113 74 0 0 0,-93-59 0 0 0,-6-2-1 0 0,-32-23 2 0 0,0 0 0 0 0,0 0 0 0 0,0 0 0 0 0,0 0 0 0 0,0 0 0 0 0,0 1 0 0 0,-1-1 0 0 0,1 0 0 0 0,-1 1 0 0 0,0-1 0 0 0,0 1 0 0 0,1 3 0 0 0,-2-5 6 0 0,0 0 0 0 0,0 0-1 0 0,0 1 1 0 0,0-1 0 0 0,0 0-1 0 0,0 1 1 0 0,0-1 0 0 0,-1 0 0 0 0,1 0-1 0 0,0 0 1 0 0,-1 1 0 0 0,1-1 0 0 0,-1 0-1 0 0,0 0 1 0 0,1 0 0 0 0,-1 0 0 0 0,0 0-1 0 0,0 0 1 0 0,-1 2 0 0 0,-18 13 122 0 0,19-15-126 0 0,1-1 0 0 0,-1 1 1 0 0,0-1-1 0 0,1 1 0 0 0,-1-1 0 0 0,0 1 0 0 0,1-1 1 0 0,-1 0-1 0 0,0 1 0 0 0,1-1 0 0 0,-1 0 0 0 0,0 0 0 0 0,0 0 1 0 0,1 0-1 0 0,-1 1 0 0 0,0-1 0 0 0,0 0 0 0 0,1 0 1 0 0,-1 0-1 0 0,0 0 0 0 0,0-1 0 0 0,1 1 0 0 0,-1 0 1 0 0,0 0-1 0 0,1 0 0 0 0,-1-1 0 0 0,0 1 0 0 0,1 0 0 0 0,-2-1 1 0 0,-1 0 20 0 0,-1 0-13 0 0,3 2-11 0 0,0-2 0 0 0,0 1 0 0 0,0 0 0 0 0,0 0 0 0 0,0 0 0 0 0,0 0 0 0 0,0 0 0 0 0,0-1 0 0 0,1 1 0 0 0,-1 0 0 0 0,0-1 0 0 0,0 1 1 0 0,0-1-1 0 0,1 1 0 0 0,-1-1 0 0 0,0 1 0 0 0,0-1 0 0 0,1 0 0 0 0,-1 1 0 0 0,0-1 0 0 0,0 0 0 0 0,-1-2-1 0 0,-1 0 1 0 0,1 0-1 0 0,0 0 1 0 0,0 0-1 0 0,0-1 1 0 0,0 1-1 0 0,1 0 0 0 0,-1-1 1 0 0,1 1-1 0 0,0-1 1 0 0,0 0-1 0 0,0 1 0 0 0,0-1 1 0 0,0-7-1 0 0,0-6-79 0 0,3-33 0 0 0,-2 43 44 0 0,4-37-239 0 0,8-45 1 0 0,-8 73 192 0 0,-1 0 0 0 0,2 0 0 0 0,0 1 0 0 0,1-1 0 0 0,1 1 0 0 0,10-17 0 0 0,-14 28 76 0 0,0-1 0 0 0,0 1 0 0 0,1 0 0 0 0,0-1 0 0 0,0 2 0 0 0,0-1 0 0 0,0 0 0 0 0,0 1 0 0 0,1 0 0 0 0,0 0-1 0 0,0 0 1 0 0,6-3 0 0 0,-4 4 1 0 0,1-1-1 0 0,-1 1 1 0 0,1 1-1 0 0,0-1 1 0 0,-1 1-1 0 0,1 0 1 0 0,15 1-1 0 0,1 3 1 0 0,1 0 0 0 0,-1 2-1 0 0,1 1 1 0 0,32 12 0 0 0,-47-15-16 0 0,0 0 1 0 0,0-1 0 0 0,20 2-1 0 0,1-6-2319 0 0,-28 2 1186 0 0,0-1 0 0 0,0 0-1 0 0,1 0 1 0 0,-1 0 0 0 0,0-1 0 0 0,5-2 0 0 0,2-4-6556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6.706"/>
    </inkml:context>
    <inkml:brush xml:id="br0">
      <inkml:brushProperty name="width" value="0.05" units="cm"/>
      <inkml:brushProperty name="height" value="0.05" units="cm"/>
      <inkml:brushProperty name="color" value="#008C3A"/>
    </inkml:brush>
  </inkml:definitions>
  <inkml:trace contextRef="#ctx0" brushRef="#br0">0 0 11975 0 0,'0'0'4130'0'0,"0"2"-3109"0"0,2 43 2047 0 0,10 52 0 0 0,-2-19-1787 0 0,8 365 1005 0 0,-29-148-3997 0 0,6-246-397 0 0,-1-17-2055 0 0,3-19-2885 0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7.029"/>
    </inkml:context>
    <inkml:brush xml:id="br0">
      <inkml:brushProperty name="width" value="0.05" units="cm"/>
      <inkml:brushProperty name="height" value="0.05" units="cm"/>
      <inkml:brushProperty name="color" value="#008C3A"/>
    </inkml:brush>
  </inkml:definitions>
  <inkml:trace contextRef="#ctx0" brushRef="#br0">0 844 1839 0 0,'2'-15'135'0'0,"1"-1"-1"0"0,0 1 0 0 0,1 0 0 0 0,1 0 0 0 0,0 0 0 0 0,9-16 0 0 0,48-81 6338 0 0,-53 97-5171 0 0,19-30-58 0 0,2 2 0 0 0,49-55-1 0 0,-58 74-685 0 0,95-110 2262 0 0,-87 97-1515 0 0,42-73 0 0 0,-52 73-480 0 0,-12 21 165 0 0,2 0 1 0 0,12-18 1286 0 0,-21 36-1752 0 0,-4 80 1165 0 0,2-13-1085 0 0,1 244 1324 0 0,4-210-1571 0 0,3 28-143 0 0,-3-104-159 0 0,1 1 0 0 0,13 45 0 0 0,-16-71-55 0 0,0 0 0 0 0,0 0 0 0 0,-1 0 0 0 0,1 0 0 0 0,0-1 0 0 0,1 1 0 0 0,-1 0 0 0 0,0 0 0 0 0,0-1 0 0 0,2 3 0 0 0,-2-4 0 0 0,-1 1 0 0 0,1-1 0 0 0,-1 1 0 0 0,1 0 0 0 0,0-1 0 0 0,-1 1 0 0 0,1-1 0 0 0,0 1 0 0 0,-1-1 0 0 0,1 0 0 0 0,0 1 0 0 0,0-1 0 0 0,-1 0 0 0 0,1 1 0 0 0,0-1 0 0 0,0 0 0 0 0,-1 0 0 0 0,1 0 0 0 0,0 0 0 0 0,0 0 0 0 0,0 0 0 0 0,-1 0 0 0 0,1 0 0 0 0,0 0 0 0 0,0 0 0 0 0,0 0 0 0 0,0 0 0 0 0,-1-1 0 0 0,1 1 0 0 0,0 0 0 0 0,0-1 0 0 0,-1 1 0 0 0,1 0 0 0 0,0-1 0 0 0,-1 1 0 0 0,1-1 0 0 0,0 0 0 0 0,2 0 0 0 0,3-4-33 0 0,1 1 0 0 0,-1-1-1 0 0,0 0 1 0 0,0 0 0 0 0,8-10 0 0 0,24-35-313 0 0,-25 33 256 0 0,8-12-184 0 0,16-22-272 0 0,-32 45 445 0 0,1 0 0 0 0,-1 1-1 0 0,1-1 1 0 0,0 1 0 0 0,10-6-1 0 0,-15 11 95 0 0,0 0-1 0 0,0 1 1 0 0,0-1 0 0 0,0 1-1 0 0,0-1 1 0 0,0 1-1 0 0,0-1 1 0 0,0 1-1 0 0,0-1 1 0 0,0 1-1 0 0,0 0 1 0 0,0 0-1 0 0,0-1 1 0 0,0 1 0 0 0,-1 0-1 0 0,1 0 1 0 0,0 1-1 0 0,0-1 5 0 0,6 9 43 0 0,0 1 0 0 0,-1 0 0 0 0,9 19 0 0 0,-1-2 24 0 0,4 11-100 0 0,-10-22 161 0 0,17 28 0 0 0,-21-39-318 0 0,0 0 0 0 0,1-1 1 0 0,0 1-1 0 0,0-1 1 0 0,0 0-1 0 0,0-1 0 0 0,0 1 1 0 0,9 4-1 0 0,-2-2-1512 0 0,-2-1-78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7.408"/>
    </inkml:context>
    <inkml:brush xml:id="br0">
      <inkml:brushProperty name="width" value="0.05" units="cm"/>
      <inkml:brushProperty name="height" value="0.05" units="cm"/>
      <inkml:brushProperty name="color" value="#008C3A"/>
    </inkml:brush>
  </inkml:definitions>
  <inkml:trace contextRef="#ctx0" brushRef="#br0">48 185 8751 0 0,'0'0'674'0'0,"2"0"-438"0"0,37-13 5572 0 0,-10 4-3310 0 0,0 0-1 0 0,46-24 1 0 0,-66 28-2216 0 0,-1-1 0 0 0,1 0 0 0 0,-1 0 0 0 0,13-13 0 0 0,-19 17-242 0 0,0 1 0 0 0,0-2 0 0 0,0 1 0 0 0,-1 0 0 0 0,1 0 1 0 0,-1 0-1 0 0,1-1 0 0 0,-1 1 0 0 0,0-1 0 0 0,0 1 0 0 0,0-1 1 0 0,0 1-1 0 0,0-1 0 0 0,-1 0 0 0 0,1 1 0 0 0,-1-1 0 0 0,1 0 0 0 0,-1 0 1 0 0,0 1-1 0 0,0-1 0 0 0,-1 0 0 0 0,0-4 0 0 0,1 6-11 0 0,-1 0 0 0 0,0 0 1 0 0,0 0-1 0 0,1-1 0 0 0,-1 1 0 0 0,0 0 0 0 0,0 0 1 0 0,0 0-1 0 0,0 0 0 0 0,0 1 0 0 0,-1-1 0 0 0,1 0 1 0 0,0 0-1 0 0,0 1 0 0 0,0-1 0 0 0,-1 0 0 0 0,1 1 0 0 0,0 0 1 0 0,-1-1-1 0 0,1 1 0 0 0,0 0 0 0 0,-1-1 0 0 0,1 1 1 0 0,-1 0-1 0 0,1 0 0 0 0,-3 0 0 0 0,-2 0 89 0 0,-1 1-1 0 0,1-1 1 0 0,0 1 0 0 0,-10 2-1 0 0,6 0 31 0 0,0 1 1 0 0,0 0-1 0 0,1 1 0 0 0,-1 0 0 0 0,1 0 1 0 0,0 1-1 0 0,0 0 0 0 0,0 1 1 0 0,1 0-1 0 0,0 0 0 0 0,-10 13 0 0 0,6-6 40 0 0,1 1-1 0 0,1 0 1 0 0,0 1-1 0 0,1 0 1 0 0,-14 33-1 0 0,17-33-106 0 0,0 1 1 0 0,2 0-1 0 0,0 0 0 0 0,0 1 0 0 0,2-1 0 0 0,0 1 1 0 0,1 0-1 0 0,2 26 0 0 0,0-35-58 0 0,1 0 1 0 0,0 0-1 0 0,0 0 0 0 0,0 0 0 0 0,1-1 1 0 0,1 1-1 0 0,8 15 0 0 0,-9-18-17 0 0,1 0-1 0 0,1-1 1 0 0,-1 1-1 0 0,1-1 1 0 0,0 0-1 0 0,0-1 1 0 0,0 1 0 0 0,0-1-1 0 0,1 0 1 0 0,0 0-1 0 0,10 4 1 0 0,-9-5-17 0 0,0-1 1 0 0,0 0-1 0 0,0 0 1 0 0,0-1-1 0 0,0 0 1 0 0,1 0-1 0 0,-1-1 1 0 0,0 0-1 0 0,1 0 1 0 0,-1-1-1 0 0,0 1 1 0 0,1-2-1 0 0,-1 1 1 0 0,8-4-1 0 0,11-3-438 0 0,-1-1 0 0 0,36-19 0 0 0,-49 21 111 0 0,-1-1 0 0 0,1 0 0 0 0,-1 0 1 0 0,0-1-1 0 0,-1 0 0 0 0,0-1 0 0 0,-1 0 1 0 0,14-18-1 0 0,-23 27 178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8.529"/>
    </inkml:context>
    <inkml:brush xml:id="br0">
      <inkml:brushProperty name="width" value="0.05" units="cm"/>
      <inkml:brushProperty name="height" value="0.05" units="cm"/>
      <inkml:brushProperty name="color" value="#008C3A"/>
    </inkml:brush>
  </inkml:definitions>
  <inkml:trace contextRef="#ctx0" brushRef="#br0">0 207 7367 0 0,'0'0'568'0'0,"1"1"-373"0"0,25 35 1793 0 0,-16-25 142 0 0,-1 2 0 0 0,-1-1 0 0 0,14 27 0 0 0,-1 14 2606 0 0,23 93 1 0 0,-44-146-4693 0 0,0 0-1 0 0,0 0 1 0 0,0 0-1 0 0,0 0 1 0 0,0 0-1 0 0,0 0 1 0 0,0 0 0 0 0,0 0-1 0 0,1 0 1 0 0,-1 0-1 0 0,0 0 1 0 0,0 0-1 0 0,0 0 1 0 0,0 0 0 0 0,0 0-1 0 0,0 0 1 0 0,0 0-1 0 0,0 0 1 0 0,0 0-1 0 0,0 0 1 0 0,0 0 0 0 0,1 0-1 0 0,-1 0 1 0 0,0 0-1 0 0,0 0 1 0 0,0 0-1 0 0,0 0 1 0 0,0 0 0 0 0,0 0-1 0 0,0 0 1 0 0,0 0-1 0 0,0 0 1 0 0,0 0-1 0 0,1 0 1 0 0,-1 0-1 0 0,0 0 1 0 0,0 0 0 0 0,0 0-1 0 0,0 0 1 0 0,0 0-1 0 0,0 0 1 0 0,0 0-1 0 0,0 0 1 0 0,0 0 0 0 0,0 1-1 0 0,0-1 1 0 0,0 0-1 0 0,4-17 357 0 0,-1-23-464 0 0,-3 38 70 0 0,6-161 390 0 0,-4 144-369 0 0,1 0 1 0 0,1 0-1 0 0,1 0 1 0 0,0 1-1 0 0,1-1 1 0 0,12-24-1 0 0,-12 34-25 0 0,0-1-1 0 0,0 1 1 0 0,1 0-1 0 0,0 1 1 0 0,1 0-1 0 0,0 0 0 0 0,0 0 1 0 0,16-10-1 0 0,-12 10-3 0 0,1 0-1 0 0,0 1 1 0 0,0 0-1 0 0,0 1 0 0 0,1 1 1 0 0,15-5-1 0 0,-21 9-97 0 0,-1 0 0 0 0,0 1 0 0 0,1-1 0 0 0,-1 2 0 0 0,1-1 0 0 0,-1 1 0 0 0,1 0 0 0 0,-1 0 0 0 0,8 3 0 0 0,-7-2-392 0 0,11 3-816 0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29.798"/>
    </inkml:context>
    <inkml:brush xml:id="br0">
      <inkml:brushProperty name="width" value="0.05" units="cm"/>
      <inkml:brushProperty name="height" value="0.05" units="cm"/>
      <inkml:brushProperty name="color" value="#008C3A"/>
    </inkml:brush>
  </inkml:definitions>
  <inkml:trace contextRef="#ctx0" brushRef="#br0">442 181 10135 0 0,'0'0'778'0'0,"1"-2"-506"0"0,-1-3 191 0 0,1-1-1 0 0,-1 0 1 0 0,1 1 0 0 0,-2-1 0 0 0,1 1 0 0 0,-1-1 0 0 0,1 0 0 0 0,-2 1-1 0 0,1-1 1 0 0,0 1 0 0 0,-1-1 0 0 0,0 1 0 0 0,-1 0 0 0 0,1 0 0 0 0,-1 0-1 0 0,0 0 1 0 0,0 0 0 0 0,0 1 0 0 0,-1-1 0 0 0,0 1 0 0 0,1 0 0 0 0,-2 0 0 0 0,1 0-1 0 0,0 1 1 0 0,-7-5 0 0 0,4 3-112 0 0,0 0 0 0 0,0 0 0 0 0,-1 1-1 0 0,0 0 1 0 0,0 0 0 0 0,0 0 0 0 0,0 1-1 0 0,-1 1 1 0 0,-14-4 0 0 0,14 5-243 0 0,0 0 0 0 0,1 0 0 0 0,-1 1 0 0 0,0 0 0 0 0,1 0 0 0 0,-1 1 0 0 0,0 1 0 0 0,1-1 0 0 0,-1 1 0 0 0,1 1 0 0 0,0-1 0 0 0,0 2 0 0 0,0-1 0 0 0,0 1 0 0 0,0 0 0 0 0,1 0 0 0 0,-1 1 0 0 0,1 0 0 0 0,0 1 0 0 0,1-1 0 0 0,0 1 0 0 0,-1 1 0 0 0,2-1 0 0 0,-1 1 0 0 0,1 0 0 0 0,0 0 0 0 0,1 1 0 0 0,-8 15 0 0 0,-2 13-24 0 0,1 1-1 0 0,3 1 1 0 0,0 0-1 0 0,3 0 1 0 0,-5 71-1 0 0,9-18 133 0 0,11 125-1 0 0,1-147-622 0 0,2 0 0 0 0,3-1 0 0 0,35 100 0 0 0,-48-166 102 0 0,-1-1 0 0 0,1 1 0 0 0,-1 0 0 0 0,0-1 0 0 0,1 1 0 0 0,-1 0 0 0 0,0-1 0 0 0,0 1 0 0 0,0 2 0 0 0,0-3-66 0 0,-1-1 0 0 0,1 1 1 0 0,0 0-1 0 0,0-1 0 0 0,0 1 0 0 0,-1-1 1 0 0,1 1-1 0 0,0 0 0 0 0,-1-1 1 0 0,1 1-1 0 0,-1-1 0 0 0,1 1 0 0 0,0-1 1 0 0,-1 0-1 0 0,1 1 0 0 0,-1-1 0 0 0,1 1 1 0 0,-1-1-1 0 0,0 0 0 0 0,1 1 0 0 0,-1-1 1 0 0,1 0-1 0 0,-2 1 0 0 0,-7 1-7069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30.719"/>
    </inkml:context>
    <inkml:brush xml:id="br0">
      <inkml:brushProperty name="width" value="0.05" units="cm"/>
      <inkml:brushProperty name="height" value="0.05" units="cm"/>
      <inkml:brushProperty name="color" value="#008C3A"/>
    </inkml:brush>
  </inkml:definitions>
  <inkml:trace contextRef="#ctx0" brushRef="#br0">0 124 7367 0 0,'2'-1'568'0'0,"15"-3"603"0"0,-1 0-1 0 0,1 1 1 0 0,0 0-1 0 0,0 2 1 0 0,0 0-1 0 0,0 1 1 0 0,24 2-1 0 0,-31 0-425 0 0,0 0 0 0 0,0 0 0 0 0,0 1 0 0 0,-1 0-1 0 0,1 1 1 0 0,-1 0 0 0 0,12 7 0 0 0,-13-6-548 0 0,-1 0-1 0 0,0 0 1 0 0,0 1 0 0 0,0 0-1 0 0,8 10 1 0 0,0 4 270 0 0,0 1 0 0 0,-2 0-1 0 0,0 1 1 0 0,-1 0 0 0 0,-1 1 0 0 0,8 24 0 0 0,-14-26-207 0 0,-5-19-147 0 0,2 6 375 0 0,-6-13-478 0 0,0-1 0 0 0,0 1 0 0 0,0-1 0 0 0,0 0 0 0 0,1 0 0 0 0,0-1 0 0 0,1 1 0 0 0,-1 0 0 0 0,1-1 0 0 0,0 0 0 0 0,1 0 0 0 0,0 1 0 0 0,0-1 0 0 0,0 0 0 0 0,1-10 0 0 0,0 3-37 0 0,1-1 0 0 0,0 1-1 0 0,1-1 1 0 0,1 1 0 0 0,0 0 0 0 0,8-21-1 0 0,-7 26-28 0 0,0 0-1 0 0,0 0 0 0 0,1 0 0 0 0,1 1 0 0 0,-1-1 0 0 0,1 1 0 0 0,1 0 0 0 0,-1 1 1 0 0,1 0-1 0 0,1 0 0 0 0,-1 0 0 0 0,1 1 0 0 0,12-7 0 0 0,-9 7 27 0 0,1 0 0 0 0,0 0 0 0 0,0 2 0 0 0,0-1 0 0 0,1 2 0 0 0,-1 0-1 0 0,1 0 1 0 0,0 1 0 0 0,24-1 0 0 0,-17 3 13 0 0,-1 0 0 0 0,0 1 1 0 0,0 2-1 0 0,36 7 0 0 0,-47-7 32 0 0,1-1 1 0 0,-1 1-1 0 0,0 1 1 0 0,0-1-1 0 0,0 2 0 0 0,-1-1 1 0 0,0 1-1 0 0,1 0 1 0 0,-2 0-1 0 0,1 1 1 0 0,-1 0-1 0 0,1 0 1 0 0,5 8-1 0 0,-9-10 19 0 0,-1-1 0 0 0,0 1 0 0 0,-1 0 0 0 0,1 0 0 0 0,-1-1 1 0 0,1 1-1 0 0,-1 0 0 0 0,0 0 0 0 0,0 0 0 0 0,-1 1 0 0 0,1-1 0 0 0,-1 0 0 0 0,0 0 0 0 0,0 0 0 0 0,-1 0 0 0 0,0 7 0 0 0,-3 5 196 0 0,0 0 0 0 0,-13 30 0 0 0,6-17 2 0 0,4-11-162 0 0,3-7 13 0 0,0 0-1 0 0,-3 14 1 0 0,6-22-72 0 0,1 0-1 0 0,-1 0 0 0 0,1 0 1 0 0,0 0-1 0 0,0 0 0 0 0,0 0 1 0 0,0 0-1 0 0,1 0 0 0 0,-1 0 1 0 0,1 0-1 0 0,0 0 0 0 0,0 0 1 0 0,1 4-1 0 0,0-3-10 0 0,-1-4 0 0 0,-1 1 0 0 0,0-1 0 0 0,0 0 0 0 0,0 1 0 0 0,0-1 0 0 0,0 0 0 0 0,0 1 0 0 0,1-1 0 0 0,-1 0 0 0 0,0 1 0 0 0,0-1 0 0 0,0 0 0 0 0,1 1 0 0 0,-1-1 0 0 0,0 0 0 0 0,1 1 0 0 0,-1-1 0 0 0,0 0 0 0 0,0 0 0 0 0,1 0 0 0 0,-1 1 0 0 0,1-1 0 0 0,-1 0 0 0 0,12 6 0 0 0,-4-2 0 0 0,0-4 0 0 0,-7 0-2 0 0,-1 0 1 0 0,1 0-1 0 0,0 0 0 0 0,-1 0 1 0 0,1 0-1 0 0,-1 0 0 0 0,1 0 0 0 0,-1 0 1 0 0,1 0-1 0 0,-1-1 0 0 0,1 1 1 0 0,-1 0-1 0 0,1 0 0 0 0,-1 0 1 0 0,1-1-1 0 0,-1 1 0 0 0,1 0 0 0 0,-1-1 1 0 0,1 1-1 0 0,-1 0 0 0 0,1-1 1 0 0,-1 1-1 0 0,0-1 0 0 0,1 1 0 0 0,-1-1 1 0 0,0 1-1 0 0,1-1 0 0 0,-1 0 1 0 0,1-1-17 0 0,1-1 7 0 0,0 0 0 0 0,0 0 0 0 0,-1-1 0 0 0,1 1 0 0 0,-1-1 0 0 0,1 0 0 0 0,-1 1 0 0 0,0-1 0 0 0,-1 0 0 0 0,2-7 0 0 0,-2-42-43 0 0,-1 27 19 0 0,1 15 30 0 0,-1-15-50 0 0,2 0 1 0 0,7-41 0 0 0,-7 60 44 0 0,1-1 1 0 0,0 1 0 0 0,0 0-1 0 0,1 0 1 0 0,-1 0 0 0 0,2 0-1 0 0,-1 1 1 0 0,1-1 0 0 0,0 1-1 0 0,0 0 1 0 0,1 0 0 0 0,0 0-1 0 0,10-8 1 0 0,-13 12 9 0 0,0 0 0 0 0,0 1 0 0 0,0-1 0 0 0,0 1 0 0 0,0 0 0 0 0,0 0-1 0 0,0 0 1 0 0,1 0 0 0 0,-1 0 0 0 0,0 0 0 0 0,1 0 0 0 0,-1 1 0 0 0,1-1 0 0 0,-1 1 0 0 0,1 0 0 0 0,-1 0 0 0 0,1 0-1 0 0,-1 0 1 0 0,1 0 0 0 0,-1 1 0 0 0,1-1 0 0 0,-1 1 0 0 0,1-1 0 0 0,-1 1 0 0 0,0 0 0 0 0,1 0 0 0 0,-1 0 0 0 0,0 0-1 0 0,0 0 1 0 0,0 1 0 0 0,0-1 0 0 0,4 4 0 0 0,-1 0 2 0 0,1 0-1 0 0,-1 1 1 0 0,0 0-1 0 0,-1 0 1 0 0,1 0-1 0 0,-1 0 1 0 0,0 1-1 0 0,-1 0 1 0 0,5 10-1 0 0,-2-2 85 0 0,-1 0 1 0 0,-1 0-1 0 0,0 0 0 0 0,0 0 0 0 0,-2 0 1 0 0,1 18-1 0 0,2 21 297 0 0,-5-52-254 0 0,0 0-76 0 0,4 4-42 0 0,-4-6-11 0 0,1 1 0 0 0,-1-1 0 0 0,1 0 0 0 0,-1 0 0 0 0,0 0 0 0 0,1 0 0 0 0,-1 0 0 0 0,1 1 0 0 0,-1-1 0 0 0,1 0 0 0 0,-1 0 0 0 0,1 0 0 0 0,-1 0 0 0 0,0 0 0 0 0,1-1 0 0 0,-1 1 0 0 0,1 0 0 0 0,-1 0 0 0 0,1 0 0 0 0,2-2 0 0 0,1 1 0 0 0,-1-1 0 0 0,0 0 0 0 0,0 0 1 0 0,0 0-1 0 0,0 0 0 0 0,0 0 0 0 0,-1-1 0 0 0,6-5 0 0 0,21-30-12 0 0,-19 24-2 0 0,12-18-154 0 0,-8 12-148 0 0,32-36 1 0 0,-41 52 226 0 0,0 0 0 0 0,1 0 0 0 0,-1 0 0 0 0,13-6 0 0 0,-17 10 83 0 0,0 0-1 0 0,0 0 1 0 0,0-1 0 0 0,1 1 0 0 0,-1 0 0 0 0,0 0 0 0 0,0 0 0 0 0,0 0 0 0 0,0 0-1 0 0,0 1 1 0 0,0-1 0 0 0,0 0 0 0 0,1 0 0 0 0,-1 1 0 0 0,0-1 0 0 0,0 1 0 0 0,0-1-1 0 0,1 2 1 0 0,18 11-9 0 0,-19-12 16 0 0,11 9 100 0 0,20 22 0 0 0,-24-22-39 0 0,1-1 0 0 0,0 0 0 0 0,0-1 0 0 0,16 11 0 0 0,-22-17-51 0 0,0 0 0 0 0,1-1 0 0 0,-1 1-1 0 0,0-1 1 0 0,1 0 0 0 0,-1 0 0 0 0,1 0 0 0 0,0 0-1 0 0,-1 0 1 0 0,1-1 0 0 0,-1 0 0 0 0,1 0-1 0 0,0 0 1 0 0,0 0 0 0 0,-1 0 0 0 0,1-1 0 0 0,-1 0-1 0 0,1 1 1 0 0,6-4 0 0 0,1-1-3 0 0,-1 0-1 0 0,1-1 1 0 0,-1-1 0 0 0,0 0-1 0 0,15-12 1 0 0,14-11 10 0 0,-39 29-15 0 0,1 1 0 0 0,0-1 0 0 0,-1 1 0 0 0,1 0 0 0 0,0-1 0 0 0,0 1 0 0 0,-1 0 0 0 0,1 0 0 0 0,0-1 0 0 0,0 1 0 0 0,-1 0 0 0 0,1 0 0 0 0,0 0 0 0 0,0 0 1 0 0,0 0-1 0 0,0 0 0 0 0,-1 0 0 0 0,1 0 0 0 0,0 0 0 0 0,0 1 0 0 0,0-1 0 0 0,-1 0 0 0 0,1 0 0 0 0,0 1 0 0 0,0-1 0 0 0,-1 0 0 0 0,1 1 0 0 0,0-1 0 0 0,-1 1 0 0 0,1-1 0 0 0,0 2 0 0 0,1-1 12 0 0,1 2 42 0 0,1 0 0 0 0,-1 1 0 0 0,0 0 0 0 0,0-1-1 0 0,0 1 1 0 0,-1 0 0 0 0,1 0 0 0 0,-1 1 0 0 0,0-1 0 0 0,3 9 0 0 0,7 13 92 0 0,-7-18-89 0 0,0 0 1 0 0,1 0 0 0 0,-1 0 0 0 0,2-1-1 0 0,-1 0 1 0 0,1 0 0 0 0,0-1-1 0 0,1 0 1 0 0,-1 0 0 0 0,1 0 0 0 0,0-1-1 0 0,1 0 1 0 0,12 5 0 0 0,-10-6-368 0 0,-1-1 1 0 0,1 0-1 0 0,0 0 1 0 0,17 1 0 0 0,-14-3-1747 0 0,0 0 0 0 0,1-2 0 0 0,19-2 1 0 0,2-3-7214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31.517"/>
    </inkml:context>
    <inkml:brush xml:id="br0">
      <inkml:brushProperty name="width" value="0.05" units="cm"/>
      <inkml:brushProperty name="height" value="0.05" units="cm"/>
      <inkml:brushProperty name="color" value="#008C3A"/>
    </inkml:brush>
  </inkml:definitions>
  <inkml:trace contextRef="#ctx0" brushRef="#br0">0 27 16063 0 0,'0'0'1460'0'0,"0"2"-1204"0"0,2 15 514 0 0,0 1-1 0 0,5 21 1 0 0,1 5 1606 0 0,14 129 3604 0 0,-17-131-4937 0 0,-5-41-523 0 0,2-2-452 0 0,4-6-60 0 0,0 0-1 0 0,-1-1 1 0 0,1 0 0 0 0,-1 0-1 0 0,5-13 1 0 0,18-47 22 0 0,-26 65-30 0 0,10-31-21 0 0,24-57-147 0 0,-30 79 145 0 0,1 0 0 0 0,0 0 0 0 0,0 0 0 0 0,18-20 0 0 0,-23 30 19 0 0,0-1 1 0 0,1 1-1 0 0,-1 0 0 0 0,1 0 0 0 0,0 0 1 0 0,-1 0-1 0 0,1 0 0 0 0,0 1 0 0 0,0-1 0 0 0,0 1 1 0 0,0 0-1 0 0,0 0 0 0 0,0 0 0 0 0,1 0 1 0 0,-1 0-1 0 0,0 1 0 0 0,4-1 0 0 0,-4 1 5 0 0,-1 1-1 0 0,1-1 0 0 0,0 1 0 0 0,-1-1 0 0 0,1 1 0 0 0,-1 0 1 0 0,1 0-1 0 0,-1 0 0 0 0,1 0 0 0 0,-1 0 0 0 0,0 1 0 0 0,0-1 1 0 0,1 1-1 0 0,-1-1 0 0 0,0 1 0 0 0,0 0 0 0 0,-1 0 0 0 0,1 0 1 0 0,0 0-1 0 0,-1 0 0 0 0,3 4 0 0 0,1 4 36 0 0,0-1 1 0 0,0 1-1 0 0,-1 0 0 0 0,-1 0 0 0 0,4 16 1 0 0,7 56 255 0 0,-1-1-69 0 0,-9-61-322 0 0,8 25 332 0 0,-11-41-393 0 0,0 0-1 0 0,1 0 1 0 0,0-1-1 0 0,0 1 1 0 0,0 0-1 0 0,0-1 1 0 0,0 0-1 0 0,5 5 1 0 0,-3-4-1355 0 0,0-1 0 0 0,0 0 0 0 0,1 0 0 0 0,9 4 0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31.924"/>
    </inkml:context>
    <inkml:brush xml:id="br0">
      <inkml:brushProperty name="width" value="0.05" units="cm"/>
      <inkml:brushProperty name="height" value="0.05" units="cm"/>
      <inkml:brushProperty name="color" value="#008C3A"/>
    </inkml:brush>
  </inkml:definitions>
  <inkml:trace contextRef="#ctx0" brushRef="#br0">0 74 4143 0 0,'10'-6'11214'0'0,"-8"6"-10926"0"0,-1 0 0 0 0,1 0 1 0 0,0 0-1 0 0,-1 0 1 0 0,1 0-1 0 0,0 0 1 0 0,-1 0-1 0 0,1 0 1 0 0,0 1-1 0 0,-1-1 0 0 0,1 1 1 0 0,0-1-1 0 0,-1 1 1 0 0,1 0-1 0 0,-1-1 1 0 0,1 1-1 0 0,-1 0 0 0 0,1 0 1 0 0,-1 0-1 0 0,0 0 1 0 0,0 0-1 0 0,1 0 1 0 0,-1 1-1 0 0,0-1 1 0 0,0 0-1 0 0,0 1 0 0 0,0-1 1 0 0,0 1-1 0 0,0 1 1 0 0,3 5 265 0 0,0 1 1 0 0,-1 0 0 0 0,-1 0-1 0 0,3 13 1 0 0,5 13 1077 0 0,-8-29-1485 0 0,0 0 0 0 0,1-1 0 0 0,0 0 0 0 0,0 1 0 0 0,1-1 1 0 0,0 0-1 0 0,0-1 0 0 0,0 1 0 0 0,7 6 0 0 0,-9-9-135 0 0,1 0 1 0 0,-1-1-1 0 0,1 1 1 0 0,0 0-1 0 0,0-1 1 0 0,0 0-1 0 0,-1 0 0 0 0,1 1 1 0 0,0-2-1 0 0,0 1 1 0 0,1 0-1 0 0,-1-1 1 0 0,0 1-1 0 0,0-1 1 0 0,0 0-1 0 0,0 0 1 0 0,0 0-1 0 0,1 0 1 0 0,5-2-1 0 0,-1-1-12 0 0,0 0 0 0 0,-1 0 0 0 0,1 0 0 0 0,-1-1-1 0 0,1 0 1 0 0,-1-1 0 0 0,0 0 0 0 0,0 0 0 0 0,-1 0 0 0 0,0-1 0 0 0,0 0 0 0 0,0 0 0 0 0,-1 0 0 0 0,0-1-1 0 0,0 0 1 0 0,6-11 0 0 0,-1-1-44 0 0,-1 0 1 0 0,0-1-1 0 0,-2-1 0 0 0,0 1 1 0 0,5-27-1 0 0,-13 46 43 0 0,1 0-1 0 0,0 1 1 0 0,0-1 0 0 0,0 1 0 0 0,0-1-1 0 0,1 1 1 0 0,-1-1 0 0 0,0 1-1 0 0,0-1 1 0 0,0 1 0 0 0,0-1 0 0 0,0 1-1 0 0,1-1 1 0 0,-1 1 0 0 0,0-1-1 0 0,0 1 1 0 0,1-1 0 0 0,-1 1 0 0 0,0-1-1 0 0,1 1 1 0 0,-1 0 0 0 0,1-1-1 0 0,-1 1 1 0 0,0 0 0 0 0,1-1-1 0 0,-1 1 1 0 0,1 0 0 0 0,0-1 0 0 0,0 2 3 0 0,-1-1 0 0 0,1 1 0 0 0,0-1 0 0 0,-1 1 0 0 0,1 0 0 0 0,-1-1 0 0 0,1 1 0 0 0,-1 0 0 0 0,1-1 0 0 0,-1 1 0 0 0,0 0 0 0 0,1 0 0 0 0,-1-1 0 0 0,0 1 0 0 0,1 1 0 0 0,10 37 82 0 0,-7-12-24 0 0,1-2 31 0 0,13 43-1 0 0,-16-62-110 0 0,1 1 0 0 0,-1 0 0 0 0,2-1 0 0 0,-1 0-1 0 0,1 1 1 0 0,0-1 0 0 0,0-1 0 0 0,0 1 0 0 0,1 0 0 0 0,10 8 0 0 0,-12-12-62 0 0,0 0 0 0 0,0 0 0 0 0,0 0-1 0 0,0-1 1 0 0,0 1 0 0 0,0-1 0 0 0,0 0 0 0 0,0 0 0 0 0,1 0 0 0 0,-1-1 0 0 0,0 1 0 0 0,6-1 0 0 0,-2 0-1032 0 0,1 0-1 0 0,-1-1 1 0 0,1 0-1 0 0,11-3 1 0 0,-3 0-7522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32.253"/>
    </inkml:context>
    <inkml:brush xml:id="br0">
      <inkml:brushProperty name="width" value="0.05" units="cm"/>
      <inkml:brushProperty name="height" value="0.05" units="cm"/>
      <inkml:brushProperty name="color" value="#008C3A"/>
    </inkml:brush>
  </inkml:definitions>
  <inkml:trace contextRef="#ctx0" brushRef="#br0">94 53 14767 0 0,'0'-8'1343'0'0,"0"5"-1258"0"0,0 1-1 0 0,1-1 1 0 0,-1 0 0 0 0,1 1 0 0 0,0-1 0 0 0,-1 1-1 0 0,1-1 1 0 0,0 1 0 0 0,1-1 0 0 0,-1 1 0 0 0,3-4-1 0 0,2-5 7084 0 0,-8 12-7009 0 0,0-1 1 0 0,0 1-1 0 0,0-1 0 0 0,1 1 0 0 0,-1-1 0 0 0,0 1 1 0 0,1 0-1 0 0,-1 0 0 0 0,0 0 0 0 0,1 0 1 0 0,-1 0-1 0 0,1 0 0 0 0,-1 0 0 0 0,1 0 0 0 0,-3 3 1 0 0,-17 24 614 0 0,18-24-580 0 0,-5 10-5 0 0,0 1 0 0 0,1 0 1 0 0,0 0-1 0 0,1 0 0 0 0,1 1 0 0 0,0 0 1 0 0,1 0-1 0 0,1 0 0 0 0,0 0 0 0 0,0 19 0 0 0,3-27-167 0 0,1-1-1 0 0,-1 1 1 0 0,1 0 0 0 0,1-1-1 0 0,-1 1 1 0 0,1-1-1 0 0,0 1 1 0 0,1-1-1 0 0,0 0 1 0 0,0 0-1 0 0,1 0 1 0 0,0-1-1 0 0,5 8 1 0 0,-7-11-57 0 0,1 1 0 0 0,0 0 1 0 0,0-1-1 0 0,0 0 0 0 0,1 0 1 0 0,-1 0-1 0 0,1 0 0 0 0,0-1 0 0 0,0 1 1 0 0,0-1-1 0 0,0 0 0 0 0,0 0 0 0 0,0 0 1 0 0,0-1-1 0 0,1 1 0 0 0,-1-1 0 0 0,1 0 1 0 0,-1 0-1 0 0,1-1 0 0 0,-1 0 1 0 0,1 1-1 0 0,0-1 0 0 0,5-1 0 0 0,24-6-2172 0 0,-13-1-4977 0 0,-4-2-1426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32.613"/>
    </inkml:context>
    <inkml:brush xml:id="br0">
      <inkml:brushProperty name="width" value="0.05" units="cm"/>
      <inkml:brushProperty name="height" value="0.05" units="cm"/>
      <inkml:brushProperty name="color" value="#008C3A"/>
    </inkml:brush>
  </inkml:definitions>
  <inkml:trace contextRef="#ctx0" brushRef="#br0">97 1 17447 0 0,'0'0'1580'0'0,"1"1"-1296"0"0,2 14 459 0 0,-1-1 1 0 0,-1 1-1 0 0,0-1 0 0 0,-3 27 0 0 0,1-5 424 0 0,0 26 826 0 0,-11 62 1 0 0,-19 61-795 0 0,13-81-1009 0 0,-5 105-329 0 0,16-145-2535 0 0,-1-21-4410 0 0,7-35 4602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32.999"/>
    </inkml:context>
    <inkml:brush xml:id="br0">
      <inkml:brushProperty name="width" value="0.05" units="cm"/>
      <inkml:brushProperty name="height" value="0.05" units="cm"/>
      <inkml:brushProperty name="color" value="#008C3A"/>
    </inkml:brush>
  </inkml:definitions>
  <inkml:trace contextRef="#ctx0" brushRef="#br0">0 505 1375 0 0,'1'-2'107'0'0,"27"-40"2086"0"0,-13 21 2735 0 0,2 1 0 0 0,29-27 0 0 0,-13 18-4245 0 0,124-100 2786 0 0,-96 83-2801 0 0,-45 35-542 0 0,0-1 0 0 0,-1 0 0 0 0,0-1 0 0 0,-1-1 0 0 0,16-19 0 0 0,-27 30-106 0 0,0-1 1 0 0,-1 0-1 0 0,0 0 0 0 0,0 0 0 0 0,0 0 1 0 0,0 0-1 0 0,-1 0 0 0 0,1 0 0 0 0,-1 0 1 0 0,1-7-1 0 0,-3 8 68 0 0,0 2-69 0 0,0-1 1 0 0,0 1 0 0 0,0-1-1 0 0,0 1 1 0 0,0 0-1 0 0,0-1 1 0 0,0 1 0 0 0,-1 0-1 0 0,1 0 1 0 0,-1 0 0 0 0,1 0-1 0 0,0 0 1 0 0,-1 1-1 0 0,0-1 1 0 0,1 0 0 0 0,-1 1-1 0 0,1-1 1 0 0,-1 1-1 0 0,0-1 1 0 0,1 1 0 0 0,-1 0-1 0 0,-3-1 1 0 0,0 2 59 0 0,0-1 1 0 0,1 1-1 0 0,-1 0 1 0 0,0 0-1 0 0,-7 3 0 0 0,9-3 3 0 0,-4 2 64 0 0,0 0-1 0 0,0 0 1 0 0,0 1 0 0 0,1 0-1 0 0,0 0 1 0 0,0 0 0 0 0,0 1-1 0 0,0 0 1 0 0,1 0 0 0 0,-1 0 0 0 0,2 1-1 0 0,-1 0 1 0 0,0 0 0 0 0,1 0-1 0 0,0 0 1 0 0,1 1 0 0 0,-5 11-1 0 0,-1 3 71 0 0,2 1-1 0 0,1 0 0 0 0,1 0 0 0 0,-4 34 1 0 0,7-42-181 0 0,1 1 0 0 0,1-1 0 0 0,0 0 0 0 0,0 1 0 0 0,2-1 0 0 0,3 19 0 0 0,-3-25-42 0 0,1 0 0 0 0,-1 0 0 0 0,1 0 0 0 0,0 0 0 0 0,1-1 1 0 0,0 1-1 0 0,0-1 0 0 0,1 0 0 0 0,0 0 0 0 0,0-1 0 0 0,0 1 1 0 0,8 6-1 0 0,-8-10-344 0 0,-1 1 0 0 0,1-1 1 0 0,0 0-1 0 0,0-1 0 0 0,0 1 1 0 0,1-1-1 0 0,-1 0 0 0 0,0 0 1 0 0,1-1-1 0 0,0 1 0 0 0,-1-1 1 0 0,1 0-1 0 0,0-1 0 0 0,-1 0 1 0 0,1 0-1 0 0,8 0 0 0 0,4-2-1458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33.379"/>
    </inkml:context>
    <inkml:brush xml:id="br0">
      <inkml:brushProperty name="width" value="0.05" units="cm"/>
      <inkml:brushProperty name="height" value="0.05" units="cm"/>
      <inkml:brushProperty name="color" value="#008C3A"/>
    </inkml:brush>
  </inkml:definitions>
  <inkml:trace contextRef="#ctx0" brushRef="#br0">0 304 8287 0 0,'3'-6'142'0'0,"1"1"-1"0"0,-1-1 0 0 0,1 1 1 0 0,0-1-1 0 0,1 1 1 0 0,-1 0-1 0 0,6-4 0 0 0,38-30 5437 0 0,-38 32 3162 0 0,-5 23-6830 0 0,-4-14-1800 0 0,-1 0-1 0 0,1 0 1 0 0,0 0-1 0 0,-1 0 1 0 0,1 0 0 0 0,-1 0-1 0 0,0 0 1 0 0,0 2-1 0 0,-6 41 1630 0 0,3-36-1533 0 0,2 0 0 0 0,-1 0 0 0 0,2 0 0 0 0,-1 0 1 0 0,1 1-1 0 0,1 8 0 0 0,0-15-196 0 0,0 0 0 0 0,0-1 1 0 0,0 1-1 0 0,0-1 1 0 0,1 1-1 0 0,-1-1 0 0 0,1 1 1 0 0,0-1-1 0 0,0 0 1 0 0,0 0-1 0 0,0 0 0 0 0,0 0 1 0 0,4 3-1 0 0,-4-4-10 0 0,-1 1 0 0 0,0-1 0 0 0,1 0 0 0 0,-1 0 0 0 0,1 0 0 0 0,-1 0 0 0 0,1 0 0 0 0,0-1 0 0 0,-1 1 0 0 0,1 0 0 0 0,0-1 0 0 0,0 1 0 0 0,-1-1 0 0 0,1 0 0 0 0,0 1 0 0 0,0-1 0 0 0,-1 0 0 0 0,1 0 0 0 0,3-1 0 0 0,2 1 0 0 0,2-1-33 0 0,-1 0 0 0 0,1 0 0 0 0,-1-1 0 0 0,1 0 0 0 0,-1 0-1 0 0,0-1 1 0 0,0 0 0 0 0,0-1 0 0 0,0 0 0 0 0,10-7 0 0 0,-7 5-9 0 0,-2-1 1 0 0,1-1-1 0 0,-1 1 1 0 0,0-2 0 0 0,-1 1-1 0 0,0-1 1 0 0,7-10-1 0 0,-13 15 42 0 0,-2 3 0 0 0,0 0 0 0 0,1 0 0 0 0,-1 0 0 0 0,1 0 0 0 0,-1 0 0 0 0,1 0 0 0 0,-1 1 0 0 0,1-1 0 0 0,-1 0 0 0 0,1 0 0 0 0,-1 0 0 0 0,1 1 0 0 0,0-1 0 0 0,0 0 0 0 0,0 0 0 0 0,5-3 15 0 0,-4 3 213 0 0,6 11-106 0 0,-5-6-97 0 0,0 0-1 0 0,0 0 0 0 0,0 1 1 0 0,2 5-1 0 0,20 32 25 0 0,-22-38-129 0 0,0 0 0 0 0,1 1 0 0 0,-1-2 1 0 0,1 1-1 0 0,0 0 0 0 0,0-1 0 0 0,1 0 0 0 0,-1 1 0 0 0,1-2 0 0 0,-1 1 1 0 0,1-1-1 0 0,0 1 0 0 0,6 1 0 0 0,-7-3-1235 0 0,1 0 0 0 0,-1 0 0 0 0,0-1 0 0 0,1 1-1 0 0,-1-1 1 0 0,5 0 0 0 0,6-1-7081 0 0</inkml:trace>
  <inkml:trace contextRef="#ctx0" brushRef="#br0" timeOffset="1">901 93 7367 0 0,'3'-7'173'0'0,"0"0"0"0"0,1 0 0 0 0,-1 1 0 0 0,10-13 0 0 0,-8 12-238 0 0,-4 6 387 0 0,0 0-1 0 0,-1 0 0 0 0,1 0 0 0 0,0 0 1 0 0,-1 0-1 0 0,1-1 0 0 0,-1 1 0 0 0,1 0 1 0 0,-1 0-1 0 0,0-1 0 0 0,1 1 0 0 0,-1 0 1 0 0,0 0-1 0 0,0-2 0 0 0,0 2-76 0 0,0 0-1 0 0,0 1 0 0 0,-1-1 1 0 0,1 0-1 0 0,0 0 1 0 0,0 1-1 0 0,-1-1 1 0 0,1 0-1 0 0,0 1 1 0 0,-1-1-1 0 0,1 1 1 0 0,-1-1-1 0 0,1 0 0 0 0,-1 1 1 0 0,1-1-1 0 0,-1 1 1 0 0,1-1-1 0 0,-2 0 1 0 0,0 0 172 0 0,0 0 1 0 0,-1 0-1 0 0,1 0 1 0 0,-1 0-1 0 0,1 1 1 0 0,-1-1-1 0 0,1 1 0 0 0,-1-1 1 0 0,1 1-1 0 0,-1 0 1 0 0,0 0-1 0 0,-2 0 1 0 0,-5 1 64 0 0,1 0 1 0 0,-1 1-1 0 0,1 0 1 0 0,-1 0-1 0 0,1 1 1 0 0,0 0-1 0 0,-16 8 1 0 0,19-8-385 0 0,1 1 1 0 0,-1 0-1 0 0,1 0 1 0 0,-1 0-1 0 0,1 0 0 0 0,0 1 1 0 0,1 0-1 0 0,-1 0 1 0 0,1 0-1 0 0,0 1 1 0 0,0-1-1 0 0,-3 8 1 0 0,4-7-91 0 0,1 0-1 0 0,0 0 1 0 0,0 1 0 0 0,0-1 0 0 0,1 0-1 0 0,0 1 1 0 0,0-1 0 0 0,0 1 0 0 0,1-1 0 0 0,0 1-1 0 0,1-1 1 0 0,-1 1 0 0 0,1-1 0 0 0,0 1 0 0 0,1-1-1 0 0,3 10 1 0 0,4 6-75 0 0,1 0 0 0 0,0-1 0 0 0,18 25 0 0 0,0 2-171 0 0,-24-41 220 0 0,-1 0 0 0 0,0 0 1 0 0,-1 0-1 0 0,1 1 0 0 0,-1-1 0 0 0,-1 1 0 0 0,1-1 0 0 0,-1 1 0 0 0,-1 0 0 0 0,1 12 0 0 0,-2-15 38 0 0,1-1 1 0 0,-1 0 0 0 0,1 0 0 0 0,-1 0-1 0 0,0 0 1 0 0,-1 0 0 0 0,1 0-1 0 0,-1-1 1 0 0,1 1 0 0 0,-1 0-1 0 0,0-1 1 0 0,-1 1 0 0 0,1-1-1 0 0,-1 0 1 0 0,1 1 0 0 0,-1-1-1 0 0,0-1 1 0 0,0 1 0 0 0,0 0-1 0 0,-1-1 1 0 0,-5 4 0 0 0,3-3 95 0 0,-1 1 1 0 0,0-1 0 0 0,0-1 0 0 0,0 0-1 0 0,-1 0 1 0 0,1 0 0 0 0,-1-1-1 0 0,-9 1 1 0 0,12-2-160 0 0,-1 0 1 0 0,1 0-1 0 0,0 0 0 0 0,-1-1 0 0 0,1 0 1 0 0,-1 0-1 0 0,1 0 0 0 0,0-1 0 0 0,0 0 1 0 0,0 0-1 0 0,0 0 0 0 0,-6-4 0 0 0,-3-4-918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39.631"/>
    </inkml:context>
    <inkml:brush xml:id="br0">
      <inkml:brushProperty name="width" value="0.05" units="cm"/>
      <inkml:brushProperty name="height" value="0.05" units="cm"/>
      <inkml:brushProperty name="color" value="#008C3A"/>
    </inkml:brush>
  </inkml:definitions>
  <inkml:trace contextRef="#ctx0" brushRef="#br0">159 1 9215 0 0,'0'0'1607'0'0,"-9"3"-190"0"0,4-1-975 0 0,0 1 0 0 0,0 0-1 0 0,0 0 1 0 0,0 1 0 0 0,1 0-1 0 0,-1-1 1 0 0,1 1 0 0 0,0 1-1 0 0,0-1 1 0 0,0 1 0 0 0,0-1-1 0 0,1 1 1 0 0,0 0 0 0 0,0 0-1 0 0,-2 7 1 0 0,-5 11 344 0 0,2 0-1 0 0,-8 33 1 0 0,5-17 261 0 0,5-20-589 0 0,-17 65 1217 0 0,20-73-1409 0 0,1 1 0 0 0,1-1 0 0 0,0 0 0 0 0,1 1 0 0 0,1 15 0 0 0,-1-23-214 0 0,1 0-1 0 0,-1 0 1 0 0,1-1-1 0 0,0 1 1 0 0,0-1-1 0 0,1 1 1 0 0,-1-1-1 0 0,1 1 1 0 0,0-1-1 0 0,0 0 1 0 0,0 1-1 0 0,0-1 1 0 0,0 0-1 0 0,0-1 1 0 0,6 6-1 0 0,-5-6-26 0 0,1 1 0 0 0,0-1 0 0 0,0 1 0 0 0,0-1 0 0 0,0-1 0 0 0,0 1 0 0 0,0 0 0 0 0,1-1 0 0 0,-1 0 0 0 0,0 0 0 0 0,8 0 0 0 0,-1 0-8 0 0,1-1 0 0 0,0-1-1 0 0,-1 0 1 0 0,1 0 0 0 0,0-1-1 0 0,-1-1 1 0 0,0 0-1 0 0,0 0 1 0 0,12-6 0 0 0,-8 2-4 0 0,-1-1 1 0 0,1 0-1 0 0,-1-1 1 0 0,0-1-1 0 0,-1 0 1 0 0,17-16-1 0 0,-21 16-7 0 0,0 1-1 0 0,-1-1 0 0 0,0-1 0 0 0,0 0 0 0 0,-1 0 1 0 0,-1 0-1 0 0,1-1 0 0 0,6-19 0 0 0,-11 21 3 0 0,0 1-1 0 0,0 0 1 0 0,-1-1 0 0 0,-1 1-1 0 0,1-1 1 0 0,-1 0 0 0 0,-1 1 0 0 0,0-1-1 0 0,0 1 1 0 0,-1 0 0 0 0,0-1-1 0 0,-1 1 1 0 0,0 0 0 0 0,0 0-1 0 0,-1 0 1 0 0,0 1 0 0 0,-6-9-1 0 0,5 9-1 0 0,1 1-1 0 0,-2 0 1 0 0,1 0-1 0 0,-1 1 0 0 0,0-1 1 0 0,-1 1-1 0 0,1 0 1 0 0,-11-6-1 0 0,12 9-5 0 0,0 0 1 0 0,-1 0-1 0 0,1 0 1 0 0,-1 1-1 0 0,0 0 0 0 0,0 0 1 0 0,1 0-1 0 0,-1 1 1 0 0,-1 0-1 0 0,1 0 0 0 0,0 1 1 0 0,-9-1-1 0 0,9 2 2 0 0,0-1 0 0 0,0 1 0 0 0,0 0 0 0 0,0 1 0 0 0,0 0 0 0 0,-8 3 0 0 0,11-4-63 0 0,1 0 0 0 0,-1 0 0 0 0,1 0 0 0 0,0 1 0 0 0,-1 0 0 0 0,1-1-1 0 0,0 1 1 0 0,0 0 0 0 0,0 0 0 0 0,0 0 0 0 0,0 0 0 0 0,1 0 0 0 0,-1 0-1 0 0,1 1 1 0 0,-3 4 0 0 0,4-7-18 0 0,0 1 0 0 0,0 0 0 0 0,0-1-1 0 0,0 1 1 0 0,0 0 0 0 0,0-1 0 0 0,0 1 0 0 0,0 0-1 0 0,0-1 1 0 0,0 1 0 0 0,1 0 0 0 0,-1-1 0 0 0,0 1 0 0 0,0-1-1 0 0,1 1 1 0 0,-1 0 0 0 0,0-1 0 0 0,1 1 0 0 0,-1-1-1 0 0,0 1 1 0 0,1-1 0 0 0,-1 1 0 0 0,1-1 0 0 0,-1 1 0 0 0,1-1-1 0 0,0 1 1 0 0,15 9-1983 0 0,-2-5 18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0.243"/>
    </inkml:context>
    <inkml:brush xml:id="br0">
      <inkml:brushProperty name="width" value="0.05" units="cm"/>
      <inkml:brushProperty name="height" value="0.05" units="cm"/>
      <inkml:brushProperty name="color" value="#008C3A"/>
    </inkml:brush>
  </inkml:definitions>
  <inkml:trace contextRef="#ctx0" brushRef="#br0">22 550 9215 0 0,'0'0'707'0'0,"0"2"-464"0"0,-1 35 5384 0 0,-8 40 1 0 0,-2 16 186 0 0,11-88-5652 0 0,0 0 0 0 0,0 1 0 0 0,0-1 0 0 0,0 0 0 0 0,1 0-1 0 0,0 1 1 0 0,0-1 0 0 0,0 0 0 0 0,1 0 0 0 0,-1 0 0 0 0,1 0 0 0 0,1 0 0 0 0,-1 0 0 0 0,4 5 0 0 0,-5-9-150 0 0,0 0 1 0 0,1 0-1 0 0,-1 0 1 0 0,0 0-1 0 0,0 0 0 0 0,0 0 1 0 0,1-1-1 0 0,-1 1 0 0 0,0 0 1 0 0,1-1-1 0 0,-1 1 1 0 0,1-1-1 0 0,-1 0 0 0 0,1 1 1 0 0,-1-1-1 0 0,0 0 1 0 0,1 0-1 0 0,-1 0 0 0 0,1 0 1 0 0,-1 0-1 0 0,1 0 0 0 0,1 0 1 0 0,1-1-3 0 0,0 0 0 0 0,0 0 0 0 0,0 0 1 0 0,0-1-1 0 0,0 1 0 0 0,4-4 0 0 0,1 0-17 0 0,0-1 1 0 0,-1 0-1 0 0,0-1 0 0 0,0 0 1 0 0,-1 0-1 0 0,0 0 0 0 0,0-1 1 0 0,8-14-1 0 0,-6 9-129 0 0,-1-2-1 0 0,0 1 0 0 0,-1-1 1 0 0,8-26-1 0 0,-15 41 132 0 0,0 0 0 0 0,0 0 0 0 0,0 0 0 0 0,0 0 0 0 0,0 0 0 0 0,0-1 0 0 0,0 1 0 0 0,0 0-1 0 0,0 0 1 0 0,0 0 0 0 0,0 0 0 0 0,0 0 0 0 0,0 0 0 0 0,0 0 0 0 0,0 0 0 0 0,0 0 0 0 0,0 0-1 0 0,0 0 1 0 0,0 0 0 0 0,0 0 0 0 0,0 0 0 0 0,1-1 0 0 0,-1 1 0 0 0,0 0 0 0 0,0 0 0 0 0,0 0 0 0 0,0 0-1 0 0,0 0 1 0 0,0 0 0 0 0,0 0 0 0 0,0 0 0 0 0,0 0 0 0 0,0 0 0 0 0,0 0 0 0 0,1 0 0 0 0,-1 0-1 0 0,0 0 1 0 0,0 0 0 0 0,0 0 0 0 0,0 0 0 0 0,0 0 0 0 0,0 0 0 0 0,0 0 0 0 0,0 0 0 0 0,0 0 0 0 0,0 1-1 0 0,0-1 1 0 0,1 0 0 0 0,4 5-117 0 0,10 17 123 0 0,5 7 93 0 0,-17-26-82 0 0,0 0 0 0 0,0 0 0 0 0,0 0 0 0 0,1-1 0 0 0,-1 0 0 0 0,1 1 0 0 0,-1-1 0 0 0,1-1 0 0 0,0 1 0 0 0,0 0 0 0 0,0-1 0 0 0,0 0 0 0 0,8 2 0 0 0,-8-3-1 0 0,1 0 0 0 0,0 0 0 0 0,0-1 0 0 0,-1 1 0 0 0,1-1 1 0 0,-1 0-1 0 0,1 0 0 0 0,-1-1 0 0 0,1 1 0 0 0,-1-1 0 0 0,1 0 0 0 0,3-3 0 0 0,1 0-185 0 0,-1-1 0 0 0,0 0-1 0 0,0-1 1 0 0,-1 1 0 0 0,0-1 0 0 0,0-1 0 0 0,-1 1-1 0 0,0-1 1 0 0,0 0 0 0 0,-1-1 0 0 0,0 1-1 0 0,0-1 1 0 0,-1 0 0 0 0,6-19 0 0 0,0-4-624 0 0,-2 0 1 0 0,-2-1 0 0 0,4-38-1 0 0,0-121-5915 0 0,-12 132 5381 0 0,-11-72 0 0 0,9 114 180 0 0,-4-10 4781 0 0,5 20 738 0 0,10 30-2239 0 0,17 52-665 0 0,-3 0-1 0 0,-3 1 1 0 0,11 112 0 0 0,-17-61-1164 0 0,8 112-1842 0 0,-19-226 296 0 0,-1 0 0 0 0,-2 13 1 0 0,0-15-429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1.200"/>
    </inkml:context>
    <inkml:brush xml:id="br0">
      <inkml:brushProperty name="width" value="0.05" units="cm"/>
      <inkml:brushProperty name="height" value="0.05" units="cm"/>
      <inkml:brushProperty name="color" value="#008C3A"/>
    </inkml:brush>
  </inkml:definitions>
  <inkml:trace contextRef="#ctx0" brushRef="#br0">2 237 14135 0 0,'-2'-18'647'0'0,"2"17"-601"0"0,1 0 1 0 0,-1 0-1 0 0,0 0 0 0 0,0 0 1 0 0,0 0-1 0 0,1 0 1 0 0,-1 0-1 0 0,1 0 0 0 0,-1 0 1 0 0,1 0-1 0 0,-1 0 1 0 0,1 0-1 0 0,-1 0 0 0 0,1 0 1 0 0,0 0-1 0 0,-1 0 1 0 0,3-1-1 0 0,-1-1 8 0 0,3-3 219 0 0,1 1 0 0 0,-1-1-1 0 0,1 1 1 0 0,0 0 0 0 0,0 1-1 0 0,1 0 1 0 0,-1-1 0 0 0,1 2 0 0 0,11-6-1 0 0,10-1 1332 0 0,34-9 0 0 0,-29 10-1157 0 0,79-20 566 0 0,-46 12-813 0 0,-29 2-147 0 0,-36 15-45 0 0,0 0 1 0 0,0-1-1 0 0,0 1 0 0 0,0-1 1 0 0,0 1-1 0 0,0-1 0 0 0,0 0 1 0 0,0 1-1 0 0,-1-1 0 0 0,1 0 1 0 0,0 0-1 0 0,0 1 0 0 0,0-1 1 0 0,-1 0-1 0 0,1 0 0 0 0,0 0 1 0 0,-1 0-1 0 0,1-2 0 0 0,0 3 8 0 0,-1-1 0 0 0,0 1 0 0 0,-1-1 0 0 0,1 0 0 0 0,0 1 0 0 0,0-1 0 0 0,0 0 0 0 0,0 1-1 0 0,0-1 1 0 0,-1 0 0 0 0,1 1 0 0 0,0-1 0 0 0,0 1 0 0 0,-1-1 0 0 0,1 1 0 0 0,0-1 0 0 0,-1 1-1 0 0,1-1 1 0 0,-1 1 0 0 0,1-1 0 0 0,-1 1 0 0 0,0-1 0 0 0,-1-1 71 0 0,-1 0-1 0 0,0 0 1 0 0,0 0 0 0 0,0 0-1 0 0,0 1 1 0 0,0-1 0 0 0,-6 0-1 0 0,4 1 21 0 0,0 0 0 0 0,0 1 0 0 0,-1 0-1 0 0,1 0 1 0 0,0 0 0 0 0,0 0 0 0 0,0 1-1 0 0,-1 0 1 0 0,1 0 0 0 0,0 1 0 0 0,0-1-1 0 0,0 1 1 0 0,1 0 0 0 0,-10 5 0 0 0,8-3-7 0 0,-1 1 0 0 0,1-1 0 0 0,0 1 0 0 0,0 0 0 0 0,1 1 0 0 0,-1-1 0 0 0,1 1 0 0 0,0 0 0 0 0,-5 10 0 0 0,2-3 27 0 0,1 1 1 0 0,0 0 0 0 0,1 0 0 0 0,1 0-1 0 0,0 1 1 0 0,1 0 0 0 0,0 0-1 0 0,2 0 1 0 0,-1 0 0 0 0,2 1 0 0 0,0-1-1 0 0,1 1 1 0 0,2 15 0 0 0,-1-16-106 0 0,1 0 0 0 0,0-1 0 0 0,1 1 1 0 0,0-1-1 0 0,2 1 0 0 0,5 13 0 0 0,-8-25-19 0 0,-1 1 0 0 0,1-1 0 0 0,-1 0 0 0 0,1 0 0 0 0,0 0 1 0 0,1 0-1 0 0,-1 0 0 0 0,0 0 0 0 0,1-1 0 0 0,-1 1 0 0 0,1-1 0 0 0,0 1 0 0 0,0-1 0 0 0,0 0 0 0 0,0 0 0 0 0,0-1 0 0 0,1 1 0 0 0,-1-1 0 0 0,0 1 0 0 0,1-1 0 0 0,-1 0 0 0 0,1 0 0 0 0,0-1 0 0 0,-1 1 0 0 0,1-1 0 0 0,-1 1 0 0 0,1-1 0 0 0,0 0 0 0 0,-1-1 0 0 0,5 0 0 0 0,1-1-50 0 0,-1 0 0 0 0,0 0 1 0 0,0-1-1 0 0,0 0 0 0 0,0-1 0 0 0,0 0 0 0 0,0 0 0 0 0,11-9 1 0 0,3-4-246 0 0,26-27 0 0 0,-40 36 257 0 0,69-77-876 0 0,-66 74 880 0 0,-7 6 16 0 0,0 1 0 0 0,1-1 0 0 0,0 1 0 0 0,0 0 0 0 0,0 0 0 0 0,7-3 0 0 0,-11 6 13 0 0,1 0 0 0 0,0 0 1 0 0,0 1-1 0 0,-1-1 0 0 0,1 1 0 0 0,0 0 0 0 0,0 0 0 0 0,0-1 1 0 0,0 1-1 0 0,-1 0 0 0 0,1 1 0 0 0,0-1 0 0 0,0 0 1 0 0,0 0-1 0 0,-1 1 0 0 0,1-1 0 0 0,0 1 0 0 0,0-1 1 0 0,-1 1-1 0 0,1 0 0 0 0,0 0 0 0 0,-1 0 0 0 0,1 0 1 0 0,-1 0-1 0 0,1 0 0 0 0,1 2 0 0 0,3 3 76 0 0,0 0 0 0 0,-1 0 0 0 0,0 0 0 0 0,0 1 0 0 0,0 0 0 0 0,-1-1 0 0 0,7 16 0 0 0,18 56 690 0 0,-25-65-725 0 0,6 18 350 0 0,-10-29 283 0 0,2-3-657 0 0,-1 0 0 0 0,0 1-1 0 0,0-1 1 0 0,0 0 0 0 0,0 0 0 0 0,0 0-1 0 0,-1 0 1 0 0,1 0 0 0 0,0-1 0 0 0,0 1-1 0 0,-1 0 1 0 0,1 0 0 0 0,1-3 0 0 0,2-8 65 0 0,0-1-1 0 0,-1 0 1 0 0,0 1 0 0 0,0-1 0 0 0,0-14 0 0 0,4-23-214 0 0,-2 23-163 0 0,5-21-186 0 0,-9 44 250 0 0,1 1 1 0 0,-1-1-1 0 0,1 1 0 0 0,-1-1 0 0 0,1 1 1 0 0,0 0-1 0 0,1-1 0 0 0,-1 1 1 0 0,0 0-1 0 0,5-3 0 0 0,-5 4-185 0 0,1 0 0 0 0,0 1 0 0 0,-1-1 0 0 0,1 1 0 0 0,0 0 0 0 0,0 0-1 0 0,0 0 1 0 0,0 0 0 0 0,0 1 0 0 0,0-1 0 0 0,0 1 0 0 0,0-1 0 0 0,0 1 0 0 0,0 0 0 0 0,0 0 0 0 0,1 1 0 0 0,-1-1 0 0 0,0 1-1 0 0,5 1 1 0 0,-1 0 318 0 0,-1 0-1 0 0,1 0 0 0 0,0 1 0 0 0,-1 0 1 0 0,0 0-1 0 0,0 1 0 0 0,8 5 0 0 0,-10-5 538 0 0,0-1 1 0 0,-1 1-1 0 0,0 0 0 0 0,1 1 0 0 0,-1-1 0 0 0,-1 0 0 0 0,1 1 0 0 0,-1 0 0 0 0,0 0 1 0 0,2 6-1 0 0,1 1 636 0 0,-2 1 0 0 0,4 22 0 0 0,1 64 1390 0 0,-8-97-1854 0 0,3-3-604 0 0,-1 0 1 0 0,1 0-1 0 0,-1 0 1 0 0,0-1-1 0 0,0 1 0 0 0,0 0 1 0 0,0-1-1 0 0,0 1 0 0 0,0-1 1 0 0,0 0-1 0 0,0 0 1 0 0,0 0-1 0 0,-1 0 0 0 0,3-3 1 0 0,2-4 21 0 0,-1-1-1 0 0,5-11 1 0 0,1 0-9 0 0,11-17-280 0 0,44-57 1 0 0,-61 89 225 0 0,-3 8 1 0 0,0-1-1 0 0,-1 0 1 0 0,1 1-1 0 0,-1 0 1 0 0,1-1-1 0 0,-1 1 1 0 0,2 3-1 0 0,1 3 99 0 0,-1 0 0 0 0,0 1 0 0 0,0-1 0 0 0,-1 1 0 0 0,0 0 0 0 0,0 13 1 0 0,6 21 422 0 0,-7-40-407 0 0,-1 0 1 0 0,1 0-1 0 0,0 0 1 0 0,1 0-1 0 0,-1 0 0 0 0,3 5 1 0 0,-3-8-74 0 0,0 1 0 0 0,-1 0 0 0 0,1-1 1 0 0,0 1-1 0 0,0 0 0 0 0,-1-1 0 0 0,1 1 0 0 0,0-1 1 0 0,0 1-1 0 0,0-1 0 0 0,0 0 0 0 0,0 1 1 0 0,0-1-1 0 0,0 0 0 0 0,0 0 0 0 0,0 0 0 0 0,-1 1 1 0 0,1-1-1 0 0,0 0 0 0 0,0 0 0 0 0,0 0 0 0 0,0 0 1 0 0,0-1-1 0 0,0 1 0 0 0,2 0 0 0 0,7-4-1 0 0,1 0 0 0 0,-1 0 0 0 0,1-1 0 0 0,-1 0 0 0 0,-1-1 0 0 0,1 0 0 0 0,16-14 0 0 0,10-6-281 0 0,-21 16 205 0 0,-11 7 53 0 0,0 0-1 0 0,0 0 0 0 0,0 1 1 0 0,0-1-1 0 0,0 1 0 0 0,0 0 1 0 0,1 1-1 0 0,-1-1 1 0 0,1 1-1 0 0,-1-1 0 0 0,1 1 1 0 0,5 0-1 0 0,-1 3 19 0 0,-7 0 16 0 0,0-1 0 0 0,0 1 0 0 0,-1 0 0 0 0,1 0-1 0 0,0 0 1 0 0,-1 0 0 0 0,1 0 0 0 0,-1 1 0 0 0,0-1 0 0 0,0 0 0 0 0,2 5-1 0 0,8 29 226 0 0,-9-25-336 0 0,2 7 372 0 0,0-1 1 0 0,11 28-1 0 0,-14-41-367 0 0,1 0 0 0 0,0 0-1 0 0,0 0 1 0 0,0 0 0 0 0,1-1-1 0 0,-1 1 1 0 0,1-1 0 0 0,-1 0 0 0 0,1 0-1 0 0,0 0 1 0 0,1 0 0 0 0,-1 0-1 0 0,0-1 1 0 0,1 0 0 0 0,-1 1 0 0 0,9 2-1 0 0,2-1-942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1.949"/>
    </inkml:context>
    <inkml:brush xml:id="br0">
      <inkml:brushProperty name="width" value="0.05" units="cm"/>
      <inkml:brushProperty name="height" value="0.05" units="cm"/>
      <inkml:brushProperty name="color" value="#008C3A"/>
    </inkml:brush>
  </inkml:definitions>
  <inkml:trace contextRef="#ctx0" brushRef="#br0">55 20 11519 0 0,'-1'2'6320'0'0,"-3"19"-3860"0"0,-1-1 1 0 0,-11 29-1 0 0,10-33-1970 0 0,1-1 0 0 0,0 1 0 0 0,1 0-1 0 0,1 0 1 0 0,-3 30 0 0 0,6-41-400 0 0,1 1 0 0 0,-1 0 0 0 0,1-1-1 0 0,0 1 1 0 0,0-1 0 0 0,0 1 0 0 0,4 9 0 0 0,-4-13-82 0 0,0 0 1 0 0,0-1-1 0 0,0 1 1 0 0,0 0-1 0 0,1 0 1 0 0,-1-1-1 0 0,0 1 1 0 0,1-1-1 0 0,-1 1 1 0 0,1-1-1 0 0,-1 0 1 0 0,1 0-1 0 0,0 1 1 0 0,0-1-1 0 0,0 0 0 0 0,-1 0 1 0 0,1-1-1 0 0,0 1 1 0 0,0 0-1 0 0,0-1 1 0 0,0 1-1 0 0,0-1 1 0 0,0 1-1 0 0,4-1 1 0 0,2 0 1 0 0,0-1 1 0 0,0 0 0 0 0,0 0-1 0 0,0-1 1 0 0,0 0-1 0 0,0-1 1 0 0,0 1 0 0 0,12-8-1 0 0,3-1 28 0 0,31-23-1 0 0,-43 26-28 0 0,0 0 0 0 0,0-1 0 0 0,-1 0-1 0 0,0-1 1 0 0,13-17 0 0 0,-20 22-5 0 0,1 1 1 0 0,-1-1 0 0 0,0-1 0 0 0,0 1-1 0 0,0 0 1 0 0,-1-1 0 0 0,0 0 0 0 0,0 1-1 0 0,0-1 1 0 0,-1 0 0 0 0,0 0-1 0 0,0 0 1 0 0,-1 0 0 0 0,1 0 0 0 0,-1-7-1 0 0,-1 10-4 0 0,1 0 0 0 0,-1-1 0 0 0,0 1 0 0 0,0 0 0 0 0,0 0 0 0 0,0 0 0 0 0,-1 0 0 0 0,1 0 0 0 0,-1 0 0 0 0,1 0 0 0 0,-1 1-1 0 0,0-1 1 0 0,0 0 0 0 0,-3-2 0 0 0,1 2 3 0 0,0 0 1 0 0,-1-1-1 0 0,1 1 0 0 0,0 1 1 0 0,-1-1-1 0 0,0 1 0 0 0,0-1 1 0 0,-5-1-1 0 0,-1 1 2 0 0,1 1 0 0 0,-1 0 0 0 0,1 0 0 0 0,-1 1 1 0 0,0 0-1 0 0,1 1 0 0 0,-1 0 0 0 0,-12 2 0 0 0,11 0-32 0 0,1 0-1 0 0,-1 1 1 0 0,1 1-1 0 0,-1 0 1 0 0,1 0-1 0 0,-14 8 1 0 0,24-11-465 0 0,16 0-3112 0 0,-9-1 3132 0 0,0 0-1 0 0,0-1 0 0 0,0 0 1 0 0,0 0-1 0 0,8-3 1 0 0,4-1-302 0 0,29-5-1073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2.363"/>
    </inkml:context>
    <inkml:brush xml:id="br0">
      <inkml:brushProperty name="width" value="0.05" units="cm"/>
      <inkml:brushProperty name="height" value="0.05" units="cm"/>
      <inkml:brushProperty name="color" value="#008C3A"/>
    </inkml:brush>
  </inkml:definitions>
  <inkml:trace contextRef="#ctx0" brushRef="#br0">228 5 15663 0 0,'-3'-1'454'0'0,"-1"0"0"0"0,1 0 0 0 0,0 0 0 0 0,0 1 0 0 0,-1 0-1 0 0,1-1 1 0 0,0 1 0 0 0,-1 0 0 0 0,1 1 0 0 0,0-1 0 0 0,-1 0 0 0 0,1 1-1 0 0,0 0 1 0 0,0 0 0 0 0,0 0 0 0 0,-4 1 0 0 0,-8 5 1042 0 0,-27 15 0 0 0,38-20-1288 0 0,-2 1-134 0 0,-10 6 678 0 0,-28 21-1 0 0,40-27-668 0 0,0 0 0 0 0,1 0 1 0 0,-1 1-1 0 0,1-1 0 0 0,0 1 1 0 0,0 0-1 0 0,0 0 0 0 0,0 0 1 0 0,1 1-1 0 0,0-1 0 0 0,-1 1 1 0 0,0 5-1 0 0,1-1-83 0 0,5 1 0 0 0,-2-8-3 0 0,1-1 1 0 0,-1 0-1 0 0,1 1 1 0 0,0-1-1 0 0,-1 0 0 0 0,1 0 1 0 0,0 0-1 0 0,0 0 1 0 0,0 0-1 0 0,0 0 0 0 0,0-1 1 0 0,0 1-1 0 0,0 0 1 0 0,0-1-1 0 0,3 1 0 0 0,36 0-73 0 0,-31-1 58 0 0,3 0-29 0 0,1 0-1 0 0,-1 1 1 0 0,1 1-1 0 0,-1 0 1 0 0,0 1-1 0 0,19 6 1 0 0,-29-8 36 0 0,1 1-1 0 0,0-1 0 0 0,0 1 1 0 0,-1 0-1 0 0,1 0 1 0 0,-1 1-1 0 0,0-1 1 0 0,0 1-1 0 0,0 0 1 0 0,0-1-1 0 0,0 1 1 0 0,0 1-1 0 0,-1-1 1 0 0,1 0-1 0 0,-1 1 0 0 0,0-1 1 0 0,0 1-1 0 0,0-1 1 0 0,-1 1-1 0 0,1 0 1 0 0,-1 0-1 0 0,0 0 1 0 0,0 0-1 0 0,0 0 1 0 0,0 5-1 0 0,-1 1 39 0 0,0 0-1 0 0,-1 0 1 0 0,0 0-1 0 0,0 0 1 0 0,-1-1-1 0 0,-1 1 1 0 0,1-1-1 0 0,-2 1 1 0 0,-5 12-1 0 0,3-11 20 0 0,0 1 0 0 0,0 0 0 0 0,-2-1 1 0 0,1 0-1 0 0,-1-1 0 0 0,-15 15 0 0 0,17-20-24 0 0,-36 32 278 0 0,37-33-274 0 0,1-1 0 0 0,-1 0 0 0 0,0 0 1 0 0,0 0-1 0 0,0 0 0 0 0,-1-1 1 0 0,-7 2-1 0 0,11-3-46 0 0,0-1 1 0 0,1 0-1 0 0,-1 0 0 0 0,0 0 1 0 0,1 0-1 0 0,-1 0 0 0 0,0 0 1 0 0,1 0-1 0 0,-1-1 0 0 0,0 1 1 0 0,1 0-1 0 0,-1-1 1 0 0,0 0-1 0 0,1 1 0 0 0,-1-1 1 0 0,1 0-1 0 0,-1 0 0 0 0,1 0 1 0 0,0 0-1 0 0,-1 0 0 0 0,1 0 1 0 0,0 0-1 0 0,0 0 0 0 0,-1 0 1 0 0,1-1-1 0 0,0 1 0 0 0,0 0 1 0 0,0-1-1 0 0,1 1 0 0 0,-1-1 1 0 0,0 1-1 0 0,1-1 0 0 0,-2-2 1 0 0,0-2-435 0 0,0 0 1 0 0,1-1 0 0 0,-1 1 0 0 0,1 0-1 0 0,1-1 1 0 0,-1 1 0 0 0,1-11-1 0 0,3-10-8771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2.732"/>
    </inkml:context>
    <inkml:brush xml:id="br0">
      <inkml:brushProperty name="width" value="0.05" units="cm"/>
      <inkml:brushProperty name="height" value="0.05" units="cm"/>
      <inkml:brushProperty name="color" value="#008C3A"/>
    </inkml:brush>
  </inkml:definitions>
  <inkml:trace contextRef="#ctx0" brushRef="#br0">0 1 20991 0 0,'0'0'1899'0'0,"2"1"-1563"0"0,3 5-184 0 0,0-1 1 0 0,0 1-1 0 0,0 0 1 0 0,-1 0-1 0 0,1 0 1 0 0,-2 1-1 0 0,1 0 1 0 0,-1 0-1 0 0,0 0 1 0 0,0 0-1 0 0,-1 0 1 0 0,2 8-1 0 0,3 15 1162 0 0,3 50 0 0 0,-8-61-1232 0 0,8 72 609 0 0,-4 1 0 0 0,-4 1 0 0 0,-10 93 0 0 0,1-126-712 0 0,-7 72-575 0 0,11-45-3086 0 0,4-70-820 0 0</inkml:trace>
  <inkml:trace contextRef="#ctx0" brushRef="#br0" timeOffset="1">141 758 15607 0 0,'5'-28'1052'0'0,"13"-43"-1"0"0,-14 61-520 0 0,-1 1-1 0 0,1 0 1 0 0,1 0 0 0 0,0 0-1 0 0,0 0 1 0 0,1 1 0 0 0,0 0-1 0 0,7-8 1 0 0,11-6-263 0 0,0 1 0 0 0,1 1 0 0 0,1 2 1 0 0,0 0-1 0 0,45-21 0 0 0,-45 26-1012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3.362"/>
    </inkml:context>
    <inkml:brush xml:id="br0">
      <inkml:brushProperty name="width" value="0.05" units="cm"/>
      <inkml:brushProperty name="height" value="0.05" units="cm"/>
      <inkml:brushProperty name="color" value="#008C3A"/>
    </inkml:brush>
  </inkml:definitions>
  <inkml:trace contextRef="#ctx0" brushRef="#br0">1 134 16295 0 0,'0'0'1476'0'0,"2"0"-1084"0"0,131-32 2598 0 0,-1 0-360 0 0,-124 30-2623 0 0,-1 0 1 0 0,1-1-1 0 0,-1 0 0 0 0,1 0 0 0 0,-1 0 0 0 0,0-1 1 0 0,-1 0-1 0 0,1-1 0 0 0,10-8 0 0 0,-12 6-7 0 0,-5-1 11 0 0,-1 7-8 0 0,0 0 0 0 0,0 0 1 0 0,0 0-1 0 0,0 0 0 0 0,0 0 1 0 0,-1 0-1 0 0,1 1 0 0 0,0-1 1 0 0,0 0-1 0 0,-1 1 0 0 0,1-1 1 0 0,-1 0-1 0 0,1 1 0 0 0,0 0 1 0 0,-1-1-1 0 0,1 1 0 0 0,-1 0 1 0 0,1 0-1 0 0,-1 0 0 0 0,1 0 1 0 0,-3 0-1 0 0,-3 0 14 0 0,-1 1 0 0 0,1-1 0 0 0,-7 3 0 0 0,-5 1 204 0 0,1 1 0 0 0,0 0 1 0 0,0 2-1 0 0,1 0 0 0 0,-1 1 0 0 0,2 0 0 0 0,-29 20 0 0 0,38-22-110 0 0,0 0 0 0 0,0 0 0 0 0,0 0 0 0 0,1 1 0 0 0,0 0 0 0 0,0 0 0 0 0,0 1 0 0 0,1-1 0 0 0,0 1 0 0 0,1 1 0 0 0,0-1 0 0 0,0 0 0 0 0,1 1 0 0 0,0 0 0 0 0,1 0 0 0 0,-1 0 0 0 0,0 16 0 0 0,2-18-89 0 0,1 1-1 0 0,0-1 1 0 0,0 0 0 0 0,1 0 0 0 0,0 0 0 0 0,0 1 0 0 0,1-1-1 0 0,0 0 1 0 0,0-1 0 0 0,1 1 0 0 0,-1 0 0 0 0,2-1 0 0 0,-1 1 0 0 0,6 8-1 0 0,-5-10-7 0 0,0-1-1 0 0,0 1 1 0 0,1-1-1 0 0,-1 0 1 0 0,1 0-1 0 0,0 0 0 0 0,0 0 1 0 0,0-1-1 0 0,0 0 1 0 0,1 0-1 0 0,-1 0 1 0 0,1-1-1 0 0,0 0 0 0 0,0 0 1 0 0,-1 0-1 0 0,1-1 1 0 0,8 1-1 0 0,-3-1-160 0 0,0-1-1 0 0,0 0 1 0 0,0 0 0 0 0,0-2-1 0 0,0 1 1 0 0,-1-1 0 0 0,1-1-1 0 0,15-5 1 0 0,-2-1-568 0 0,-2-2-1 0 0,35-20 1 0 0,-27 12-941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3.751"/>
    </inkml:context>
    <inkml:brush xml:id="br0">
      <inkml:brushProperty name="width" value="0.05" units="cm"/>
      <inkml:brushProperty name="height" value="0.05" units="cm"/>
      <inkml:brushProperty name="color" value="#008C3A"/>
    </inkml:brush>
  </inkml:definitions>
  <inkml:trace contextRef="#ctx0" brushRef="#br0">10 0 12439 0 0,'0'0'3831'0'0,"0"2"-2452"0"0,2 74 3507 0 0,-2 62-1871 0 0,-11 219-627 0 0,13-118-6132 0 0,-1-212 1661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4.089"/>
    </inkml:context>
    <inkml:brush xml:id="br0">
      <inkml:brushProperty name="width" value="0.05" units="cm"/>
      <inkml:brushProperty name="height" value="0.05" units="cm"/>
      <inkml:brushProperty name="color" value="#008C3A"/>
    </inkml:brush>
  </inkml:definitions>
  <inkml:trace contextRef="#ctx0" brushRef="#br0">1 321 17191 0 0,'1'-6'169'0'0,"1"1"0"0"0,0 0-1 0 0,0-1 1 0 0,1 1 0 0 0,0 0-1 0 0,0 1 1 0 0,0-1 0 0 0,0 0-1 0 0,1 1 1 0 0,-1-1 0 0 0,7-4-1 0 0,6-5-225 0 0,31-21 0 0 0,-21 17 475 0 0,22-18-20 0 0,-9 8-325 0 0,-1-1 0 0 0,58-59-1 0 0,-90 81-48 0 0,-5 6 94 0 0,-9 1 66 0 0,0 1 1 0 0,0 1-1 0 0,0-1 1 0 0,0 1 0 0 0,0 1-1 0 0,1-1 1 0 0,-1 1 0 0 0,1 1-1 0 0,0-1 1 0 0,0 1-1 0 0,0 1 1 0 0,-7 4 0 0 0,-2 4 426 0 0,-1 1 0 0 0,2 1 1 0 0,-20 22-1 0 0,30-31-545 0 0,1-1 0 0 0,-1 1 1 0 0,1 0-1 0 0,1 0 0 0 0,-1 0 0 0 0,1 0 1 0 0,0 1-1 0 0,1-1 0 0 0,0 1 1 0 0,0 0-1 0 0,0 0 0 0 0,1 0 0 0 0,0 0 1 0 0,0 0-1 0 0,0 0 0 0 0,1 0 0 0 0,0 0 1 0 0,1 0-1 0 0,0 0 0 0 0,0 0 1 0 0,0 0-1 0 0,1 0 0 0 0,0 0 0 0 0,0-1 1 0 0,1 1-1 0 0,0 0 0 0 0,0-1 0 0 0,0 0 1 0 0,1 0-1 0 0,0 0 0 0 0,0 0 1 0 0,0-1-1 0 0,1 1 0 0 0,0-1 0 0 0,0-1 1 0 0,1 1-1 0 0,-1 0 0 0 0,1-1 1 0 0,0 0-1 0 0,7 3 0 0 0,-6-4-364 0 0,0 1 0 0 0,1-2 0 0 0,0 1-1 0 0,0-1 1 0 0,0 0 0 0 0,0-1 0 0 0,0 0 0 0 0,13 0-1 0 0,-3-1-1865 0 0,0-1-1 0 0,32-6 1 0 0,-20 0-5875 0 0</inkml:trace>
  <inkml:trace contextRef="#ctx0" brushRef="#br0" timeOffset="1">764 99 11975 0 0,'-9'0'1244'0'0,"3"-1"-406"0"0,-1 0 0 0 0,1 1-1 0 0,-1 0 1 0 0,1 0 0 0 0,-1 1-1 0 0,1 0 1 0 0,-1 0 0 0 0,1 0-1 0 0,-13 5 1 0 0,11-2-318 0 0,0-1-1 0 0,0 1 1 0 0,1 0 0 0 0,-1 1-1 0 0,1 0 1 0 0,0 0 0 0 0,-8 9 0 0 0,10-9-363 0 0,-1 0 0 0 0,1 1 1 0 0,1-1-1 0 0,-1 1 1 0 0,1 1-1 0 0,0-1 1 0 0,0 1-1 0 0,1-1 1 0 0,0 1-1 0 0,0 0 1 0 0,1 0-1 0 0,-1 0 1 0 0,2 0-1 0 0,-1 1 1 0 0,1-1-1 0 0,0 1 1 0 0,0-1-1 0 0,1 0 1 0 0,1 13-1 0 0,-1-17-145 0 0,1 1 0 0 0,0-1 0 0 0,-1 0 0 0 0,1 0 0 0 0,0 1 0 0 0,1-1 0 0 0,-1 0 0 0 0,0 0-1 0 0,1 0 1 0 0,0-1 0 0 0,0 1 0 0 0,0 0 0 0 0,0-1 0 0 0,0 1 0 0 0,0-1 0 0 0,1 1 0 0 0,-1-1 0 0 0,1 0 0 0 0,-1 0 0 0 0,1 0 0 0 0,0-1 0 0 0,4 3 0 0 0,-1-2-33 0 0,0 0 0 0 0,0-1 0 0 0,1 1 0 0 0,-1-1 0 0 0,0-1 0 0 0,0 1 0 0 0,0-1 1 0 0,1 0-1 0 0,-1 0 0 0 0,0-1 0 0 0,8-1 0 0 0,4-2-831 0 0,24-9 0 0 0,-11 2-940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4.721"/>
    </inkml:context>
    <inkml:brush xml:id="br0">
      <inkml:brushProperty name="width" value="0.05" units="cm"/>
      <inkml:brushProperty name="height" value="0.05" units="cm"/>
      <inkml:brushProperty name="color" value="#008C3A"/>
    </inkml:brush>
  </inkml:definitions>
  <inkml:trace contextRef="#ctx0" brushRef="#br0">0 4 10135 0 0,'0'0'778'0'0,"2"-1"-506"0"0,-1 1-46 0 0,1-1 1 0 0,-1 1 0 0 0,1 0-1 0 0,-1-1 1 0 0,1 1 0 0 0,-1 0 0 0 0,1 0-1 0 0,-1 0 1 0 0,1 0 0 0 0,-1 0-1 0 0,1 0 1 0 0,-1 1 0 0 0,1-1-1 0 0,-1 0 1 0 0,1 1 0 0 0,-1-1 0 0 0,1 1-1 0 0,-1-1 1 0 0,1 1 0 0 0,-1 0-1 0 0,0 0 1 0 0,1 0 0 0 0,-1 0-1 0 0,0 0 1 0 0,0 0 0 0 0,0 0 0 0 0,0 0-1 0 0,0 0 1 0 0,0 0 0 0 0,0 0-1 0 0,0 1 1 0 0,0-1 0 0 0,0 0 0 0 0,0 2-1 0 0,3 6 350 0 0,0 0 0 0 0,-1 0-1 0 0,0 0 1 0 0,-1 0-1 0 0,3 14 1 0 0,1 51 1110 0 0,-4-45-1202 0 0,9 321 2460 0 0,-7-135-2964 0 0,5-135-3727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5.535"/>
    </inkml:context>
    <inkml:brush xml:id="br0">
      <inkml:brushProperty name="width" value="0.05" units="cm"/>
      <inkml:brushProperty name="height" value="0.05" units="cm"/>
      <inkml:brushProperty name="color" value="#008C3A"/>
    </inkml:brush>
  </inkml:definitions>
  <inkml:trace contextRef="#ctx0" brushRef="#br0">1 60 5983 0 0,'0'0'464'0'0,"3"-8"-288"0"0,-1 4 137 0 0,1 0 0 0 0,-1 1 0 0 0,1 0 0 0 0,-1-1-1 0 0,1 1 1 0 0,0 0 0 0 0,0 0 0 0 0,1 1 0 0 0,-1-1 0 0 0,0 1-1 0 0,1-1 1 0 0,0 1 0 0 0,-1 0 0 0 0,1 1 0 0 0,0-1-1 0 0,0 1 1 0 0,0-1 0 0 0,0 1 0 0 0,0 0 0 0 0,0 1-1 0 0,8-1 1 0 0,-4 0 347 0 0,0 1-1 0 0,0 0 1 0 0,0 0-1 0 0,0 1 1 0 0,0 0-1 0 0,0 1 0 0 0,0 0 1 0 0,0 0-1 0 0,-1 1 1 0 0,11 4-1 0 0,-6-1-371 0 0,-1 1 1 0 0,0 0-1 0 0,0 0 0 0 0,-1 1 0 0 0,0 1 0 0 0,0-1 0 0 0,-1 2 1 0 0,0-1-1 0 0,0 1 0 0 0,-1 1 0 0 0,12 20 0 0 0,-13-17-82 0 0,0 1 1 0 0,-1 0-1 0 0,0 1 0 0 0,-1-1 0 0 0,-1 1 0 0 0,-1 0 1 0 0,0 0-1 0 0,-1 1 0 0 0,0 16 0 0 0,-1-18 11 0 0,-1 1 1 0 0,-1-1-1 0 0,0-1 0 0 0,-1 1 1 0 0,-7 29-1 0 0,6-33-80 0 0,1-4 343 0 0,2-16-286 0 0,3-17-221 0 0,0-1 0 0 0,3 1 0 0 0,0 0 0 0 0,1 0 0 0 0,2 1 1 0 0,22-48-1 0 0,-25 62-39 0 0,1 0 0 0 0,0 0 0 0 0,1 0 0 0 0,0 1 1 0 0,0 0-1 0 0,1 1 0 0 0,0 0 0 0 0,1 0 0 0 0,0 1 0 0 0,0 0 0 0 0,1 1 1 0 0,21-11-1 0 0,-27 16 58 0 0,-1 0 0 0 0,1 0 1 0 0,0 1-1 0 0,0 0 1 0 0,0 0-1 0 0,0 0 0 0 0,0 0 1 0 0,1 1-1 0 0,-1 0 0 0 0,0 0 1 0 0,6 1-1 0 0,-8 0 15 0 0,-1-1 0 0 0,0 1-1 0 0,0-1 1 0 0,1 1 0 0 0,-1-1 0 0 0,0 1-1 0 0,0 0 1 0 0,0 0 0 0 0,0 0 0 0 0,0 1-1 0 0,0-1 1 0 0,-1 0 0 0 0,1 1 0 0 0,0-1-1 0 0,0 1 1 0 0,-1-1 0 0 0,1 1 0 0 0,-1 0-1 0 0,0 0 1 0 0,1 0 0 0 0,-1 0 0 0 0,0 0-1 0 0,0 0 1 0 0,0 0 0 0 0,0 0 0 0 0,-1 0-1 0 0,2 3 1 0 0,-1 6 114 0 0,-1 0 0 0 0,1-1-1 0 0,-2 1 1 0 0,1 0 0 0 0,-5 20-1 0 0,2-16 106 0 0,0 27 0 0 0,3-37-196 0 0,0 1 1 0 0,1 0-1 0 0,-1-1 0 0 0,1 1 0 0 0,1-1 0 0 0,-1 1 1 0 0,1-1-1 0 0,3 8 0 0 0,-3-8-25 0 0,1 0 0 0 0,0 0-1 0 0,0-1 1 0 0,1 1 0 0 0,-1-1 0 0 0,1 0 0 0 0,0 0-1 0 0,0 0 1 0 0,0 0 0 0 0,1-1 0 0 0,0 1-1 0 0,-1-1 1 0 0,1 0 0 0 0,0-1 0 0 0,0 1-1 0 0,0-1 1 0 0,8 2 0 0 0,-8-2-3 0 0,-1-1 0 0 0,0-1 1 0 0,1 1-1 0 0,-1-1 0 0 0,1 1 0 0 0,-1-1 0 0 0,0-1 0 0 0,1 1 1 0 0,-1-1-1 0 0,1 1 0 0 0,-1-1 0 0 0,0 0 0 0 0,0-1 0 0 0,1 1 1 0 0,-1-1-1 0 0,0 0 0 0 0,0 0 0 0 0,0 0 0 0 0,-1 0 1 0 0,1-1-1 0 0,0 0 0 0 0,5-5 0 0 0,-7 5-2 0 0,0 1 0 0 0,0-1 0 0 0,-1 1 0 0 0,1-1 0 0 0,-1 0 0 0 0,0 1 0 0 0,0-1 0 0 0,0 0 0 0 0,0 0 0 0 0,0 0 0 0 0,0 0 0 0 0,-1 0 0 0 0,1 0 0 0 0,-1 0 0 0 0,0-1 0 0 0,0 1 0 0 0,0 0 0 0 0,-1 0 0 0 0,1 0 0 0 0,-1 0 0 0 0,-1-5 0 0 0,-1-1 0 0 0,0 1 0 0 0,0-1 0 0 0,0 1 0 0 0,-1 0 0 0 0,-1 0 0 0 0,-7-10 0 0 0,2 5-28 0 0,0 1 0 0 0,-16-12 0 0 0,13 11-17 0 0,-16-18 1 0 0,25 27 11 0 0,-6-12-138 0 0,9 15 99 0 0,2 1 66 0 0,-1-1 0 0 0,0 1 0 0 0,1-1 0 0 0,-1 1 0 0 0,0-1 0 0 0,1 1 0 0 0,-1-1 0 0 0,1 1 0 0 0,-1 0 0 0 0,1-1 0 0 0,-1 1 0 0 0,1 0 0 0 0,-1-1 0 0 0,1 1 0 0 0,0 0 0 0 0,-1 0 0 0 0,1 0 0 0 0,-1 0 1 0 0,1-1-1 0 0,0 1 0 0 0,13-3-20 0 0,4 0-43 0 0,0 2 0 0 0,0-1 1 0 0,0 2-1 0 0,33 3 0 0 0,-21 1 40 0 0,-1 2 0 0 0,1 1 1 0 0,-2 1-1 0 0,32 13 0 0 0,-43-12 102 0 0,-16-8 9 0 0,9 4 147 0 0,-8-4-226 0 0,1 0 0 0 0,-1-1 1 0 0,0 1-1 0 0,1-1 0 0 0,-1 0 0 0 0,1 1 0 0 0,-1-1 0 0 0,1 0 0 0 0,-1-1 1 0 0,1 1-1 0 0,-1 0 0 0 0,0-1 0 0 0,1 1 0 0 0,-1-1 0 0 0,1 0 1 0 0,-1 0-1 0 0,0 0 0 0 0,0 0 0 0 0,4-2 0 0 0,-1 0-2 0 0,11-5 12 0 0,-9 4 16 0 0,0 0 0 0 0,1 0-1 0 0,-1 1 1 0 0,1 0 0 0 0,15-4 0 0 0,-21 7-24 0 0,0 0 0 0 0,0 0 0 0 0,0 0 1 0 0,0 0-1 0 0,-1 0 0 0 0,1 0 1 0 0,0 0-1 0 0,0 1 0 0 0,0-1 0 0 0,-1 1 1 0 0,1-1-1 0 0,0 1 0 0 0,-1 0 1 0 0,1 0-1 0 0,0 0 0 0 0,-1 0 0 0 0,1 0 1 0 0,-1 0-1 0 0,1 0 0 0 0,-1 0 1 0 0,0 0-1 0 0,1 1 0 0 0,-1-1 0 0 0,0 0 1 0 0,0 1-1 0 0,0-1 0 0 0,0 1 1 0 0,0 0-1 0 0,0-1 0 0 0,-1 1 0 0 0,1 0 1 0 0,0 2-1 0 0,13 43 304 0 0,0 4-150 0 0,-12-46-263 0 0,0 0-1 0 0,0-1 0 0 0,0 1 1 0 0,1-1-1 0 0,-1 1 0 0 0,1-1 0 0 0,6 7 1 0 0,0-4-804 0 0,0-1-47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7.895"/>
    </inkml:context>
    <inkml:brush xml:id="br0">
      <inkml:brushProperty name="width" value="0.05" units="cm"/>
      <inkml:brushProperty name="height" value="0.05" units="cm"/>
      <inkml:brushProperty name="color" value="#008C3A"/>
    </inkml:brush>
  </inkml:definitions>
  <inkml:trace contextRef="#ctx0" brushRef="#br0">0 299 10591 0 0,'1'0'3164'0'0,"5"-3"-1541"0"0,-1 1 0 0 0,1-1 0 0 0,8-6 0 0 0,13-15 1542 0 0,20-34-1941 0 0,-17 20-252 0 0,-9 12-565 0 0,-1 0-1 0 0,29-55 0 0 0,-47 77-343 0 0,-1 1 1 0 0,1-1-1 0 0,-1 1 1 0 0,1-8-1 0 0,-1 8 1239 0 0,-2 4-1258 0 0,0 0 0 0 0,0 0 1 0 0,0 1-1 0 0,0-1 0 0 0,0 1 1 0 0,0-1-1 0 0,0 1 0 0 0,0 2 1 0 0,0-3-12 0 0,-1 5 18 0 0,0 0 0 0 0,1 0 0 0 0,-1 0-1 0 0,1 0 1 0 0,0 0 0 0 0,1 1 0 0 0,-1-1 0 0 0,2 0 0 0 0,-1 1 0 0 0,0-1 0 0 0,1 0 0 0 0,0 0 0 0 0,1 1 0 0 0,3 10 0 0 0,2 3 47 0 0,2-1 0 0 0,0 0 0 0 0,12 19 0 0 0,-18-32-92 0 0,1 0 1 0 0,0-1-1 0 0,0 1 0 0 0,0-1 1 0 0,1 0-1 0 0,0 0 1 0 0,0 0-1 0 0,0-1 0 0 0,7 5 1 0 0,-11-8-5 0 0,0 0 0 0 0,0-1 0 0 0,0 1 0 0 0,0-1 0 0 0,0 1 0 0 0,0-1 0 0 0,0 1 0 0 0,0-1 0 0 0,0 1 0 0 0,0-1 0 0 0,0 0 0 0 0,0 0 1 0 0,0 0-1 0 0,0 1 0 0 0,1-1 0 0 0,-1 0 0 0 0,0 0 0 0 0,0-1 0 0 0,0 1 0 0 0,0 0 0 0 0,0 0 0 0 0,0 0 0 0 0,2-1 0 0 0,1-1 2 0 0,0 1-7 0 0,0 0 0 0 0,1-1 0 0 0,-1 0-1 0 0,-1 0 1 0 0,1 0 0 0 0,0 0 0 0 0,0 0 0 0 0,-1-1 0 0 0,0 1 0 0 0,1-1 0 0 0,-1 0-1 0 0,4-5 1 0 0,2-4-25 0 0,0 0-1 0 0,9-16 1 0 0,6-8-29 0 0,-20 30 50 0 0,8-10-73 0 0,0 0 0 0 0,1 0 0 0 0,1 2 0 0 0,18-16 0 0 0,-28 26 64 0 0,1 1 1 0 0,-1 0-1 0 0,1 0 0 0 0,-1 1 1 0 0,1-1-1 0 0,0 1 0 0 0,0 0 0 0 0,0 0 1 0 0,0 1-1 0 0,1-1 0 0 0,-1 1 1 0 0,0 0-1 0 0,1 1 0 0 0,-1-1 0 0 0,0 1 1 0 0,1 0-1 0 0,-1 1 0 0 0,1-1 1 0 0,-1 1-1 0 0,10 2 0 0 0,-10-1 25 0 0,0 0 0 0 0,1 0 0 0 0,-1 0 0 0 0,-1 0 0 0 0,1 1 0 0 0,0 0-1 0 0,-1 0 1 0 0,1 0 0 0 0,-1 1 0 0 0,0-1 0 0 0,0 1 0 0 0,0 0 0 0 0,-1 0 0 0 0,1 1 0 0 0,-1-1 0 0 0,0 1 0 0 0,0-1-1 0 0,3 9 1 0 0,-3-6 5 0 0,-1-1 0 0 0,0 1 0 0 0,-1 0 0 0 0,0 0 0 0 0,0 0 0 0 0,0 0 0 0 0,-1 0 0 0 0,0 0 0 0 0,0 0 0 0 0,0 0 0 0 0,-1 0 0 0 0,0 0 0 0 0,-1 0 0 0 0,-2 7 0 0 0,3-10 2 0 0,-1-1 1 0 0,1 0 0 0 0,-1 1 0 0 0,0-1 0 0 0,0 0-1 0 0,0 0 1 0 0,0 0 0 0 0,0 0 0 0 0,-1 0-1 0 0,0-1 1 0 0,1 1 0 0 0,-1-1 0 0 0,0 1 0 0 0,0-1-1 0 0,0 0 1 0 0,0 0 0 0 0,-5 1 0 0 0,5-1-52 0 0,1-1 1 0 0,-1 0 0 0 0,0 0 0 0 0,0-1-1 0 0,0 1 1 0 0,0-1 0 0 0,1 1-1 0 0,-1-1 1 0 0,0 0 0 0 0,0 0-1 0 0,0 0 1 0 0,0 0 0 0 0,0-1 0 0 0,0 1-1 0 0,0-1 1 0 0,0 0 0 0 0,1 0-1 0 0,-1 0 1 0 0,0 0 0 0 0,0 0 0 0 0,1-1-1 0 0,-3-1 1 0 0,-27-24-1645 0 0,24 18 661 0 0,-10-7-969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8.297"/>
    </inkml:context>
    <inkml:brush xml:id="br0">
      <inkml:brushProperty name="width" value="0.05" units="cm"/>
      <inkml:brushProperty name="height" value="0.05" units="cm"/>
      <inkml:brushProperty name="color" value="#008C3A"/>
    </inkml:brush>
  </inkml:definitions>
  <inkml:trace contextRef="#ctx0" brushRef="#br0">0 0 13359 0 0,'0'0'1424'0'0,"12"0"-560"0"0,-1 0 120 0 0,1 0 24 0 0,1 0-7968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8.859"/>
    </inkml:context>
    <inkml:brush xml:id="br0">
      <inkml:brushProperty name="width" value="0.05" units="cm"/>
      <inkml:brushProperty name="height" value="0.05" units="cm"/>
      <inkml:brushProperty name="color" value="#008C3A"/>
    </inkml:brush>
  </inkml:definitions>
  <inkml:trace contextRef="#ctx0" brushRef="#br0">1 1 17911 0 0,'4'9'969'0'0,"1"0"-1"0"0,5 16 1 0 0,-2 16 791 0 0,-1 0 0 0 0,1 59 0 0 0,-8 84-360 0 0,0-157-1178 0 0,-1 70 15 0 0,-2 89 179 0 0,-5-62-3492 0 0,5-107 167 0 0,0-3-5399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9.216"/>
    </inkml:context>
    <inkml:brush xml:id="br0">
      <inkml:brushProperty name="width" value="0.05" units="cm"/>
      <inkml:brushProperty name="height" value="0.05" units="cm"/>
      <inkml:brushProperty name="color" value="#008C3A"/>
    </inkml:brush>
  </inkml:definitions>
  <inkml:trace contextRef="#ctx0" brushRef="#br0">10 349 8287 0 0,'-1'-2'69'0'0,"0"0"-1"0"0,0 0 0 0 0,0 0 0 0 0,0 0 0 0 0,0 0 0 0 0,0 0 1 0 0,0-1-1 0 0,1 1 0 0 0,-1 0 0 0 0,1-1 0 0 0,0 1 0 0 0,0 0 1 0 0,-1-1-1 0 0,2 1 0 0 0,-1-4 0 0 0,1 2 414 0 0,1 1 0 0 0,-1 0 0 0 0,1 0 0 0 0,0 0-1 0 0,-1 0 1 0 0,2 0 0 0 0,-1 0 0 0 0,0 0 0 0 0,5-4 0 0 0,1-2 1404 0 0,1 1 0 0 0,11-8 0 0 0,43-25-80 0 0,-1 1-1557 0 0,-23 12-209 0 0,-14 12-8 0 0,-2-2 1 0 0,24-23-1 0 0,-44 38-22 0 0,-1 0 0 0 0,1 0 0 0 0,-1 0 0 0 0,0-1 1 0 0,0 1-1 0 0,0 0 0 0 0,2-7 0 0 0,-4 9-7 0 0,0 0 0 0 0,1 1 0 0 0,-1-1 0 0 0,0 0 0 0 0,0 1 0 0 0,1-1 0 0 0,-1 0 0 0 0,0 0 0 0 0,0 1 0 0 0,0-1 0 0 0,0 0 0 0 0,0 0 0 0 0,0 1 0 0 0,0-1 0 0 0,0 0 0 0 0,0 0 0 0 0,-1 1 0 0 0,1-1 0 0 0,0 0 0 0 0,0 1 1 0 0,-1-1-1 0 0,1 0 0 0 0,0 1 0 0 0,-1-1 0 0 0,1 0 0 0 0,-1 1 0 0 0,1-1 0 0 0,-1 1 0 0 0,1-1 0 0 0,-1 1 0 0 0,1-1 0 0 0,-1 1 0 0 0,1-1 0 0 0,-1 1 0 0 0,0-1 0 0 0,1 1 0 0 0,-1 0 0 0 0,0-1 0 0 0,1 1 0 0 0,-1 0 0 0 0,0 0 0 0 0,1 0 0 0 0,-1-1 0 0 0,0 1 0 0 0,0 0 0 0 0,1 0 0 0 0,-1 0 0 0 0,-1 0 0 0 0,-3 0 87 0 0,1 1-1 0 0,-1-1 1 0 0,0 1-1 0 0,0 0 1 0 0,0 0-1 0 0,1 0 0 0 0,-7 4 1 0 0,-33 14 676 0 0,41-17-661 0 0,-9 5 230 0 0,0 0-1 0 0,0 1 1 0 0,0 1-1 0 0,2-1 1 0 0,-1 2 0 0 0,1 0-1 0 0,-13 16 1 0 0,12-13-52 0 0,1 1-1 0 0,0 1 1 0 0,1 0 0 0 0,1 0 0 0 0,-11 28-1 0 0,17-36-229 0 0,0 0 0 0 0,0 0 0 0 0,1 1 0 0 0,-1-1 0 0 0,2 0 1 0 0,-1 1-1 0 0,1-1 0 0 0,0 1 0 0 0,1-1 0 0 0,-1 1 0 0 0,2-1 0 0 0,-1 1 0 0 0,5 13 0 0 0,-4-17-51 0 0,-1 0 1 0 0,1 1 0 0 0,1-1 0 0 0,-1 0-1 0 0,1 0 1 0 0,-1 0 0 0 0,1-1 0 0 0,0 1-1 0 0,0-1 1 0 0,1 1 0 0 0,-1-1 0 0 0,1 0-1 0 0,0 0 1 0 0,-1-1 0 0 0,1 1-1 0 0,0-1 1 0 0,1 0 0 0 0,-1 0 0 0 0,0 0-1 0 0,1 0 1 0 0,-1-1 0 0 0,1 0 0 0 0,5 1-1 0 0,1-1-107 0 0,0 0-1 0 0,1-1 1 0 0,-1 0-1 0 0,0-1 0 0 0,18-4 1 0 0,54-16-3722 0 0,-71 17 2691 0 0,21-6-7513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9.560"/>
    </inkml:context>
    <inkml:brush xml:id="br0">
      <inkml:brushProperty name="width" value="0.05" units="cm"/>
      <inkml:brushProperty name="height" value="0.05" units="cm"/>
      <inkml:brushProperty name="color" value="#008C3A"/>
    </inkml:brush>
  </inkml:definitions>
  <inkml:trace contextRef="#ctx0" brushRef="#br0">325 41 9215 0 0,'-21'-21'1978'0'0,"18"18"-1151"0"0,0 1 0 0 0,-1 0 0 0 0,1 0 0 0 0,0 1 0 0 0,-1-1 0 0 0,1 0 0 0 0,-1 1 0 0 0,1 0 0 0 0,-1 0 0 0 0,0 0 0 0 0,1 0 0 0 0,-1 1 0 0 0,-7-1 0 0 0,6 2-617 0 0,-1-1 0 0 0,1 1 0 0 0,0 0-1 0 0,-1 0 1 0 0,-7 3 0 0 0,-1 1 89 0 0,0 1 1 0 0,1 0-1 0 0,-1 1 0 0 0,1 0 1 0 0,1 1-1 0 0,-16 13 0 0 0,22-17-184 0 0,1 1-1 0 0,0 0 0 0 0,0 0 0 0 0,1 1 0 0 0,-1-1 0 0 0,1 1 0 0 0,0 0 0 0 0,1 0 0 0 0,-1 0 0 0 0,1 0 1 0 0,1 1-1 0 0,-1-1 0 0 0,1 1 0 0 0,0 0 0 0 0,-1 11 0 0 0,2-15-119 0 0,1 0 0 0 0,0 0-1 0 0,0 0 1 0 0,0 0 0 0 0,0 0-1 0 0,1 0 1 0 0,-1 0 0 0 0,1 0 0 0 0,0 0-1 0 0,0 0 1 0 0,0 0 0 0 0,0-1-1 0 0,0 1 1 0 0,1 0 0 0 0,-1-1 0 0 0,1 1-1 0 0,0-1 1 0 0,0 1 0 0 0,0-1-1 0 0,0 0 1 0 0,0 0 0 0 0,0 0 0 0 0,5 4-1 0 0,3 0-42 0 0,1 0 0 0 0,0-1 0 0 0,0 0 0 0 0,20 5 0 0 0,7 4-52 0 0,-30-10 39 0 0,0 0 0 0 0,-1 0 0 0 0,1 1 0 0 0,-1-1 0 0 0,0 2-1 0 0,0-1 1 0 0,0 1 0 0 0,-1 0 0 0 0,0 1 0 0 0,0 0-1 0 0,5 7 1 0 0,-8-11 60 0 0,-2 1 0 0 0,1-1 0 0 0,0 0 0 0 0,-1 1 0 0 0,1 0 0 0 0,-1-1-1 0 0,0 1 1 0 0,0 0 0 0 0,0-1 0 0 0,-1 1 0 0 0,1 0 0 0 0,-1 0 0 0 0,0-1 0 0 0,0 1 0 0 0,0 0-1 0 0,-1 0 1 0 0,1 0 0 0 0,-1-1 0 0 0,0 1 0 0 0,0 0 0 0 0,-1-1 0 0 0,1 1 0 0 0,0-1 0 0 0,-1 1-1 0 0,0-1 1 0 0,0 0 0 0 0,-5 6 0 0 0,-1 0 96 0 0,0 0-1 0 0,-1-1 1 0 0,0 0 0 0 0,-1 0-1 0 0,0-1 1 0 0,0-1 0 0 0,0 0-1 0 0,-1 0 1 0 0,0-1 0 0 0,0 0-1 0 0,-18 5 1 0 0,23-8-32 0 0,0-1 1 0 0,0 0-1 0 0,0 0 0 0 0,-1 0 1 0 0,1-1-1 0 0,0 0 0 0 0,-1 0 1 0 0,1-1-1 0 0,0 1 0 0 0,0-1 1 0 0,-1-1-1 0 0,-6-1 0 0 0,11 2-121 0 0,-1-1 0 0 0,1 1 0 0 0,0 0 0 0 0,-1-1 0 0 0,1 1-1 0 0,0-1 1 0 0,0 1 0 0 0,0-1 0 0 0,0 0 0 0 0,0 0-1 0 0,0 0 1 0 0,0 0 0 0 0,1-1 0 0 0,-1 1 0 0 0,1 0 0 0 0,0-1-1 0 0,-1 1 1 0 0,1-1 0 0 0,0 1 0 0 0,0-1 0 0 0,1 1 0 0 0,-1-1-1 0 0,1 0 1 0 0,-1 1 0 0 0,1-1 0 0 0,0 0 0 0 0,0 0 0 0 0,0 1-1 0 0,0-1 1 0 0,1-3 0 0 0,2-13-2174 0 0,4 0-3712 0 0,2-2-2116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49.926"/>
    </inkml:context>
    <inkml:brush xml:id="br0">
      <inkml:brushProperty name="width" value="0.05" units="cm"/>
      <inkml:brushProperty name="height" value="0.05" units="cm"/>
      <inkml:brushProperty name="color" value="#008C3A"/>
    </inkml:brush>
  </inkml:definitions>
  <inkml:trace contextRef="#ctx0" brushRef="#br0">263 1 19583 0 0,'0'0'1772'0'0,"-13"5"-1272"0"0,-23 17 1540 0 0,1 0 0 0 0,-34 31-1 0 0,58-44-1914 0 0,0 2 0 0 0,1-1 0 0 0,1 1-1 0 0,-1 0 1 0 0,2 1 0 0 0,0 0 0 0 0,0 1-1 0 0,1 0 1 0 0,-9 21 0 0 0,14-28-109 0 0,0 0 0 0 0,0 1 0 0 0,0 0 1 0 0,0-1-1 0 0,1 1 0 0 0,1 0 0 0 0,-1 0 0 0 0,1 10 1 0 0,1-13-28 0 0,-1-1-1 0 0,1 1 1 0 0,0-1 0 0 0,0 1 0 0 0,0-1 0 0 0,1 0 0 0 0,-1 0 0 0 0,1 1 0 0 0,0-1 0 0 0,0 0 0 0 0,0-1 0 0 0,0 1 0 0 0,0 0 0 0 0,1 0 0 0 0,-1-1 0 0 0,1 0 0 0 0,0 1 0 0 0,4 1 0 0 0,10 7-251 0 0,1-1 1 0 0,24 10-1 0 0,-23-11-70 0 0,-1 0-1 0 0,22 14 0 0 0,-37-21 294 0 0,6 4-77 0 0,-1 0-1 0 0,1 1 1 0 0,-1 0 0 0 0,11 12 0 0 0,-17-17 105 0 0,-1 0 0 0 0,0-1 0 0 0,1 1 0 0 0,-1 0 0 0 0,0 0 0 0 0,0 0 1 0 0,0 0-1 0 0,0 0 0 0 0,-1 0 0 0 0,1 0 0 0 0,0 0 0 0 0,-1 0 0 0 0,0 0 0 0 0,1 0 1 0 0,-1 0-1 0 0,0 1 0 0 0,0-1 0 0 0,0 0 0 0 0,0 0 0 0 0,-1 0 0 0 0,1 0 0 0 0,0 0 1 0 0,-1 1-1 0 0,0-1 0 0 0,1 0 0 0 0,-1 0 0 0 0,0 0 0 0 0,0-1 0 0 0,-2 4 0 0 0,0-2 11 0 0,0 0 0 0 0,0 0 0 0 0,-1-1-1 0 0,1 1 1 0 0,-1-1 0 0 0,0 0 0 0 0,1 0-1 0 0,-1 0 1 0 0,0-1 0 0 0,0 1-1 0 0,-6 1 1 0 0,-9 4 43 0 0,-4 2 12 0 0,-49 12-1 0 0,50-16-24 0 0,20-4-100 0 0,-1-1 0 0 0,1 1 1 0 0,-1-1-1 0 0,0 0 0 0 0,1 0 0 0 0,-1 0 0 0 0,1-1 1 0 0,-1 1-1 0 0,0 0 0 0 0,-2-2 0 0 0,-11-3-826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4.334"/>
    </inkml:context>
    <inkml:brush xml:id="br0">
      <inkml:brushProperty name="width" value="0.05" units="cm"/>
      <inkml:brushProperty name="height" value="0.05" units="cm"/>
      <inkml:brushProperty name="color" value="#008C3A"/>
    </inkml:brush>
  </inkml:definitions>
  <inkml:trace contextRef="#ctx0" brushRef="#br0">322 29 3679 0 0,'0'0'691'0'0,"-19"-12"11673"0"0,16 10-11651 0 0,-1 0-1 0 0,0 0 1 0 0,0 0 0 0 0,0 0-1 0 0,0 1 1 0 0,0-1 0 0 0,-1 1-1 0 0,1 0 1 0 0,-7 0 0 0 0,5 0-352 0 0,1 1 0 0 0,-1 0 1 0 0,0 1-1 0 0,0-1 0 0 0,1 1 1 0 0,-10 3-1 0 0,6-1-234 0 0,0 0 0 0 0,1 1 1 0 0,0 0-1 0 0,0 1 0 0 0,0-1 1 0 0,0 2-1 0 0,1-1 0 0 0,-1 1 1 0 0,-6 7-1 0 0,1 0 65 0 0,1 1 0 0 0,0 0 0 0 0,1 1-1 0 0,0 0 1 0 0,1 1 0 0 0,1 0 0 0 0,-11 26 0 0 0,19-39-175 0 0,-4 9 93 0 0,1 0 0 0 0,-6 23 0 0 0,10-32-94 0 0,-1 0 0 0 0,1 1 0 0 0,-1-1 0 0 0,1 0 0 0 0,0 1-1 0 0,0-1 1 0 0,1 1 0 0 0,-1-1 0 0 0,1 0 0 0 0,0 1 0 0 0,0-1 0 0 0,0 0-1 0 0,0 1 1 0 0,0-1 0 0 0,4 5 0 0 0,-4-6-11 0 0,1 0-1 0 0,0 0 1 0 0,0-1-1 0 0,0 1 1 0 0,0 0-1 0 0,0-1 1 0 0,0 0-1 0 0,0 1 1 0 0,1-1-1 0 0,-1 0 1 0 0,0 0-1 0 0,1 0 1 0 0,-1-1-1 0 0,1 1 1 0 0,-1-1-1 0 0,1 1 1 0 0,3-1-1 0 0,0 1 6 0 0,0-1-1 0 0,0 0 0 0 0,0 0 0 0 0,1 0 0 0 0,11-3 0 0 0,4-3-13 0 0,-7 3 15 0 0,1-1 0 0 0,-1 0 1 0 0,0-1-1 0 0,0-1 1 0 0,22-12-1 0 0,-18 6-11 0 0,27-22 0 0 0,-38 27 0 0 0,0-1 0 0 0,-1 0 0 0 0,0 0 0 0 0,0 0 0 0 0,7-14 0 0 0,-13 21 0 0 0,33-62 0 0 0,-31 56 0 0 0,0 0 0 0 0,0 0 0 0 0,-1 0 0 0 0,0 0 0 0 0,0 0 0 0 0,-1-1 0 0 0,1-11 0 0 0,-2 11 0 0 0,0 8 0 0 0,0 0 0 0 0,0 0 0 0 0,0 0 0 0 0,0 0 0 0 0,0 0 0 0 0,0 0 0 0 0,0 0 0 0 0,0 0 0 0 0,0 1 0 0 0,0-1 0 0 0,-1 0 0 0 0,1 0 0 0 0,0 0 0 0 0,0 0 0 0 0,0 0 0 0 0,0 0 0 0 0,0 0 0 0 0,0 0 0 0 0,0 0 0 0 0,0 0 0 0 0,0 0 0 0 0,0 0 0 0 0,0 0 0 0 0,0 0 0 0 0,0 0 0 0 0,0 0 0 0 0,0 0 0 0 0,0 0 0 0 0,0 0 0 0 0,0 0 0 0 0,0 0 0 0 0,0 0 0 0 0,0 0 0 0 0,0 0 0 0 0,0 0 0 0 0,0 0 0 0 0,-1 0 0 0 0,1 0 0 0 0,0 0 0 0 0,0 0 0 0 0,0 0 0 0 0,0 0 0 0 0,0 0 0 0 0,0 0 0 0 0,0 0 0 0 0,0 0 0 0 0,0 0 0 0 0,0 0 0 0 0,0 0 0 0 0,0 0 0 0 0,0 0 0 0 0,0 0 0 0 0,0 0 0 0 0,0 0 0 0 0,0 0 0 0 0,0-1 0 0 0,0 1 0 0 0,0 0 0 0 0,-4 7 0 0 0,-3 9 0 0 0,4-1-1 0 0,1 0 0 0 0,1-1 0 0 0,1 2 0 0 0,0-1 0 0 0,0 0 0 0 0,2-1 0 0 0,0 1 0 0 0,1 0 0 0 0,0 0 0 0 0,1-1 0 0 0,8 19 0 0 0,-11-31-10 0 0,-1 0 0 0 0,1 0 0 0 0,0-1 0 0 0,0 1 0 0 0,1 0 0 0 0,-1-1 0 0 0,0 1 0 0 0,0-1 0 0 0,1 0 0 0 0,-1 1 0 0 0,1-1 0 0 0,-1 0 0 0 0,1 0-1 0 0,-1 0 1 0 0,1 0 0 0 0,0 0 0 0 0,0 0 0 0 0,-1-1 0 0 0,1 1 0 0 0,0 0 0 0 0,0-1 0 0 0,4 1 0 0 0,17-2-2362 0 0,1-6-5521 0 0,-10 3-501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4.724"/>
    </inkml:context>
    <inkml:brush xml:id="br0">
      <inkml:brushProperty name="width" value="0.05" units="cm"/>
      <inkml:brushProperty name="height" value="0.05" units="cm"/>
      <inkml:brushProperty name="color" value="#008C3A"/>
    </inkml:brush>
  </inkml:definitions>
  <inkml:trace contextRef="#ctx0" brushRef="#br0">45 1 12439 0 0,'0'0'958'0'0,"0"2"-369"0"0,7 27 3405 0 0,4 56-1 0 0,-10 30 279 0 0,-27 118-1936 0 0,6-76-1363 0 0,16-110-855 0 0,-4 27-26 0 0,3 88-1 0 0,5-153-109 0 0,1-1 1 0 0,1 1-1 0 0,2 11 0 0 0,-3-18-350 0 0,0-2 259 0 0,0 1-1 0 0,0 0 0 0 0,0-1 1 0 0,1 1-1 0 0,-1-1 0 0 0,0 1 1 0 0,1-1-1 0 0,-1 0 0 0 0,0 0 1 0 0,1 0-1 0 0,-1 0 0 0 0,1 1 0 0 0,-1-2 1 0 0,2 1-1 0 0,0 0-268 0 0,0-1 1 0 0,-1 0-1 0 0,1 0 0 0 0,0 0 0 0 0,-1 0 1 0 0,1 0-1 0 0,4-4 0 0 0,8-7-6960 0 0,-7 1-186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5.078"/>
    </inkml:context>
    <inkml:brush xml:id="br0">
      <inkml:brushProperty name="width" value="0.05" units="cm"/>
      <inkml:brushProperty name="height" value="0.05" units="cm"/>
      <inkml:brushProperty name="color" value="#008C3A"/>
    </inkml:brush>
  </inkml:definitions>
  <inkml:trace contextRef="#ctx0" brushRef="#br0">56 37 15375 0 0,'4'-8'1394'0'0,"-3"5"-1347"0"0,1 0 1 0 0,0 0 0 0 0,1 0-1 0 0,-1 0 1 0 0,0 0 0 0 0,1 1 0 0 0,-1-1-1 0 0,4-1 1 0 0,-5 3 771 0 0,10 3 1397 0 0,-9 0-2057 0 0,0-1 0 0 0,0 0 0 0 0,0 0 1 0 0,-1 1-1 0 0,1-1 0 0 0,0 1 1 0 0,-1-1-1 0 0,1 1 0 0 0,-1 0 1 0 0,0 0-1 0 0,0 0 0 0 0,1-1 1 0 0,-1 1-1 0 0,0 0 0 0 0,-1 1 1 0 0,1-1-1 0 0,0 0 0 0 0,0 0 1 0 0,0 3-1 0 0,1 6 379 0 0,0 0 1 0 0,0 16-1 0 0,-2-27-536 0 0,0 58 1144 0 0,-3 0 0 0 0,-15 89 0 0 0,4-40-666 0 0,-58 342-146 0 0,71-440-551 0 0,-1 4-596 0 0,-1-1 1 0 0,0 1-1 0 0,-8 20 0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5.693"/>
    </inkml:context>
    <inkml:brush xml:id="br0">
      <inkml:brushProperty name="width" value="0.05" units="cm"/>
      <inkml:brushProperty name="height" value="0.05" units="cm"/>
      <inkml:brushProperty name="color" value="#008C3A"/>
    </inkml:brush>
  </inkml:definitions>
  <inkml:trace contextRef="#ctx0" brushRef="#br0">1 131 11055 0 0,'0'0'506'0'0,"1"-1"-10"0"0,7-4-320 0 0,0 0 1 0 0,0 0 0 0 0,0 1 0 0 0,0 0-1 0 0,1 1 1 0 0,0 0 0 0 0,0 0 0 0 0,0 1-1 0 0,10-2 1 0 0,87-6 2970 0 0,-98 10-3055 0 0,13-1 383 0 0,0 1 0 0 0,0 0 0 0 0,-1 2 0 0 0,1 1 0 0 0,-1 0 0 0 0,1 2 0 0 0,23 8 0 0 0,-31-8-220 0 0,0 0 0 0 0,-1 1 1 0 0,0 1-1 0 0,0 0 0 0 0,-1 0 1 0 0,0 1-1 0 0,0 1 0 0 0,-1 0 1 0 0,0 0-1 0 0,-1 1 0 0 0,0 0 0 0 0,8 12 1 0 0,-6-7-25 0 0,-2 1 0 0 0,0 0 0 0 0,-1 1 0 0 0,-1 0 0 0 0,0 0-1 0 0,-2 0 1 0 0,0 1 0 0 0,0 0 0 0 0,-2 0 0 0 0,0 0 0 0 0,-1 1 0 0 0,-1-1 0 0 0,-2 24 0 0 0,-2-11 2161 0 0,2-32-2373 0 0,1 1 0 0 0,-1-1 0 0 0,0 0 1 0 0,1 0-1 0 0,-1 0 0 0 0,1 0 0 0 0,-1 0 0 0 0,1 0 0 0 0,-1 0 0 0 0,1 0 1 0 0,0 0-1 0 0,-1 0 0 0 0,1 0 0 0 0,0 0 0 0 0,0-2 0 0 0,-2-16 91 0 0,2 4-84 0 0,1-1 0 0 0,1 1 0 0 0,0 0-1 0 0,5-14 1 0 0,1-11-3 0 0,0-8-86 0 0,2 1 1 0 0,3 1-1 0 0,18-45 0 0 0,-28 82 36 0 0,2 1 0 0 0,-1-1 0 0 0,1 1 0 0 0,0 1 0 0 0,1-1 0 0 0,-1 1 0 0 0,2-1 0 0 0,-1 2 0 0 0,1-1 0 0 0,8-6 0 0 0,-10 9 18 0 0,0 1 0 0 0,0 0 0 0 0,0 0 1 0 0,0 0-1 0 0,1 1 0 0 0,-1-1 0 0 0,1 1 0 0 0,0 0 1 0 0,-1 1-1 0 0,1 0 0 0 0,0 0 0 0 0,0 0 0 0 0,0 0 1 0 0,0 1-1 0 0,0 0 0 0 0,0 0 0 0 0,6 2 0 0 0,1 0 4 0 0,-1 2-1 0 0,0 0 1 0 0,0 0-1 0 0,0 1 1 0 0,-1 0-1 0 0,1 1 0 0 0,-1 1 1 0 0,0-1-1 0 0,-1 2 1 0 0,0 0-1 0 0,17 16 1 0 0,-8-7-53 0 0,-7-6-208 0 0,16 17 0 0 0,-27-27 141 0 0,-13-10-451 0 0,7 6 580 0 0,0 1-1 0 0,0 0 1 0 0,0 0-1 0 0,-1 0 1 0 0,1 1-1 0 0,-1-1 1 0 0,1 1-1 0 0,-7 0 1 0 0,8 1 0 0 0,0 0-1 0 0,1 1 1 0 0,-1-1 0 0 0,1 1 0 0 0,-1 0 0 0 0,1 0 0 0 0,0 0 0 0 0,-1 0-1 0 0,1 0 1 0 0,0 1 0 0 0,-1 0 0 0 0,1-1 0 0 0,0 1 0 0 0,-3 3-1 0 0,-7 5 88 0 0,1 2 1 0 0,0-1-1 0 0,1 1 0 0 0,0 1 0 0 0,1 0 0 0 0,0 0 0 0 0,-10 20 0 0 0,14-21-33 0 0,1-1 0 0 0,0 1 0 0 0,0 0 1 0 0,1 0-1 0 0,1 0 0 0 0,0 0 0 0 0,1 1 0 0 0,0-1 0 0 0,1 1 0 0 0,1 16 0 0 0,0-25-56 0 0,0-1-1 0 0,1 1 0 0 0,-1-1 0 0 0,1 0 0 0 0,0 1 0 0 0,0-1 0 0 0,0 0 1 0 0,0 0-1 0 0,1 0 0 0 0,-1 0 0 0 0,1 0 0 0 0,0 0 0 0 0,4 5 0 0 0,-5-6-1 0 0,1 0 0 0 0,0-1 0 0 0,0 1 0 0 0,0-1 0 0 0,0 1 0 0 0,1-1 0 0 0,-1 0 0 0 0,0 1 0 0 0,1-1 0 0 0,-1 0 0 0 0,0-1 0 0 0,1 1-1 0 0,-1 0 1 0 0,1-1 0 0 0,-1 1 0 0 0,1-1 0 0 0,0 0 0 0 0,4 0 0 0 0,3-1-27 0 0,0 0-1 0 0,0 0 1 0 0,0-1 0 0 0,0 0-1 0 0,0-1 1 0 0,-1 0 0 0 0,1-1-1 0 0,-1 0 1 0 0,0 0-1 0 0,0-1 1 0 0,0 0 0 0 0,0-1-1 0 0,-1 0 1 0 0,0 0 0 0 0,0-1-1 0 0,-1 1 1 0 0,0-2 0 0 0,0 1-1 0 0,-1-1 1 0 0,0 0-1 0 0,0-1 1 0 0,7-13 0 0 0,1-7-14 0 0,0 0 1 0 0,-2-1-1 0 0,-2 0 1 0 0,13-59-1 0 0,-22 88 290 0 0,-1 3-210 0 0,1 0 1 0 0,-1 0-1 0 0,1 1 0 0 0,0-1 0 0 0,-1 0 0 0 0,1 0 0 0 0,2 2 0 0 0,3 12 54 0 0,1 18-44 0 0,15 57 194 0 0,-18-78-451 0 0,1 0 0 0 0,0 0 0 0 0,1 0 0 0 0,13 19 0 0 0,-8-17-851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6.361"/>
    </inkml:context>
    <inkml:brush xml:id="br0">
      <inkml:brushProperty name="width" value="0.05" units="cm"/>
      <inkml:brushProperty name="height" value="0.05" units="cm"/>
      <inkml:brushProperty name="color" value="#008C3A"/>
    </inkml:brush>
  </inkml:definitions>
  <inkml:trace contextRef="#ctx0" brushRef="#br0">227 63 5527 0 0,'2'-3'230'0'0,"0"-1"0"0"0,0 1-1 0 0,0 0 1 0 0,1 0 0 0 0,-1 0-1 0 0,1 0 1 0 0,-1 0 0 0 0,1 0-1 0 0,4-3 1 0 0,13-14 9080 0 0,-20 20-9166 0 0,0-1 0 0 0,0 1 1 0 0,0 0-1 0 0,0-1 0 0 0,0 1 1 0 0,0 0-1 0 0,0-1 0 0 0,0 1 0 0 0,0 0 1 0 0,0-1-1 0 0,-1 1 0 0 0,1 0 0 0 0,0 0 1 0 0,0-1-1 0 0,0 1 0 0 0,0 0 1 0 0,-1-1-1 0 0,1 1 0 0 0,0 0 0 0 0,0 0 1 0 0,-1-1-1 0 0,1 1 0 0 0,0 0 0 0 0,0 0 1 0 0,-1 0-1 0 0,1-1 0 0 0,0 1 0 0 0,-1 0 1 0 0,1 0-1 0 0,0 0 0 0 0,-1 0 1 0 0,0 0-1 0 0,-14 1 1809 0 0,-14 12-494 0 0,16-4-1056 0 0,-1 1-1 0 0,2 0 1 0 0,0 1-1 0 0,0 1 1 0 0,1 0-1 0 0,0 1 1 0 0,-14 21-1 0 0,-1 7 220 0 0,-25 57 0 0 0,45-84-577 0 0,-1 1-1 0 0,2 0 1 0 0,0 0 0 0 0,1 0 0 0 0,0 1-1 0 0,-1 18 1 0 0,4-28-28 0 0,1 0 0 0 0,0 1 0 0 0,1-1 0 0 0,-1 0 0 0 0,1 0 0 0 0,0 0 0 0 0,1 0 0 0 0,2 8 1 0 0,-3-11-14 0 0,1 1 0 0 0,0-1 1 0 0,0 1-1 0 0,0-1 0 0 0,0 0 1 0 0,0 0-1 0 0,1 0 0 0 0,-1 0 1 0 0,1-1-1 0 0,0 1 1 0 0,0-1-1 0 0,0 0 0 0 0,0 1 1 0 0,5 2-1 0 0,-2-3-86 0 0,-1 0 0 0 0,1 0 0 0 0,0 0 1 0 0,-1-1-1 0 0,1 0 0 0 0,0 0 0 0 0,0-1 0 0 0,0 1 0 0 0,0-1 0 0 0,0 0 0 0 0,0-1 1 0 0,8-1-1 0 0,4-1-971 0 0,-1-2 0 0 0,32-11 0 0 0,-23 5-5472 0 0,0-2-1911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6.738"/>
    </inkml:context>
    <inkml:brush xml:id="br0">
      <inkml:brushProperty name="width" value="0.05" units="cm"/>
      <inkml:brushProperty name="height" value="0.05" units="cm"/>
      <inkml:brushProperty name="color" value="#008C3A"/>
    </inkml:brush>
  </inkml:definitions>
  <inkml:trace contextRef="#ctx0" brushRef="#br0">1 0 12895 0 0,'0'0'998'0'0,"1"2"-464"0"0,21 114 6997 0 0,-17-70-5163 0 0,-2 87 1 0 0,-17 126-16 0 0,3-94-2093 0 0,9-123-300 0 0,-1-13-358 0 0,2 0 0 0 0,0 0 1 0 0,2 0-1 0 0,6 33 0 0 0,3-32-2101 0 0,-6-19 598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7.097"/>
    </inkml:context>
    <inkml:brush xml:id="br0">
      <inkml:brushProperty name="width" value="0.05" units="cm"/>
      <inkml:brushProperty name="height" value="0.05" units="cm"/>
      <inkml:brushProperty name="color" value="#008C3A"/>
    </inkml:brush>
  </inkml:definitions>
  <inkml:trace contextRef="#ctx0" brushRef="#br0">0 61 18431 0 0,'0'0'2400'0'0,"7"-6"-1968"0"0,1-1 16 0 0,4 2 0 0 0,2-1-368 0 0,4 1-80 0 0,2 0 0 0 0,1 0 0 0 0,1 0 0 0 0,1 2-120 0 0,0 0 40 0 0,1-1 8 0 0,1 1-888 0 0,1 0-168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7.589"/>
    </inkml:context>
    <inkml:brush xml:id="br0">
      <inkml:brushProperty name="width" value="0.05" units="cm"/>
      <inkml:brushProperty name="height" value="0.05" units="cm"/>
      <inkml:brushProperty name="color" value="#008C3A"/>
    </inkml:brush>
  </inkml:definitions>
  <inkml:trace contextRef="#ctx0" brushRef="#br0">0 200 7831 0 0,'0'0'14066'0'0,"3"2"-12727"0"0,7 1-971 0 0,0 0 0 0 0,0 0-1 0 0,0-1 1 0 0,0-1-1 0 0,0 1 1 0 0,1-2-1 0 0,-1 1 1 0 0,0-2-1 0 0,1 1 1 0 0,-1-1-1 0 0,17-4 1 0 0,1-2-206 0 0,-1 0 0 0 0,0-2 0 0 0,30-14 0 0 0,-43 17-135 0 0,0-1-1 0 0,26-18 1 0 0,-36 23-24 0 0,0-1 1 0 0,0 0-1 0 0,0-1 1 0 0,-1 1-1 0 0,1-1 1 0 0,-1 0-1 0 0,0 1 0 0 0,0-1 1 0 0,-1-1-1 0 0,1 1 1 0 0,-1 0-1 0 0,0-1 1 0 0,3-7-1 0 0,-5 10-3 0 0,1 1 0 0 0,-1-1 0 0 0,0 0 0 0 0,1 1 0 0 0,-1-1 0 0 0,0 0 0 0 0,0 0 0 0 0,0 1 0 0 0,-1-1 0 0 0,1 0 0 0 0,0 1 0 0 0,-1-1 0 0 0,1 0 0 0 0,-1 1 0 0 0,1-1 0 0 0,-1 1 0 0 0,0-1 0 0 0,-1-1 0 0 0,0 1 0 0 0,1 0 0 0 0,-1 0 0 0 0,0 0 0 0 0,0 0 0 0 0,0 0 0 0 0,-1 1 0 0 0,1-1 0 0 0,0 1 0 0 0,0 0 0 0 0,-5-2 0 0 0,-1 0 0 0 0,0 0 0 0 0,0 1 0 0 0,0 1 0 0 0,0-1 0 0 0,-1 1 0 0 0,-11 0 0 0 0,11 1 16 0 0,0 1 1 0 0,0 0-1 0 0,0 0 1 0 0,0 1-1 0 0,0 0 0 0 0,1 0 1 0 0,-1 1-1 0 0,1 0 1 0 0,-13 7-1 0 0,16-7-2 0 0,-1 0-1 0 0,1 1 1 0 0,0 0-1 0 0,0 0 1 0 0,1 0 0 0 0,-1 0-1 0 0,1 1 1 0 0,0 0-1 0 0,0 0 1 0 0,0 0 0 0 0,1 0-1 0 0,-1 0 1 0 0,1 1-1 0 0,-3 8 1 0 0,3-5 4 0 0,0 1 0 0 0,0 0 0 0 0,1-1 0 0 0,0 1 0 0 0,1 0 0 0 0,0 0 0 0 0,1 0 0 0 0,0 0 0 0 0,0 0-1 0 0,1 0 1 0 0,1 0 0 0 0,-1 0 0 0 0,2 0 0 0 0,-1 0 0 0 0,7 14 0 0 0,-4-14-25 0 0,0 1-1 0 0,1 0 1 0 0,1-1-1 0 0,-1 0 1 0 0,2-1-1 0 0,-1 0 0 0 0,1 0 1 0 0,1 0-1 0 0,0-1 1 0 0,0 0-1 0 0,0-1 1 0 0,19 11-1 0 0,-13-9-634 0 0,2-2 1 0 0,-1 0-1 0 0,1 0 0 0 0,0-2 0 0 0,0 0 0 0 0,1-1 0 0 0,-1-1 0 0 0,1 0 0 0 0,0-1 0 0 0,26-1 0 0 0,-8-1-1542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8.023"/>
    </inkml:context>
    <inkml:brush xml:id="br0">
      <inkml:brushProperty name="width" value="0.05" units="cm"/>
      <inkml:brushProperty name="height" value="0.05" units="cm"/>
      <inkml:brushProperty name="color" value="#008C3A"/>
    </inkml:brush>
  </inkml:definitions>
  <inkml:trace contextRef="#ctx0" brushRef="#br0">478 793 14711 0 0,'-5'-5'380'0'0,"1"-1"-1"0"0,-1 1 0 0 0,-1 1 0 0 0,1-1 1 0 0,-1 1-1 0 0,1 0 0 0 0,-1 0 0 0 0,0 0 1 0 0,-1 1-1 0 0,1 0 0 0 0,-1 1 0 0 0,1-1 1 0 0,-1 1-1 0 0,0 0 0 0 0,0 1 1 0 0,0 0-1 0 0,0 0 0 0 0,0 0 0 0 0,0 1 1 0 0,0 0-1 0 0,-9 1 0 0 0,-3 2-44 0 0,1 1 1 0 0,0 1-1 0 0,0 0 0 0 0,0 1 0 0 0,1 1 0 0 0,-1 1 1 0 0,2 0-1 0 0,-1 1 0 0 0,1 1 0 0 0,-27 23 1 0 0,33-25-218 0 0,0 1 1 0 0,0 0 0 0 0,1 1 0 0 0,1 0-1 0 0,0 1 1 0 0,0 0 0 0 0,1 0 0 0 0,0 0 0 0 0,1 1-1 0 0,0 0 1 0 0,1 0 0 0 0,1 1 0 0 0,0 0-1 0 0,0-1 1 0 0,1 1 0 0 0,-1 15 0 0 0,4-23-118 0 0,-1-1 0 0 0,1 0 0 0 0,0 1 1 0 0,1-1-1 0 0,-1 0 0 0 0,1 1 0 0 0,0-1 0 0 0,0 0 1 0 0,0 1-1 0 0,1-1 0 0 0,1 4 0 0 0,-2-6-1 0 0,0-1 0 0 0,1 1 0 0 0,-1 0 0 0 0,0-1 0 0 0,0 1 0 0 0,1-1 0 0 0,-1 0 0 0 0,1 1 0 0 0,-1-1 0 0 0,1 0 0 0 0,0 0 0 0 0,-1 0 0 0 0,1 0 0 0 0,0 0 0 0 0,0-1 0 0 0,-1 1 0 0 0,1 0-1 0 0,0-1 1 0 0,0 1 0 0 0,0-1 0 0 0,0 0 0 0 0,0 0 0 0 0,0 0 0 0 0,0 0 0 0 0,0 0 0 0 0,3 0 0 0 0,5-2 0 0 0,-1 0 0 0 0,1 0 0 0 0,-1-1 0 0 0,0 0 0 0 0,1-1 0 0 0,-2 0 0 0 0,10-5 0 0 0,7-6 0 0 0,24-20 0 0 0,-34 23-12 0 0,0-1 1 0 0,-1-1-1 0 0,-1 0 1 0 0,-1-1-1 0 0,0 0 1 0 0,15-25-1 0 0,49-106-243 0 0,-59 106 121 0 0,-2-1-1 0 0,20-80 1 0 0,3-90-119 0 0,-30 162 208 0 0,5-26 47 0 0,1-81 1 0 0,-13 132 65 0 0,0 13 69 0 0,0 0-1 0 0,-2-16 0 0 0,0 25 132 0 0,0 3 11 0 0,-2 3-191 0 0,1-1 1 0 0,-1 1-1 0 0,1 0 0 0 0,0 0 0 0 0,0 0 1 0 0,0 0-1 0 0,0 1 0 0 0,1-1 0 0 0,-2 7 0 0 0,-7 45 290 0 0,9-51-343 0 0,-7 86 455 0 0,6 134 0 0 0,4-113-340 0 0,-3-51-229 0 0,6 143 349 0 0,-3-173-514 0 0,2 0-1 0 0,2 1 1 0 0,1-2 0 0 0,14 43 0 0 0,-8-43-902 0 0,2-4-55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6:59.560"/>
    </inkml:context>
    <inkml:brush xml:id="br0">
      <inkml:brushProperty name="width" value="0.05" units="cm"/>
      <inkml:brushProperty name="height" value="0.05" units="cm"/>
      <inkml:brushProperty name="color" value="#008C3A"/>
    </inkml:brush>
  </inkml:definitions>
  <inkml:trace contextRef="#ctx0" brushRef="#br0">74 7 8287 0 0,'-11'-6'382'0'0,"9"5"-8"0"0,1 2-240 0 0,-2 3 502 0 0,0 1 1 0 0,-1-1-1 0 0,2 1 1 0 0,-1-1-1 0 0,1 1 1 0 0,-1 0 0 0 0,1 0-1 0 0,0 0 1 0 0,-1 10-1 0 0,-9 52 6216 0 0,12-60-6828 0 0,-17 163 4539 0 0,13-86-3398 0 0,8 89 0 0 0,-2-142-998 0 0,1-1 0 0 0,12 49 0 0 0,-15-76-159 0 0,7 11 6 0 0,-7-14-12 0 0,1 0 0 0 0,-1 0 0 0 0,0 1 0 0 0,1-1 0 0 0,-1 0 1 0 0,0 0-1 0 0,1 0 0 0 0,-1 0 0 0 0,1 0 0 0 0,-1 0 0 0 0,0 0 0 0 0,1 0 0 0 0,-1 0 1 0 0,1 0-1 0 0,-1 0 0 0 0,0 0 0 0 0,1 0 0 0 0,-1 0 0 0 0,1 0 0 0 0,-1 0 0 0 0,0 0 1 0 0,1-1-1 0 0,-1 1 0 0 0,0 0 0 0 0,1 0 0 0 0,0-1 0 0 0,8-4-6 0 0,-5 2 11 0 0,0-1 0 0 0,-1 1 0 0 0,0-1-1 0 0,0 0 1 0 0,0 1 0 0 0,0-1 0 0 0,-1-1 0 0 0,0 1 0 0 0,4-9 0 0 0,1-5-12 0 0,4-22 0 0 0,-6 23 10 0 0,-1 5-26 0 0,-1 0-1 0 0,2 1 1 0 0,0-1-1 0 0,0 1 1 0 0,1 0-1 0 0,0 1 1 0 0,1 0-1 0 0,8-11 1 0 0,-11 16 9 0 0,0 1 1 0 0,1 0-1 0 0,-1 0 1 0 0,1 1 0 0 0,-1-1-1 0 0,1 1 1 0 0,0 0-1 0 0,0 0 1 0 0,1 1 0 0 0,-1-1-1 0 0,0 1 1 0 0,1 0-1 0 0,-1 1 1 0 0,1-1 0 0 0,0 1-1 0 0,0 0 1 0 0,-1 1 0 0 0,1-1-1 0 0,7 1 1 0 0,-9 0 7 0 0,0 1 1 0 0,0-1-1 0 0,0 1 1 0 0,0 0-1 0 0,1 0 1 0 0,-1 0-1 0 0,-1 0 1 0 0,1 1-1 0 0,0 0 1 0 0,0-1-1 0 0,0 1 1 0 0,-1 1-1 0 0,1-1 1 0 0,-1 0-1 0 0,0 1 1 0 0,4 3-1 0 0,-4-2 2 0 0,1 1 0 0 0,-1 0 0 0 0,1 0 0 0 0,-2 0-1 0 0,1 0 1 0 0,0 0 0 0 0,-1 1 0 0 0,0-1 0 0 0,0 0 0 0 0,1 9 0 0 0,0 2 10 0 0,-2-1 1 0 0,0 0-1 0 0,0 1 1 0 0,-2-1-1 0 0,0 1 1 0 0,0-1 0 0 0,-7 29-1 0 0,5-33 23 0 0,-1 0 0 0 0,0 0 1 0 0,0-1-1 0 0,-1 1 0 0 0,0-1 0 0 0,-1 0 0 0 0,0 0 1 0 0,-1-1-1 0 0,0 1 0 0 0,-8 7 0 0 0,9-11-12 0 0,1-1 0 0 0,-1 0 0 0 0,0-1 1 0 0,0 1-1 0 0,0-1 0 0 0,-1 0 0 0 0,1-1 0 0 0,-1 0 0 0 0,0 0 0 0 0,0 0 0 0 0,0-1 0 0 0,-1 0 1 0 0,1 0-1 0 0,0-1 0 0 0,-1 0 0 0 0,-11 1 0 0 0,12-3-112 0 0,0 1 0 0 0,0-1-1 0 0,0-1 1 0 0,0 1 0 0 0,0-1 0 0 0,1 0-1 0 0,-1-1 1 0 0,1 1 0 0 0,-1-2 0 0 0,1 1-1 0 0,0 0 1 0 0,0-1 0 0 0,0 0-1 0 0,1-1 1 0 0,-1 1 0 0 0,-7-9 0 0 0,10 9 2 0 0,0 1 1 0 0,0-1-1 0 0,0 0 0 0 0,0 0 1 0 0,1 0-1 0 0,-1-1 0 0 0,1 1 1 0 0,0 0-1 0 0,0-1 1 0 0,1 0-1 0 0,-1 1 0 0 0,1-1 1 0 0,0 0-1 0 0,1 0 1 0 0,-1 1-1 0 0,1-1 0 0 0,0 0 1 0 0,0 0-1 0 0,0 0 0 0 0,1 0 1 0 0,-1 0-1 0 0,1 1 1 0 0,0-1-1 0 0,3-7 0 0 0,4-6-1609 0 0,2 0-277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0.044"/>
    </inkml:context>
    <inkml:brush xml:id="br0">
      <inkml:brushProperty name="width" value="0.05" units="cm"/>
      <inkml:brushProperty name="height" value="0.05" units="cm"/>
      <inkml:brushProperty name="color" value="#008C3A"/>
    </inkml:brush>
  </inkml:definitions>
  <inkml:trace contextRef="#ctx0" brushRef="#br0">33 0 19951 0 0,'0'0'918'0'0,"0"2"-25"0"0,2 20-195 0 0,-3 39 1 0 0,0-40 524 0 0,1 0-1 0 0,3 36 1 0 0,-1-47-1056 0 0,0-1 0 0 0,1 1-1 0 0,-1-1 1 0 0,2 1 0 0 0,-1-1 0 0 0,2 0-1 0 0,-1 0 1 0 0,11 15 0 0 0,-13-21-153 0 0,1 0 0 0 0,-1 0 1 0 0,1 0-1 0 0,0 0 0 0 0,0 0 1 0 0,0-1-1 0 0,0 1 0 0 0,1-1 1 0 0,-1 0-1 0 0,1 0 0 0 0,-1 0 0 0 0,1-1 1 0 0,0 1-1 0 0,0-1 0 0 0,0 0 1 0 0,0 0-1 0 0,0 0 0 0 0,0 0 1 0 0,0-1-1 0 0,0 1 0 0 0,0-1 0 0 0,0 0 1 0 0,7-2-1 0 0,-4 1-23 0 0,-1 0 0 0 0,0-1 0 0 0,0 0 1 0 0,0 0-1 0 0,0-1 0 0 0,0 0 0 0 0,-1 0 0 0 0,1 0 0 0 0,-1-1 0 0 0,0 0 1 0 0,0 0-1 0 0,0 0 0 0 0,0 0 0 0 0,-1-1 0 0 0,0 0 0 0 0,0 0 0 0 0,0 0 0 0 0,-1 0 1 0 0,6-11-1 0 0,-4 6-187 0 0,0 0 0 0 0,-1 0 1 0 0,5-18-1 0 0,-9 27 40 0 0,3-3-91 0 0,-3 4 219 0 0,1-1-1 0 0,-1 0 1 0 0,0 1 0 0 0,0 0-1 0 0,1-1 1 0 0,-1 1 0 0 0,0-1-1 0 0,1 1 1 0 0,-1-1 0 0 0,1 1-1 0 0,-1 0 1 0 0,0-1 0 0 0,1 1-1 0 0,-1 0 1 0 0,1-1 0 0 0,-1 1-1 0 0,1 0 1 0 0,-1 0 0 0 0,1-1-1 0 0,-1 1 1 0 0,2 0-1 0 0,3 7 18 0 0,-1 0-1 0 0,0 0 1 0 0,0 0-1 0 0,0 1 0 0 0,-1-1 1 0 0,0 1-1 0 0,3 13 0 0 0,8 62 27 0 0,-8-43-22 0 0,6 44 148 0 0,1 105-1 0 0,-12-150 12 0 0,-1 80 456 0 0,-2-102-495 0 0,0 18 318 0 0,-14 63 0 0 0,11-73-259 0 0,2-10-34 0 0,-1 0 0 0 0,0 0 1 0 0,-1-1-1 0 0,-9 19 0 0 0,12-29-115 0 0,0-1 1 0 0,-1 1 0 0 0,1-1-1 0 0,-1 1 1 0 0,1-1-1 0 0,-1 0 1 0 0,0 0-1 0 0,0 0 1 0 0,-1 0-1 0 0,1-1 1 0 0,0 1-1 0 0,-1-1 1 0 0,0 0 0 0 0,1 0-1 0 0,-1 0 1 0 0,0-1-1 0 0,0 1 1 0 0,0-1-1 0 0,0 0 1 0 0,-7 1-1 0 0,3-1-10 0 0,0 0-1 0 0,0-1 0 0 0,0 0 1 0 0,0-1-1 0 0,0 0 1 0 0,0 0-1 0 0,0-1 0 0 0,0 1 1 0 0,0-2-1 0 0,0 1 0 0 0,1-1 1 0 0,-1 0-1 0 0,1-1 1 0 0,0 0-1 0 0,0 0 0 0 0,-6-5 1 0 0,3 0-151 0 0,0 1 0 0 0,0-2 1 0 0,1 1-1 0 0,0-1 1 0 0,1-1-1 0 0,0 1 1 0 0,0-1-1 0 0,-10-24 0 0 0,1-1-1046 0 0,2-1-57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0.716"/>
    </inkml:context>
    <inkml:brush xml:id="br0">
      <inkml:brushProperty name="width" value="0.05" units="cm"/>
      <inkml:brushProperty name="height" value="0.05" units="cm"/>
      <inkml:brushProperty name="color" value="#008C3A"/>
    </inkml:brush>
  </inkml:definitions>
  <inkml:trace contextRef="#ctx0" brushRef="#br0">5 4 15175 0 0,'0'0'1372'0'0,"0"2"-1130"0"0,-2 12 816 0 0,0 0 1 0 0,2 1 0 0 0,1 26-1 0 0,11 41 2946 0 0,4 31-1232 0 0,-14-87-2229 0 0,-1-17-339 0 0,1 1 0 0 0,-2-1 1 0 0,0 1-1 0 0,0-1 1 0 0,-1 1-1 0 0,-1 10 0 0 0,1-18 460 0 0,3-25-672 0 0,0 1-1 0 0,1-1 0 0 0,1 1 0 0 0,2 0 1 0 0,0 1-1 0 0,1-1 0 0 0,1 1 1 0 0,1 0-1 0 0,1 1 0 0 0,14-22 0 0 0,-16 29-96 0 0,1 0 0 0 0,1 1-1 0 0,0 1 1 0 0,20-20 0 0 0,-23 25 52 0 0,0 0-1 0 0,1 1 1 0 0,0-1 0 0 0,0 1 0 0 0,0 1 0 0 0,1 0-1 0 0,-1 0 1 0 0,19-5 0 0 0,-24 8 48 0 0,0 1-1 0 0,-1 0 1 0 0,1-1 0 0 0,0 2-1 0 0,0-1 1 0 0,0 0 0 0 0,0 0-1 0 0,0 1 1 0 0,-1 0 0 0 0,1-1-1 0 0,0 1 1 0 0,0 0 0 0 0,-1 1-1 0 0,4 1 1 0 0,1 4 5 0 0,-4-1 16 0 0,0-1-1 0 0,-1 1 1 0 0,0 0 0 0 0,-1 0-1 0 0,1 0 1 0 0,-1 0 0 0 0,0 1-1 0 0,0-1 1 0 0,-1 8 0 0 0,-4 60 312 0 0,2-58-261 0 0,-2 30 4 0 0,-1 1 97 0 0,2 91 1 0 0,3-135-155 0 0,4 11-123 0 0,-3-13 11 0 0,0-1-1 0 0,-1 0 0 0 0,1 1 0 0 0,0-1 1 0 0,0 0-1 0 0,0 1 0 0 0,0-1 0 0 0,0 0 1 0 0,0 0-1 0 0,0 0 0 0 0,0 0 1 0 0,0 0-1 0 0,0 0 0 0 0,0 0 0 0 0,0 0 1 0 0,0 0-1 0 0,1-1 0 0 0,1 1-381 0 0,0-1 0 0 0,-1 0-1 0 0,1 0 1 0 0,0 0 0 0 0,-1-1-1 0 0,1 1 1 0 0,-1-1 0 0 0,0 1 0 0 0,0-1-1 0 0,1 0 1 0 0,-1 0 0 0 0,0 0-1 0 0,3-4 1 0 0,3-3-7572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1.111"/>
    </inkml:context>
    <inkml:brush xml:id="br0">
      <inkml:brushProperty name="width" value="0.05" units="cm"/>
      <inkml:brushProperty name="height" value="0.05" units="cm"/>
      <inkml:brushProperty name="color" value="#008C3A"/>
    </inkml:brush>
  </inkml:definitions>
  <inkml:trace contextRef="#ctx0" brushRef="#br0">0 5 4607 0 0,'1'-5'19672'0'0,"3"29"-18451"0"0,0-1-1 0 0,-2 1 0 0 0,-1 26 1 0 0,-1-30-964 0 0,0 0 0 0 0,2-1 0 0 0,0 1 0 0 0,1 0 0 0 0,12 37 0 0 0,-8-43-147 0 0,-2-11-100 0 0,-3-3 3 0 0,1 1-12 0 0,0 1 0 0 0,0-2 0 0 0,0 1 0 0 0,0 0 0 0 0,0 0 0 0 0,0-1 0 0 0,0 0-1 0 0,0 0 1 0 0,0 0 0 0 0,0 0 0 0 0,0 0 0 0 0,0 0 0 0 0,0-1 0 0 0,0 1 0 0 0,0-1-1 0 0,0 0 1 0 0,0 0 0 0 0,-1 0 0 0 0,1 0 0 0 0,4-3 0 0 0,0 0-22 0 0,1-1 1 0 0,-1 0-1 0 0,-1 0 1 0 0,1 0-1 0 0,-1-1 1 0 0,7-7-1 0 0,6-10-132 0 0,0 0 0 0 0,-1-1 1 0 0,-2-1-1 0 0,21-43 0 0 0,-12 15-6 0 0,-25 52 159 0 0,0 1 0 0 0,0 0-1 0 0,0-1 1 0 0,0 1 0 0 0,0 0-1 0 0,0 0 1 0 0,1-1 0 0 0,-1 1-1 0 0,0 0 1 0 0,0 0 0 0 0,0-1-1 0 0,0 1 1 0 0,1 0 0 0 0,-1 0 0 0 0,0-1-1 0 0,0 1 1 0 0,1 0 0 0 0,-1 0-1 0 0,0 0 1 0 0,0 0 0 0 0,1-1-1 0 0,-1 1 1 0 0,0 0 0 0 0,0 0-1 0 0,1 0 1 0 0,-1 0 0 0 0,0 0-1 0 0,1 0 1 0 0,-1 0 0 0 0,0 0-1 0 0,0 0 1 0 0,1 0 0 0 0,-1 0-1 0 0,0 0 1 0 0,1 0 0 0 0,-1 0-1 0 0,0 0 1 0 0,0 0 0 0 0,1 0-1 0 0,-1 0 1 0 0,0 0 0 0 0,1 0-1 0 0,-1 1 1 0 0,0-1 0 0 0,0 0-1 0 0,1 0 1 0 0,6 10 12 0 0,-7-10-7 0 0,3 8 37 0 0,0 0 1 0 0,0 0-1 0 0,-1 0 0 0 0,0 1 1 0 0,-1-1-1 0 0,0 0 1 0 0,0 1-1 0 0,-1-1 1 0 0,0 10-1 0 0,1 13 82 0 0,0-11-69 0 0,8 62 159 0 0,-7-72-252 0 0,0 1 1 0 0,1-1-1 0 0,0 0 1 0 0,1 0-1 0 0,7 15 1 0 0,-10-24-65 0 0,0 1 0 0 0,0-1 1 0 0,0 0-1 0 0,0 1 1 0 0,0-1-1 0 0,0 0 0 0 0,0 0 1 0 0,1 0-1 0 0,-1 0 0 0 0,0 0 1 0 0,1 0-1 0 0,-1 0 1 0 0,1-1-1 0 0,-1 1 0 0 0,1-1 1 0 0,-1 1-1 0 0,1-1 0 0 0,0 1 1 0 0,-1-1-1 0 0,1 0 1 0 0,0 1-1 0 0,-1-1 0 0 0,1 0 1 0 0,0 0-1 0 0,-1-1 0 0 0,1 1 1 0 0,0 0-1 0 0,-1 0 1 0 0,1-1-1 0 0,-1 1 0 0 0,4-2 1 0 0,8-4-1230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1.517"/>
    </inkml:context>
    <inkml:brush xml:id="br0">
      <inkml:brushProperty name="width" value="0.05" units="cm"/>
      <inkml:brushProperty name="height" value="0.05" units="cm"/>
      <inkml:brushProperty name="color" value="#008C3A"/>
    </inkml:brush>
  </inkml:definitions>
  <inkml:trace contextRef="#ctx0" brushRef="#br0">150 6 18255 0 0,'0'-1'1654'0'0,"-3"-3"593"0"0,-11 11 460 0 0,3 2-2324 0 0,0 2 0 0 0,1 0 0 0 0,0 0 0 0 0,0 1 0 0 0,1 0 0 0 0,1 0-1 0 0,0 1 1 0 0,1 0 0 0 0,0 1 0 0 0,1-1 0 0 0,-8 28 0 0 0,8-21-314 0 0,1 1 1 0 0,1 0-1 0 0,1 0 0 0 0,1 0 0 0 0,0 0 1 0 0,2 0-1 0 0,4 39 0 0 0,-3-54-74 0 0,0 0 0 0 0,0 0-1 0 0,1 0 1 0 0,-1 0 0 0 0,2-1-1 0 0,-1 1 1 0 0,0-1 0 0 0,1 1-1 0 0,6 9 1 0 0,-7-13-84 0 0,0 0-1 0 0,-1-1 1 0 0,1 1-1 0 0,0 0 1 0 0,0-1 0 0 0,0 1-1 0 0,0-1 1 0 0,0 0 0 0 0,0 0-1 0 0,0 1 1 0 0,0-2-1 0 0,0 1 1 0 0,1 0 0 0 0,-1 0-1 0 0,0-1 1 0 0,1 1 0 0 0,-1-1-1 0 0,1 1 1 0 0,-1-1-1 0 0,0 0 1 0 0,1 0 0 0 0,-1 0-1 0 0,1-1 1 0 0,-1 1 0 0 0,0 0-1 0 0,1-1 1 0 0,2 0-1 0 0,0-1-697 0 0,0 0 0 0 0,0 0 0 0 0,0 0 0 0 0,4-4-1 0 0,6-3-7861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1.894"/>
    </inkml:context>
    <inkml:brush xml:id="br0">
      <inkml:brushProperty name="width" value="0.05" units="cm"/>
      <inkml:brushProperty name="height" value="0.05" units="cm"/>
      <inkml:brushProperty name="color" value="#008C3A"/>
    </inkml:brush>
  </inkml:definitions>
  <inkml:trace contextRef="#ctx0" brushRef="#br0">158 0 6911 0 0,'0'0'528'0'0,"0"2"16"0"0,-2 54 8297 0 0,-7 30-3773 0 0,5-51-3732 0 0,-40 224 3839 0 0,3-22-3615 0 0,8-15-2287 0 0,12-128-5322 0 0,18-82-2491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2.286"/>
    </inkml:context>
    <inkml:brush xml:id="br0">
      <inkml:brushProperty name="width" value="0.05" units="cm"/>
      <inkml:brushProperty name="height" value="0.05" units="cm"/>
      <inkml:brushProperty name="color" value="#008C3A"/>
    </inkml:brush>
  </inkml:definitions>
  <inkml:trace contextRef="#ctx0" brushRef="#br0">1 338 9671 0 0,'0'-5'187'0'0,"1"-1"-1"0"0,0 0 1 0 0,0 1 0 0 0,0-1-1 0 0,1 1 1 0 0,-1-1-1 0 0,2 1 1 0 0,-1 0-1 0 0,0-1 1 0 0,1 1 0 0 0,0 1-1 0 0,0-1 1 0 0,7-8-1 0 0,4-2 1516 0 0,0 1 1 0 0,1 0-1 0 0,27-18 0 0 0,54-30 381 0 0,-90 58-1956 0 0,134-76 2057 0 0,-139 80-2128 0 0,0-1 0 0 0,0 1 0 0 0,0-1 1 0 0,0 1-1 0 0,0-1 0 0 0,0 0 0 0 0,0 1 0 0 0,0-1 1 0 0,-1 0-1 0 0,1 0 0 0 0,0 1 0 0 0,-1-1 0 0 0,1 0 1 0 0,0 0-1 0 0,-1 0 0 0 0,1 0 0 0 0,-1 0 0 0 0,1 0 1 0 0,-1 0-1 0 0,0 0 0 0 0,0 0 0 0 0,1-2 0 0 0,-1 2-21 0 0,-1 0-1 0 0,1 1 1 0 0,0-1-1 0 0,-1 0 0 0 0,1 0 1 0 0,-1 0-1 0 0,1 1 1 0 0,-1-1-1 0 0,0 0 0 0 0,1 1 1 0 0,-1-1-1 0 0,0 0 1 0 0,1 1-1 0 0,-1-1 1 0 0,0 1-1 0 0,1-1 0 0 0,-1 1 1 0 0,0 0-1 0 0,0-1 1 0 0,0 1-1 0 0,0 0 0 0 0,1-1 1 0 0,-1 1-1 0 0,0 0 1 0 0,0 0-1 0 0,0 0 0 0 0,-1 0 1 0 0,-3 0 40 0 0,-1 0-1 0 0,1 0 1 0 0,0 0 0 0 0,0 1-1 0 0,0 0 1 0 0,0 0 0 0 0,0 0 0 0 0,-5 3-1 0 0,-8 1 159 0 0,3-1-11 0 0,1 1-1 0 0,0 1 1 0 0,0 0-1 0 0,0 1 1 0 0,1 1 0 0 0,0 0-1 0 0,0 0 1 0 0,1 2-1 0 0,-21 20 1 0 0,23-20-85 0 0,1 1 0 0 0,0 0 0 0 0,1 1 0 0 0,1 0 0 0 0,0 0 0 0 0,0 1 1 0 0,1-1-1 0 0,1 1 0 0 0,-5 18 0 0 0,3-9-69 0 0,2 0-1 0 0,1 0 1 0 0,1 1 0 0 0,0-1 0 0 0,1 24 0 0 0,3-30-61 0 0,0 0 1 0 0,1 0 0 0 0,0 0 0 0 0,1 0 0 0 0,1-1-1 0 0,0 1 1 0 0,13 27 0 0 0,-15-40-89 0 0,-1 0 0 0 0,1 0 1 0 0,0 0-1 0 0,0 0 0 0 0,0-1 0 0 0,1 1 0 0 0,-1-1 1 0 0,1 0-1 0 0,-1 1 0 0 0,1-1 0 0 0,0 0 0 0 0,-1-1 1 0 0,1 1-1 0 0,0 0 0 0 0,0-1 0 0 0,1 0 0 0 0,-1 1 0 0 0,0-1 1 0 0,4 0-1 0 0,1 1-844 0 0,1-1-1 0 0,0 0 1 0 0,-1-1 0 0 0,1 0-1 0 0,0 0 1 0 0,10-2 0 0 0,-1 0-7470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2.666"/>
    </inkml:context>
    <inkml:brush xml:id="br0">
      <inkml:brushProperty name="width" value="0.05" units="cm"/>
      <inkml:brushProperty name="height" value="0.05" units="cm"/>
      <inkml:brushProperty name="color" value="#008C3A"/>
    </inkml:brush>
  </inkml:definitions>
  <inkml:trace contextRef="#ctx0" brushRef="#br0">30 50 12439 0 0,'0'0'958'0'0,"4"-7"-348"0"0,9-13 13673 0 0,-13 29-13995 0 0,-1 0 1 0 0,0 0-1 0 0,0 0 1 0 0,-1 0-1 0 0,0 0 1 0 0,-1 0-1 0 0,0 0 1 0 0,-6 12-1 0 0,-7 26 353 0 0,14-41-540 0 0,1-1-73 0 0,0 0 0 0 0,-1 0 1 0 0,2-1-1 0 0,-1 1 0 0 0,0 0 1 0 0,1 0-1 0 0,0 0 0 0 0,0 0 1 0 0,2 8-1 0 0,-2-13-28 0 0,0 1 0 0 0,0-1 0 0 0,0 1 0 0 0,0 0 0 0 0,0-1 0 0 0,0 1 0 0 0,0-1 0 0 0,0 1 0 0 0,1 0 0 0 0,-1-1 0 0 0,0 1 0 0 0,0-1 0 0 0,1 1 0 0 0,-1-1 0 0 0,1 1 0 0 0,-1-1 0 0 0,0 1 0 0 0,1-1 0 0 0,-1 1 0 0 0,1-1 0 0 0,-1 0 0 0 0,1 1 0 0 0,-1-1 0 0 0,1 0 0 0 0,-1 1 0 0 0,1-1 0 0 0,-1 0 0 0 0,1 0 0 0 0,0 1 0 0 0,0-1 0 0 0,1 0 0 0 0,1 2-12 0 0,1-1 1 0 0,0 0-1 0 0,-1 0 0 0 0,1 0 1 0 0,0 0-1 0 0,0-1 0 0 0,0 1 1 0 0,0-1-1 0 0,-1 0 0 0 0,1 0 1 0 0,0-1-1 0 0,0 1 0 0 0,0-1 1 0 0,0 0-1 0 0,-1 0 0 0 0,1 0 1 0 0,0 0-1 0 0,-1 0 0 0 0,1-1 1 0 0,-1 0-1 0 0,4-2 0 0 0,6-4-109 0 0,-2 0-1 0 0,1 0 1 0 0,-1-1-1 0 0,14-14 1 0 0,-7 3-68 0 0,-6 8-102 0 0,21-18 0 0 0,-32 31 288 0 0,0 0 0 0 0,0 0 0 0 0,0 0 0 0 0,1 1 0 0 0,-2-1 0 0 0,1 0 0 0 0,0 0-1 0 0,0 1 1 0 0,0-1 0 0 0,0 1 0 0 0,0 2 0 0 0,4 10 111 0 0,-1 0 0 0 0,3 24-1 0 0,-5-26-67 0 0,0 0-1 0 0,1-1 0 0 0,0 1 1 0 0,9 20-1 0 0,-11-29-39 0 0,1 0 0 0 0,-1 0 0 0 0,1 0 0 0 0,0 0 0 0 0,0 0 0 0 0,0-1 0 0 0,0 1 0 0 0,1-1 0 0 0,-1 1 0 0 0,0-1 0 0 0,1 0 0 0 0,0 0 0 0 0,0 0 0 0 0,0 0 0 0 0,-1-1 0 0 0,2 1 0 0 0,-1-1 0 0 0,0 1 0 0 0,0-1 0 0 0,0 0 0 0 0,1 0 0 0 0,-1-1 0 0 0,0 1 0 0 0,1-1 0 0 0,-1 0 0 0 0,0 1 0 0 0,1-2 0 0 0,-1 1 0 0 0,0 0 0 0 0,1-1 0 0 0,-1 1 0 0 0,0-1 0 0 0,1 0 0 0 0,-1 0 0 0 0,0 0 0 0 0,0 0 0 0 0,5-3 0 0 0,-1-1-15 0 0,1 1 0 0 0,-1-1-1 0 0,0-1 1 0 0,0 1 0 0 0,-1-1 0 0 0,0 0-1 0 0,0 0 1 0 0,7-10 0 0 0,37-63-216 0 0,-18 27 159 0 0,-22 39 72 0 0,-1 0 0 0 0,2 1 0 0 0,-1 0 0 0 0,2 0 0 0 0,0 1 0 0 0,0 1 0 0 0,1 0 0 0 0,25-15 0 0 0,-34 24 8 0 0,0-1-1 0 0,0 1 1 0 0,0 0-1 0 0,0 0 1 0 0,1 0-1 0 0,-1 1 1 0 0,0 0 0 0 0,1-1-1 0 0,-1 1 1 0 0,0 1-1 0 0,0-1 1 0 0,1 1-1 0 0,-1 0 1 0 0,0 0-1 0 0,0 0 1 0 0,0 0 0 0 0,0 1-1 0 0,6 2 1 0 0,2 2 21 0 0,-1 0 1 0 0,-1 0 0 0 0,1 1-1 0 0,-1 1 1 0 0,11 9-1 0 0,-14-10 12 0 0,0 1-1 0 0,-1-1 0 0 0,0 2 0 0 0,0-1 1 0 0,-1 0-1 0 0,0 1 0 0 0,0 0 0 0 0,-1 1 1 0 0,0-1-1 0 0,3 16 0 0 0,-1-3 118 0 0,-2 0 1 0 0,0 0-1 0 0,0 37 0 0 0,-3-50-134 0 0,-1 0-1 0 0,-1 0 1 0 0,0 0-1 0 0,0 0 0 0 0,-1 0 1 0 0,0 0-1 0 0,0-1 0 0 0,-1 1 1 0 0,0-1-1 0 0,-8 14 1 0 0,8-17-9 0 0,0 1 0 0 0,-1-1 0 0 0,0 0 0 0 0,0-1 0 0 0,0 1 0 0 0,-1-1 0 0 0,0 0 0 0 0,1 0 0 0 0,-1 0 1 0 0,-1 0-1 0 0,1-1 0 0 0,0 0 0 0 0,-1 0 0 0 0,0-1 0 0 0,-11 4 0 0 0,4-3-102 0 0,0-1 1 0 0,0 0-1 0 0,0-1 1 0 0,0-1-1 0 0,-1 0 1 0 0,1-1-1 0 0,0 0 0 0 0,0-1 1 0 0,0 0-1 0 0,0-1 1 0 0,0-1-1 0 0,1 0 1 0 0,-24-11-1 0 0,10 2-1045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3.801"/>
    </inkml:context>
    <inkml:brush xml:id="br0">
      <inkml:brushProperty name="width" value="0.05" units="cm"/>
      <inkml:brushProperty name="height" value="0.05" units="cm"/>
      <inkml:brushProperty name="color" value="#008C3A"/>
    </inkml:brush>
  </inkml:definitions>
  <inkml:trace contextRef="#ctx0" brushRef="#br0">422 0 16847 0 0,'-14'3'475'0'0,"0"1"0"0"0,0 0 0 0 0,1 1-1 0 0,-1 1 1 0 0,1 0 0 0 0,0 0 0 0 0,-13 11-1 0 0,-81 63 3126 0 0,97-71-3359 0 0,-16 12 387 0 0,0 2-1 0 0,2 0 1 0 0,1 2 0 0 0,-35 48-1 0 0,54-67-592 0 0,1-1 0 0 0,0 1 0 0 0,0 0-1 0 0,0 0 1 0 0,1 0 0 0 0,0 0-1 0 0,0 1 1 0 0,-1 9 0 0 0,2-15-29 0 0,1 1 0 0 0,0 0 0 0 0,0 0 0 0 0,0 0-1 0 0,0 0 1 0 0,0 0 0 0 0,0 0 0 0 0,1 0 0 0 0,-1 0 0 0 0,1 0 0 0 0,-1 0 0 0 0,1-1 0 0 0,0 1 0 0 0,0 0 0 0 0,0 0 0 0 0,0-1 0 0 0,0 1 0 0 0,0 0 0 0 0,0-1 0 0 0,0 1 0 0 0,1-1 0 0 0,-1 1 0 0 0,1-1-1 0 0,-1 0 1 0 0,1 0 0 0 0,-1 0 0 0 0,1 0 0 0 0,0 0 0 0 0,-1 0 0 0 0,1 0 0 0 0,3 1 0 0 0,2 0-7 0 0,-1-1-1 0 0,0 1 1 0 0,1-1-1 0 0,-1-1 1 0 0,1 1 0 0 0,-1-1-1 0 0,8-1 1 0 0,48-8-31 0 0,-19 3-2 0 0,-7 2-126 0 0,42 1 0 0 0,-67 3 96 0 0,1 1 0 0 0,0 0 0 0 0,-1 1 0 0 0,0 0 0 0 0,1 1 0 0 0,-1 0 0 0 0,19 9 0 0 0,-26-10 58 0 0,1 0 0 0 0,-1 1-1 0 0,0 0 1 0 0,0 0 0 0 0,0 0 0 0 0,0 0 0 0 0,-1 1 0 0 0,1 0 0 0 0,-1 0 0 0 0,0-1 0 0 0,0 2-1 0 0,0-1 1 0 0,0 0 0 0 0,2 6 0 0 0,-3-3 6 0 0,0-1 1 0 0,0 1-1 0 0,0 0 0 0 0,0 0 1 0 0,-1 0-1 0 0,-1 0 0 0 0,1 0 0 0 0,-1 0 1 0 0,-1 9-1 0 0,0-3 39 0 0,-1 0 0 0 0,-1-1 1 0 0,0 0-1 0 0,0 1 0 0 0,-2-1 0 0 0,1 0 1 0 0,-1-1-1 0 0,-1 1 0 0 0,0-1 0 0 0,-14 19 0 0 0,7-16 93 0 0,0 0 0 0 0,-1-1 0 0 0,0 0 0 0 0,-1-1 0 0 0,-1-1 0 0 0,1 0 0 0 0,-2-1 0 0 0,0-1-1 0 0,0 0 1 0 0,0-2 0 0 0,-21 7 0 0 0,20-8 45 0 0,-33 5 1 0 0,50-11-174 0 0,-1 0 1 0 0,1 1 0 0 0,0-1 0 0 0,0 0-1 0 0,0 0 1 0 0,0 0 0 0 0,0 0-1 0 0,-1 0 1 0 0,1 0 0 0 0,0 0-1 0 0,0-1 1 0 0,0 1 0 0 0,0 0 0 0 0,0 0-1 0 0,0-1 1 0 0,0 1 0 0 0,0-1-1 0 0,0 1 1 0 0,0-1 0 0 0,0 0 0 0 0,0 1-1 0 0,0-1 1 0 0,-1-1 0 0 0,1 1-25 0 0,1 0 0 0 0,-1-1 1 0 0,1 1-1 0 0,-1 0 1 0 0,1 0-1 0 0,0-1 0 0 0,0 1 1 0 0,0 0-1 0 0,0 0 0 0 0,0-1 1 0 0,0 1-1 0 0,0 0 0 0 0,0 0 1 0 0,0-1-1 0 0,1 1 1 0 0,-1 0-1 0 0,1-2 0 0 0,3-7-1072 0 0,0 1-1 0 0,0 0 1 0 0,12-16-1 0 0,-2 3-8003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4.183"/>
    </inkml:context>
    <inkml:brush xml:id="br0">
      <inkml:brushProperty name="width" value="0.05" units="cm"/>
      <inkml:brushProperty name="height" value="0.05" units="cm"/>
      <inkml:brushProperty name="color" value="#008C3A"/>
    </inkml:brush>
  </inkml:definitions>
  <inkml:trace contextRef="#ctx0" brushRef="#br0">0 74 18799 0 0,'0'0'1706'0'0,"1"3"-1405"0"0,5 39 1340 0 0,-5-30-1047 0 0,1 1-1 0 0,0-1 1 0 0,1 1 0 0 0,0-1-1 0 0,1 0 1 0 0,0 0 0 0 0,7 13-1 0 0,-9-22-537 0 0,0 0-1 0 0,1 1 0 0 0,0-1 1 0 0,-1 0-1 0 0,1 0 0 0 0,0 0 0 0 0,0-1 1 0 0,1 1-1 0 0,-1-1 0 0 0,1 0 0 0 0,-1 1 1 0 0,1-2-1 0 0,-1 1 0 0 0,1 0 1 0 0,0-1-1 0 0,0 1 0 0 0,0-1 0 0 0,0-1 1 0 0,0 1-1 0 0,0 0 0 0 0,7-1 1 0 0,-2 0-33 0 0,0 0 0 0 0,0-1 1 0 0,0 0-1 0 0,0-1 0 0 0,0 0 1 0 0,0 0-1 0 0,0-1 1 0 0,14-6-1 0 0,-19 7-20 0 0,-1 0 0 0 0,0 0 0 0 0,0 1 0 0 0,0-2 0 0 0,0 1 0 0 0,-1 0 1 0 0,1-1-1 0 0,-1 1 0 0 0,1-1 0 0 0,-1 1 0 0 0,0-1 0 0 0,0 0 0 0 0,0 0 0 0 0,2-5 0 0 0,-3 6-2 0 0,0 0 1 0 0,0-1-1 0 0,-1 1 0 0 0,1-1 1 0 0,-1 1-1 0 0,1 0 0 0 0,-1-1 0 0 0,0 1 1 0 0,0-1-1 0 0,0 1 0 0 0,0-1 1 0 0,0 1-1 0 0,-1-1 0 0 0,1 1 1 0 0,-1-1-1 0 0,0 1 0 0 0,0 0 1 0 0,0-1-1 0 0,0 1 0 0 0,0 0 0 0 0,-1-2 1 0 0,-2-2 2 0 0,-9-16 21 0 0,-2 1 0 0 0,-30-36 0 0 0,40 52-22 0 0,0 0-1 0 0,-1 0 0 0 0,1 1 1 0 0,-1-1-1 0 0,0 1 1 0 0,0 0-1 0 0,0 1 0 0 0,0 0 1 0 0,-1 0-1 0 0,1 0 0 0 0,-1 1 1 0 0,0 0-1 0 0,0 0 0 0 0,0 1 1 0 0,-8-2-1 0 0,13 3-72 0 0,0 0 0 0 0,0 0 0 0 0,0 0 0 0 0,0 0 0 0 0,0 1 0 0 0,0-1 0 0 0,0 0 0 0 0,0 1 0 0 0,0 0 0 0 0,0-1 0 0 0,1 1 0 0 0,-1 0 0 0 0,0 0 0 0 0,0 0-1 0 0,1 0 1 0 0,-1 0 0 0 0,0 0 0 0 0,1 1 0 0 0,-1-1 0 0 0,1 0 0 0 0,0 1 0 0 0,-1-1 0 0 0,1 1 0 0 0,0 0 0 0 0,0-1 0 0 0,0 1 0 0 0,0 0 0 0 0,0 0 0 0 0,0 0 0 0 0,1-1 0 0 0,-1 1 0 0 0,0 0 0 0 0,1 3 0 0 0,-1 6-1717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4.767"/>
    </inkml:context>
    <inkml:brush xml:id="br0">
      <inkml:brushProperty name="width" value="0.05" units="cm"/>
      <inkml:brushProperty name="height" value="0.05" units="cm"/>
      <inkml:brushProperty name="color" value="#008C3A"/>
    </inkml:brush>
  </inkml:definitions>
  <inkml:trace contextRef="#ctx0" brushRef="#br0">211 0 9215 0 0,'-5'0'5467'0'0,"-7"9"-1736"0"0,8-6-3010 0 0,-13 12 1206 0 0,0 2 1 0 0,-19 23-1 0 0,9-4-349 0 0,-32 54 0 0 0,54-81-1433 0 0,1-1 0 0 0,-1 1 0 0 0,2 0 0 0 0,-1 0-1 0 0,1 0 1 0 0,1 0 0 0 0,-1 1 0 0 0,-1 16-1 0 0,4-23-126 0 0,0 1-1 0 0,0-1 1 0 0,0 0-1 0 0,0 1 1 0 0,1-1-1 0 0,-1 0 0 0 0,1 1 1 0 0,0-1-1 0 0,0 0 1 0 0,0 0-1 0 0,0 1 0 0 0,1-1 1 0 0,-1 0-1 0 0,1 0 1 0 0,0-1-1 0 0,0 1 0 0 0,0 0 1 0 0,0-1-1 0 0,0 1 1 0 0,1-1-1 0 0,-1 1 1 0 0,1-1-1 0 0,0 0 0 0 0,-1 0 1 0 0,1 0-1 0 0,0-1 1 0 0,6 4-1 0 0,-2-3-15 0 0,1 0 0 0 0,-1 0 0 0 0,1 0 0 0 0,-1-1 0 0 0,1 0 0 0 0,-1-1 0 0 0,1 0 0 0 0,0 0 0 0 0,-1 0 0 0 0,1-1 0 0 0,-1 0 0 0 0,1-1 0 0 0,-1 1 0 0 0,1-2 0 0 0,-1 1 0 0 0,10-5 0 0 0,0-1 3 0 0,-1 0 0 0 0,0-1 0 0 0,0-1 0 0 0,-1 0 0 0 0,24-22 0 0 0,-32 24-5 0 0,1 1 0 0 0,-1-2 0 0 0,0 1 0 0 0,-1-1 0 0 0,0 0 0 0 0,-1 0 0 0 0,0 0 0 0 0,0-1 0 0 0,-1 0 0 0 0,0 0 0 0 0,0 0 0 0 0,2-14 0 0 0,-5 17 0 0 0,0 0 0 0 0,0 1 0 0 0,0-1 0 0 0,-1 0 0 0 0,0 0 0 0 0,-1 0 0 0 0,1 0 0 0 0,-1 0 0 0 0,0 0 0 0 0,-1 0 0 0 0,0 1 0 0 0,0-1 0 0 0,-1 0 0 0 0,1 1 0 0 0,-1 0 0 0 0,-1 0 0 0 0,1 0 0 0 0,-1 0 0 0 0,0 0 0 0 0,-5-5 0 0 0,7 9-12 0 0,-1-1 0 0 0,0 1 1 0 0,0 0-1 0 0,0-1 0 0 0,0 2 0 0 0,0-1 0 0 0,-1 0 1 0 0,1 0-1 0 0,0 1 0 0 0,-1 0 0 0 0,1 0 0 0 0,-1 0 1 0 0,0 0-1 0 0,1 0 0 0 0,-1 1 0 0 0,0 0 0 0 0,-4 0 1 0 0,2 0-59 0 0,0 0 0 0 0,0 1 1 0 0,1 0-1 0 0,-1 0 0 0 0,0 1 1 0 0,1 0-1 0 0,-1 0 0 0 0,1 0 1 0 0,0 0-1 0 0,-7 5 0 0 0,1 3-726 0 0,11-10 681 0 0,0 1 1 0 0,-1-1-1 0 0,1 0 1 0 0,0 1-1 0 0,0-1 1 0 0,-1 0-1 0 0,1 1 1 0 0,0-1 0 0 0,0 1-1 0 0,0-1 1 0 0,0 0-1 0 0,0 1 1 0 0,0-1-1 0 0,-1 1 1 0 0,1-1-1 0 0,0 1 1 0 0,0-1 0 0 0,0 1-1 0 0,0-1 1 0 0,1 0-1 0 0,-1 1 1 0 0,0-1-1 0 0,0 1 1 0 0,0-1-1 0 0,0 0 1 0 0,0 1 0 0 0,0-1-1 0 0,1 1 1 0 0,-1-1-1 0 0,0 0 1 0 0,0 1-1 0 0,1-1 1 0 0,-1 1-1 0 0,6 4-2114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5.345"/>
    </inkml:context>
    <inkml:brush xml:id="br0">
      <inkml:brushProperty name="width" value="0.05" units="cm"/>
      <inkml:brushProperty name="height" value="0.05" units="cm"/>
      <inkml:brushProperty name="color" value="#008C3A"/>
    </inkml:brush>
  </inkml:definitions>
  <inkml:trace contextRef="#ctx0" brushRef="#br0">0 517 16671 0 0,'0'0'1512'0'0,"1"2"-1245"0"0,4 108 4361 0 0,-2-18-788 0 0,-3-82-3746 0 0,1 2 158 0 0,0 0 1 0 0,1 0 0 0 0,0 0 0 0 0,0 0 0 0 0,6 12-1 0 0,-8-22-218 0 0,1 0-1 0 0,0 0 0 0 0,0 0 0 0 0,0 0 0 0 0,0 0 0 0 0,1 0 1 0 0,-1 0-1 0 0,1 0 0 0 0,-1 0 0 0 0,1-1 0 0 0,-1 1 0 0 0,1 0 1 0 0,0-1-1 0 0,0 0 0 0 0,0 1 0 0 0,0-1 0 0 0,0 0 0 0 0,0 0 1 0 0,0 0-1 0 0,0 0 0 0 0,0-1 0 0 0,1 1 0 0 0,-1 0 1 0 0,0-1-1 0 0,0 0 0 0 0,1 1 0 0 0,-1-1 0 0 0,0 0 0 0 0,1 0 1 0 0,-1 0-1 0 0,0-1 0 0 0,5 0 0 0 0,0 0-94 0 0,0-1-1 0 0,0 0 1 0 0,0-1-1 0 0,-1 0 1 0 0,1 0-1 0 0,-1 0 1 0 0,0-1-1 0 0,0 1 1 0 0,0-2-1 0 0,0 1 1 0 0,7-8-1 0 0,3-4-424 0 0,-2-1-1 0 0,18-25 0 0 0,-23 28 263 0 0,2 0-1 0 0,0 0 1 0 0,0 1-1 0 0,25-21 1 0 0,-35 33 132 0 0,1 2 129 0 0,0 0 0 0 0,0 0 0 0 0,0 0 0 0 0,0 0 0 0 0,-1 0 0 0 0,1 0 0 0 0,0 0 0 0 0,0 1 0 0 0,-1-1 0 0 0,1 1 0 0 0,-1-1 0 0 0,1 1 0 0 0,1 2-1 0 0,15 28 779 0 0,-9-17-499 0 0,-6-8-197 0 0,2 0-1 0 0,-1-1 1 0 0,1 1 0 0 0,10 10-1 0 0,-13-16-111 0 0,-1 0-1 0 0,0 0 0 0 0,1 1 0 0 0,-1-1 0 0 0,1 0 0 0 0,-1-1 1 0 0,1 1-1 0 0,-1 0 0 0 0,1 0 0 0 0,0-1 0 0 0,-1 1 0 0 0,1-1 1 0 0,0 1-1 0 0,0-1 0 0 0,-1 0 0 0 0,1 0 0 0 0,0 0 0 0 0,0 0 0 0 0,-1 0 1 0 0,1 0-1 0 0,0 0 0 0 0,0-1 0 0 0,-1 1 0 0 0,1 0 0 0 0,0-1 1 0 0,0 0-1 0 0,-1 1 0 0 0,3-2 0 0 0,4-3-241 0 0,1-1 0 0 0,-1 0 0 0 0,0-1 0 0 0,0 1 0 0 0,-1-2 0 0 0,1 1 0 0 0,-2-1 0 0 0,1 0 0 0 0,8-14 0 0 0,3-10-2823 0 0,20-45 0 0 0,-24 48 888 0 0,1-6-1169 0 0,-1-1 0 0 0,16-61 0 0 0,-22 63 3043 0 0,-2-1 0 0 0,3-70 0 0 0,-8 70 944 0 0,1-61 2908 0 0,-2 32 4625 0 0,-1 66-6935 0 0,-1 8-497 0 0,-1 0 0 0 0,1 1 0 0 0,1-1 0 0 0,0 1 0 0 0,0 13 0 0 0,6 57 868 0 0,-2-44-981 0 0,25 181 1046 0 0,-1-15-2040 0 0,-25-181-627 0 0,-3 35 1 0 0,0-46-365 0 0,-1 0 0 0 0,-4 17 0 0 0,1-12-756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5.850"/>
    </inkml:context>
    <inkml:brush xml:id="br0">
      <inkml:brushProperty name="width" value="0.05" units="cm"/>
      <inkml:brushProperty name="height" value="0.05" units="cm"/>
      <inkml:brushProperty name="color" value="#008C3A"/>
    </inkml:brush>
  </inkml:definitions>
  <inkml:trace contextRef="#ctx0" brushRef="#br0">2 330 4143 0 0,'-1'-7'-98'0'0,"1"-1"-1"0"0,-1 1 1 0 0,2-14-1 0 0,0 14 927 0 0,0 0 0 0 0,1 1-1 0 0,0-1 1 0 0,0 1 0 0 0,0-1 0 0 0,1 1 0 0 0,-1 0-1 0 0,2 0 1 0 0,-1 0 0 0 0,1 1 0 0 0,-1-1-1 0 0,1 1 1 0 0,1 0 0 0 0,-1 0 0 0 0,7-5 0 0 0,-5 5-507 0 0,-1 1 1 0 0,1-1-1 0 0,1 2 1 0 0,-1-1 0 0 0,8-3-1 0 0,10-2 412 0 0,0 1 1 0 0,1 0-1 0 0,28-4 0 0 0,78-5 1581 0 0,-99 14-1958 0 0,-16 1-282 0 0,0 0 1 0 0,0-1-1 0 0,-1-1 0 0 0,29-10 1 0 0,-43 14-67 0 0,1-1 0 0 0,-1 0 0 0 0,0 1 0 0 0,1-1 0 0 0,-1 0 0 0 0,0 1 0 0 0,0-1 0 0 0,0 0 0 0 0,0 0 0 0 0,0 0 0 0 0,0 0 0 0 0,0 0 0 0 0,0 0 0 0 0,0 0 0 0 0,0-1 0 0 0,-1 1 0 0 0,1 0 0 0 0,0 0 0 0 0,-1-1 0 0 0,1 1 0 0 0,-1 0 0 0 0,1-1 0 0 0,-1 1 0 0 0,0 0 1 0 0,1-1-1 0 0,-1 1 0 0 0,0-1 0 0 0,0 1 0 0 0,0-1 0 0 0,0 1 0 0 0,-1 0 0 0 0,1-1 0 0 0,0 1 0 0 0,-1-3 0 0 0,0 2 20 0 0,0 0 1 0 0,0 0-1 0 0,0 0 0 0 0,0 0 1 0 0,-1 0-1 0 0,1 0 0 0 0,0 0 1 0 0,-1 1-1 0 0,0-1 1 0 0,1 0-1 0 0,-1 1 0 0 0,0 0 1 0 0,0-1-1 0 0,1 1 0 0 0,-1 0 1 0 0,0 0-1 0 0,-1 0 1 0 0,1 0-1 0 0,0 0 0 0 0,0 0 1 0 0,-3 0-1 0 0,-2 0 82 0 0,1 1 0 0 0,-1 0 0 0 0,0 0 0 0 0,0 0-1 0 0,0 1 1 0 0,1 0 0 0 0,-1 0 0 0 0,0 1 0 0 0,1 0 0 0 0,-1 0 0 0 0,1 0 0 0 0,0 1-1 0 0,0 0 1 0 0,0 0 0 0 0,-9 7 0 0 0,-4 3 190 0 0,1 1-1 0 0,1 1 1 0 0,-21 22-1 0 0,31-30-228 0 0,1 1 0 0 0,-1 0 0 0 0,1 1 0 0 0,1 0 0 0 0,-1 0-1 0 0,1 0 1 0 0,1 0 0 0 0,0 1 0 0 0,0 0 0 0 0,1-1 0 0 0,-2 13 0 0 0,4-15-60 0 0,-1 1 0 0 0,2-1 1 0 0,-1 1-1 0 0,1 0 0 0 0,0 0 1 0 0,1-1-1 0 0,0 1 0 0 0,0-1 1 0 0,1 1-1 0 0,0-1 0 0 0,0 1 1 0 0,1-1-1 0 0,0 0 0 0 0,0 0 1 0 0,6 11-1 0 0,-6-13-6 0 0,1 0-1 0 0,-1-1 1 0 0,1 1 0 0 0,0-1-1 0 0,0 0 1 0 0,0 0 0 0 0,1 0-1 0 0,-1 0 1 0 0,1-1 0 0 0,0 0 0 0 0,0 0-1 0 0,0 0 1 0 0,10 3 0 0 0,-9-4-34 0 0,2 0 0 0 0,-1-1 1 0 0,0 0-1 0 0,0 0 0 0 0,0 0 1 0 0,0-1-1 0 0,1 0 0 0 0,-1-1 1 0 0,12-1-1 0 0,7-5-328 0 0,0-1 0 0 0,-1-1 0 0 0,0-1 0 0 0,41-23-1 0 0,-56 27 157 0 0,82-36-1030 0 0,-91 42 1234 0 0,0 0 0 0 0,0-1-1 0 0,0 1 1 0 0,0 0-1 0 0,1 0 1 0 0,-1 0-1 0 0,0 0 1 0 0,0 0 0 0 0,0 0-1 0 0,0 0 1 0 0,0 0-1 0 0,1 0 1 0 0,-1 0-1 0 0,0 1 1 0 0,0-1 0 0 0,0 1-1 0 0,0-1 1 0 0,0 1-1 0 0,0-1 1 0 0,0 1 0 0 0,0-1-1 0 0,0 1 1 0 0,0 0-1 0 0,0 0 1 0 0,0-1-1 0 0,0 1 1 0 0,-1 0 0 0 0,1 0-1 0 0,0 0 1 0 0,-1 0-1 0 0,1 0 1 0 0,0 0-1 0 0,-1 0 1 0 0,1 0 0 0 0,-1 0-1 0 0,0 0 1 0 0,1 0-1 0 0,-1 2 1 0 0,2 3 109 0 0,0 0 1 0 0,-1 0-1 0 0,0 0 0 0 0,0 1 1 0 0,0 10-1 0 0,-3 27 1011 0 0,-12 72 1 0 0,14-114-695 0 0,6-7-292 0 0,0-2-114 0 0,-1 0 1 0 0,0-1-1 0 0,-1 0 0 0 0,0 0 0 0 0,0 0 0 0 0,-1-1 0 0 0,4-12 0 0 0,4-8 24 0 0,26-46-410 0 0,77-120-1 0 0,-72 129-2351 0 0,-25 40-3928 0 0,0 2-2013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6.701"/>
    </inkml:context>
    <inkml:brush xml:id="br0">
      <inkml:brushProperty name="width" value="0.05" units="cm"/>
      <inkml:brushProperty name="height" value="0.05" units="cm"/>
      <inkml:brushProperty name="color" value="#008C3A"/>
    </inkml:brush>
  </inkml:definitions>
  <inkml:trace contextRef="#ctx0" brushRef="#br0">14 1 15263 0 0,'-11'8'696'0'0,"11"-7"-641"0"0,0 0-1 0 0,0-1 1 0 0,0 1-1 0 0,1 0 0 0 0,-1-1 1 0 0,0 1-1 0 0,1-1 1 0 0,-1 1-1 0 0,0-1 1 0 0,1 1-1 0 0,-1 0 0 0 0,1-1 1 0 0,-1 0-1 0 0,1 1 1 0 0,-1-1-1 0 0,2 1 1 0 0,-2 1-36 0 0,1 0 0 0 0,0 0 1 0 0,-1 0-1 0 0,1 0 1 0 0,-1 1-1 0 0,0-1 0 0 0,1 0 1 0 0,-1 0-1 0 0,0 0 1 0 0,0 0-1 0 0,-1 0 0 0 0,1 0 1 0 0,0 0-1 0 0,-1 0 1 0 0,1 0-1 0 0,-2 4 0 0 0,-1 7 798 0 0,0 15 745 0 0,1 1 0 0 0,1 0 1 0 0,1 0-1 0 0,6 39 0 0 0,-5-59-1398 0 0,1 5 203 0 0,0 1 0 0 0,1-1 0 0 0,0 0 0 0 0,1 0 0 0 0,6 16 0 0 0,-9-29-137 0 0,12-4-97 0 0,-9 1-128 0 0,0 0 1 0 0,0 0-1 0 0,-1 0 0 0 0,1-1 0 0 0,-1 1 1 0 0,1-1-1 0 0,-1 0 0 0 0,0 0 0 0 0,0 0 1 0 0,-1 0-1 0 0,5-7 0 0 0,2-4 10 0 0,12-26-1 0 0,-16 29-22 0 0,14-35-184 0 0,-2-1 0 0 0,20-83 0 0 0,-36 125 152 0 0,1-1 0 0 0,0 1-1 0 0,0 0 1 0 0,4-8 0 0 0,-5 12-40 0 0,1 1 20 0 0,0 0 59 0 0,-1 0 0 0 0,1 0 1 0 0,-1 0-1 0 0,1 0 1 0 0,-1 0-1 0 0,1 1 0 0 0,-1-1 1 0 0,1 0-1 0 0,-1 1 0 0 0,1-1 1 0 0,-1 1-1 0 0,1 0 0 0 0,-1-1 1 0 0,0 1-1 0 0,1 0 1 0 0,-1 0-1 0 0,0 0 0 0 0,2 2 1 0 0,3 1 1 0 0,0 0 7 0 0,0 0-1 0 0,-1 1 1 0 0,1-1-1 0 0,-1 1 0 0 0,0 1 1 0 0,0-1-1 0 0,-1 1 1 0 0,7 9-1 0 0,3 8 56 0 0,10 26 0 0 0,6 8 3 0 0,-26-50-57 0 0,0 0 1 0 0,0-1-1 0 0,1 0 1 0 0,0 0 0 0 0,1-1-1 0 0,-1 1 1 0 0,8 5-1 0 0,-12-10-9 0 0,1 0 0 0 0,-1 0 0 0 0,1 0 0 0 0,0 0 0 0 0,-1 0 0 0 0,1-1 1 0 0,0 1-1 0 0,-1 0 0 0 0,1-1 0 0 0,0 0 0 0 0,0 1 0 0 0,0-1 0 0 0,0 0 0 0 0,-1 0 0 0 0,1 0 0 0 0,0 0 0 0 0,0 0 0 0 0,0 0 0 0 0,0 0 0 0 0,-1-1 0 0 0,1 1 0 0 0,0-1 0 0 0,0 1 0 0 0,-1-1 0 0 0,1 0 0 0 0,0 1 0 0 0,-1-1 0 0 0,1 0 0 0 0,-1 0 0 0 0,1 0 0 0 0,-1-1 0 0 0,1 1 0 0 0,-1 0 0 0 0,0 0 0 0 0,2-2 0 0 0,16-21-149 0 0,-1 0 0 0 0,31-54 0 0 0,-47 75 132 0 0,-2 3 16 0 0,0 0 0 0 0,0 0 1 0 0,0 0-1 0 0,0 0 0 0 0,0 1 0 0 0,0-1 0 0 0,0 0 1 0 0,0 0-1 0 0,0 0 0 0 0,0 0 0 0 0,0 0 0 0 0,0 1 1 0 0,1-1-1 0 0,-1 0 0 0 0,0 0 0 0 0,0 0 0 0 0,0 0 1 0 0,0 0-1 0 0,0 0 0 0 0,0 1 0 0 0,1-1 0 0 0,-1 0 1 0 0,0 0-1 0 0,0 0 0 0 0,0 0 0 0 0,0 0 0 0 0,0 0 0 0 0,1 0 1 0 0,-1 0-1 0 0,0 0 0 0 0,0 0 0 0 0,0 0 0 0 0,0 0 1 0 0,1 0-1 0 0,-1 0 0 0 0,0 0 0 0 0,0 0 0 0 0,0 0 1 0 0,0 0-1 0 0,1 0 0 0 0,-1 0 0 0 0,0 0 0 0 0,0 0 1 0 0,0 0-1 0 0,0 0 0 0 0,1 0 0 0 0,-1 0 0 0 0,0 0 1 0 0,0-1-1 0 0,0 1 0 0 0,0 0 0 0 0,0 0 0 0 0,0 0 1 0 0,1 0-1 0 0,-1 0 0 0 0,0 0 0 0 0,0-1 0 0 0,0 1 0 0 0,0 0 1 0 0,0 0-1 0 0,0 0 0 0 0,0 0 0 0 0,0 0 0 0 0,0-1 1 0 0,0 1-1 0 0,0 0 0 0 0,0 0 0 0 0,0 0 0 0 0,0-1 1 0 0,3 14 62 0 0,-3-13-55 0 0,2 10 45 0 0,1 1-1 0 0,0-1 1 0 0,0-1-1 0 0,1 1 1 0 0,10 17 0 0 0,-13-25-96 0 0,1 1 1 0 0,-1-1-1 0 0,1 1 1 0 0,0-1 0 0 0,-1 0-1 0 0,1 0 1 0 0,0 0-1 0 0,0 0 1 0 0,1 0 0 0 0,-1-1-1 0 0,0 1 1 0 0,1-1-1 0 0,-1 1 1 0 0,1-1 0 0 0,-1 0-1 0 0,1 0 1 0 0,0 0-1 0 0,-1 0 1 0 0,1 0 0 0 0,0-1-1 0 0,0 1 1 0 0,-1-1-1 0 0,1 0 1 0 0,0 0 0 0 0,0 0-1 0 0,3-1 1 0 0,11-2-1188 0 0,4-3-65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7.065"/>
    </inkml:context>
    <inkml:brush xml:id="br0">
      <inkml:brushProperty name="width" value="0.05" units="cm"/>
      <inkml:brushProperty name="height" value="0.05" units="cm"/>
      <inkml:brushProperty name="color" value="#008C3A"/>
    </inkml:brush>
  </inkml:definitions>
  <inkml:trace contextRef="#ctx0" brushRef="#br0">57 38 14279 0 0,'-1'1'1103'0'0,"-12"12"-992"0"0,9-10 571 0 0,1-1 0 0 0,-1 1 0 0 0,1 1 0 0 0,0-1 0 0 0,0 0 0 0 0,0 1 0 0 0,1 0 0 0 0,-1-1 0 0 0,1 1 0 0 0,0 0 0 0 0,0 0 0 0 0,0 0-1 0 0,-1 8 1 0 0,2-8-483 0 0,0 0 0 0 0,0 1 0 0 0,1-1 0 0 0,0 0-1 0 0,0 1 1 0 0,0-1 0 0 0,0 0 0 0 0,1 1-1 0 0,0-1 1 0 0,0 0 0 0 0,0 0 0 0 0,0 0-1 0 0,1 0 1 0 0,-1 0 0 0 0,5 7 0 0 0,-4-8-164 0 0,0-1 0 0 0,0 1 0 0 0,0-1 1 0 0,1 0-1 0 0,-1 1 0 0 0,1-1 0 0 0,-1 0 0 0 0,1-1 1 0 0,0 1-1 0 0,0 0 0 0 0,-1-1 0 0 0,1 1 0 0 0,0-1 0 0 0,1 0 1 0 0,-1 0-1 0 0,0 0 0 0 0,0-1 0 0 0,0 1 0 0 0,0-1 1 0 0,1 0-1 0 0,4 0 0 0 0,4 0-21 0 0,0-1 0 0 0,0 0 1 0 0,0-1-1 0 0,20-6 0 0 0,-25 6-8 0 0,0 0 0 0 0,0-1 0 0 0,0 0 0 0 0,-1 0 0 0 0,1-1-1 0 0,-1 0 1 0 0,0 0 0 0 0,11-10 0 0 0,-15 13-5 0 0,-1-1 0 0 0,1 0 0 0 0,-1 0-1 0 0,1 1 1 0 0,-1-1 0 0 0,0 0 0 0 0,0 0 0 0 0,0 0 0 0 0,0 0 0 0 0,0-1-1 0 0,0 1 1 0 0,-1 0 0 0 0,1 0 0 0 0,-1 0 0 0 0,1-1 0 0 0,-1 1 0 0 0,0-4-1 0 0,0 2 4 0 0,-1 0-1 0 0,0 1 0 0 0,1-1 0 0 0,-1 1 0 0 0,-1 0 1 0 0,1-1-1 0 0,0 1 0 0 0,-1 0 0 0 0,0 0 1 0 0,-2-5-1 0 0,-2 0 5 0 0,-1 1 0 0 0,1 0 1 0 0,-1 0-1 0 0,0 0 0 0 0,-1 1 1 0 0,1 0-1 0 0,-14-8 0 0 0,15 11-9 0 0,-1 0 0 0 0,0 0-1 0 0,-1 1 1 0 0,1 0 0 0 0,0 0-1 0 0,-1 0 1 0 0,1 1 0 0 0,-1 0-1 0 0,1 1 1 0 0,-1 0 0 0 0,1 0-1 0 0,-1 0 1 0 0,0 1 0 0 0,1 0-1 0 0,-14 4 1 0 0,15-3-66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7.455"/>
    </inkml:context>
    <inkml:brush xml:id="br0">
      <inkml:brushProperty name="width" value="0.05" units="cm"/>
      <inkml:brushProperty name="height" value="0.05" units="cm"/>
      <inkml:brushProperty name="color" value="#008C3A"/>
    </inkml:brush>
  </inkml:definitions>
  <inkml:trace contextRef="#ctx0" brushRef="#br0">114 31 12895 0 0,'0'0'998'0'0,"1"-9"-620"0"0,1 3 575 0 0,0-6 4170 0 0,-2 12-5043 0 0,0-1 1 0 0,0 1-1 0 0,0 0 1 0 0,0 0-1 0 0,-1 0 1 0 0,1-1-1 0 0,0 1 1 0 0,0 0-1 0 0,0 0 1 0 0,0 0-1 0 0,0 0 1 0 0,-1-1-1 0 0,1 1 1 0 0,0 0-1 0 0,0 0 1 0 0,0 0-1 0 0,-1 0 1 0 0,1 0-1 0 0,0 0 0 0 0,0-1 1 0 0,0 1-1 0 0,-1 0 1 0 0,1 0-1 0 0,0 0 1 0 0,0 0-1 0 0,-1 0 1 0 0,1 0-1 0 0,0 0 1 0 0,0 0-1 0 0,0 0 1 0 0,-1 0-1 0 0,1 0 1 0 0,0 0-1 0 0,0 0 1 0 0,-1 0-1 0 0,1 1 1 0 0,0-1-1 0 0,0 0 1 0 0,0 0-1 0 0,-1 0 1 0 0,1 0-1 0 0,0 0 0 0 0,0 0 1 0 0,-1 1-1 0 0,-5 1 160 0 0,0 1-1 0 0,0 0 0 0 0,0 1 1 0 0,0-1-1 0 0,0 1 0 0 0,1 0 0 0 0,0 1 1 0 0,-1-1-1 0 0,2 1 0 0 0,-6 5 1 0 0,5-3-50 0 0,0 0 1 0 0,0 0-1 0 0,0 0 1 0 0,1 1 0 0 0,0-1-1 0 0,0 1 1 0 0,-4 13 0 0 0,8-20-187 0 0,-1 1 1 0 0,1-1-1 0 0,-1 0 1 0 0,1 1-1 0 0,-1-1 0 0 0,1 1 1 0 0,0-1-1 0 0,0 1 1 0 0,0-1-1 0 0,0 1 1 0 0,0-1-1 0 0,0 1 1 0 0,0-1-1 0 0,0 1 1 0 0,1-1-1 0 0,-1 1 0 0 0,1-1 1 0 0,-1 0-1 0 0,1 1 1 0 0,-1-1-1 0 0,1 0 1 0 0,0 1-1 0 0,0-1 1 0 0,-1 0-1 0 0,1 0 1 0 0,0 1-1 0 0,0-1 0 0 0,0 0 1 0 0,0 0-1 0 0,1 0 1 0 0,-1 0-1 0 0,0-1 1 0 0,0 1-1 0 0,1 0 1 0 0,-1 0-1 0 0,0-1 1 0 0,3 2-1 0 0,4 0-10 0 0,1 0 0 0 0,-1-1 0 0 0,0 0 0 0 0,1-1 0 0 0,13 0 0 0 0,-4 0 7 0 0,-2 1-97 0 0,0 0 0 0 0,0 1 0 0 0,0 1 0 0 0,19 5 0 0 0,-30-6 57 0 0,0 0 0 0 0,-1 0 0 0 0,1 0 0 0 0,0 1 0 0 0,-1-1 0 0 0,1 1 0 0 0,5 5 0 0 0,-8-6 29 0 0,0 0 1 0 0,0 0 0 0 0,0 0-1 0 0,0 1 1 0 0,-1-1-1 0 0,1 0 1 0 0,-1 1 0 0 0,1-1-1 0 0,-1 1 1 0 0,0 0 0 0 0,0-1-1 0 0,0 1 1 0 0,-1 0-1 0 0,2 5 1 0 0,-2-3 53 0 0,0 1 0 0 0,-1-1 0 0 0,1 1 1 0 0,-1 0-1 0 0,-1-1 0 0 0,1 0 0 0 0,-1 1 0 0 0,1-1 0 0 0,-1 0 0 0 0,-1 0 0 0 0,1 0 1 0 0,-1 0-1 0 0,0 0 0 0 0,0 0 0 0 0,-4 4 0 0 0,-3 2 124 0 0,0 1-1 0 0,-1-1 1 0 0,0 0-1 0 0,-16 11 1 0 0,19-15-5 0 0,-1-1 1 0 0,0 0-1 0 0,-1-1 0 0 0,0 0 0 0 0,-13 6 1 0 0,21-10-167 0 0,-1-1 1 0 0,1 1-1 0 0,0 0 1 0 0,-1-1 0 0 0,1 1-1 0 0,0-1 1 0 0,-1 0 0 0 0,1 0-1 0 0,-1 0 1 0 0,1 0 0 0 0,0 0-1 0 0,-1 0 1 0 0,1-1 0 0 0,-1 1-1 0 0,1-1 1 0 0,0 0 0 0 0,-1 1-1 0 0,1-1 1 0 0,0 0 0 0 0,0 0-1 0 0,0-1 1 0 0,0 1 0 0 0,0 0-1 0 0,0-1 1 0 0,0 1 0 0 0,0-1-1 0 0,1 0 1 0 0,-1 0 0 0 0,-2-3-1 0 0,-2-5-705 0 0,0 0 0 0 0,1 0 0 0 0,-5-16 0 0 0,3 8-969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7.813"/>
    </inkml:context>
    <inkml:brush xml:id="br0">
      <inkml:brushProperty name="width" value="0.05" units="cm"/>
      <inkml:brushProperty name="height" value="0.05" units="cm"/>
      <inkml:brushProperty name="color" value="#008C3A"/>
    </inkml:brush>
  </inkml:definitions>
  <inkml:trace contextRef="#ctx0" brushRef="#br0">1 0 9215 0 0,'0'0'707'0'0,"2"1"-464"0"0,2 0 367 0 0,-1 0 1 0 0,1 1 0 0 0,0 0-1 0 0,-1 0 1 0 0,1 0 0 0 0,-1 0-1 0 0,0 0 1 0 0,1 1 0 0 0,-1-1-1 0 0,0 1 1 0 0,4 4 0 0 0,-3-1 286 0 0,0 0 1 0 0,1 1-1 0 0,-2-1 1 0 0,1 1-1 0 0,4 11 1 0 0,-1 2 245 0 0,-2 0-1 0 0,0 1 1 0 0,3 33-1 0 0,2 39-314 0 0,-4 0 0 0 0,-4 1-1 0 0,-10 96 1 0 0,1-129-828 0 0,-8 117-1275 0 0,18-155-391 0 0,-2-21 14 0 0</inkml:trace>
  <inkml:trace contextRef="#ctx0" brushRef="#br0" timeOffset="1">129 665 1375 0 0,'-1'-7'-16'0'0,"1"0"0"0"0,0 0 0 0 0,0 0 0 0 0,1 0 0 0 0,0 1 0 0 0,3-12 0 0 0,-3 14 369 0 0,0 1-1 0 0,1-1 0 0 0,0 0 0 0 0,4-6 1 0 0,-4 6 994 0 0,1 0 0 0 0,1 1 0 0 0,-1-1 0 0 0,6-4 1 0 0,17-11 5660 0 0,3 2-3380 0 0,65-23-3048 0 0,-48 21 74 0 0,97-45-2631 0 0,-102 44 1226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8.431"/>
    </inkml:context>
    <inkml:brush xml:id="br0">
      <inkml:brushProperty name="width" value="0.05" units="cm"/>
      <inkml:brushProperty name="height" value="0.05" units="cm"/>
      <inkml:brushProperty name="color" value="#008C3A"/>
    </inkml:brush>
  </inkml:definitions>
  <inkml:trace contextRef="#ctx0" brushRef="#br0">27 251 13359 0 0,'-2'1'1027'0'0,"-22"8"7611"0"0,26-9-7396 0 0,9 1-873 0 0,-1-1-1 0 0,1 0 1 0 0,0-1 0 0 0,0 0 0 0 0,0-1-1 0 0,-1 0 1 0 0,1 0 0 0 0,16-7 0 0 0,81-39-240 0 0,-98 43-118 0 0,0-1 0 0 0,0 0 0 0 0,-1 0-1 0 0,0-1 1 0 0,10-9 0 0 0,-15 13-18 0 0,-1-1 0 0 0,1 0 0 0 0,-1 0 0 0 0,0 0 0 0 0,0-1-1 0 0,-1 1 1 0 0,1-1 0 0 0,-1 0 0 0 0,0 1 0 0 0,0-1 0 0 0,0 0-1 0 0,-1 0 1 0 0,1-7 0 0 0,-1 9-4 0 0,-1 0-1 0 0,1 0 1 0 0,-1 0-1 0 0,0 0 0 0 0,0 0 1 0 0,-1 0-1 0 0,1 0 1 0 0,-1 0-1 0 0,1 0 1 0 0,-1 1-1 0 0,0-1 1 0 0,0 0-1 0 0,0 0 1 0 0,0 0-1 0 0,-1 1 1 0 0,1-1-1 0 0,-1 1 1 0 0,1-1-1 0 0,-1 1 1 0 0,0 0-1 0 0,0-1 0 0 0,0 1 1 0 0,-1 0-1 0 0,-4-3 1 0 0,4 3 9 0 0,0 1 0 0 0,0-1-1 0 0,0 1 1 0 0,0 0 0 0 0,0 0 0 0 0,-1 0 0 0 0,1 0 0 0 0,0 1-1 0 0,-1-1 1 0 0,1 1 0 0 0,0 0 0 0 0,-1 0 0 0 0,1 0-1 0 0,-1 0 1 0 0,1 1 0 0 0,0-1 0 0 0,-1 1 0 0 0,1 0 0 0 0,0 0-1 0 0,0 0 1 0 0,-6 3 0 0 0,0 1 32 0 0,1 0 1 0 0,0 1-1 0 0,1 0 1 0 0,-1 0-1 0 0,1 1 1 0 0,0 0-1 0 0,1 0 0 0 0,-1 0 1 0 0,2 1-1 0 0,-1 0 1 0 0,1 0-1 0 0,0 1 0 0 0,1 0 1 0 0,-4 9-1 0 0,1-1 120 0 0,1 1 0 0 0,1 0-1 0 0,0 0 1 0 0,2 0 0 0 0,0 1-1 0 0,-1 26 1 0 0,4-27-28 0 0,0 0 0 0 0,2 0 1 0 0,0 0-1 0 0,1 0 0 0 0,6 19 0 0 0,-7-29-107 0 0,1 1-1 0 0,0-1 0 0 0,0 0 1 0 0,1-1-1 0 0,0 1 0 0 0,1 0 1 0 0,-1-1-1 0 0,1 0 1 0 0,1 0-1 0 0,-1-1 0 0 0,1 1 1 0 0,12 8-1 0 0,-15-13-67 0 0,0 0 0 0 0,0 0 0 0 0,0 0 0 0 0,0-1 0 0 0,0 1 1 0 0,0-1-1 0 0,0 0 0 0 0,1 0 0 0 0,-1 0 0 0 0,1-1 0 0 0,-1 1 0 0 0,0-1 0 0 0,1 0 0 0 0,-1 0 0 0 0,1 0 0 0 0,-1 0 0 0 0,1 0 1 0 0,4-2-1 0 0,0 0-400 0 0,-1-1 1 0 0,0 0 0 0 0,1 0 0 0 0,-1 0 0 0 0,0-1 0 0 0,0 0 0 0 0,6-6-1 0 0,8-5-1204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8.791"/>
    </inkml:context>
    <inkml:brush xml:id="br0">
      <inkml:brushProperty name="width" value="0.05" units="cm"/>
      <inkml:brushProperty name="height" value="0.05" units="cm"/>
      <inkml:brushProperty name="color" value="#008C3A"/>
    </inkml:brush>
  </inkml:definitions>
  <inkml:trace contextRef="#ctx0" brushRef="#br0">4 0 17135 0 0,'0'0'4311'0'0,"1"2"-2957"0"0,4 9-669 0 0,-1 0-1 0 0,0 0 0 0 0,-1 0 0 0 0,0 0 0 0 0,-1 0 0 0 0,1 19 0 0 0,-1 73 789 0 0,-3-62-996 0 0,-22 434 146 0 0,19-424-2912 0 0,2-30-5753 0 0,2-9-510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9.168"/>
    </inkml:context>
    <inkml:brush xml:id="br0">
      <inkml:brushProperty name="width" value="0.05" units="cm"/>
      <inkml:brushProperty name="height" value="0.05" units="cm"/>
      <inkml:brushProperty name="color" value="#008C3A"/>
    </inkml:brush>
  </inkml:definitions>
  <inkml:trace contextRef="#ctx0" brushRef="#br0">1 299 14367 0 0,'0'-2'78'0'0,"0"-1"0"0"0,0 1 0 0 0,0-1 0 0 0,0 1 0 0 0,0-1 0 0 0,1 1 0 0 0,0 0 0 0 0,-1-1 0 0 0,1 1 0 0 0,0 0 0 0 0,0-1 0 0 0,0 1 0 0 0,0 0 0 0 0,1 0 0 0 0,-1 0 0 0 0,1 0 0 0 0,-1 0 0 0 0,1 0 0 0 0,3-3 0 0 0,10-11 563 0 0,0 1-1 0 0,36-27 1 0 0,41-20 1662 0 0,-44 31-1876 0 0,-17 12-133 0 0,-22 15-260 0 0,-1-1 1 0 0,1 0-1 0 0,-2-1 0 0 0,1 0 0 0 0,0 0 1 0 0,-1 0-1 0 0,7-9 0 0 0,-13 14 28 0 0,-16-7 330 0 0,10 7-270 0 0,1 0 0 0 0,-1 0 0 0 0,1 1 0 0 0,-1 0 0 0 0,1 0 0 0 0,-1 0 0 0 0,0 0 0 0 0,1 1 0 0 0,-1 0 0 0 0,1 0 0 0 0,-1 0 0 0 0,1 0 0 0 0,0 1 1 0 0,-9 3-1 0 0,0 2 295 0 0,0 1 1 0 0,0 0 0 0 0,-15 12 0 0 0,17-11-145 0 0,0 1-1 0 0,1 0 0 0 0,0 1 1 0 0,0 1-1 0 0,1-1 0 0 0,1 1 1 0 0,0 1-1 0 0,1 0 1 0 0,-8 16-1 0 0,10-16-123 0 0,0-1 1 0 0,1 0-1 0 0,1 1 1 0 0,-1 0-1 0 0,2 0 1 0 0,0 0-1 0 0,1 0 1 0 0,0 0-1 0 0,1 1 1 0 0,2 19-1 0 0,-1-28-132 0 0,-1-1 0 0 0,1 1 0 0 0,1 0-1 0 0,-1-1 1 0 0,1 1 0 0 0,0-1 0 0 0,0 0 0 0 0,0 0 0 0 0,0 0 0 0 0,1 0-1 0 0,-1 0 1 0 0,1 0 0 0 0,0 0 0 0 0,1-1 0 0 0,-1 1 0 0 0,0-1 0 0 0,9 5-1 0 0,-6-4-16 0 0,0-1-1 0 0,0 0 1 0 0,1 0-1 0 0,-1-1 1 0 0,1 1-1 0 0,0-2 1 0 0,0 1-1 0 0,0-1 1 0 0,0 0-1 0 0,0 0 1 0 0,10-1-1 0 0,10-1-1050 0 0,1-2-1 0 0,-1-1 1 0 0,0-1 0 0 0,42-13-1 0 0,-39 8-956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9.551"/>
    </inkml:context>
    <inkml:brush xml:id="br0">
      <inkml:brushProperty name="width" value="0.05" units="cm"/>
      <inkml:brushProperty name="height" value="0.05" units="cm"/>
      <inkml:brushProperty name="color" value="#008C3A"/>
    </inkml:brush>
  </inkml:definitions>
  <inkml:trace contextRef="#ctx0" brushRef="#br0">189 26 12895 0 0,'0'-1'165'0'0,"1"0"-1"0"0,-1 0 1 0 0,0 0-1 0 0,0 1 1 0 0,0-1-1 0 0,0 0 1 0 0,0 0 0 0 0,-1 0-1 0 0,1 0 1 0 0,0 0-1 0 0,0 0 1 0 0,0 0-1 0 0,-1 0 1 0 0,1 0-1 0 0,-1 1 1 0 0,1-1-1 0 0,0 0 1 0 0,-1 0-1 0 0,0 0 1 0 0,1 1-1 0 0,-1-1 1 0 0,1 0 0 0 0,-1 1-1 0 0,0-1 1 0 0,1 0-1 0 0,-1 1 1 0 0,0-1-1 0 0,0 1 1 0 0,0-1-1 0 0,1 1 1 0 0,-1 0-1 0 0,0-1 1 0 0,0 1-1 0 0,0 0 1 0 0,0-1-1 0 0,-1 1 1 0 0,0 0 297 0 0,0 0 1 0 0,1 0-1 0 0,-1 0 0 0 0,1 1 1 0 0,-1-1-1 0 0,0 1 1 0 0,1-1-1 0 0,-1 1 0 0 0,1-1 1 0 0,-3 2-1 0 0,-9 8 101 0 0,-4 7-24 0 0,1 1 0 0 0,1 0 0 0 0,1 1 0 0 0,1 1-1 0 0,0 0 1 0 0,1 0 0 0 0,1 2 0 0 0,-8 24 0 0 0,17-42-511 0 0,1 0 0 0 0,0 1 0 0 0,0-1-1 0 0,0 1 1 0 0,0-1 0 0 0,1 1 0 0 0,0-1 0 0 0,0 1 0 0 0,0-1 0 0 0,1 1 0 0 0,-1-1 0 0 0,1 0 0 0 0,1 5 0 0 0,0-6-25 0 0,-1 0 1 0 0,0 0-1 0 0,1-1 0 0 0,-1 1 1 0 0,1-1-1 0 0,-1 0 0 0 0,1 1 1 0 0,0-1-1 0 0,0 0 0 0 0,1 0 1 0 0,-1 0-1 0 0,0 0 0 0 0,0 0 1 0 0,1-1-1 0 0,-1 1 0 0 0,1-1 1 0 0,0 1-1 0 0,-1-1 0 0 0,1 0 1 0 0,5 1-1 0 0,-1 0-43 0 0,1-1-1 0 0,0 0 1 0 0,-1 0 0 0 0,1-1-1 0 0,0 0 1 0 0,11-1 0 0 0,1-1-946 0 0,26-8 1 0 0,-12 1-194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09.963"/>
    </inkml:context>
    <inkml:brush xml:id="br0">
      <inkml:brushProperty name="width" value="0.05" units="cm"/>
      <inkml:brushProperty name="height" value="0.05" units="cm"/>
      <inkml:brushProperty name="color" value="#008C3A"/>
    </inkml:brush>
  </inkml:definitions>
  <inkml:trace contextRef="#ctx0" brushRef="#br0">1 1 11975 0 0,'2'1'7123'0'0,"1"2"-6657"0"0,0-1 1 0 0,-1 1-1 0 0,1 0 1 0 0,0 0-1 0 0,-1 0 1 0 0,0 0 0 0 0,0 0-1 0 0,0 1 1 0 0,0-1-1 0 0,2 7 1 0 0,14 42 1453 0 0,-15-41-1492 0 0,77 358 2963 0 0,-53-221-3078 0 0,-14-85-257 0 0,9 48-240 0 0,-21-83-1575 0 0,-3-17-1552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0.648"/>
    </inkml:context>
    <inkml:brush xml:id="br0">
      <inkml:brushProperty name="width" value="0.05" units="cm"/>
      <inkml:brushProperty name="height" value="0.05" units="cm"/>
      <inkml:brushProperty name="color" value="#008C3A"/>
    </inkml:brush>
  </inkml:definitions>
  <inkml:trace contextRef="#ctx0" brushRef="#br0">1 181 2759 0 0,'0'-4'158'0'0,"1"1"-1"0"0,0-1 0 0 0,0 0 0 0 0,1 0 0 0 0,-1 1 0 0 0,1-1 0 0 0,0 1 0 0 0,-1-1 0 0 0,2 1 1 0 0,-1 0-1 0 0,0-1 0 0 0,1 1 0 0 0,-1 1 0 0 0,1-1 0 0 0,0 0 0 0 0,0 0 0 0 0,5-2 0 0 0,11-10 3171 0 0,1 1-1 0 0,31-16 1 0 0,-28 19-2342 0 0,-1 1 1 0 0,1 0-1 0 0,0 2 0 0 0,41-8 1 0 0,-57 14-694 0 0,1 1 0 0 0,0 0 0 0 0,-1 1 0 0 0,1 0 0 0 0,0 0 0 0 0,0 0 0 0 0,-1 1 0 0 0,13 3 0 0 0,-15-2-119 0 0,0 0 0 0 0,0 0 0 0 0,0 0 0 0 0,0 0 0 0 0,-1 1 0 0 0,1 0 0 0 0,-1 0 0 0 0,0 0 0 0 0,0 0 0 0 0,0 1 0 0 0,0-1 0 0 0,-1 1 0 0 0,5 6 0 0 0,-3-3 1 0 0,0 1-1 0 0,0 0 1 0 0,-1 0-1 0 0,0 0 1 0 0,0 0-1 0 0,-1 0 1 0 0,0 1-1 0 0,-1 0 0 0 0,0-1 1 0 0,0 1-1 0 0,-1 0 1 0 0,1 16-1 0 0,-3-9-6 0 0,0 0-1 0 0,-1 0 0 0 0,-1 0 0 0 0,0-1 0 0 0,-2 1 1 0 0,-7 19-1 0 0,-2 1 209 0 0,13-34-296 0 0,-1 6 65 0 0,19-32-242 0 0,-1-1 0 0 0,-1-1 0 0 0,12-31 0 0 0,20-34-750 0 0,-40 80 703 0 0,0 0 0 0 0,0 0-1 0 0,1 1 1 0 0,1-1-1 0 0,0 2 1 0 0,0-1-1 0 0,1 2 1 0 0,19-15-1 0 0,-26 21 151 0 0,1 0 0 0 0,-1 1 0 0 0,0 0 0 0 0,1 0 0 0 0,-1 0 0 0 0,1 0-1 0 0,0 0 1 0 0,-1 1 0 0 0,1 0 0 0 0,-1-1 0 0 0,1 1 0 0 0,0 1 0 0 0,-1-1-1 0 0,1 0 1 0 0,-1 1 0 0 0,1 0 0 0 0,0 0 0 0 0,-1 0 0 0 0,0 0-1 0 0,1 1 1 0 0,-1-1 0 0 0,0 1 0 0 0,0 0 0 0 0,0 0 0 0 0,0 0 0 0 0,0 0-1 0 0,0 0 1 0 0,0 1 0 0 0,-1-1 0 0 0,1 1 0 0 0,-1 0 0 0 0,0 0 0 0 0,0 0-1 0 0,0 0 1 0 0,0 0 0 0 0,0 0 0 0 0,-1 0 0 0 0,1 1 0 0 0,-1-1 0 0 0,2 7-1 0 0,-3-3 55 0 0,0-1-1 0 0,0 0 1 0 0,0 0 0 0 0,-1 0-1 0 0,1 1 1 0 0,-2-1-1 0 0,-1 8 1 0 0,-19 42 406 0 0,16-46-382 0 0,2 1 0 0 0,-1 0 1 0 0,1 0-1 0 0,1 0 0 0 0,0 0 0 0 0,-1 17 0 0 0,3-23-70 0 0,1 1-1 0 0,0-1 1 0 0,1 1-1 0 0,-1-1 1 0 0,1 1-1 0 0,0-1 1 0 0,0 0-1 0 0,3 7 1 0 0,-3-10-10 0 0,0 0 0 0 0,0 0 0 0 0,0 0 1 0 0,0-1-1 0 0,0 1 0 0 0,0 0 0 0 0,1-1 0 0 0,-1 1 1 0 0,1-1-1 0 0,-1 1 0 0 0,1-1 0 0 0,-1 0 0 0 0,1 0 1 0 0,0 0-1 0 0,0 0 0 0 0,0 0 0 0 0,-1 0 1 0 0,1 0-1 0 0,0 0 0 0 0,0-1 0 0 0,0 1 0 0 0,0-1 1 0 0,0 1-1 0 0,5-1 0 0 0,1 0-4 0 0,1 0 0 0 0,-1 0 0 0 0,1-1 0 0 0,0 0 0 0 0,-1 0 0 0 0,1-1 0 0 0,-1-1 0 0 0,0 1 0 0 0,0-1 0 0 0,0-1 0 0 0,9-4 0 0 0,-15 6-2 0 0,1 0 1 0 0,0 0-1 0 0,-1 0 0 0 0,0-1 1 0 0,1 1-1 0 0,-1-1 0 0 0,0 0 1 0 0,0 0-1 0 0,0 0 0 0 0,-1 0 1 0 0,1 0-1 0 0,-1 0 0 0 0,0 0 0 0 0,0 0 1 0 0,0-1-1 0 0,0 1 0 0 0,0 0 1 0 0,0-6-1 0 0,0-5-6 0 0,0 1 0 0 0,-1-1 0 0 0,-2-17 0 0 0,-3-5 8 0 0,-11-43 0 0 0,-1 1 0 0 0,16 76 0 0 0,1-11 0 0 0,0 13 0 0 0,0-1 0 0 0,0 1 0 0 0,0 0 0 0 0,0-1 0 0 0,0 1 0 0 0,0 0 0 0 0,1-1 0 0 0,-1 1 0 0 0,0 0 0 0 0,0-1 0 0 0,0 1 0 0 0,0 0 0 0 0,1 0 0 0 0,-1-1 0 0 0,0 1 0 0 0,0 0 0 0 0,0 0 0 0 0,1-1 0 0 0,-1 1 0 0 0,0 0 0 0 0,1 0 0 0 0,-1 0 0 0 0,0-1 0 0 0,0 1 0 0 0,1 0 0 0 0,-1 0 0 0 0,0 0 0 0 0,1 0 0 0 0,-1 0 0 0 0,0 0 0 0 0,1 0 0 0 0,-1 0 0 0 0,0 0 0 0 0,1 0 0 0 0,-1 0 0 0 0,0 0 0 0 0,1 0 0 0 0,-1 0 0 0 0,0 0 0 0 0,1 0 0 0 0,-1 0 0 0 0,0 0 0 0 0,1 0 0 0 0,-1 0 0 0 0,12 0-13 0 0,-1 1 0 0 0,1 0 0 0 0,-1 1 0 0 0,1 0 0 0 0,-1 0 0 0 0,0 1 0 0 0,15 6 0 0 0,-19-6 5 0 0,-1 1 0 0 0,1-1 0 0 0,-1 1 0 0 0,0 0 0 0 0,0 0 0 0 0,-1 1 0 0 0,1 0 0 0 0,-1 0 0 0 0,0 0 0 0 0,-1 0 0 0 0,1 1 0 0 0,7 12 0 0 0,24 49 8 0 0,-36-66 0 0 0,1 0 0 0 0,0 0 0 0 0,0 0 0 0 0,0 0 0 0 0,0 0 0 0 0,0 0 0 0 0,0 0 0 0 0,0 0 0 0 0,0 0 0 0 0,0 0 0 0 0,0 0 0 0 0,1-1 0 0 0,-1 1 0 0 0,0 0 0 0 0,0-1 0 0 0,1 1 0 0 0,-1-1 0 0 0,0 0 0 0 0,1 1 0 0 0,-1-1 0 0 0,1 0 0 0 0,-1 0 0 0 0,0 0 0 0 0,1 0 0 0 0,1 0 0 0 0,-1 0 0 0 0,4-1 0 0 0,-1 1 0 0 0,0-1 0 0 0,0 0 0 0 0,0 0 0 0 0,0-1 0 0 0,0 1 0 0 0,0-1 0 0 0,0 0 0 0 0,0-1 0 0 0,5-3 0 0 0,7-5 0 0 0,21-18 0 0 0,-11 7 0 0 0,29-18 251 0 0,-55 40-222 0 0,-1 0 1 0 0,1-1-1 0 0,0 1 1 0 0,0 0 0 0 0,-1 0-1 0 0,1 0 1 0 0,0 0-1 0 0,0 0 1 0 0,-1 0 0 0 0,1 0-1 0 0,0 0 1 0 0,0 0-1 0 0,-1 0 1 0 0,1 0-1 0 0,0 1 1 0 0,0-1 0 0 0,-1 0-1 0 0,1 0 1 0 0,0 1-1 0 0,-1-1 1 0 0,1 0-1 0 0,0 1 1 0 0,0 0 0 0 0,13 12 273 0 0,-6-3-95 0 0,-1 1 1 0 0,0 0-1 0 0,6 15 0 0 0,-6-13-587 0 0,0 0 0 0 0,11 14 0 0 0,-15-23-945 0 0,1 0 0 0 0,-1 0 0 0 0,1 0 0 0 0,0-1 0 0 0,7 6 0 0 0,5-1-8060 0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1.618"/>
    </inkml:context>
    <inkml:brush xml:id="br0">
      <inkml:brushProperty name="width" value="0.05" units="cm"/>
      <inkml:brushProperty name="height" value="0.05" units="cm"/>
      <inkml:brushProperty name="color" value="#008C3A"/>
    </inkml:brush>
  </inkml:definitions>
  <inkml:trace contextRef="#ctx0" brushRef="#br0">22 226 19439 0 0,'-3'4'430'0'0,"1"0"-1"0"0,-1 0 1 0 0,1 0-1 0 0,0 0 0 0 0,0 1 1 0 0,0-1-1 0 0,1 1 1 0 0,0-1-1 0 0,0 1 1 0 0,0-1-1 0 0,0 8 0 0 0,1-10 573 0 0,1-1-357 0 0,0 1-533 0 0,1 0 1 0 0,-1-1-1 0 0,1 1 0 0 0,0-1 1 0 0,0 1-1 0 0,-1-1 1 0 0,1 1-1 0 0,0-1 0 0 0,0 0 1 0 0,1 0-1 0 0,-1 0 0 0 0,0 0 1 0 0,0 0-1 0 0,0-1 0 0 0,4 2 1 0 0,-2-2-17 0 0,0 0 1 0 0,-1 0-1 0 0,1 0 1 0 0,0 0-1 0 0,0-1 1 0 0,0 1-1 0 0,-1-1 1 0 0,7-2-1 0 0,4-2 16 0 0,0-2-1 0 0,-1 1 1 0 0,24-17-1 0 0,-35 22-98 0 0,8-6-11 0 0,-1 0-1 0 0,0-1 0 0 0,0 0 0 0 0,-1 0 0 0 0,0 0 0 0 0,0-1 1 0 0,-1-1-1 0 0,-1 1 0 0 0,9-16 0 0 0,-4 2-1 0 0,-1 1 0 0 0,-1-2-1 0 0,9-33 1 0 0,-8 33 0 0 0,-3 18 0 0 0,2 2 0 0 0,-9 3 0 0 0,1 1 0 0 0,0 0 0 0 0,0-1 0 0 0,-1 1 0 0 0,1 0 0 0 0,0 0 0 0 0,0-1 0 0 0,0 1 0 0 0,-1 0 0 0 0,1 0 0 0 0,0 0 0 0 0,0 0 0 0 0,0 0 0 0 0,0 0 0 0 0,-1 0 0 0 0,1 0 0 0 0,0 1 0 0 0,0-1 0 0 0,0 0 0 0 0,-1 0 0 0 0,1 1 0 0 0,0-1 0 0 0,0 0 0 0 0,-1 1 0 0 0,1-1 0 0 0,0 1 0 0 0,-1-1 0 0 0,1 1 0 0 0,0-1 0 0 0,-1 1 0 0 0,1 0 0 0 0,-1-1 0 0 0,1 1 0 0 0,0 1 0 0 0,0-1 0 0 0,2 3 1 0 0,0 1 1 0 0,0-1-1 0 0,-1 1 0 0 0,0 0 0 0 0,0 0 0 0 0,0-1 1 0 0,0 1-1 0 0,1 9 0 0 0,5 41 49 0 0,-8-49-47 0 0,3 36 15 0 0,-1-13 11 0 0,1-1 1 0 0,1 0-1 0 0,9 33 1 0 0,-13-60-30 0 0,0-1 0 0 0,0 1 0 0 0,0 0 0 0 0,1 0 0 0 0,-1-1 0 0 0,0 1 0 0 0,0 0 0 0 0,1-1 0 0 0,-1 1 0 0 0,0 0 0 0 0,1-1 0 0 0,-1 1 0 0 0,1-1 0 0 0,-1 1 0 0 0,0-1 0 0 0,1 1 0 0 0,0 0 0 0 0,-1-1 0 0 0,1 0 0 0 0,-1 1 0 0 0,1-1 0 0 0,0 1 0 0 0,-1-1 0 0 0,1 0 0 0 0,-1 1 0 0 0,1-1 0 0 0,0 0 0 0 0,0 0 0 0 0,-1 0 0 0 0,1 1 0 0 0,0-1 0 0 0,-1 0 0 0 0,1 0 0 0 0,0 0 0 0 0,0 0 0 0 0,-1 0 0 0 0,1 0 0 0 0,0-1 0 0 0,0 1 0 0 0,-1 0 0 0 0,1 0 0 0 0,0 0 0 0 0,-1-1 0 0 0,2 1 0 0 0,0-1 0 0 0,0 0-2 0 0,1 0 1 0 0,0-1-1 0 0,0 1 1 0 0,-1-1-1 0 0,1 1 1 0 0,-1-1-1 0 0,1 0 0 0 0,-1 0 1 0 0,0 0-1 0 0,1 0 1 0 0,-1 0-1 0 0,0-1 1 0 0,2-4-1 0 0,4-4-20 0 0,9-23-1 0 0,-11 22 10 0 0,3-6-14 0 0,3-8-124 0 0,28-41 0 0 0,-35 61 104 0 0,0-1 0 0 0,0 1 0 0 0,0 0 0 0 0,1 0 0 0 0,0 0-1 0 0,1 1 1 0 0,-1 0 0 0 0,1 0 0 0 0,0 0 0 0 0,12-5 0 0 0,-17 9 39 0 0,0 1 1 0 0,-1-1-1 0 0,1 1 0 0 0,0-1 0 0 0,0 1 0 0 0,0 0 0 0 0,0-1 0 0 0,0 1 0 0 0,0 0 0 0 0,0 0 0 0 0,0 1 0 0 0,0-1 0 0 0,0 0 0 0 0,-1 0 0 0 0,1 1 0 0 0,3 1 0 0 0,-1-1 5 0 0,-1 1-1 0 0,0 0 0 0 0,0 0 0 0 0,0 0 1 0 0,0 0-1 0 0,0 1 0 0 0,-1-1 0 0 0,4 4 1 0 0,0 2 13 0 0,0-1-1 0 0,-1 0 1 0 0,-1 1 0 0 0,1 0 0 0 0,-1 0 0 0 0,4 12-1 0 0,-5-9 59 0 0,0 0-1 0 0,0 0 0 0 0,-1 0 0 0 0,-1 0 0 0 0,0 21 1 0 0,-1-25-23 0 0,0 0 1 0 0,-1 0-1 0 0,0 0 1 0 0,0 0 0 0 0,0 0-1 0 0,-1 0 1 0 0,-1 0 0 0 0,1 0-1 0 0,-1-1 1 0 0,-4 9 0 0 0,6-14-37 0 0,-1 1 0 0 0,1 0 0 0 0,-1 0 0 0 0,1 0 0 0 0,-1-1 1 0 0,1 1-1 0 0,-1-1 0 0 0,0 1 0 0 0,0-1 0 0 0,0 0 0 0 0,0 1 1 0 0,0-1-1 0 0,0 0 0 0 0,-3 1 0 0 0,4-2-26 0 0,0 0 1 0 0,0 1-1 0 0,0-1 0 0 0,0 0 1 0 0,0 0-1 0 0,1 0 0 0 0,-1 0 0 0 0,0 0 1 0 0,0 0-1 0 0,0 0 0 0 0,0 0 1 0 0,0 0-1 0 0,0 0 0 0 0,0 0 0 0 0,0 0 1 0 0,1 0-1 0 0,-1-1 0 0 0,0 1 1 0 0,0 0-1 0 0,0-1 0 0 0,0 1 0 0 0,1-1 1 0 0,-1 1-1 0 0,0-1 0 0 0,0 1 1 0 0,0-2-1 0 0,-2 0-135 0 0,-5-4-1844 0 0,0-1-4298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1.974"/>
    </inkml:context>
    <inkml:brush xml:id="br0">
      <inkml:brushProperty name="width" value="0.05" units="cm"/>
      <inkml:brushProperty name="height" value="0.05" units="cm"/>
      <inkml:brushProperty name="color" value="#008C3A"/>
    </inkml:brush>
  </inkml:definitions>
  <inkml:trace contextRef="#ctx0" brushRef="#br0">1 0 16127 0 0,'0'0'1720'0'0,"11"0"-1720"0"0,2 0 0 0 0,2 0 136 0 0,0 2-24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2.598"/>
    </inkml:context>
    <inkml:brush xml:id="br0">
      <inkml:brushProperty name="width" value="0.05" units="cm"/>
      <inkml:brushProperty name="height" value="0.05" units="cm"/>
      <inkml:brushProperty name="color" value="#008C3A"/>
    </inkml:brush>
  </inkml:definitions>
  <inkml:trace contextRef="#ctx0" brushRef="#br0">38 0 9671 0 0,'-1'1'440'0'0,"-2"2"-460"0"0,1 0-1 0 0,-1 0 1 0 0,1 0-1 0 0,0 0 1 0 0,-2 5-1 0 0,1-2 975 0 0,1 0-1 0 0,0 0 1 0 0,0 0-1 0 0,-2 11 0 0 0,1 5 3563 0 0,1 33 0 0 0,1-32-4395 0 0,0 117 3853 0 0,1-139-3960 0 0,0 0 0 0 0,0 0-1 0 0,0 0 1 0 0,0 0 0 0 0,0 0 0 0 0,0 1 0 0 0,0-1 0 0 0,0 0 0 0 0,1 0 0 0 0,-1 0 0 0 0,0 0 0 0 0,1 0 0 0 0,-1 0-1 0 0,1 0 1 0 0,-1 0 0 0 0,1 0 0 0 0,0-1 0 0 0,-1 1 0 0 0,1 0 0 0 0,1 1 0 0 0,-1-1 11 0 0,0-1 1 0 0,0 0 0 0 0,0 1-1 0 0,0-1 1 0 0,0 0-1 0 0,0 1 1 0 0,0-1 0 0 0,0 0-1 0 0,0 0 1 0 0,0 0-1 0 0,0 0 1 0 0,0 0-1 0 0,0 0 1 0 0,0 0 0 0 0,0-1-1 0 0,0 1 1 0 0,1-1-1 0 0,4-1 63 0 0,-1 0-1 0 0,0-1 1 0 0,-1 1-1 0 0,1-1 1 0 0,0 0 0 0 0,6-7-1 0 0,-1 1-125 0 0,0-1-1 0 0,-1-1 1 0 0,-1 1 0 0 0,0-2-1 0 0,9-14 1 0 0,28-65-320 0 0,-32 63 298 0 0,-7 18-41 0 0,-5 8 46 0 0,1 0 0 0 0,-1 0 0 0 0,0 0 0 0 0,1 0 1 0 0,-1 0-1 0 0,0-1 0 0 0,0-2 0 0 0,10 25-29 0 0,4 12 224 0 0,11 36 0 0 0,-23-55-32 0 0,2 0 0 0 0,0 1 0 0 0,0-2 0 0 0,1 1 0 0 0,13 19 0 0 0,-19-32-99 0 0,0 0 0 0 0,1 1-1 0 0,-1-1 1 0 0,1 0 0 0 0,-1 1 0 0 0,1-1 0 0 0,0 0-1 0 0,-1 0 1 0 0,1 1 0 0 0,-1-1 0 0 0,1 0-1 0 0,-1 0 1 0 0,1 0 0 0 0,0 0 0 0 0,-1 0 0 0 0,1 0-1 0 0,-1 0 1 0 0,1 0 0 0 0,-1 0 0 0 0,1 0 0 0 0,0 0-1 0 0,-1 0 1 0 0,1 0 0 0 0,-1-1 0 0 0,1 1-1 0 0,-1 0 1 0 0,1 0 0 0 0,-1-1 0 0 0,1 1 0 0 0,-1 0-1 0 0,1-1 1 0 0,-1 1 0 0 0,1 0 0 0 0,-1-1-1 0 0,1 0 1 0 0,16-16 67 0 0,-16 17-63 0 0,11-16-6 0 0,12-19-1 0 0,7-11-21 0 0,-15 26-232 0 0,0 0 0 0 0,2 1 1 0 0,33-27-1 0 0,-50 45 148 0 0,2 16 37 0 0,-3-2 143 0 0,0-1 1 0 0,-2 21-1 0 0,-1 7 164 0 0,3-8-152 0 0,-1-12-4 0 0,1-1-1 0 0,1 0 1 0 0,0 1-1 0 0,8 34 1 0 0,-8-52-174 0 0,-1-1-1 0 0,1 1 1 0 0,0 0 0 0 0,-1 0 0 0 0,1-1-1 0 0,0 1 1 0 0,0-1 0 0 0,0 1-1 0 0,0-1 1 0 0,0 1 0 0 0,1-1-1 0 0,-1 0 1 0 0,0 1 0 0 0,1-1-1 0 0,-1 0 1 0 0,1 0 0 0 0,-1 0 0 0 0,1 0-1 0 0,-1 0 1 0 0,1 0 0 0 0,0-1-1 0 0,2 2 1 0 0,-1-2-141 0 0,0 1-1 0 0,0-1 1 0 0,0 0 0 0 0,0 1 0 0 0,0-2-1 0 0,1 1 1 0 0,-1 0 0 0 0,0-1-1 0 0,0 1 1 0 0,0-1 0 0 0,0 0-1 0 0,5-2 1 0 0,6-3-1750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2.991"/>
    </inkml:context>
    <inkml:brush xml:id="br0">
      <inkml:brushProperty name="width" value="0.05" units="cm"/>
      <inkml:brushProperty name="height" value="0.05" units="cm"/>
      <inkml:brushProperty name="color" value="#008C3A"/>
    </inkml:brush>
  </inkml:definitions>
  <inkml:trace contextRef="#ctx0" brushRef="#br0">84 140 16295 0 0,'0'0'1476'0'0,"-13"0"-981"0"0,11 0-94 0 0,-1 1 0 0 0,1 0 0 0 0,-1 0 0 0 0,1 0 0 0 0,-1 0 0 0 0,1 0 0 0 0,0 1 0 0 0,0-1 0 0 0,-1 1 0 0 0,1 0 0 0 0,0-1 0 0 0,0 1 0 0 0,1 0 0 0 0,-1 0 0 0 0,-3 4 0 0 0,-1 3 333 0 0,0 0 0 0 0,-6 14 0 0 0,11-21-640 0 0,-1 1 0 0 0,1-1 0 0 0,0 1 0 0 0,0 0-1 0 0,0 0 1 0 0,1-1 0 0 0,-1 1 0 0 0,1 0 0 0 0,-1 0-1 0 0,1 0 1 0 0,0 0 0 0 0,0-1 0 0 0,0 1 0 0 0,1 0-1 0 0,-1 0 1 0 0,1 0 0 0 0,-1 0 0 0 0,1-1-1 0 0,0 1 1 0 0,0 0 0 0 0,0-1 0 0 0,0 1 0 0 0,1 0-1 0 0,1 2 1 0 0,0-1-61 0 0,0-1 0 0 0,1 1 0 0 0,-1-1 0 0 0,1 0 0 0 0,-1 0 0 0 0,1-1 0 0 0,0 1 0 0 0,0-1 0 0 0,0 0 0 0 0,1 0 0 0 0,-1 0 0 0 0,0 0 0 0 0,1-1 0 0 0,5 1 0 0 0,0 0-26 0 0,0-1 0 0 0,0 0-1 0 0,0-1 1 0 0,0 0-1 0 0,0-1 1 0 0,0 0-1 0 0,0 0 1 0 0,11-4 0 0 0,-14 4-6 0 0,0-1 0 0 0,0-1 0 0 0,0 1 0 0 0,0-1 1 0 0,-1 0-1 0 0,1-1 0 0 0,-1 0 0 0 0,0 0 0 0 0,0 0 0 0 0,0 0 1 0 0,-1-1-1 0 0,6-6 0 0 0,-9 8 2 0 0,0-1-1 0 0,0 1 1 0 0,0-1-1 0 0,0 0 1 0 0,-1 0-1 0 0,1 1 1 0 0,-1-1-1 0 0,0 0 1 0 0,0 0-1 0 0,-1-1 1 0 0,1 1-1 0 0,-1 0 1 0 0,0 0-1 0 0,0 0 1 0 0,0 0-1 0 0,-1 0 1 0 0,1 0-1 0 0,-1 0 1 0 0,0 0-1 0 0,-2-5 1 0 0,-1-4 9 0 0,-1 1 1 0 0,0 0 0 0 0,0 1-1 0 0,-1-1 1 0 0,-10-12-1 0 0,10 16-92 0 0,0 0 0 0 0,-1 1 0 0 0,0-1 0 0 0,0 2 0 0 0,0-1 0 0 0,-1 1 0 0 0,0 0 0 0 0,-1 1 0 0 0,1 0 0 0 0,-1 0 0 0 0,0 1 0 0 0,0 0 0 0 0,0 0 0 0 0,-19-4 0 0 0,26 8-863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3.414"/>
    </inkml:context>
    <inkml:brush xml:id="br0">
      <inkml:brushProperty name="width" value="0.05" units="cm"/>
      <inkml:brushProperty name="height" value="0.05" units="cm"/>
      <inkml:brushProperty name="color" value="#008C3A"/>
    </inkml:brush>
  </inkml:definitions>
  <inkml:trace contextRef="#ctx0" brushRef="#br0">0 238 6911 0 0,'0'0'528'0'0,"1"2"-341"0"0,40 105 15043 0 0,-36-89-14086 0 0,-1-1-1 0 0,3 24 1 0 0,-5-27-336 0 0,7 25 0 0 0,-9-37-488 0 0,0-2-309 0 0,0 0 1 0 0,0 0-1 0 0,0 1 1 0 0,0-1-1 0 0,0 0 1 0 0,-1 0-1 0 0,1 0 0 0 0,0 1 1 0 0,0-1-1 0 0,0 0 1 0 0,0 0-1 0 0,0 1 0 0 0,0-1 1 0 0,0 0-1 0 0,0 0 1 0 0,0 0-1 0 0,0 1 0 0 0,1-1 1 0 0,-1 0-1 0 0,0 0 1 0 0,0 0-1 0 0,0 1 1 0 0,0-1-1 0 0,0 0 0 0 0,0 0 1 0 0,0 0-1 0 0,0 1 1 0 0,1-1-1 0 0,-1 0 0 0 0,0 0 1 0 0,0 0-1 0 0,0 0 1 0 0,1 1-1 0 0,-1-1-4 0 0,0 0-1 0 0,0 0 1 0 0,0 0 0 0 0,1 0-1 0 0,-1 0 1 0 0,0 0 0 0 0,0 0-1 0 0,1-1 1 0 0,-1 1 0 0 0,0 0-1 0 0,0 0 1 0 0,1 0 0 0 0,-1 0-1 0 0,0 0 1 0 0,0 0 0 0 0,0 0-1 0 0,1 0 1 0 0,-1-1 0 0 0,0 1-1 0 0,0 0 1 0 0,0 0 0 0 0,0 0-1 0 0,1 0 1 0 0,-1-1 0 0 0,0 1-1 0 0,0 0 1 0 0,0 0 0 0 0,0 0-1 0 0,0-1 1 0 0,0 1 0 0 0,0 0-1 0 0,1 0 1 0 0,-1-1 0 0 0,0 1-1 0 0,0 0 1 0 0,0 0 0 0 0,0 0-1 0 0,0-1 1 0 0,2-9 1 0 0,0-1 1 0 0,-1 0-1 0 0,0 1 0 0 0,-1-1 1 0 0,0 0-1 0 0,-1-11 0 0 0,0-10 6 0 0,-1-166-630 0 0,1 172 520 0 0,3 18 32 0 0,4 3 48 0 0,-3 4 16 0 0,0 1 0 0 0,-1-1 0 0 0,1 1 0 0 0,0 0 0 0 0,-1 0 0 0 0,1 0 0 0 0,0 0 0 0 0,0 0 0 0 0,3 2 0 0 0,28 7 0 0 0,-25-7 0 0 0,137 36 157 0 0,-114-32-99 0 0,0-1 0 0 0,54 1 0 0 0,-76-6-52 0 0,1-1-1 0 0,-1 0 1 0 0,0 0 0 0 0,0-1 0 0 0,0-1 0 0 0,0 0-1 0 0,0 0 1 0 0,0-1 0 0 0,15-8 0 0 0,-21 10-6 0 0,-1 0-1 0 0,1 0 1 0 0,-1-1 0 0 0,0 1 0 0 0,0-1 0 0 0,0 0 0 0 0,0 1-1 0 0,0-1 1 0 0,0-1 0 0 0,-1 1 0 0 0,0 0 0 0 0,0-1 0 0 0,0 1-1 0 0,0-1 1 0 0,0 1 0 0 0,-1-1 0 0 0,1 0 0 0 0,-1 0 0 0 0,0 0-1 0 0,0 1 1 0 0,0-1 0 0 0,-1 0 0 0 0,0 0 0 0 0,1 0 0 0 0,-1-1-1 0 0,-1 1 1 0 0,0-7 0 0 0,0 7 19 0 0,0 0 0 0 0,0 0 0 0 0,-1-1 0 0 0,1 1 0 0 0,-1 0 0 0 0,0 0 0 0 0,0 0 0 0 0,0 0 0 0 0,-4-4 0 0 0,5 7-6 0 0,0 0 0 0 0,0 0 0 0 0,0 0 0 0 0,0 0 0 0 0,0 0 0 0 0,0 0 1 0 0,0 0-1 0 0,-1 0 0 0 0,1 1 0 0 0,0-1 0 0 0,0 1 0 0 0,-1-1 0 0 0,1 0 0 0 0,0 1 1 0 0,-1 0-1 0 0,1-1 0 0 0,-1 1 0 0 0,1 0 0 0 0,-1 0 0 0 0,1 0 0 0 0,0 0 0 0 0,-1 0 1 0 0,1 0-1 0 0,-1 0 0 0 0,1 0 0 0 0,0 1 0 0 0,-1-1 0 0 0,1 1 0 0 0,-1-1 0 0 0,1 1 0 0 0,0-1 1 0 0,-2 2-1 0 0,-3 1 46 0 0,1 1 1 0 0,-1 0 0 0 0,1 1 0 0 0,0-1 0 0 0,1 1-1 0 0,-1 0 1 0 0,1 0 0 0 0,0 1 0 0 0,-6 9-1 0 0,2-1 90 0 0,0 0 0 0 0,2 0 0 0 0,-6 17 0 0 0,5-8-2 0 0,2-1-1 0 0,0 0 1 0 0,1 1-1 0 0,-1 40 1 0 0,5-45-117 0 0,0 0 0 0 0,2 0 0 0 0,0 0 1 0 0,1 0-1 0 0,0 0 0 0 0,10 26 0 0 0,-11-37-118 0 0,1 0-1 0 0,0-1 1 0 0,1 1 0 0 0,0 0-1 0 0,0-1 1 0 0,0 0 0 0 0,1 0-1 0 0,-1 0 1 0 0,2 0 0 0 0,-1-1 0 0 0,0 0-1 0 0,1 0 1 0 0,0-1 0 0 0,0 1-1 0 0,1-1 1 0 0,-1 0 0 0 0,1-1-1 0 0,0 0 1 0 0,0 0 0 0 0,12 3-1 0 0,11 1-960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4.076"/>
    </inkml:context>
    <inkml:brush xml:id="br0">
      <inkml:brushProperty name="width" value="0.05" units="cm"/>
      <inkml:brushProperty name="height" value="0.05" units="cm"/>
      <inkml:brushProperty name="color" value="#008C3A"/>
    </inkml:brush>
  </inkml:definitions>
  <inkml:trace contextRef="#ctx0" brushRef="#br0">14 162 5983 0 0,'-14'4'16713'0'0,"23"-1"-16272"0"0,1-1 0 0 0,-1-1 0 0 0,0 0 0 0 0,0 0 0 0 0,1-1 0 0 0,-1 0 0 0 0,0 0 0 0 0,14-3 0 0 0,5-2-389 0 0,41-14 1 0 0,-50 13-24 0 0,32-14-1 0 0,-47 18-28 0 0,1 0 0 0 0,-1-1-1 0 0,1 1 1 0 0,-1-1 0 0 0,0 0-1 0 0,0-1 1 0 0,0 1 0 0 0,-1 0-1 0 0,1-1 1 0 0,-1 0 0 0 0,0 0-1 0 0,4-6 1 0 0,-6 8 0 0 0,0 0 0 0 0,0 1 0 0 0,0-1 1 0 0,0 0-1 0 0,-1 0 0 0 0,1 0 0 0 0,-1 0 0 0 0,1 0 0 0 0,-1 0 0 0 0,0 0 0 0 0,0 1 1 0 0,0-1-1 0 0,0 0 0 0 0,0 0 0 0 0,0 0 0 0 0,-1 0 0 0 0,1 0 0 0 0,0 0 0 0 0,-2-3 1 0 0,0 3-2 0 0,1 0 1 0 0,0 0-1 0 0,-1 0 1 0 0,1 0 0 0 0,-1 1-1 0 0,1-1 1 0 0,-1 1-1 0 0,0-1 1 0 0,0 1-1 0 0,0-1 1 0 0,0 1 0 0 0,0 0-1 0 0,0 0 1 0 0,-3-1-1 0 0,-2 0 5 0 0,1 0 0 0 0,0 0 0 0 0,0 1 0 0 0,-1 0 0 0 0,1 1 0 0 0,-1-1-1 0 0,1 1 1 0 0,-1 0 0 0 0,1 1 0 0 0,0-1 0 0 0,-8 3 0 0 0,7-1 66 0 0,-1 1 0 0 0,1 0 1 0 0,0 0-1 0 0,1 0 0 0 0,-1 1 0 0 0,1 0 1 0 0,-1 0-1 0 0,1 1 0 0 0,0 0 0 0 0,1 0 1 0 0,-1 0-1 0 0,1 1 0 0 0,0 0 1 0 0,0 0-1 0 0,1 0 0 0 0,-7 13 0 0 0,8-13-13 0 0,0 0-1 0 0,1 0 1 0 0,-1 1 0 0 0,1-1-1 0 0,1 0 1 0 0,-1 1-1 0 0,1-1 1 0 0,0 1-1 0 0,1 0 1 0 0,0-1-1 0 0,0 1 1 0 0,0-1-1 0 0,1 1 1 0 0,0 0-1 0 0,0-1 1 0 0,0 1-1 0 0,1-1 1 0 0,0 0 0 0 0,5 10-1 0 0,-3-8-222 0 0,1 0 0 0 0,0-1 1 0 0,0 1-1 0 0,0-1 0 0 0,1 0 0 0 0,0-1 0 0 0,1 0 0 0 0,0 0 0 0 0,0 0 1 0 0,0-1-1 0 0,0 0 0 0 0,14 7 0 0 0,-5-4-343 0 0,0-2 1 0 0,1 1-1 0 0,0-2 0 0 0,0-1 1 0 0,26 4-1 0 0,-12-4-1299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4.486"/>
    </inkml:context>
    <inkml:brush xml:id="br0">
      <inkml:brushProperty name="width" value="0.05" units="cm"/>
      <inkml:brushProperty name="height" value="0.05" units="cm"/>
      <inkml:brushProperty name="color" value="#008C3A"/>
    </inkml:brush>
  </inkml:definitions>
  <inkml:trace contextRef="#ctx0" brushRef="#br0">436 144 10135 0 0,'1'-37'888'0'0,"0"31"-453"0"0,-1 1 0 0 0,0-1 0 0 0,0 0 1 0 0,0 0-1 0 0,0 1 0 0 0,-1-1 0 0 0,-2-8 1 0 0,2 12-75 0 0,0-1 0 0 0,0 0 0 0 0,0 0 0 0 0,0 1 0 0 0,-1-1 0 0 0,1 1 0 0 0,-1-1 0 0 0,0 1 0 0 0,0-1 0 0 0,0 1 1 0 0,0 0-1 0 0,0 0 0 0 0,0 0 0 0 0,-1 0 0 0 0,-2-1 0 0 0,1 0-12 0 0,0 1 0 0 0,-1 1 0 0 0,1-1 0 0 0,-1 1 0 0 0,1-1 1 0 0,-1 1-1 0 0,1 0 0 0 0,-9 0 0 0 0,-3 1 289 0 0,0 1 0 0 0,0 0 0 0 0,0 1 0 0 0,-25 7 0 0 0,14-3 40 0 0,0 1-1 0 0,0 2 1 0 0,-39 18 0 0 0,57-22-537 0 0,-1 0 0 0 0,2 1 1 0 0,-1 0-1 0 0,1 1 0 0 0,-11 10 0 0 0,14-13-78 0 0,1 1 0 0 0,0 0-1 0 0,0 1 1 0 0,1-1 0 0 0,-1 1-1 0 0,1-1 1 0 0,0 1 0 0 0,1 0-1 0 0,-4 11 1 0 0,5-15-55 0 0,1 0 1 0 0,-1 1-1 0 0,1-1 0 0 0,0 0 0 0 0,-1 0 1 0 0,1 0-1 0 0,0 0 0 0 0,0 0 0 0 0,0 1 1 0 0,1-1-1 0 0,-1 0 0 0 0,1 0 1 0 0,-1 0-1 0 0,1 0 0 0 0,-1 0 0 0 0,1 0 1 0 0,0 0-1 0 0,2 3 0 0 0,-1-3-4 0 0,-1 0 1 0 0,1 0-1 0 0,0 0 1 0 0,0 0-1 0 0,1 0 0 0 0,-1-1 1 0 0,0 1-1 0 0,0-1 0 0 0,1 1 1 0 0,-1-1-1 0 0,1 0 0 0 0,4 1 1 0 0,3 1-5 0 0,0-2 0 0 0,0 1 1 0 0,0-1-1 0 0,0 0 0 0 0,0-1 1 0 0,18-2-1 0 0,-13 0-9 0 0,-1-1-1 0 0,1-1 1 0 0,-1 0-1 0 0,1-1 1 0 0,-1 0 0 0 0,0-1-1 0 0,-1-1 1 0 0,0 0 0 0 0,16-11-1 0 0,-21 13-4 0 0,0-1-1 0 0,0-1 1 0 0,-1 1-1 0 0,0-1 0 0 0,0 0 1 0 0,0-1-1 0 0,-1 0 1 0 0,0 0-1 0 0,-1 0 1 0 0,0-1-1 0 0,0 0 1 0 0,-1 0-1 0 0,0 0 1 0 0,5-18-1 0 0,-9 27 16 0 0,1-4-1 0 0,0 1-1 0 0,-1-1 0 0 0,0 0 1 0 0,1 0-1 0 0,-2-4 0 0 0,1 5 13 0 0,0 13 0 0 0,1 1-1 0 0,0 0 1 0 0,1-1-1 0 0,0 1 0 0 0,0-1 1 0 0,1 0-1 0 0,1 1 1 0 0,-1-1-1 0 0,2-1 1 0 0,-1 1-1 0 0,1-1 0 0 0,1 1 1 0 0,0-1-1 0 0,0-1 1 0 0,12 13-1 0 0,-12-14-226 0 0,0-1 0 0 0,1 0 0 0 0,0 0 0 0 0,0 0 0 0 0,0-1 0 0 0,1 0 1 0 0,-1 0-1 0 0,1-1 0 0 0,17 6 0 0 0,-5-4-924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4.852"/>
    </inkml:context>
    <inkml:brush xml:id="br0">
      <inkml:brushProperty name="width" value="0.05" units="cm"/>
      <inkml:brushProperty name="height" value="0.05" units="cm"/>
      <inkml:brushProperty name="color" value="#008C3A"/>
    </inkml:brush>
  </inkml:definitions>
  <inkml:trace contextRef="#ctx0" brushRef="#br0">352 78 15663 0 0,'-24'-28'1966'0'0,"20"22"-328"0"0,-1 0-1 0 0,0 0 1 0 0,-11-9 0 0 0,13 13-1346 0 0,1 0 1 0 0,-1 1 0 0 0,0-1-1 0 0,0 0 1 0 0,0 1 0 0 0,-1 0-1 0 0,1 0 1 0 0,0 0 0 0 0,0 0-1 0 0,-1 0 1 0 0,1 1 0 0 0,-5-1-1 0 0,-12 0-50 0 0,-1 1-1 0 0,1 1 0 0 0,0 1 0 0 0,-22 4 1 0 0,32-4-157 0 0,1 0 0 0 0,0 1 1 0 0,0 0-1 0 0,0 0 1 0 0,1 1-1 0 0,-1 0 0 0 0,1 1 1 0 0,0 0-1 0 0,0 0 0 0 0,0 1 1 0 0,-6 6-1 0 0,11-9-80 0 0,1-1 1 0 0,0 1-1 0 0,0 0 0 0 0,0 0 1 0 0,-3 5-1 0 0,4-7-3 0 0,1 0 0 0 0,-1 1-1 0 0,1-1 1 0 0,-1 0 0 0 0,1 1 0 0 0,0-1-1 0 0,-1 0 1 0 0,1 1 0 0 0,0-1 0 0 0,0 1 0 0 0,0-1-1 0 0,0 0 1 0 0,0 1 0 0 0,0-1 0 0 0,1 1-1 0 0,-1-1 1 0 0,1 2 0 0 0,4 5-2 0 0,3 0-56 0 0,0-1 1 0 0,0-1-1 0 0,1 1 0 0 0,0-2 1 0 0,0 1-1 0 0,0-1 0 0 0,1 0 0 0 0,10 3 1 0 0,-5-1-69 0 0,-1 0 1 0 0,20 12-1 0 0,-26-13 38 0 0,0 0 1 0 0,0 0-1 0 0,-1 1 0 0 0,0 0 0 0 0,0 0 1 0 0,-1 1-1 0 0,0 0 0 0 0,8 12 0 0 0,-12-16 94 0 0,0 0 0 0 0,-1 0 0 0 0,1 0 0 0 0,-1 0-1 0 0,0 0 1 0 0,0 1 0 0 0,0-1 0 0 0,0 1-1 0 0,-1-1 1 0 0,0 0 0 0 0,0 1 0 0 0,0-1 0 0 0,0 1-1 0 0,-1-1 1 0 0,0 1 0 0 0,0-1 0 0 0,0 0 0 0 0,0 0-1 0 0,-1 1 1 0 0,-3 7 0 0 0,-24 40 557 0 0,28-50-555 0 0,-1 0 0 0 0,1-1 0 0 0,-1 1 0 0 0,1-1 0 0 0,-1 0 0 0 0,0 1 0 0 0,1-1 0 0 0,-1 0-1 0 0,0 0 1 0 0,0 0 0 0 0,0 0 0 0 0,0-1 0 0 0,0 1 0 0 0,0 0 0 0 0,0-1 0 0 0,0 1 0 0 0,-1-1-1 0 0,1 0 1 0 0,0 0 0 0 0,0 0 0 0 0,0 0 0 0 0,0 0 0 0 0,0 0 0 0 0,-1-1 0 0 0,1 1 0 0 0,0-1-1 0 0,0 1 1 0 0,0-1 0 0 0,0 0 0 0 0,-3-1 0 0 0,3 0 11 0 0,0-1 0 0 0,0 1 1 0 0,0-1-1 0 0,0 1 0 0 0,0-1 0 0 0,0 0 0 0 0,1 1 0 0 0,-1-1 1 0 0,1 0-1 0 0,0 0 0 0 0,-1 0 0 0 0,2 0 0 0 0,-2-4 0 0 0,-2-18-1713 0 0,5 2-5844 0 0,0 8-1380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5.218"/>
    </inkml:context>
    <inkml:brush xml:id="br0">
      <inkml:brushProperty name="width" value="0.05" units="cm"/>
      <inkml:brushProperty name="height" value="0.05" units="cm"/>
      <inkml:brushProperty name="color" value="#008C3A"/>
    </inkml:brush>
  </inkml:definitions>
  <inkml:trace contextRef="#ctx0" brushRef="#br0">6 1 15199 0 0,'0'0'1172'0'0,"1"2"-765"0"0,4 9 602 0 0,-1 0-1 0 0,-1 1 1 0 0,1-1 0 0 0,-2 1-1 0 0,0 0 1 0 0,1 13 0 0 0,-1 1 1132 0 0,-4 49-1 0 0,2-62-2002 0 0,-1 0-1 0 0,-1 0 0 0 0,-1-1 0 0 0,1 1 0 0 0,-2 0 0 0 0,-8 20 0 0 0,8-26-111 0 0,3-6-46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5.617"/>
    </inkml:context>
    <inkml:brush xml:id="br0">
      <inkml:brushProperty name="width" value="0.05" units="cm"/>
      <inkml:brushProperty name="height" value="0.05" units="cm"/>
      <inkml:brushProperty name="color" value="#008C3A"/>
    </inkml:brush>
  </inkml:definitions>
  <inkml:trace contextRef="#ctx0" brushRef="#br0">0 12 21311 0 0,'0'0'2304'0'0,"9"-6"-2304"0"0,-1 2 320 0 0,2 3 8 0 0,1 2 8 0 0,1-1-10144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5.959"/>
    </inkml:context>
    <inkml:brush xml:id="br0">
      <inkml:brushProperty name="width" value="0.05" units="cm"/>
      <inkml:brushProperty name="height" value="0.05" units="cm"/>
      <inkml:brushProperty name="color" value="#008C3A"/>
    </inkml:brush>
  </inkml:definitions>
  <inkml:trace contextRef="#ctx0" brushRef="#br0">38 1 13823 0 0,'0'0'1062'0'0,"0"1"-693"0"0,6 34 2554 0 0,-2 1-1 0 0,0 48 1 0 0,-9-7-834 0 0,-16 83 0 0 0,-1-4-1026 0 0,19-123-968 0 0,2-1-1 0 0,1 1 1 0 0,2 0 0 0 0,1-1-1 0 0,10 49 1 0 0,-11-72-45 0 0,1-1-1 0 0,0 0 1 0 0,5 12 0 0 0,6-1-2165 0 0,-13-17 1293 0 0,1-1 0 0 0,-1 0 0 0 0,1 0-1 0 0,-1 0 1 0 0,1 0 0 0 0,0 0 0 0 0,-1 0 0 0 0,1 0 0 0 0,3 1 0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6.342"/>
    </inkml:context>
    <inkml:brush xml:id="br0">
      <inkml:brushProperty name="width" value="0.05" units="cm"/>
      <inkml:brushProperty name="height" value="0.05" units="cm"/>
      <inkml:brushProperty name="color" value="#008C3A"/>
    </inkml:brush>
  </inkml:definitions>
  <inkml:trace contextRef="#ctx0" brushRef="#br0">24 0 15663 0 0,'0'0'8255'0'0,"1"2"-7086"0"0,47 93 2987 0 0,-44-85-4059 0 0,1-1 1 0 0,1 1-1 0 0,-1-1 0 0 0,2-1 1 0 0,-1 1-1 0 0,1-1 0 0 0,0 0 1 0 0,15 12-1 0 0,-20-18-93 0 0,1-1-1 0 0,-1 1 1 0 0,0-1 0 0 0,1 0-1 0 0,-1 0 1 0 0,1 0 0 0 0,-1 0-1 0 0,1 0 1 0 0,-1 0 0 0 0,1-1 0 0 0,0 0-1 0 0,-1 1 1 0 0,1-1 0 0 0,0 0-1 0 0,-1 0 1 0 0,1 0 0 0 0,0-1-1 0 0,-1 1 1 0 0,1-1 0 0 0,0 1-1 0 0,-1-1 1 0 0,1 0 0 0 0,-1 0-1 0 0,4-2 1 0 0,-1 1 2 0 0,0-1 0 0 0,-1 0 1 0 0,1 0-1 0 0,-1-1 0 0 0,1 1 0 0 0,-1-1 0 0 0,0 0 0 0 0,-1 0 1 0 0,1 0-1 0 0,5-9 0 0 0,-4 4-19 0 0,3-5-227 0 0,20-24 1 0 0,-25 34 200 0 0,1 1 1 0 0,-1-1 0 0 0,1 1-1 0 0,0 0 1 0 0,0 0-1 0 0,0 0 1 0 0,0 0 0 0 0,0 1-1 0 0,1 0 1 0 0,6-3-1 0 0,-10 5 34 0 0,-1 0-1 0 0,1 0 1 0 0,0 0-1 0 0,-1 0 1 0 0,1 0-1 0 0,0 0 1 0 0,-1 0-1 0 0,1 0 1 0 0,0 0-1 0 0,-1 0 0 0 0,1 0 1 0 0,0 1-1 0 0,-1-1 1 0 0,1 0-1 0 0,-1 0 1 0 0,1 1-1 0 0,0-1 1 0 0,-1 0-1 0 0,1 1 1 0 0,-1-1-1 0 0,1 1 0 0 0,-1-1 1 0 0,1 1-1 0 0,-1-1 1 0 0,0 1-1 0 0,1-1 1 0 0,-1 1-1 0 0,1 0 1 0 0,8 17-128 0 0,-6-5 126 0 0,0 0 0 0 0,-1-1 0 0 0,-1 1 0 0 0,0 1 0 0 0,0-1 0 0 0,-3 19 0 0 0,2 19-8 0 0,2 3 29 0 0,0 349 379 0 0,-5-371-237 0 0,-1 1 0 0 0,-12 44 0 0 0,13-65-94 0 0,-1-1 0 0 0,0 1 0 0 0,-1-1 0 0 0,0 1 0 0 0,-1-1 0 0 0,0-1 0 0 0,-1 1 0 0 0,0-1 0 0 0,-13 14 0 0 0,17-21-54 0 0,0 0 1 0 0,-1 0-1 0 0,1 0 1 0 0,-1-1 0 0 0,0 1-1 0 0,1-1 1 0 0,-1 0-1 0 0,0 0 1 0 0,-1 0 0 0 0,1-1-1 0 0,0 1 1 0 0,0-1-1 0 0,-8 1 1 0 0,6-1 14 0 0,0-1 0 0 0,1 0 0 0 0,-1-1 0 0 0,0 1 1 0 0,0-1-1 0 0,1 0 0 0 0,-1-1 0 0 0,1 1 0 0 0,-8-4 0 0 0,-6-4-297 0 0,0-2-1 0 0,1 0 0 0 0,0 0 0 0 0,-25-23 0 0 0,38 30 94 0 0,-21-16-2369 0 0,-1-2-7151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7.090"/>
    </inkml:context>
    <inkml:brush xml:id="br0">
      <inkml:brushProperty name="width" value="0.05" units="cm"/>
      <inkml:brushProperty name="height" value="0.05" units="cm"/>
      <inkml:brushProperty name="color" value="#008C3A"/>
    </inkml:brush>
  </inkml:definitions>
  <inkml:trace contextRef="#ctx0" brushRef="#br0">16 24 12895 0 0,'-4'-6'1339'0'0,"0"0"-2675"0"0,-4-5 10435 0 0,14 17-7793 0 0,-1-1-973 0 0,-1 1 0 0 0,-1-1-1 0 0,1 1 1 0 0,-1 0 0 0 0,0 0 0 0 0,0 0-1 0 0,0 0 1 0 0,2 10 0 0 0,0 6 311 0 0,4 26 0 0 0,-7-31-274 0 0,8 57 747 0 0,0 88 0 0 0,-13 74-116 0 0,3-218-969 0 0,-3 30 30 0 0,1-30-189 0 0,1 0-1 0 0,1 0 0 0 0,0 0 1 0 0,4 19-1 0 0,-4-36-265 0 0,10-4-3078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7.444"/>
    </inkml:context>
    <inkml:brush xml:id="br0">
      <inkml:brushProperty name="width" value="0.05" units="cm"/>
      <inkml:brushProperty name="height" value="0.05" units="cm"/>
      <inkml:brushProperty name="color" value="#008C3A"/>
    </inkml:brush>
  </inkml:definitions>
  <inkml:trace contextRef="#ctx0" brushRef="#br0">1 61 11519 0 0,'1'2'10483'0'0,"8"56"-5234"0"0,-7-43-4767 0 0,0 0 0 0 0,1 0-1 0 0,1 0 1 0 0,10 27 0 0 0,-12-38-465 0 0,0 1 0 0 0,1-1 0 0 0,-1-1 0 0 0,1 1 0 0 0,0 0-1 0 0,0-1 1 0 0,0 1 0 0 0,0-1 0 0 0,1 0 0 0 0,-1 0 0 0 0,1 0 0 0 0,0 0 0 0 0,0-1 0 0 0,0 0 0 0 0,0 1 0 0 0,0-1-1 0 0,1-1 1 0 0,-1 1 0 0 0,1-1 0 0 0,8 2 0 0 0,-3-2-8 0 0,0 0-1 0 0,0 0 1 0 0,0-1-1 0 0,0-1 1 0 0,-1 0-1 0 0,1 0 1 0 0,0-1-1 0 0,0 0 1 0 0,0-1-1 0 0,-1 0 1 0 0,0 0-1 0 0,1-1 1 0 0,-1 0-1 0 0,0-1 1 0 0,9-6-1 0 0,-14 7-3 0 0,0 0 1 0 0,0 0-1 0 0,-1 0 0 0 0,1-1 1 0 0,-1 1-1 0 0,0-1 0 0 0,0 1 1 0 0,-1-1-1 0 0,0 0 0 0 0,0 0 1 0 0,0-1-1 0 0,0 1 0 0 0,-1 0 1 0 0,0-1-1 0 0,0 1 0 0 0,0 0 1 0 0,0-11-1 0 0,-1 11 0 0 0,0 0 0 0 0,0 0 0 0 0,-1 0 0 0 0,1-1 0 0 0,-1 1 0 0 0,0 0 0 0 0,0 0 0 0 0,-1 0 1 0 0,0 0-1 0 0,0 0 0 0 0,0 0 0 0 0,0 1 0 0 0,-1-1 0 0 0,1 1 0 0 0,-1 0 0 0 0,0-1 0 0 0,-1 1 0 0 0,-5-5 0 0 0,1 3-5 0 0,0 1 0 0 0,0 0 0 0 0,0 1 0 0 0,-1 0 0 0 0,1 0 0 0 0,-1 1 0 0 0,-14-3 0 0 0,-2 0 0 0 0,-39-2 0 0 0,6 5-1200 0 0,52 3 944 0 0,0 0 0 0 0,0 1 0 0 0,0 0 1 0 0,0 0-1 0 0,0 0 0 0 0,1 1 0 0 0,-10 4 0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7.813"/>
    </inkml:context>
    <inkml:brush xml:id="br0">
      <inkml:brushProperty name="width" value="0.05" units="cm"/>
      <inkml:brushProperty name="height" value="0.05" units="cm"/>
      <inkml:brushProperty name="color" value="#008C3A"/>
    </inkml:brush>
  </inkml:definitions>
  <inkml:trace contextRef="#ctx0" brushRef="#br0">270 12 17047 0 0,'0'0'779'0'0,"1"-1"-15"0"0,5-4-489 0 0,2 0 5264 0 0,-9 7-5419 0 0,0 0 0 0 0,0 0 0 0 0,0 0 0 0 0,0 0 0 0 0,0 0 0 0 0,0 0 0 0 0,-1 0 0 0 0,1 0 0 0 0,0 0 0 0 0,-1-1 0 0 0,0 1 0 0 0,1-1 0 0 0,-1 1 0 0 0,0-1 0 0 0,-2 2 0 0 0,2-2-20 0 0,-16 12 567 0 0,-33 17 0 0 0,5-3-62 0 0,24-13-314 0 0,10-8-190 0 0,1 1 0 0 0,0 0 1 0 0,0 1-1 0 0,1 1 0 0 0,0-1 1 0 0,1 1-1 0 0,-13 15 0 0 0,21-23-100 0 0,1 0 0 0 0,-1 0 1 0 0,0 0-1 0 0,1 0 0 0 0,-1 0 0 0 0,1 0 0 0 0,-1 0 0 0 0,1 0 0 0 0,0 0 0 0 0,0 0 0 0 0,-1 0 0 0 0,1 0 0 0 0,0 0 0 0 0,0 1 0 0 0,0 0 0 0 0,5 5-13 0 0,-4-6 5 0 0,4 3-40 0 0,-1-2 1 0 0,1 1 0 0 0,0 0-1 0 0,0-1 1 0 0,0 0 0 0 0,0 0-1 0 0,1-1 1 0 0,-1 1 0 0 0,10 0-1 0 0,7 4-213 0 0,12 3 116 0 0,4 2-325 0 0,38 16-1 0 0,-66-23 402 0 0,0 1-1 0 0,0 0 1 0 0,-1 0 0 0 0,0 1-1 0 0,0 0 1 0 0,0 1-1 0 0,-1 0 1 0 0,13 14-1 0 0,-18-18 98 0 0,-1 1 1 0 0,1 0-1 0 0,-1 0 0 0 0,0 0 1 0 0,-1 0-1 0 0,1 0 0 0 0,-1 0 1 0 0,1 0-1 0 0,-1 0 0 0 0,0 1 1 0 0,-1-1-1 0 0,1 0 0 0 0,-1 1 1 0 0,0-1-1 0 0,0 0 0 0 0,0 1 1 0 0,-1-1-1 0 0,1 1 0 0 0,-1-1 1 0 0,0 0-1 0 0,0 0 0 0 0,-1 0 1 0 0,-2 7-1 0 0,-1-1 58 0 0,0 0 0 0 0,0-1 0 0 0,-1 0 1 0 0,0 0-1 0 0,0 0 0 0 0,-1 0 0 0 0,0-1 0 0 0,-12 10 0 0 0,5-7 10 0 0,0-1 1 0 0,0 0-1 0 0,-1-1 0 0 0,-26 12 1 0 0,30-16-68 0 0,-1 0 0 0 0,0-1 0 0 0,0-1 0 0 0,0 0 1 0 0,0 0-1 0 0,0-1 0 0 0,-16 0 0 0 0,24-2-54 0 0,1 0 0 0 0,0 0 0 0 0,0-1 0 0 0,0 1 0 0 0,-1-1 0 0 0,1 0 0 0 0,0 0 0 0 0,0 0 0 0 0,0 0 0 0 0,0 0 0 0 0,0-1 0 0 0,0 1 0 0 0,1-1 0 0 0,-1 0-1 0 0,0 1 1 0 0,-3-5 0 0 0,2 2-427 0 0,1 0-1 0 0,0 1 0 0 0,1-1 1 0 0,-1 0-1 0 0,1-1 0 0 0,-4-6 0 0 0,-2-10-8857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18.203"/>
    </inkml:context>
    <inkml:brush xml:id="br0">
      <inkml:brushProperty name="width" value="0.05" units="cm"/>
      <inkml:brushProperty name="height" value="0.05" units="cm"/>
      <inkml:brushProperty name="color" value="#008C3A"/>
    </inkml:brush>
  </inkml:definitions>
  <inkml:trace contextRef="#ctx0" brushRef="#br0">175 0 14279 0 0,'1'2'1103'0'0,"3"5"-521"0"0,0 0-1 0 0,-1 0 1 0 0,0 0-1 0 0,0 1 1 0 0,-1-1-1 0 0,0 1 1 0 0,0-1 0 0 0,1 13-1 0 0,0 67 5989 0 0,-3-74-6604 0 0,-3 89 765 0 0,-3-2-1 0 0,-6 1 0 0 0,-3-1 0 0 0,-56 186 0 0 0,53-226-1063 0 0,-27 81 795 0 0,10-50-5962 0 0</inkml:trace>
  <inkml:trace contextRef="#ctx0" brushRef="#br0" timeOffset="1">115 691 12895 0 0,'-5'-24'576'0'0,"6"16"112"0"0,4-1-552 0 0,5 0-136 0 0,3-3 0 0 0,7 1 0 0 0,3 1 1424 0 0,5 0 256 0 0,3 0 48 0 0,2 2 16 0 0,1 0-1288 0 0,2 1-256 0 0,1 0-48 0 0,-1 1-16 0 0,-2 1-232 0 0,1 0-40 0 0,-1 0-16 0 0,-1-1-8440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31.499"/>
    </inkml:context>
    <inkml:brush xml:id="br0">
      <inkml:brushProperty name="width" value="0.05" units="cm"/>
      <inkml:brushProperty name="height" value="0.05" units="cm"/>
      <inkml:brushProperty name="color" value="#008C3A"/>
    </inkml:brush>
  </inkml:definitions>
  <inkml:trace contextRef="#ctx0" brushRef="#br0">285 15 5983 0 0,'12'-12'12126'0'0,"-14"12"-11919"0"0,0-1 1 0 0,1 0-1 0 0,-1 1 1 0 0,0 0 0 0 0,0-1-1 0 0,0 1 1 0 0,0 0-1 0 0,0 0 1 0 0,0 0 0 0 0,0 1-1 0 0,0-1 1 0 0,0 0-1 0 0,0 1 1 0 0,-2 0 0 0 0,-33 13 1340 0 0,11-4-440 0 0,0-1-458 0 0,1 2 0 0 0,0 1 0 0 0,1 1 0 0 0,-27 18 0 0 0,47-28-575 0 0,0 0-40 0 0,0-1 0 0 0,1 1 0 0 0,-1 0 0 0 0,1 0 0 0 0,0 1 0 0 0,0-1 0 0 0,0 1 0 0 0,0-1 0 0 0,1 1 0 0 0,-1 0 0 0 0,1 0 0 0 0,0 0 0 0 0,0 0 0 0 0,1 0 0 0 0,-2 5 0 0 0,2-6-19 0 0,1-1-1 0 0,-1 1 1 0 0,1-1 0 0 0,0 1 0 0 0,0-1 0 0 0,0 0 0 0 0,0 1-1 0 0,0-1 1 0 0,0 1 0 0 0,1-1 0 0 0,-1 1 0 0 0,1-1 0 0 0,0 0-1 0 0,-1 1 1 0 0,1-1 0 0 0,0 0 0 0 0,1 1 0 0 0,-1-1 0 0 0,0 0 0 0 0,1 0-1 0 0,-1 0 1 0 0,1 0 0 0 0,-1-1 0 0 0,1 1 0 0 0,0 0 0 0 0,0-1-1 0 0,0 1 1 0 0,4 2 0 0 0,2 0-14 0 0,0 0 0 0 0,1 0 1 0 0,-1-1-1 0 0,1 0 0 0 0,0 0 0 0 0,17 2 0 0 0,-4-2-24 0 0,37-1 0 0 0,-51-2-67 0 0,-1 0 0 0 0,1-1 1 0 0,0 0-1 0 0,-1-1 0 0 0,1 0 0 0 0,0 0 1 0 0,-1 0-1 0 0,0-1 0 0 0,14-7 0 0 0,-17 8 43 0 0,0 0 0 0 0,-1-1 1 0 0,1 0-1 0 0,0 0 0 0 0,-1 0 0 0 0,0 0 0 0 0,0-1 0 0 0,0 1 0 0 0,0-1 0 0 0,0 0 0 0 0,-1 0 0 0 0,1 0 0 0 0,-1 0 0 0 0,0 0 0 0 0,0 0 0 0 0,-1 0 0 0 0,2-8 0 0 0,1-4 34 0 0,-1-1 0 0 0,-1 0 0 0 0,-1-1 0 0 0,0 1 0 0 0,-2-17 0 0 0,0 27 23 0 0,1 5 234 0 0,1 2-226 0 0,0 0 1 0 0,1 1-1 0 0,-1-1 1 0 0,0 0-1 0 0,1 1 0 0 0,-1-1 1 0 0,0 1-1 0 0,0-1 0 0 0,1 1 1 0 0,-1 0-1 0 0,0-1 0 0 0,0 1 1 0 0,1 1-1 0 0,-1-1-3 0 0,8 6 53 0 0,0 1 0 0 0,-1 1 0 0 0,0 0-1 0 0,0 0 1 0 0,-1 0 0 0 0,0 1 0 0 0,10 21 0 0 0,-7-13-10 0 0,17 21 0 0 0,13 15-159 0 0,-39-52-476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31.880"/>
    </inkml:context>
    <inkml:brush xml:id="br0">
      <inkml:brushProperty name="width" value="0.05" units="cm"/>
      <inkml:brushProperty name="height" value="0.05" units="cm"/>
      <inkml:brushProperty name="color" value="#008C3A"/>
    </inkml:brush>
  </inkml:definitions>
  <inkml:trace contextRef="#ctx0" brushRef="#br0">1 0 15463 0 0,'1'2'706'0'0,"14"8"-410"0"0,-2 1 1 0 0,0 1-1 0 0,21 23 1 0 0,29 45 1785 0 0,-20-16 779 0 0,64 125 0 0 0,-66-100-1870 0 0,29 96-1 0 0,-59-150-1363 0 0,-1 1 0 0 0,-2 0 0 0 0,5 47 0 0 0,-10-37-1348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33.035"/>
    </inkml:context>
    <inkml:brush xml:id="br0">
      <inkml:brushProperty name="width" value="0.05" units="cm"/>
      <inkml:brushProperty name="height" value="0.05" units="cm"/>
      <inkml:brushProperty name="color" value="#008C3A"/>
    </inkml:brush>
  </inkml:definitions>
  <inkml:trace contextRef="#ctx0" brushRef="#br0">45 1 13935 0 0,'-4'17'590'0'0,"0"-1"-1"0"0,2 1 1 0 0,-2 27-1 0 0,4 54 2880 0 0,1-40-1450 0 0,-4 57 653 0 0,0-56-1447 0 0,3 1 0 0 0,9 79 0 0 0,-9-138-1223 0 0,0-1-1 0 0,0 0 0 0 0,0 1 0 0 0,0-1 1 0 0,0 0-1 0 0,0 1 0 0 0,0-1 0 0 0,0 0 1 0 0,0 1-1 0 0,0-1 0 0 0,0 0 1 0 0,1 1-1 0 0,-1-1 0 0 0,0 0 0 0 0,0 1 1 0 0,0-1-1 0 0,0 0 0 0 0,0 1 0 0 0,1-1 1 0 0,-1 0-1 0 0,0 0 0 0 0,0 1 0 0 0,0-1 1 0 0,1 0-1 0 0,-1 0 0 0 0,0 1 0 0 0,1-1 1 0 0,-1 0-1 0 0,0 0 0 0 0,0 0 0 0 0,1 1 1 0 0,-1-1-1 0 0,0 0 0 0 0,1 0 1 0 0,-1 0-1 0 0,0 0 0 0 0,1 0 0 0 0,-1 0 1 0 0,0 0-1 0 0,1 0 0 0 0,-1 0 0 0 0,0 0 1 0 0,1 0-1 0 0,-1 0 0 0 0,0 0 0 0 0,1 0 1 0 0,-1 0-1 0 0,0 0 0 0 0,1 0 0 0 0,-1 0 1 0 0,0 0-1 0 0,1 0 0 0 0,-1-1 0 0 0,0 1 1 0 0,1 0-1 0 0,-1 0 0 0 0,1-1 0 0 0,-1 1 2 0 0,3-1-2 0 0,1 0 0 0 0,-1-1 0 0 0,1 0 0 0 0,-1 0 1 0 0,0 0-1 0 0,0 0 0 0 0,1 0 0 0 0,-1-1 0 0 0,-1 1 0 0 0,1-1 0 0 0,3-3 0 0 0,3-6-6 0 0,13-20 1 0 0,4-5-213 0 0,-21 31 145 0 0,0 0 0 0 0,0 1 1 0 0,1-1-1 0 0,0 1 0 0 0,0 1 0 0 0,8-6 0 0 0,-12 9 79 0 0,0 0 0 0 0,0 0 0 0 0,0 0 0 0 0,0 1 0 0 0,0-1 0 0 0,0 1 0 0 0,0-1 1 0 0,0 1-1 0 0,0 0 0 0 0,0-1 0 0 0,0 1 0 0 0,0 0 0 0 0,0 0 0 0 0,0 1 0 0 0,0-1 0 0 0,0 0 0 0 0,0 1 0 0 0,0-1 0 0 0,0 1 0 0 0,0 0 0 0 0,-1 0 0 0 0,1-1 0 0 0,0 1 0 0 0,0 0 0 0 0,-1 1 0 0 0,1-1 0 0 0,0 0 0 0 0,2 3 0 0 0,-1 0-5 0 0,1 0 0 0 0,-1 0 0 0 0,0 0 0 0 0,0 1 0 0 0,0-1 0 0 0,-1 1 0 0 0,0-1 0 0 0,1 1 0 0 0,-2 0 0 0 0,1 0 0 0 0,1 9 0 0 0,0 0-3 0 0,-1 1-1 0 0,0-1 1 0 0,-2 16 0 0 0,0-13 60 0 0,-2-1-1 0 0,0 1 1 0 0,-1-1 0 0 0,-1 1-1 0 0,0-1 1 0 0,-2 0 0 0 0,1-1-1 0 0,-2 1 1 0 0,0-1 0 0 0,-1 0-1 0 0,-10 13 1 0 0,15-24-42 0 0,0 0 1 0 0,-1-1-1 0 0,1 1 1 0 0,-1-1-1 0 0,0 0 1 0 0,0 0-1 0 0,0-1 0 0 0,-1 1 1 0 0,1-1-1 0 0,-5 2 1 0 0,3-2-10 0 0,1 1 0 0 0,-1-1 0 0 0,0-1 0 0 0,1 1 0 0 0,-1-1 0 0 0,0 0 0 0 0,0-1 0 0 0,-7 1 0 0 0,8-2-17 0 0,0 1 0 0 0,0-1-1 0 0,0-1 1 0 0,0 1 0 0 0,0-1 0 0 0,0 0 0 0 0,0 0 0 0 0,1 0-1 0 0,-1-1 1 0 0,1 0 0 0 0,-1 0 0 0 0,1 0 0 0 0,0 0-1 0 0,-5-5 1 0 0,5 3-251 0 0,0 0 0 0 0,0 1-1 0 0,0-1 1 0 0,1-1 0 0 0,-1 1 0 0 0,1-1-1 0 0,1 1 1 0 0,-1-1 0 0 0,1 0-1 0 0,0 0 1 0 0,-2-9 0 0 0,0-9-1079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33.410"/>
    </inkml:context>
    <inkml:brush xml:id="br0">
      <inkml:brushProperty name="width" value="0.05" units="cm"/>
      <inkml:brushProperty name="height" value="0.05" units="cm"/>
      <inkml:brushProperty name="color" value="#008C3A"/>
    </inkml:brush>
  </inkml:definitions>
  <inkml:trace contextRef="#ctx0" brushRef="#br0">0 0 18575 0 0,'2'2'852'0'0,"9"8"-444"0"0,-1 0-1 0 0,0 1 0 0 0,-1 0 1 0 0,0 1-1 0 0,-1 0 1 0 0,0 1-1 0 0,-1-1 0 0 0,-1 1 1 0 0,0 1-1 0 0,0-1 0 0 0,4 21 1 0 0,3 17 1562 0 0,11 95 1 0 0,-20-118-2092 0 0,3 29-37 0 0,-2-1-1 0 0,-2 73 0 0 0,-7-83-326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33.935"/>
    </inkml:context>
    <inkml:brush xml:id="br0">
      <inkml:brushProperty name="width" value="0.05" units="cm"/>
      <inkml:brushProperty name="height" value="0.05" units="cm"/>
      <inkml:brushProperty name="color" value="#008C3A"/>
    </inkml:brush>
  </inkml:definitions>
  <inkml:trace contextRef="#ctx0" brushRef="#br0">208 24 11519 0 0,'-13'-13'1248'0'0,"12"12"-1047"0"0,0 0-1 0 0,0 0 1 0 0,0 0-1 0 0,0 0 1 0 0,0 1-1 0 0,0-1 1 0 0,0 0-1 0 0,-1 0 1 0 0,1 1-1 0 0,0-1 1 0 0,0 1-1 0 0,-1 0 1 0 0,1-1-1 0 0,0 1 1 0 0,-1 0-1 0 0,1-1 1 0 0,-1 1-1 0 0,1 0 1 0 0,0 0-1 0 0,-1 0 1 0 0,1 1-1 0 0,-1-1 0 0 0,1 0 1 0 0,0 0-1 0 0,-1 1 1 0 0,1-1-1 0 0,0 1 1 0 0,0-1-1 0 0,-2 2 1 0 0,-3 0 845 0 0,1 1 1 0 0,0 0-1 0 0,0 0 1 0 0,1 0-1 0 0,-9 8 0 0 0,1 2-824 0 0,0 1-1 0 0,1 0 0 0 0,0 0 0 0 0,1 1 1 0 0,1 1-1 0 0,1 0 0 0 0,0 0 0 0 0,1 0 1 0 0,0 1-1 0 0,2 0 0 0 0,0 1 0 0 0,1-1 1 0 0,0 1-1 0 0,-1 24 0 0 0,5-35-161 0 0,0 0 1 0 0,1 0-1 0 0,-1 0 0 0 0,1 0 1 0 0,0-1-1 0 0,1 1 1 0 0,0 0-1 0 0,0-1 0 0 0,0 1 1 0 0,1-1-1 0 0,6 11 0 0 0,-7-13-265 0 0,1-1-1 0 0,0 1 0 0 0,0-1 1 0 0,0 1-1 0 0,0-1 0 0 0,1 0 1 0 0,7 5-1 0 0,-8-6-746 0 0,1 0 1 0 0,1 0 0 0 0,-1 0-1 0 0,0 0 1 0 0,0-1-1 0 0,1 0 1 0 0,-1 0 0 0 0,9 1-1 0 0,4 0-7192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34.335"/>
    </inkml:context>
    <inkml:brush xml:id="br0">
      <inkml:brushProperty name="width" value="0.05" units="cm"/>
      <inkml:brushProperty name="height" value="0.05" units="cm"/>
      <inkml:brushProperty name="color" value="#008C3A"/>
    </inkml:brush>
  </inkml:definitions>
  <inkml:trace contextRef="#ctx0" brushRef="#br0">1 1 10135 0 0,'0'0'919'0'0,"1"1"-759"0"0,31 23 268 0 0,-19-15 1329 0 0,0 1 0 0 0,0 1 0 0 0,-1 0 0 0 0,15 17 0 0 0,-15-11-1146 0 0,-1 0 1 0 0,0 1-1 0 0,-2 1 0 0 0,0-1 0 0 0,-1 1 0 0 0,0 1 1 0 0,-2-1-1 0 0,5 26 0 0 0,-1 7-37 0 0,-3 0-1 0 0,1 55 0 0 0,-7-59-479 0 0,-2 1 1 0 0,-12 82-1 0 0,-7-36-7856 0 0,9-55-888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39.947"/>
    </inkml:context>
    <inkml:brush xml:id="br0">
      <inkml:brushProperty name="width" value="0.05" units="cm"/>
      <inkml:brushProperty name="height" value="0.05" units="cm"/>
      <inkml:brushProperty name="color" value="#008C3A"/>
    </inkml:brush>
  </inkml:definitions>
  <inkml:trace contextRef="#ctx0" brushRef="#br0">123 51 13391 0 0,'0'0'612'0'0,"-2"1"-14"0"0,-5 0-122 0 0,-1 0 1 0 0,1 1-1 0 0,0 0 1 0 0,-1 0 0 0 0,1 0-1 0 0,0 1 1 0 0,0 0 0 0 0,1 1-1 0 0,-1 0 1 0 0,1 0-1 0 0,-1 0 1 0 0,1 1 0 0 0,1-1-1 0 0,-10 11 1 0 0,14-14-347 0 0,0 0 0 0 0,0 0 0 0 0,0 1 1 0 0,0-1-1 0 0,0 1 0 0 0,0-1 0 0 0,1 1 0 0 0,-1-1 1 0 0,1 1-1 0 0,-1-1 0 0 0,1 1 0 0 0,-1 0 0 0 0,1-1 0 0 0,0 1 1 0 0,0 0-1 0 0,0-1 0 0 0,0 1 0 0 0,0 0 0 0 0,0-1 1 0 0,0 1-1 0 0,1 0 0 0 0,-1-1 0 0 0,1 1 0 0 0,-1-1 1 0 0,2 3-1 0 0,-1-1-55 0 0,0 0 1 0 0,1 0-1 0 0,-1-1 1 0 0,1 1-1 0 0,0 0 1 0 0,0-1-1 0 0,0 1 1 0 0,0-1-1 0 0,0 0 0 0 0,0 0 1 0 0,5 4-1 0 0,-1-3-65 0 0,0 0-1 0 0,1-1 0 0 0,-1 1 1 0 0,1-1-1 0 0,-1 0 0 0 0,1-1 1 0 0,0 0-1 0 0,-1 0 0 0 0,1 0 1 0 0,0-1-1 0 0,0 0 0 0 0,-1 0 1 0 0,1-1-1 0 0,0 0 0 0 0,0 0 0 0 0,10-4 1 0 0,-6 2 1 0 0,-1 0 0 0 0,1-1 0 0 0,-1-1 1 0 0,-1 0-1 0 0,1 0 0 0 0,-1-1 0 0 0,1 0 1 0 0,-2 0-1 0 0,13-12 0 0 0,-19 16-9 0 0,0 1 0 0 0,-1-1-1 0 0,1 0 1 0 0,0 0 0 0 0,-1 0 0 0 0,1 0 0 0 0,-1-1-1 0 0,0 1 1 0 0,0 0 0 0 0,0 0 0 0 0,0-1-1 0 0,0 1 1 0 0,0-1 0 0 0,-1 1 0 0 0,1-1 0 0 0,-1 1-1 0 0,0-1 1 0 0,1 1 0 0 0,-1-1 0 0 0,0 1-1 0 0,-1-1 1 0 0,1 1 0 0 0,0-1 0 0 0,-1 1 0 0 0,1-1-1 0 0,-1 1 1 0 0,0-1 0 0 0,0 1 0 0 0,0-1-1 0 0,0 1 1 0 0,0 0 0 0 0,-1 0 0 0 0,1 0 0 0 0,-1 0-1 0 0,-2-3 1 0 0,0 0 2 0 0,0 1 1 0 0,0 0-1 0 0,-1 0 0 0 0,1 0 0 0 0,-1 1 1 0 0,0 0-1 0 0,0 0 0 0 0,0 0 1 0 0,-1 0-1 0 0,1 1 0 0 0,-1 0 0 0 0,1 0 1 0 0,-1 0-1 0 0,-6 0 0 0 0,8 1-11 0 0,0 0-1 0 0,0 1 1 0 0,0 0-1 0 0,-1 0 1 0 0,1 0 0 0 0,0 0-1 0 0,0 1 1 0 0,0-1-1 0 0,0 1 1 0 0,0 0 0 0 0,0 0-1 0 0,0 1 1 0 0,1-1-1 0 0,-1 1 1 0 0,0 0-1 0 0,1 0 1 0 0,-1 0 0 0 0,1 0-1 0 0,0 1 1 0 0,-1-1-1 0 0,1 1 1 0 0,1 0 0 0 0,-1 0-1 0 0,-3 4 1 0 0,-11 21-1408 0 0,13-14-73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0.443"/>
    </inkml:context>
    <inkml:brush xml:id="br0">
      <inkml:brushProperty name="width" value="0.05" units="cm"/>
      <inkml:brushProperty name="height" value="0.05" units="cm"/>
      <inkml:brushProperty name="color" value="#008C3A"/>
    </inkml:brush>
  </inkml:definitions>
  <inkml:trace contextRef="#ctx0" brushRef="#br0">153 4 11519 0 0,'0'0'528'0'0,"-2"0"-16"0"0,-2 1-290 0 0,0 1 0 0 0,0-1-1 0 0,0 1 1 0 0,0-1 0 0 0,0 1 0 0 0,1 0-1 0 0,-1 1 1 0 0,0-1 0 0 0,-5 6-1 0 0,-32 32 6174 0 0,23-20-5157 0 0,11-13-690 0 0,-20 22 1002 0 0,26-27-1410 0 0,-1 0-1 0 0,1 0 0 0 0,-1 0 0 0 0,1 1 1 0 0,0-1-1 0 0,0 0 0 0 0,0 1 1 0 0,0-1-1 0 0,0 1 0 0 0,1-1 0 0 0,-1 1 1 0 0,0 3-1 0 0,3-4-100 0 0,-1-1 0 0 0,0 1 0 0 0,0-1 0 0 0,1 0 0 0 0,-1 0 0 0 0,1 0 0 0 0,-1 1 0 0 0,1-1 0 0 0,0-1 0 0 0,-1 1 0 0 0,1 0 0 0 0,0 0 0 0 0,2 0 0 0 0,1 0-32 0 0,0 1-1 0 0,0-2 0 0 0,0 1 0 0 0,1 0 1 0 0,-1-1-1 0 0,0 0 0 0 0,0-1 0 0 0,0 1 1 0 0,7-2-1 0 0,8-3 9 0 0,20-6 0 0 0,-21 4-13 0 0,3 1-170 0 0,0-2 0 0 0,0 0 0 0 0,-1-1 0 0 0,36-22 0 0 0,-54 29 147 0 0,-1 0-1 0 0,1 0 1 0 0,-1-1 0 0 0,1 1-1 0 0,-1 0 1 0 0,0-1 0 0 0,0 0-1 0 0,0 1 1 0 0,0-1 0 0 0,-1 0-1 0 0,2-4 1 0 0,-2 6 16 0 0,-1 0-1 0 0,1 0 1 0 0,-1 0-1 0 0,0 0 1 0 0,0 0-1 0 0,1 0 1 0 0,-1 0-1 0 0,0-1 1 0 0,0 1-1 0 0,0 0 1 0 0,0 0-1 0 0,-1 0 1 0 0,1 0-1 0 0,0-1 1 0 0,0 1-1 0 0,-1 0 1 0 0,1 0-1 0 0,0 0 1 0 0,-1 0-1 0 0,1 0 1 0 0,-1 0-1 0 0,0 0 1 0 0,1 0-1 0 0,-1 0 1 0 0,0 0-1 0 0,0 0 1 0 0,1 1-1 0 0,-1-1 1 0 0,0 0 0 0 0,0 0-1 0 0,0 1 1 0 0,0-1-1 0 0,0 0 1 0 0,-1 0-1 0 0,-6-2 5 0 0,1-1-1 0 0,0 1 1 0 0,-1 1 0 0 0,0 0-1 0 0,1 0 1 0 0,-1 0 0 0 0,-9 0-1 0 0,-55 0-32 0 0,44 3 14 0 0,27-1-51 0 0,13 5-1880 0 0,2 1-74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0.819"/>
    </inkml:context>
    <inkml:brush xml:id="br0">
      <inkml:brushProperty name="width" value="0.05" units="cm"/>
      <inkml:brushProperty name="height" value="0.05" units="cm"/>
      <inkml:brushProperty name="color" value="#008C3A"/>
    </inkml:brush>
  </inkml:definitions>
  <inkml:trace contextRef="#ctx0" brushRef="#br0">96 21 11975 0 0,'-2'0'340'0'0,"-1"-1"0"0"0,1 1-1 0 0,0-1 1 0 0,0 1 0 0 0,-1 0 0 0 0,1 0-1 0 0,0 0 1 0 0,-1 0 0 0 0,1 0-1 0 0,0 0 1 0 0,0 1 0 0 0,-1-1 0 0 0,-2 2-1 0 0,-29 11 6052 0 0,32-12-5963 0 0,-13 7 1125 0 0,14-8-1431 0 0,0 1 0 0 0,1-1 0 0 0,-1 1 0 0 0,0-1 0 0 0,1 1-1 0 0,-1-1 1 0 0,1 1 0 0 0,-1-1 0 0 0,1 1 0 0 0,-1 0 0 0 0,1-1 0 0 0,0 1-1 0 0,-1 0 1 0 0,1-1 0 0 0,0 1 0 0 0,-1 0 0 0 0,1-1 0 0 0,0 1 0 0 0,0 1-1 0 0,0-1-97 0 0,0 0-1 0 0,0 0 0 0 0,1 0 0 0 0,-1 0 1 0 0,1 0-1 0 0,-1 0 0 0 0,0 0 0 0 0,1 0 1 0 0,0 0-1 0 0,-1 0 0 0 0,1 0 0 0 0,-1-1 1 0 0,1 1-1 0 0,0 0 0 0 0,0-1 0 0 0,0 1 0 0 0,-1 0 1 0 0,1-1-1 0 0,1 1 0 0 0,19 10-5 0 0,-13-7-30 0 0,1-2 0 0 0,-1 1 0 0 0,1-1-1 0 0,0 0 1 0 0,0-1 0 0 0,0 0 0 0 0,0 0 0 0 0,0-1-1 0 0,0 0 1 0 0,0-1 0 0 0,0 0 0 0 0,0 0 0 0 0,15-5-1 0 0,-22 6-72 0 0,-2-1-102 0 0,0 1 176 0 0,0-1 1 0 0,0 0-1 0 0,0 0 0 0 0,1 1 0 0 0,-1-1 0 0 0,0 0 0 0 0,0 1 0 0 0,0-1 1 0 0,-1 0-1 0 0,1 1 0 0 0,0-1 0 0 0,0 0 0 0 0,-1-1 0 0 0,-2-2 7 0 0,-1-1-1 0 0,0 0 0 0 0,0 1 0 0 0,0 0 0 0 0,-1 0 1 0 0,1 0-1 0 0,-1 1 0 0 0,0 0 0 0 0,0 0 0 0 0,0 0 1 0 0,-9-4-1 0 0,-8-1 5 0 0,-36-9 0 0 0,43 13-11 0 0,8 2 97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1.730"/>
    </inkml:context>
    <inkml:brush xml:id="br0">
      <inkml:brushProperty name="width" value="0.05" units="cm"/>
      <inkml:brushProperty name="height" value="0.05" units="cm"/>
      <inkml:brushProperty name="color" value="#008C3A"/>
    </inkml:brush>
  </inkml:definitions>
  <inkml:trace contextRef="#ctx0" brushRef="#br0">0 305 2759 0 0,'7'-29'14023'0'0,"-7"30"-13797"0"0,8 12 2460 0 0,3 20-2262 0 0,-5 7 1614 0 0,2 82 0 0 0,-13 42 405 0 0,0-15-937 0 0,5-148-1402 0 0,1 7 284 0 0,6-23-376 0 0,-1 0 0 0 0,-1-1 0 0 0,0 0 0 0 0,-1 0 0 0 0,3-23 0 0 0,2-6-8 0 0,2-3-34 0 0,46-186-248 0 0,-38 171-51 0 0,43-100 1 0 0,-54 145 205 0 0,1 1 1 0 0,20-29 0 0 0,-26 41 107 0 0,1 0 1 0 0,0 1 0 0 0,0 0-1 0 0,0 0 1 0 0,0 0-1 0 0,1 0 1 0 0,-1 0 0 0 0,1 1-1 0 0,0 0 1 0 0,0 0 0 0 0,0 0-1 0 0,0 1 1 0 0,11-3 0 0 0,-14 4 14 0 0,0 1 1 0 0,0-1-1 0 0,1 1 1 0 0,-1 0 0 0 0,0 0-1 0 0,1 0 1 0 0,-1 0-1 0 0,0 0 1 0 0,0 0-1 0 0,1 1 1 0 0,-1-1 0 0 0,0 1-1 0 0,0 0 1 0 0,1-1-1 0 0,-1 1 1 0 0,0 0-1 0 0,0 0 1 0 0,0 1 0 0 0,0-1-1 0 0,0 0 1 0 0,-1 1-1 0 0,1-1 1 0 0,0 1-1 0 0,-1-1 1 0 0,1 1 0 0 0,-1 0-1 0 0,1 0 1 0 0,-1-1-1 0 0,0 1 1 0 0,0 0-1 0 0,0 1 1 0 0,2 3 0 0 0,0 1 30 0 0,-1 0 0 0 0,1 1 1 0 0,-1-1-1 0 0,-1 1 1 0 0,0 0-1 0 0,0-1 0 0 0,0 1 1 0 0,-1 12-1 0 0,-2 5 68 0 0,-2 0 0 0 0,0 0 0 0 0,-12 35 1 0 0,-34 69 96 0 0,26-77-134 0 0,-39 61-1 0 0,45-86-73 0 0,-1 0 1 0 0,-1-2 0 0 0,-41 41 0 0 0,32-41-263 0 0,28-24 132 0 0,2-3-642 0 0,1 0 751 0 0,0 0-1 0 0,-1 1 0 0 0,1-1 0 0 0,0 0 0 0 0,4-1 0 0 0,-4 1 14 0 0,3-3-5 0 0,0 1 1 0 0,1 0-1 0 0,0 0 0 0 0,0 1 0 0 0,0-1 0 0 0,10-3 1 0 0,-12 6 24 0 0,-1 0 1 0 0,0 1 0 0 0,1-1-1 0 0,-1 1 1 0 0,0-1 0 0 0,1 1-1 0 0,-1 0 1 0 0,1 0 0 0 0,-1 0-1 0 0,1 1 1 0 0,-1 0 0 0 0,0-1-1 0 0,1 1 1 0 0,-1 0 0 0 0,4 2-1 0 0,1 1 93 0 0,0 0-1 0 0,0 1 1 0 0,0 0 0 0 0,0 0-1 0 0,-1 1 1 0 0,9 8-1 0 0,34 42 443 0 0,-38-41-766 0 0,0-1 0 0 0,1 0 0 0 0,25 21 0 0 0,-31-30-184 0 0,9 6-1098 0 0,-9-2-2889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2.101"/>
    </inkml:context>
    <inkml:brush xml:id="br0">
      <inkml:brushProperty name="width" value="0.05" units="cm"/>
      <inkml:brushProperty name="height" value="0.05" units="cm"/>
      <inkml:brushProperty name="color" value="#008C3A"/>
    </inkml:brush>
  </inkml:definitions>
  <inkml:trace contextRef="#ctx0" brushRef="#br0">41 427 7831 0 0,'-1'-19'307'0'0,"0"-1"-1"0"0,2 1 1 0 0,0 0-1 0 0,7-37 1 0 0,-3 35 2122 0 0,1 0-1 0 0,9-22 1 0 0,-9 30-1528 0 0,0 1 1 0 0,1-1-1 0 0,0 1 0 0 0,1 1 1 0 0,13-16-1 0 0,52-47-35 0 0,-37 40-647 0 0,-35 33-27 0 0,-14-9 136 0 0,9 9-225 0 0,-1 1 0 0 0,0 0 0 0 0,0 0 1 0 0,0 0-1 0 0,1 1 0 0 0,-1-1 0 0 0,0 1 0 0 0,-7 3 0 0 0,2-1 151 0 0,0 0 0 0 0,1 1 0 0 0,-11 6 0 0 0,10-4-118 0 0,1 1 0 0 0,-1 1 1 0 0,1-1-1 0 0,1 1 0 0 0,0 1 0 0 0,0-1 0 0 0,0 1 0 0 0,1 1 1 0 0,1 0-1 0 0,-1 0 0 0 0,2 0 0 0 0,-1 0 0 0 0,2 1 1 0 0,-1 0-1 0 0,1 0 0 0 0,1 0 0 0 0,0 1 0 0 0,1-1 0 0 0,-2 15 1 0 0,3-16-102 0 0,0 1 0 0 0,1 0 0 0 0,1-1 1 0 0,0 1-1 0 0,0 0 0 0 0,1-1 1 0 0,0 1-1 0 0,1-1 0 0 0,5 14 0 0 0,-5-16-39 0 0,1 0 0 0 0,0-1-1 0 0,0 0 1 0 0,1 1-1 0 0,0-2 1 0 0,0 1-1 0 0,1-1 1 0 0,0 1-1 0 0,0-2 1 0 0,0 1 0 0 0,1-1-1 0 0,11 8 1 0 0,-5-6-326 0 0,0-1 0 0 0,0 0-1 0 0,1-1 1 0 0,0 0 0 0 0,0-1 0 0 0,0-1 0 0 0,0 0 0 0 0,1-1 0 0 0,-1 0 0 0 0,1-1 0 0 0,19-2-1 0 0,-3 0-1110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2.476"/>
    </inkml:context>
    <inkml:brush xml:id="br0">
      <inkml:brushProperty name="width" value="0.05" units="cm"/>
      <inkml:brushProperty name="height" value="0.05" units="cm"/>
      <inkml:brushProperty name="color" value="#008C3A"/>
    </inkml:brush>
  </inkml:definitions>
  <inkml:trace contextRef="#ctx0" brushRef="#br0">315 81 4143 0 0,'-12'-27'350'0'0,"10"21"1497"0"0,0 1 1 0 0,-1 0-1 0 0,1-1 1 0 0,-1 1-1 0 0,-6-8 0 0 0,8 12-1537 0 0,0 0-1 0 0,0 0 0 0 0,-1 0 0 0 0,1 0 1 0 0,0 0-1 0 0,-1 0 0 0 0,1 0 0 0 0,-1 0 0 0 0,1 0 1 0 0,-1 1-1 0 0,1-1 0 0 0,-1 1 0 0 0,1-1 1 0 0,-1 1-1 0 0,0-1 0 0 0,1 1 0 0 0,-1 0 1 0 0,0 0-1 0 0,1 0 0 0 0,-1 0 0 0 0,0 0 1 0 0,1 0-1 0 0,-1 0 0 0 0,-2 1 0 0 0,-6 2 71 0 0,0 0-1 0 0,1 1 1 0 0,-1 0-1 0 0,1 0 0 0 0,0 1 1 0 0,0 0-1 0 0,0 1 0 0 0,1 0 1 0 0,0 0-1 0 0,-15 14 0 0 0,6-1 7 0 0,0 0 0 0 0,2 1 0 0 0,-18 29-1 0 0,26-39-290 0 0,1 1 0 0 0,0 0 0 0 0,1 1-1 0 0,0-1 1 0 0,1 1 0 0 0,0 0-1 0 0,-2 14 1 0 0,5-23-88 0 0,0 1 1 0 0,1 0-1 0 0,0-1 0 0 0,0 1 0 0 0,0 0 0 0 0,0 0 0 0 0,0-1 1 0 0,1 1-1 0 0,-1 0 0 0 0,1-1 0 0 0,0 1 0 0 0,0 0 0 0 0,1-1 1 0 0,-1 0-1 0 0,1 1 0 0 0,0-1 0 0 0,0 0 0 0 0,0 0 0 0 0,0 1 1 0 0,0-2-1 0 0,1 1 0 0 0,-1 0 0 0 0,1 0 0 0 0,0-1 1 0 0,0 0-1 0 0,0 1 0 0 0,6 2 0 0 0,-5-2-28 0 0,0-1 0 0 0,1 0 0 0 0,-1-1 0 0 0,1 1 0 0 0,-1-1 0 0 0,1 0 0 0 0,0 0 0 0 0,-1 0 0 0 0,1-1 0 0 0,0 0 0 0 0,0 0 0 0 0,0 0 0 0 0,-1 0 0 0 0,1-1 0 0 0,0 0 0 0 0,0 0 0 0 0,-1 0 0 0 0,1 0 0 0 0,-1-1 0 0 0,7-3 0 0 0,-5 2-94 0 0,1-1 1 0 0,-1 0 0 0 0,0 0 0 0 0,0 0 0 0 0,0-1 0 0 0,-1 0 0 0 0,1 0-1 0 0,-1-1 1 0 0,-1 1 0 0 0,1-1 0 0 0,-1 0 0 0 0,6-10 0 0 0,-9 14 92 0 0,4-7-87 0 0,-1 1-1 0 0,0-1 1 0 0,0 0-1 0 0,-1 0 1 0 0,0 0-1 0 0,3-19 1 0 0,11-81-42 0 0,-17 102 162 0 0,10 26 77 0 0,-3-8-59 0 0,2 7-261 0 0,1 0 1 0 0,0-1-1 0 0,16 19 0 0 0,-18-26 5 0 0,0 0 0 0 0,1-1 0 0 0,1 0-1 0 0,0 0 1 0 0,0-1 0 0 0,13 8 0 0 0,-20-14-1095 0 0,1 0 0 0 0,-1 0 1 0 0,1-1-1 0 0,0 0 0 0 0,6 2 0 0 0,6-1-5942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2.867"/>
    </inkml:context>
    <inkml:brush xml:id="br0">
      <inkml:brushProperty name="width" value="0.05" units="cm"/>
      <inkml:brushProperty name="height" value="0.05" units="cm"/>
      <inkml:brushProperty name="color" value="#008C3A"/>
    </inkml:brush>
  </inkml:definitions>
  <inkml:trace contextRef="#ctx0" brushRef="#br0">235 189 10567 0 0,'0'-37'929'0'0,"-3"-82"1532"0"0,3 118-2285 0 0,0-1 0 0 0,-1 1 0 0 0,1 0-1 0 0,0-1 1 0 0,0 1 0 0 0,-1 0 0 0 0,1-1 0 0 0,-1 1 0 0 0,1 0 0 0 0,-1-1 0 0 0,0 1 0 0 0,1 0 0 0 0,-1 0 0 0 0,0 0 0 0 0,0-1 0 0 0,0 1 0 0 0,0 0 0 0 0,0 0 0 0 0,0 0 0 0 0,0 1 0 0 0,0-1 0 0 0,0 0 0 0 0,0 0 0 0 0,-1 0 0 0 0,1 1 0 0 0,0-1 0 0 0,-1 1 0 0 0,1-1 0 0 0,0 1-1 0 0,-1 0 1 0 0,1-1 0 0 0,0 1 0 0 0,-1 0 0 0 0,1 0 0 0 0,-1 0 0 0 0,1 0 0 0 0,-3 0 0 0 0,-1 1 69 0 0,1-1-1 0 0,-1 1 1 0 0,1 0-1 0 0,-1 0 1 0 0,1 0-1 0 0,-1 1 1 0 0,1-1-1 0 0,0 1 1 0 0,-1 0-1 0 0,1 1 1 0 0,0-1-1 0 0,1 1 1 0 0,-1-1-1 0 0,0 1 1 0 0,1 1-1 0 0,-4 3 1 0 0,-4 4 249 0 0,1 1-1 0 0,1 0 1 0 0,-12 20 0 0 0,10-13-184 0 0,1 0 1 0 0,0 0-1 0 0,2 1 0 0 0,-13 40 1 0 0,19-50-276 0 0,0-1 0 0 0,0 0 0 0 0,1 1 0 0 0,0 0 0 0 0,1-1 0 0 0,0 1 0 0 0,0 0 0 0 0,1-1 0 0 0,0 1 0 0 0,1-1 1 0 0,0 1-1 0 0,1-1 0 0 0,5 13 0 0 0,-6-17-31 0 0,1 0 0 0 0,0 0 0 0 0,0 0 0 0 0,1-1 0 0 0,0 0 0 0 0,-1 1 0 0 0,1-1 0 0 0,1-1 0 0 0,-1 1 0 0 0,1-1 0 0 0,-1 1 0 0 0,1-1 1 0 0,0-1-1 0 0,0 1 0 0 0,0-1 0 0 0,0 0 0 0 0,1 0 0 0 0,-1 0 0 0 0,10 1 0 0 0,-5-1-329 0 0,-1-1 1 0 0,1 0-1 0 0,-1 0 0 0 0,1-1 0 0 0,0 0 1 0 0,-1-1-1 0 0,1 0 0 0 0,0-1 1 0 0,-1 0-1 0 0,16-6 0 0 0,-4-1-1227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3.213"/>
    </inkml:context>
    <inkml:brush xml:id="br0">
      <inkml:brushProperty name="width" value="0.05" units="cm"/>
      <inkml:brushProperty name="height" value="0.05" units="cm"/>
      <inkml:brushProperty name="color" value="#008C3A"/>
    </inkml:brush>
  </inkml:definitions>
  <inkml:trace contextRef="#ctx0" brushRef="#br0">15 7 13071 0 0,'-7'-7'883'0'0,"2"8"1619"0"0,2 17 281 0 0,4 3-1823 0 0,0-1-1 0 0,1 1 0 0 0,1-1 0 0 0,5 20 1 0 0,5 29 524 0 0,-8 2-360 0 0,-5 103 0 0 0,-2-70-798 0 0,2-20-274 0 0,2 146-1440 0 0,1-208-1136 0 0,0-10-3579 0 0,-3-11 5323 0 0</inkml:trace>
  <inkml:trace contextRef="#ctx0" brushRef="#br0" timeOffset="1">20 718 13679 0 0,'3'-11'225'0'0,"1"1"1"0"0,0-1-1 0 0,0 1 0 0 0,1 0 0 0 0,1 0 0 0 0,0 0 1 0 0,0 1-1 0 0,0-1 0 0 0,2 2 0 0 0,-1-1 0 0 0,1 1 0 0 0,0 0 1 0 0,1 1-1 0 0,-1 0 0 0 0,2 0 0 0 0,-1 1 0 0 0,1 0 1 0 0,0 0-1 0 0,0 1 0 0 0,0 1 0 0 0,1 0 0 0 0,-1 0 0 0 0,1 1 1 0 0,0 0-1 0 0,0 1 0 0 0,20-1 0 0 0,-25 2-60 0 0,0 1 0 0 0,0 0 0 0 0,0 1 0 0 0,-1-1 1 0 0,1 1-1 0 0,0 1 0 0 0,0-1 0 0 0,-1 1 0 0 0,1 0 0 0 0,0 0 0 0 0,-1 0 0 0 0,0 1 0 0 0,0 0 0 0 0,0 0 0 0 0,0 0 0 0 0,0 1 0 0 0,0-1 0 0 0,-1 1 0 0 0,0 0 0 0 0,0 1 1 0 0,0-1-1 0 0,0 1 0 0 0,-1-1 0 0 0,1 1 0 0 0,-1 0 0 0 0,-1 1 0 0 0,1-1 0 0 0,-1 0 0 0 0,3 8 0 0 0,1 12 343 0 0,-1-1 0 0 0,-1 1 0 0 0,-1 1 0 0 0,-1-1 0 0 0,-2 27 0 0 0,1-44-348 0 0,0 0 0 0 0,0 1 0 0 0,4 10 0 0 0,-5-17 0 0 0,1 0-15 0 0,5 9-54 0 0,-6-11-86 0 0,1 1 1 0 0,-1 0-1 0 0,1-1 1 0 0,-1 1-1 0 0,1 0 1 0 0,-1-1-1 0 0,1 1 0 0 0,-1-1 1 0 0,1 1-1 0 0,0-1 1 0 0,-1 1-1 0 0,1-1 1 0 0,1 1-1 0 0,0 0-24 0 0,0-1-1 0 0,0 0 1 0 0,0 0-1 0 0,0 1 1 0 0,0-1 0 0 0,0 0-1 0 0,0-1 1 0 0,0 1-1 0 0,-1 0 1 0 0,1 0 0 0 0,0-1-1 0 0,0 1 1 0 0,0-1-1 0 0,0 0 1 0 0,0 0 0 0 0,3-1-1 0 0,-2 0-590 0 0,0-1 0 0 0,0 1 0 0 0,1 0 0 0 0,-1-1 0 0 0,-1 0 0 0 0,1 1 0 0 0,4-7-1 0 0,0-2-8098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3.573"/>
    </inkml:context>
    <inkml:brush xml:id="br0">
      <inkml:brushProperty name="width" value="0.05" units="cm"/>
      <inkml:brushProperty name="height" value="0.05" units="cm"/>
      <inkml:brushProperty name="color" value="#008C3A"/>
    </inkml:brush>
  </inkml:definitions>
  <inkml:trace contextRef="#ctx0" brushRef="#br0">1 219 14279 0 0,'0'0'1103'0'0,"1"2"-720"0"0,8 29 87 0 0,-5-16 1064 0 0,0-1 1 0 0,2 1-1 0 0,8 16 1 0 0,0-5 196 0 0,-4-7-868 0 0,0 1 1 0 0,2-2-1 0 0,0 0 1 0 0,22 24 0 0 0,-33-40-829 0 0,0-1 0 0 0,1 0 0 0 0,-1 1 0 0 0,1-1 0 0 0,-1 0 0 0 0,1 0 0 0 0,0 0 0 0 0,-1 0 0 0 0,1 0 0 0 0,0 0 0 0 0,0 0 0 0 0,0-1 0 0 0,0 1 0 0 0,0-1 0 0 0,0 1 0 0 0,-1-1 0 0 0,1 0 0 0 0,0 0 0 0 0,0 0 0 0 0,0 0 0 0 0,3 0 0 0 0,-2-2-27 0 0,0 1 0 0 0,0-1 0 0 0,-1 0 0 0 0,1 0 0 0 0,0 0 0 0 0,-1 0 0 0 0,0 0 0 0 0,1 0-1 0 0,-1-1 1 0 0,0 1 0 0 0,0-1 0 0 0,-1 0 0 0 0,1 1 0 0 0,0-1 0 0 0,-1 0 0 0 0,0 0 0 0 0,1 0 0 0 0,-1 0-1 0 0,0 0 1 0 0,0-7 0 0 0,2-7 12 0 0,0 1-1 0 0,-1-33 1 0 0,-2 32-14 0 0,19-253-3319 0 0,-15 228 959 0 0,-4 26 797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3.994"/>
    </inkml:context>
    <inkml:brush xml:id="br0">
      <inkml:brushProperty name="width" value="0.05" units="cm"/>
      <inkml:brushProperty name="height" value="0.05" units="cm"/>
      <inkml:brushProperty name="color" value="#008C3A"/>
    </inkml:brush>
  </inkml:definitions>
  <inkml:trace contextRef="#ctx0" brushRef="#br0">1 1 10591 0 0,'0'0'819'0'0,"0"3"-534"0"0,18 92 7827 0 0,-8-48-5357 0 0,-4-14-1516 0 0,2 0 1 0 0,1 0 0 0 0,23 56-1 0 0,-28-82-1299 0 0,-3-6-374 0 0,4-7-4638 0 0,-2-2 3381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4.353"/>
    </inkml:context>
    <inkml:brush xml:id="br0">
      <inkml:brushProperty name="width" value="0.05" units="cm"/>
      <inkml:brushProperty name="height" value="0.05" units="cm"/>
      <inkml:brushProperty name="color" value="#008C3A"/>
    </inkml:brush>
  </inkml:definitions>
  <inkml:trace contextRef="#ctx0" brushRef="#br0">0 1 17911 0 0,'0'0'1944'0'0,"14"8"-1464"0"0,-3 0 56 0 0,-1-1 8 0 0,-4 3 8 0 0,3 1-552 0 0,-3 1-208 0 0,-1-2 8 0 0,0 3-8448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4.690"/>
    </inkml:context>
    <inkml:brush xml:id="br0">
      <inkml:brushProperty name="width" value="0.05" units="cm"/>
      <inkml:brushProperty name="height" value="0.05" units="cm"/>
      <inkml:brushProperty name="color" value="#008C3A"/>
    </inkml:brush>
  </inkml:definitions>
  <inkml:trace contextRef="#ctx0" brushRef="#br0">28 15 18487 0 0,'-16'-8'1808'0'0,"11"5"-1616"0"0,-2 0 2920 0 0,14 9-2880 0 0,4 1-112 0 0,2-1-24 0 0,5 2-6496 0 0,4 1-1304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5.042"/>
    </inkml:context>
    <inkml:brush xml:id="br0">
      <inkml:brushProperty name="width" value="0.05" units="cm"/>
      <inkml:brushProperty name="height" value="0.05" units="cm"/>
      <inkml:brushProperty name="color" value="#008C3A"/>
    </inkml:brush>
  </inkml:definitions>
  <inkml:trace contextRef="#ctx0" brushRef="#br0">10 7 9215 0 0,'-9'-6'9630'0'0,"23"52"-5793"0"0,-4-15-2431 0 0,8 42 0 0 0,-9-12-1000 0 0,0 81 1 0 0,-10 64 913 0 0,-1-6-133 0 0,4-136-927 0 0,13 71 1 0 0,-12-115-1593 0 0,10 31 1 0 0,-10-41-15 0 0,1 0-1 0 0,0-1 1 0 0,0 1 0 0 0,12 16 0 0 0,-5-11-7244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5.424"/>
    </inkml:context>
    <inkml:brush xml:id="br0">
      <inkml:brushProperty name="width" value="0.05" units="cm"/>
      <inkml:brushProperty name="height" value="0.05" units="cm"/>
      <inkml:brushProperty name="color" value="#008C3A"/>
    </inkml:brush>
  </inkml:definitions>
  <inkml:trace contextRef="#ctx0" brushRef="#br0">51 30 19583 0 0,'0'0'5433'0'0,"1"8"-3586"0"0,0 5-1538 0 0,1 0 0 0 0,0-1 0 0 0,1 1 0 0 0,0-1 0 0 0,1 0 0 0 0,1 0 1 0 0,0 0-1 0 0,0-1 0 0 0,12 19 0 0 0,-14-26-303 0 0,1 1 1 0 0,-1-1 0 0 0,1 0-1 0 0,0 0 1 0 0,0 0-1 0 0,0 0 1 0 0,0-1 0 0 0,1 0-1 0 0,-1 0 1 0 0,1 0-1 0 0,0 0 1 0 0,0-1 0 0 0,0 1-1 0 0,0-1 1 0 0,1-1 0 0 0,-1 1-1 0 0,0-1 1 0 0,1 0-1 0 0,-1 0 1 0 0,1 0 0 0 0,-1-1-1 0 0,1 0 1 0 0,-1 0-1 0 0,10-1 1 0 0,-8 0-63 0 0,-1-1-1 0 0,1 1 1 0 0,0-1 0 0 0,0-1-1 0 0,-1 1 1 0 0,1-1 0 0 0,-1 0-1 0 0,0-1 1 0 0,0 1 0 0 0,0-1-1 0 0,0 0 1 0 0,-1-1 0 0 0,0 1-1 0 0,0-1 1 0 0,0 0-1 0 0,0 0 1 0 0,-1-1 0 0 0,0 0-1 0 0,5-7 1 0 0,-3 1 13 0 0,0 0 0 0 0,-1 0 0 0 0,-1-1 0 0 0,0 0 0 0 0,-1 1 0 0 0,0-1 0 0 0,0 0 0 0 0,-2-1 0 0 0,0 1 0 0 0,0-14 0 0 0,0 38 97 0 0,0-1 0 0 0,1 1 0 0 0,5 19 0 0 0,1 4-1 0 0,10 129 290 0 0,-16-131-251 0 0,0 16 19 0 0,-1 1 0 0 0,-3-1 0 0 0,-2 1 0 0 0,-16 74 0 0 0,18-115-100 0 0,0 0 1 0 0,-1 0-1 0 0,-1-1 0 0 0,1 1 1 0 0,-1-1-1 0 0,0 0 1 0 0,-1 0-1 0 0,0 0 1 0 0,0-1-1 0 0,0 1 1 0 0,-1-1-1 0 0,0 0 0 0 0,0-1 1 0 0,0 0-1 0 0,-1 0 1 0 0,-7 5-1 0 0,7-7-12 0 0,1 1 0 0 0,-1-1 0 0 0,1 0-1 0 0,-1 0 1 0 0,0-1 0 0 0,0 0 0 0 0,0 0 0 0 0,0 0 0 0 0,0-1-1 0 0,-1 0 1 0 0,1-1 0 0 0,0 1 0 0 0,-1-2 0 0 0,1 1 0 0 0,0-1-1 0 0,0 0 1 0 0,-13-3 0 0 0,-11-9-1652 0 0,0-1 0 0 0,-46-28 0 0 0,66 36 695 0 0,-12-7-717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5.832"/>
    </inkml:context>
    <inkml:brush xml:id="br0">
      <inkml:brushProperty name="width" value="0.05" units="cm"/>
      <inkml:brushProperty name="height" value="0.05" units="cm"/>
      <inkml:brushProperty name="color" value="#008C3A"/>
    </inkml:brush>
  </inkml:definitions>
  <inkml:trace contextRef="#ctx0" brushRef="#br0">1 184 9671 0 0,'2'-5'332'0'0,"1"1"0"0"0,-1-1 0 0 0,1 1 0 0 0,1 0-1 0 0,-1 0 1 0 0,1 0 0 0 0,-1 0 0 0 0,1 0 0 0 0,0 1 0 0 0,1 0-1 0 0,-1 0 1 0 0,9-5 0 0 0,4-1 2210 0 0,0 1 0 0 0,23-7 0 0 0,46-10-371 0 0,142-22-1 0 0,-167 37-2623 0 0,-28 3-1570 0 0,8-1-6446 0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7.581"/>
    </inkml:context>
    <inkml:brush xml:id="br0">
      <inkml:brushProperty name="width" value="0.05" units="cm"/>
      <inkml:brushProperty name="height" value="0.05" units="cm"/>
      <inkml:brushProperty name="color" value="#008C3A"/>
    </inkml:brush>
  </inkml:definitions>
  <inkml:trace contextRef="#ctx0" brushRef="#br0">23 0 5983 0 0,'0'3'5567'0'0,"3"18"-3164"0"0,0 0 1 0 0,-2 0-1 0 0,-1 34 0 0 0,-12 67 289 0 0,0-12-1175 0 0,9-84-1283 0 0,2-14-143 0 0,0 0 0 0 0,0 0 0 0 0,3 20 0 0 0,-2-31-105 0 0,0-1 1 0 0,0 1 0 0 0,0-1-1 0 0,0 1 1 0 0,0-1-1 0 0,0 0 1 0 0,0 1-1 0 0,0-1 1 0 0,0 1 0 0 0,0-1-1 0 0,0 0 1 0 0,0 1-1 0 0,1-1 1 0 0,-1 0 0 0 0,0 1-1 0 0,0-1 1 0 0,1 0-1 0 0,-1 1 1 0 0,0-1-1 0 0,0 0 1 0 0,1 1 0 0 0,-1-1-1 0 0,0 0 1 0 0,1 0-1 0 0,-1 1 1 0 0,0-1-1 0 0,1 0 1 0 0,-1 0 0 0 0,1 0-1 0 0,-1 1 1 0 0,0-1-1 0 0,1 0 1 0 0,0 0 0 0 0,0 0-82 0 0,1 0 0 0 0,-1 0 0 0 0,0-1 1 0 0,1 1-1 0 0,-1 0 0 0 0,0-1 0 0 0,1 1 0 0 0,-1-1 1 0 0,0 1-1 0 0,2-2 0 0 0,2 0-619 0 0,-1-1-1 0 0,0 1 0 0 0,-1-1 1 0 0,1 0-1 0 0,5-6 0 0 0,1-7-6789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7.943"/>
    </inkml:context>
    <inkml:brush xml:id="br0">
      <inkml:brushProperty name="width" value="0.05" units="cm"/>
      <inkml:brushProperty name="height" value="0.05" units="cm"/>
      <inkml:brushProperty name="color" value="#008C3A"/>
    </inkml:brush>
  </inkml:definitions>
  <inkml:trace contextRef="#ctx0" brushRef="#br0">0 53 6447 0 0,'0'0'499'0'0,"2"2"-328"0"0,9 9 2396 0 0,0 0 0 0 0,12 19 0 0 0,-19-24-1830 0 0,0 0 0 0 0,-1 0 0 0 0,0 0 1 0 0,0 1-1 0 0,-1-1 0 0 0,1 1 0 0 0,-1 0 0 0 0,1 8 1 0 0,-2 0 128 0 0,0 0 1 0 0,-1 0-1 0 0,0 0 1 0 0,-1 0 0 0 0,-5 20-1 0 0,6-34-303 0 0,5-16-499 0 0,0 1-48 0 0,9-41-1213 0 0,2 0-1 0 0,26-59 1 0 0,-41 113 1166 0 0,-1-1-1 0 0,1 0 1 0 0,0 0 0 0 0,0 1-1 0 0,0-1 1 0 0,0 0-1 0 0,0 1 1 0 0,0-1 0 0 0,1 1-1 0 0,-1 0 1 0 0,3-2 0 0 0,5-6-16 0 0,-8 7 105 0 0,6 4 348 0 0,-6-2-367 0 0,0 0-1 0 0,-1 0 1 0 0,1 0 0 0 0,0 0 0 0 0,-1 0-1 0 0,1 0 1 0 0,0 1 0 0 0,-1-1 0 0 0,1 0 0 0 0,0 0-1 0 0,-1 1 1 0 0,1-1 0 0 0,-1 0 0 0 0,1 1-1 0 0,-1-1 1 0 0,1 1 0 0 0,-1-1 0 0 0,1 1-1 0 0,3 4 153 0 0,0-1-1 0 0,0 1 0 0 0,-1 0 1 0 0,0 0-1 0 0,0 1 0 0 0,0-1 1 0 0,0 0-1 0 0,2 12 0 0 0,1 4 358 0 0,3 25 0 0 0,4 11-71 0 0,-12-53-467 0 0,1 1 0 0 0,-1 0 0 0 0,1 0-1 0 0,1-1 1 0 0,-1 1 0 0 0,1-1 0 0 0,-1 0 0 0 0,6 7 0 0 0,-6-10-167 0 0,0 1-1 0 0,-1-1 1 0 0,1 1-1 0 0,0-1 1 0 0,0 0-1 0 0,0 1 1 0 0,0-1-1 0 0,0 0 1 0 0,0 0 0 0 0,0 0-1 0 0,0-1 1 0 0,1 1-1 0 0,-1-1 1 0 0,0 1-1 0 0,0-1 1 0 0,1 0-1 0 0,-1 1 1 0 0,0-1 0 0 0,1 0-1 0 0,-1-1 1 0 0,3 1-1 0 0,10-4-1642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8.657"/>
    </inkml:context>
    <inkml:brush xml:id="br0">
      <inkml:brushProperty name="width" value="0.05" units="cm"/>
      <inkml:brushProperty name="height" value="0.05" units="cm"/>
      <inkml:brushProperty name="color" value="#008C3A"/>
    </inkml:brush>
  </inkml:definitions>
  <inkml:trace contextRef="#ctx0" brushRef="#br0">211 153 13823 0 0,'-2'-2'297'0'0,"-1"0"0"0"0,1 0-1 0 0,-1 0 1 0 0,0 1 0 0 0,1-1 0 0 0,-1 1-1 0 0,0 0 1 0 0,0 0 0 0 0,0 0-1 0 0,0 0 1 0 0,-1 0 0 0 0,1 1-1 0 0,0-1 1 0 0,0 1 0 0 0,0 0 0 0 0,-1 0-1 0 0,1 0 1 0 0,0 0 0 0 0,0 1-1 0 0,0-1 1 0 0,0 1 0 0 0,-5 1-1 0 0,1 1 150 0 0,0-1 0 0 0,0 1 0 0 0,0 0 0 0 0,0 0 0 0 0,1 1 0 0 0,-1 0 0 0 0,1 0 0 0 0,-9 8-1 0 0,9-5-229 0 0,-1 1-1 0 0,1-1 1 0 0,0 1-1 0 0,1 0 0 0 0,0 0 1 0 0,0 1-1 0 0,1-1 1 0 0,0 1-1 0 0,0 0 0 0 0,-3 15 1 0 0,4-12-130 0 0,1-1 0 0 0,0 1-1 0 0,1 0 1 0 0,0-1 0 0 0,0 1 0 0 0,2 0 0 0 0,-1 0 0 0 0,4 14 0 0 0,-3-21-79 0 0,0 1-1 0 0,1-1 1 0 0,0 0 0 0 0,0 0-1 0 0,0 0 1 0 0,0-1 0 0 0,1 1-1 0 0,0 0 1 0 0,0-1 0 0 0,0 0-1 0 0,1 1 1 0 0,-1-2 0 0 0,9 8-1 0 0,-9-8-23 0 0,0-1 0 0 0,0 0 0 0 0,0 0 0 0 0,1 0 0 0 0,-1-1-1 0 0,1 1 1 0 0,0-1 0 0 0,-1 0 0 0 0,1 0 0 0 0,0 0 0 0 0,0 0 0 0 0,0-1-1 0 0,-1 1 1 0 0,1-1 0 0 0,0 0 0 0 0,0 0 0 0 0,0-1 0 0 0,0 1 0 0 0,0-1 0 0 0,4-1-1 0 0,5-2-413 0 0,0-1 0 0 0,0 0 0 0 0,0-1 0 0 0,-1-1 0 0 0,0 0 0 0 0,21-16 0 0 0,-15 8-290 0 0,-1 0-1 0 0,-1-1 0 0 0,22-27 0 0 0,-21 21 238 0 0,25-23-1 0 0,-41 44 896 0 0,0 1-315 0 0,1 0-1 0 0,-1 1 1 0 0,0-1 0 0 0,1 0-1 0 0,-1 0 1 0 0,0 1 0 0 0,1-1-1 0 0,-1 1 1 0 0,0 0 0 0 0,0-1 0 0 0,0 1-1 0 0,0 0 1 0 0,1 0 0 0 0,-1-1-1 0 0,0 1 1 0 0,0 0 0 0 0,-1 0 0 0 0,1 0-1 0 0,0 0 1 0 0,0 0 0 0 0,0 1-1 0 0,-1-1 1 0 0,1 0 0 0 0,0 0-1 0 0,-1 0 1 0 0,1 1 0 0 0,-1-1 0 0 0,0 0-1 0 0,1 0 1 0 0,-1 1 0 0 0,0-1-1 0 0,0 2 1 0 0,2 5 175 0 0,-2 1 0 0 0,1 0 0 0 0,-2 14-1 0 0,1-20-161 0 0,-7 57 520 0 0,4-40-340 0 0,-2 29 0 0 0,5-47-225 0 0,0 0-11 0 0,-1 5-57 0 0,-1-54-333 0 0,20-86-588 0 0,-11 91 681 0 0,-4 20 41 0 0,1 0-1 0 0,1 0 1 0 0,1 1 0 0 0,12-30 0 0 0,-17 49 213 0 0,1-1 0 0 0,-1 0 0 0 0,1 1 1 0 0,-1-1-1 0 0,1 0 0 0 0,0 1 0 0 0,0 0 1 0 0,0 0-1 0 0,0-1 0 0 0,1 1 0 0 0,-1 0 0 0 0,1 1 1 0 0,-1-1-1 0 0,1 0 0 0 0,-1 1 0 0 0,1-1 1 0 0,0 1-1 0 0,0 0 0 0 0,0 0 0 0 0,0 0 0 0 0,-1 0 1 0 0,1 1-1 0 0,0-1 0 0 0,1 1 0 0 0,-1 0 1 0 0,6 0-1 0 0,4 1 144 0 0,1 1 1 0 0,-1 1-1 0 0,0 0 1 0 0,26 10 0 0 0,6 2 37 0 0,-17-9-165 0 0,-1-1 1 0 0,45 3-1 0 0,-61-8-142 0 0,0 0 1 0 0,0-1-1 0 0,-1 0 1 0 0,1 0-1 0 0,0-1 0 0 0,-1-1 1 0 0,1 0-1 0 0,-1 0 1 0 0,18-9-1 0 0,-24 9 12 0 0,1 0 0 0 0,-1 1 1 0 0,0-1-1 0 0,-1-1 0 0 0,1 1 0 0 0,-1 0 0 0 0,1-1 0 0 0,-1 0 1 0 0,0 0-1 0 0,0 0 0 0 0,3-6 0 0 0,-5 8 58 0 0,0-1 0 0 0,0 1-1 0 0,0 0 1 0 0,0-1 0 0 0,0 1 0 0 0,0-1-1 0 0,-1 1 1 0 0,1-1 0 0 0,-1 1 0 0 0,0-1-1 0 0,0 1 1 0 0,0-1 0 0 0,0 1 0 0 0,0-1-1 0 0,-1 1 1 0 0,1-1 0 0 0,-1 1 0 0 0,1-1-1 0 0,-1 1 1 0 0,0-1 0 0 0,0 1 0 0 0,0 0-1 0 0,-3-4 1 0 0,4 4 58 0 0,-1 1 0 0 0,0 0 0 0 0,0 0 0 0 0,0 0 0 0 0,0 0 0 0 0,0 0 0 0 0,0 0 0 0 0,0 0 0 0 0,-1 1 0 0 0,1-1 0 0 0,0 0 0 0 0,0 1 0 0 0,-1-1 0 0 0,1 0 0 0 0,0 1 0 0 0,-1 0 0 0 0,1-1 0 0 0,-1 1 0 0 0,-2 0 0 0 0,2 0 41 0 0,-1 0 1 0 0,0 0-1 0 0,1 0 0 0 0,-1 1 0 0 0,0 0 0 0 0,1-1 0 0 0,-1 1 0 0 0,1 0 1 0 0,-1 0-1 0 0,-2 2 0 0 0,0 0 82 0 0,-1 1 0 0 0,1-1 0 0 0,-1 1 1 0 0,1 0-1 0 0,1 1 0 0 0,-1 0 0 0 0,-8 9 0 0 0,10-8-19 0 0,-1 0 0 0 0,1 0-1 0 0,0 0 1 0 0,0 1 0 0 0,0-1-1 0 0,1 1 1 0 0,0-1 0 0 0,0 1-1 0 0,1 0 1 0 0,0 0 0 0 0,0 0-1 0 0,1-1 1 0 0,0 1 0 0 0,0 0-1 0 0,2 13 1 0 0,0-11-95 0 0,0-1 0 0 0,0 0 0 0 0,1 1-1 0 0,0-1 1 0 0,1 0 0 0 0,0-1 0 0 0,0 1 0 0 0,1-1 0 0 0,0 1 0 0 0,0-1-1 0 0,0-1 1 0 0,8 8 0 0 0,-6-7-214 0 0,1 0-1 0 0,-1-1 0 0 0,1 0 1 0 0,0 0-1 0 0,1-1 1 0 0,-1 0-1 0 0,1 0 0 0 0,11 3 1 0 0,3-1-1651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9.034"/>
    </inkml:context>
    <inkml:brush xml:id="br0">
      <inkml:brushProperty name="width" value="0.05" units="cm"/>
      <inkml:brushProperty name="height" value="0.05" units="cm"/>
      <inkml:brushProperty name="color" value="#008C3A"/>
    </inkml:brush>
  </inkml:definitions>
  <inkml:trace contextRef="#ctx0" brushRef="#br0">319 51 4143 0 0,'-7'-13'440'0'0,"6"10"-90"0"0,-1 1 0 0 0,0-1 0 0 0,0 1 0 0 0,0-1 0 0 0,0 1 0 0 0,0 0 0 0 0,0 0 0 0 0,0 0 0 0 0,-1 0-1 0 0,1 0 1 0 0,-1 0 0 0 0,0 1 0 0 0,0-1 0 0 0,1 1 0 0 0,-1 0 0 0 0,0-1 0 0 0,0 2 0 0 0,0-1 0 0 0,0 0-1 0 0,0 0 1 0 0,0 1 0 0 0,0 0 0 0 0,0 0 0 0 0,-1 0 0 0 0,1 0 0 0 0,0 0 0 0 0,0 0 0 0 0,0 1 0 0 0,0-1-1 0 0,0 1 1 0 0,0 0 0 0 0,0 0 0 0 0,0 0 0 0 0,-4 3 0 0 0,-12 5 725 0 0,0 1 1 0 0,1 1-1 0 0,0 1 1 0 0,1 1-1 0 0,-19 17 0 0 0,26-21-670 0 0,1 1-1 0 0,1-1 0 0 0,-1 2 0 0 0,2-1 0 0 0,-1 1 1 0 0,1 0-1 0 0,1 1 0 0 0,0 0 0 0 0,-6 20 0 0 0,11-29-351 0 0,0 0 1 0 0,0 1-1 0 0,1-1 0 0 0,-1 1 0 0 0,1-1 0 0 0,0 1 0 0 0,0-1 0 0 0,0 1 0 0 0,2 5 0 0 0,2 1 60 0 0,-3-8-109 0 0,1 0 1 0 0,0-1-1 0 0,-1 1 0 0 0,1-1 0 0 0,0 1 0 0 0,0-1 0 0 0,0 0 0 0 0,0 0 0 0 0,0 0 0 0 0,0 0 0 0 0,0 0 0 0 0,0-1 0 0 0,1 1 0 0 0,-1 0 0 0 0,0-1 0 0 0,0 0 0 0 0,1 1 0 0 0,-1-1 0 0 0,0 0 1 0 0,1 0-1 0 0,-1-1 0 0 0,0 1 0 0 0,4-1 0 0 0,3-1-193 0 0,1 0 1 0 0,-1-1 0 0 0,0 0 0 0 0,11-5-1 0 0,-7 2-310 0 0,0-1 0 0 0,-1 0 0 0 0,0-1-1 0 0,-1 0 1 0 0,1-1 0 0 0,-2-1-1 0 0,11-10 1 0 0,-5 3-302 0 0,-2-1-1 0 0,0-1 1 0 0,17-30 0 0 0,-31 48 849 0 0,0 1 1 0 0,0 0 0 0 0,0-1-1 0 0,1 1 1 0 0,-1 0 0 0 0,0-1 0 0 0,0 1-1 0 0,0 0 1 0 0,1-1 0 0 0,-1 1-1 0 0,0 0 1 0 0,0 0 0 0 0,0-1 0 0 0,1 1-1 0 0,-1 0 1 0 0,0 0 0 0 0,1-1 0 0 0,-1 1-1 0 0,0 0 1 0 0,1 0 0 0 0,-1 0-1 0 0,0 0 1 0 0,1-1 0 0 0,-1 1 0 0 0,0 0-1 0 0,1 0 1 0 0,-1 0 0 0 0,0 0-1 0 0,1 0 1 0 0,6 8 1567 0 0,-6-6-1827 0 0,4 7 598 0 0,0 1-1 0 0,-1 0 0 0 0,0 0 1 0 0,-1 1-1 0 0,0-1 1 0 0,2 18-1 0 0,-1-12 9 0 0,8 29 0 0 0,-8-36-276 0 0,0 0 0 0 0,0 0 0 0 0,10 15 0 0 0,-11-21-434 0 0,-1 1 0 0 0,1-1 1 0 0,0 0-1 0 0,0 0 0 0 0,0 0 0 0 0,0 0 0 0 0,1-1 0 0 0,-1 0 0 0 0,1 1 0 0 0,0-1 0 0 0,6 2 0 0 0,1 0-8045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9.396"/>
    </inkml:context>
    <inkml:brush xml:id="br0">
      <inkml:brushProperty name="width" value="0.05" units="cm"/>
      <inkml:brushProperty name="height" value="0.05" units="cm"/>
      <inkml:brushProperty name="color" value="#008C3A"/>
    </inkml:brush>
  </inkml:definitions>
  <inkml:trace contextRef="#ctx0" brushRef="#br0">243 58 8751 0 0,'-7'-9'-103'0'0,"3"3"994"0"0,-1 0 1 0 0,0 0 0 0 0,0 1 0 0 0,-10-8-1 0 0,13 11-486 0 0,-1 0 0 0 0,1 1 0 0 0,-1 0 0 0 0,1 0 0 0 0,-1 0 0 0 0,0 0 0 0 0,0 0 0 0 0,1 0 0 0 0,-1 1 0 0 0,0-1 0 0 0,0 1 0 0 0,0 0 0 0 0,0 0 0 0 0,1 0 0 0 0,-1 0 0 0 0,-3 1 0 0 0,-1 0-151 0 0,1-1 0 0 0,0 1 1 0 0,-1 1-1 0 0,1-1 0 0 0,0 1 0 0 0,0 0 0 0 0,0 1 0 0 0,0-1 0 0 0,1 1 0 0 0,-1 0 0 0 0,1 1 1 0 0,-1 0-1 0 0,1-1 0 0 0,0 1 0 0 0,1 1 0 0 0,-7 6 0 0 0,4-4-36 0 0,1 2-1 0 0,0-1 1 0 0,0 0 0 0 0,1 1-1 0 0,0 0 1 0 0,-4 11 0 0 0,7-17-203 0 0,1 1 1 0 0,0-1 0 0 0,1 1 0 0 0,-1-1 0 0 0,1 1 0 0 0,-1 0-1 0 0,1 0 1 0 0,0-1 0 0 0,1 1 0 0 0,-1 0 0 0 0,0-1 0 0 0,1 1-1 0 0,0 0 1 0 0,0-1 0 0 0,0 1 0 0 0,1-1 0 0 0,-1 1 0 0 0,1-1-1 0 0,-1 0 1 0 0,3 4 0 0 0,2 0-17 0 0,-1 0 0 0 0,1-1-1 0 0,0 1 1 0 0,0-1 0 0 0,1 0 0 0 0,-1-1-1 0 0,1 0 1 0 0,1 0 0 0 0,-1 0 0 0 0,1-1 0 0 0,0 0-1 0 0,10 4 1 0 0,-2-2-144 0 0,-1 1 1 0 0,-1 0-1 0 0,1 1 1 0 0,-1 1-1 0 0,18 14 0 0 0,-29-20 128 0 0,1 0 0 0 0,0 1 0 0 0,-1-1 0 0 0,0 1-1 0 0,0 0 1 0 0,0 0 0 0 0,0 0 0 0 0,-1 0-1 0 0,1 0 1 0 0,-1 1 0 0 0,0-1 0 0 0,-1 1-1 0 0,1-1 1 0 0,-1 1 0 0 0,1 0 0 0 0,-2 0 0 0 0,1-1-1 0 0,0 1 1 0 0,-1 0 0 0 0,0 0 0 0 0,0 0-1 0 0,-1 7 1 0 0,-1-4 94 0 0,0 1 1 0 0,-1-1-1 0 0,0 0 1 0 0,0 0-1 0 0,-1 0 0 0 0,0-1 1 0 0,0 1-1 0 0,-1-1 1 0 0,0 0-1 0 0,0 0 0 0 0,-9 9 1 0 0,4-6 94 0 0,1-1 0 0 0,-2-1 1 0 0,1 0-1 0 0,-1 0 0 0 0,0-1 0 0 0,-22 10 1 0 0,-19 5 79 0 0,51-22-276 0 0,0 0 0 0 0,0 0 0 0 0,0 0 0 0 0,0 0 1 0 0,1 0-1 0 0,-1 0 0 0 0,0 0 0 0 0,0 0 0 0 0,0 0 1 0 0,0 0-1 0 0,0-1 0 0 0,0 1 0 0 0,1 0 0 0 0,-1-1 0 0 0,0 1 1 0 0,0 0-1 0 0,0-1 0 0 0,-10-3-2651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49.764"/>
    </inkml:context>
    <inkml:brush xml:id="br0">
      <inkml:brushProperty name="width" value="0.05" units="cm"/>
      <inkml:brushProperty name="height" value="0.05" units="cm"/>
      <inkml:brushProperty name="color" value="#008C3A"/>
    </inkml:brush>
  </inkml:definitions>
  <inkml:trace contextRef="#ctx0" brushRef="#br0">1 251 14135 0 0,'2'-5'141'0'0,"1"0"0"0"0,0 0 0 0 0,0 0 0 0 0,0 0 0 0 0,1 0 0 0 0,0 0 0 0 0,0 1 0 0 0,0 0 0 0 0,0 0 0 0 0,0 0 0 0 0,10-6 0 0 0,2 1 549 0 0,-1 0 0 0 0,28-9 0 0 0,-6 2 1738 0 0,41-12-381 0 0,-61 23-1783 0 0,0-1-1 0 0,0 0 0 0 0,0-1 0 0 0,-1-1 0 0 0,24-16 0 0 0,-38 22-234 0 0,0 1-1 0 0,0-1 1 0 0,0-1 0 0 0,0 1-1 0 0,-1 0 1 0 0,1 0 0 0 0,-1-1-1 0 0,0 1 1 0 0,2-5 0 0 0,-2 6-22 0 0,-1 1 1 0 0,0-1 0 0 0,0 0-1 0 0,0 1 1 0 0,0-1-1 0 0,0 0 1 0 0,0 0-1 0 0,0 1 1 0 0,0-1-1 0 0,-1 0 1 0 0,1 1 0 0 0,0-1-1 0 0,0 0 1 0 0,0 1-1 0 0,-1-1 1 0 0,1 1-1 0 0,0-1 1 0 0,-1 0 0 0 0,1 1-1 0 0,-1-1 1 0 0,1 1-1 0 0,-1-1 1 0 0,1 1-1 0 0,-1-1 1 0 0,1 1 0 0 0,-1-1-1 0 0,1 1 1 0 0,-1 0-1 0 0,1-1 1 0 0,-1 1-1 0 0,0 0 1 0 0,0-1 0 0 0,-21-7 191 0 0,15 8-127 0 0,0-1-1 0 0,0 2 1 0 0,0-1-1 0 0,1 1 1 0 0,-1 0 0 0 0,0 0-1 0 0,-8 3 1 0 0,-3 2 212 0 0,-24 10 0 0 0,33-11-143 0 0,-1 0-1 0 0,1 0 0 0 0,0 1 0 0 0,0 0 0 0 0,0 1 0 0 0,1 0 0 0 0,0 0 0 0 0,0 1 0 0 0,1 0 0 0 0,0 0 0 0 0,-8 13 1 0 0,12-16-95 0 0,0 1 0 0 0,0 0 0 0 0,0 0 0 0 0,1 0 0 0 0,0 0 0 0 0,0 0 0 0 0,0 1 0 0 0,1-1 0 0 0,0 0 0 0 0,0 1 0 0 0,1-1 0 0 0,0 1 1 0 0,0 0-1 0 0,0-1 0 0 0,1 1 0 0 0,0-1 0 0 0,0 1 0 0 0,1-1 0 0 0,3 12 0 0 0,-1-10-54 0 0,0 0 0 0 0,0-1 0 0 0,1 1 0 0 0,0-1 0 0 0,0 0 0 0 0,1 0 0 0 0,0-1 0 0 0,0 1 0 0 0,1-1 0 0 0,-1 0 0 0 0,1-1 0 0 0,1 0 0 0 0,-1 0 0 0 0,1-1 0 0 0,13 7 0 0 0,-5-5-434 0 0,0 0 1 0 0,1 0-1 0 0,-1-2 1 0 0,1 0-1 0 0,0-1 1 0 0,0-1 0 0 0,20 1-1 0 0,-6-3-1402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0.163"/>
    </inkml:context>
    <inkml:brush xml:id="br0">
      <inkml:brushProperty name="width" value="0.05" units="cm"/>
      <inkml:brushProperty name="height" value="0.05" units="cm"/>
      <inkml:brushProperty name="color" value="#008C3A"/>
    </inkml:brush>
  </inkml:definitions>
  <inkml:trace contextRef="#ctx0" brushRef="#br0">298 31 18599 0 0,'0'0'1411'0'0,"-4"-13"-782"0"0,4 12-554 0 0,-1 0 0 0 0,1-1 0 0 0,-1 1 0 0 0,0 0 0 0 0,1 0 0 0 0,-1 0 0 0 0,0 0 0 0 0,0 1 0 0 0,0-1 0 0 0,0 0 0 0 0,0 0 0 0 0,0 0 0 0 0,0 1 0 0 0,0-1 0 0 0,0 1 0 0 0,0-1 0 0 0,0 1 0 0 0,-1-1 0 0 0,1 1 0 0 0,0-1 1 0 0,0 1-1 0 0,-1 0 0 0 0,1 0 0 0 0,0 0 0 0 0,0 0 0 0 0,-1 0 0 0 0,1 0 0 0 0,0 0 0 0 0,-2 0 0 0 0,-5 1 726 0 0,0 1-1 0 0,0-1 1 0 0,-12 5 0 0 0,8-2-439 0 0,-14 3 41 0 0,-27 11 0 0 0,44-14-260 0 0,0 0 0 0 0,-1 1 0 0 0,1 0 0 0 0,1 1 0 0 0,-17 12 0 0 0,24-17-138 0 0,-1 0 0 0 0,1 1 0 0 0,0-1-1 0 0,0 0 1 0 0,-1 1 0 0 0,1-1 0 0 0,0 1 0 0 0,0-1 0 0 0,0 1 0 0 0,1 0-1 0 0,-1-1 1 0 0,0 1 0 0 0,1 0 0 0 0,-1-1 0 0 0,1 1 0 0 0,-1 0 0 0 0,1 3-1 0 0,0-4-2 0 0,0 1 1 0 0,0 0-1 0 0,1-1 0 0 0,-1 1 0 0 0,1-1 0 0 0,-1 1 0 0 0,1 0 0 0 0,0-1 0 0 0,-1 0 0 0 0,1 1 0 0 0,0-1 1 0 0,0 1-1 0 0,0-1 0 0 0,0 0 0 0 0,3 3 0 0 0,3 2-30 0 0,1 0 0 0 0,1-1 0 0 0,-1 0 0 0 0,1 0 0 0 0,11 4 1 0 0,-9-4-56 0 0,15 8-200 0 0,0 1 0 0 0,46 33-1 0 0,-63-39 255 0 0,0-1-1 0 0,0 1 1 0 0,-1 1-1 0 0,0-1 1 0 0,0 1-1 0 0,-1 1 0 0 0,0-1 1 0 0,-1 1-1 0 0,0 1 1 0 0,5 11-1 0 0,-9-17 69 0 0,-1 0-1 0 0,0 0 1 0 0,0 0-1 0 0,0 0 1 0 0,0-1-1 0 0,-1 1 0 0 0,0 0 1 0 0,0 0-1 0 0,-1 0 1 0 0,1 0-1 0 0,-1 0 1 0 0,0 0-1 0 0,0 0 1 0 0,0 0-1 0 0,-1-1 1 0 0,0 1-1 0 0,0-1 1 0 0,0 1-1 0 0,-1-1 1 0 0,1 0-1 0 0,-1 1 1 0 0,0-2-1 0 0,0 1 1 0 0,0 0-1 0 0,-1 0 1 0 0,1-1-1 0 0,-1 0 1 0 0,0 0-1 0 0,0 0 1 0 0,0 0-1 0 0,0 0 1 0 0,-1-1-1 0 0,1 0 1 0 0,-1 0-1 0 0,1 0 1 0 0,-10 2-1 0 0,4-2 20 0 0,-1 0 1 0 0,0 0-1 0 0,1-1 0 0 0,-1-1 0 0 0,0 0 1 0 0,0 0-1 0 0,-17-3 0 0 0,10-1-220 0 0,-1-1-1 0 0,1 0 1 0 0,-27-13-1 0 0,20 8-1288 0 0,-2-1-458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0.506"/>
    </inkml:context>
    <inkml:brush xml:id="br0">
      <inkml:brushProperty name="width" value="0.05" units="cm"/>
      <inkml:brushProperty name="height" value="0.05" units="cm"/>
      <inkml:brushProperty name="color" value="#008C3A"/>
    </inkml:brush>
  </inkml:definitions>
  <inkml:trace contextRef="#ctx0" brushRef="#br0">5 3 13823 0 0,'-5'-3'3920'0'0,"13"15"-2568"0"0,5-1-6264 0 0,4 2-1256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1.306"/>
    </inkml:context>
    <inkml:brush xml:id="br0">
      <inkml:brushProperty name="width" value="0.05" units="cm"/>
      <inkml:brushProperty name="height" value="0.05" units="cm"/>
      <inkml:brushProperty name="color" value="#008C3A"/>
    </inkml:brush>
  </inkml:definitions>
  <inkml:trace contextRef="#ctx0" brushRef="#br0">375 597 6447 0 0,'0'0'586'0'0,"-10"-8"-333"0"0,5 5 3479 0 0,4 2-3252 0 0,-1 0-1 0 0,0 1 1 0 0,1-1 0 0 0,-1 1-1 0 0,0 0 1 0 0,0 0 0 0 0,1-1 0 0 0,-1 1-1 0 0,0 0 1 0 0,0 1 0 0 0,1-1-1 0 0,-1 0 1 0 0,-2 1 0 0 0,-25 6 1069 0 0,21-4-903 0 0,-17 5 422 0 0,-13 3 341 0 0,18-7-741 0 0,1 1 1 0 0,-1 0-1 0 0,1 1 1 0 0,-26 13-1 0 0,37-15-511 0 0,-1 1-1 0 0,1 0 0 0 0,0 0 0 0 0,0 0 0 0 0,1 1 1 0 0,0 0-1 0 0,0 1 0 0 0,0 0 0 0 0,1 0 1 0 0,0 0-1 0 0,-7 13 0 0 0,10-16-134 0 0,1-1 1 0 0,0 1-1 0 0,1 0 0 0 0,-1 0 0 0 0,1 0 1 0 0,-1 0-1 0 0,1 0 0 0 0,1 0 0 0 0,-1 0 0 0 0,0 0 1 0 0,1 0-1 0 0,0 0 0 0 0,0 0 0 0 0,0 1 1 0 0,1-1-1 0 0,-1 0 0 0 0,1 0 0 0 0,0 0 1 0 0,0 0-1 0 0,0 0 0 0 0,1 0 0 0 0,-1 0 1 0 0,1 0-1 0 0,0-1 0 0 0,0 1 0 0 0,1-1 1 0 0,-1 1-1 0 0,1-1 0 0 0,-1 0 0 0 0,1 0 1 0 0,0 0-1 0 0,0 0 0 0 0,0 0 0 0 0,1-1 0 0 0,-1 0 1 0 0,1 1-1 0 0,-1-1 0 0 0,1 0 0 0 0,0-1 1 0 0,0 1-1 0 0,0-1 0 0 0,0 1 0 0 0,0-1 1 0 0,0-1-1 0 0,0 1 0 0 0,0 0 0 0 0,0-1 1 0 0,0 0-1 0 0,6 0 0 0 0,1-1-59 0 0,-1-1 0 0 0,1 0 0 0 0,-1-1 0 0 0,1 0 0 0 0,-1 0 0 0 0,0-1 0 0 0,0 0-1 0 0,-1-1 1 0 0,1 0 0 0 0,14-11 0 0 0,0-2-344 0 0,-1-1-1 0 0,33-36 1 0 0,-41 38 170 0 0,0-1 0 0 0,-1-1 1 0 0,-1-1-1 0 0,-1 0 0 0 0,-1-1 0 0 0,-1 0 0 0 0,-1 0 1 0 0,12-41-1 0 0,-1-14-448 0 0,11-98 1 0 0,-23 122 444 0 0,-3 23 122 0 0,1-6 33 0 0,-1 1-1 0 0,-2-1 1 0 0,-1-39 0 0 0,-4 58 615 0 0,1 25 408 0 0,0 26 5 0 0,-3 219 1286 0 0,1 90-1311 0 0,3-292-988 0 0,2 43 250 0 0,-1-84-394 0 0,0-1 1 0 0,1 1-1 0 0,0-1 1 0 0,1 0-1 0 0,1 0 1 0 0,7 18-1 0 0,-2-15-1528 0 0,2-2-4844 0 0,1-4-1920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1.663"/>
    </inkml:context>
    <inkml:brush xml:id="br0">
      <inkml:brushProperty name="width" value="0.05" units="cm"/>
      <inkml:brushProperty name="height" value="0.05" units="cm"/>
      <inkml:brushProperty name="color" value="#008C3A"/>
    </inkml:brush>
  </inkml:definitions>
  <inkml:trace contextRef="#ctx0" brushRef="#br0">141 58 13823 0 0,'-5'1'515'0'0,"-1"-1"1"0"0,0 1-1 0 0,0 0 0 0 0,1 1 0 0 0,-1-1 0 0 0,1 1 0 0 0,-1 0 0 0 0,1 0 0 0 0,0 1 1 0 0,0 0-1 0 0,-9 6 0 0 0,7-4 227 0 0,0 1 1 0 0,0-1 0 0 0,1 1-1 0 0,0 1 1 0 0,0-1 0 0 0,1 1-1 0 0,-6 9 1 0 0,9-13-652 0 0,1-1 1 0 0,0 1-1 0 0,-1-1 1 0 0,1 1-1 0 0,0 0 1 0 0,0 0-1 0 0,0-1 1 0 0,1 1-1 0 0,-1 0 1 0 0,1 0-1 0 0,0 0 0 0 0,0 0 1 0 0,0 0-1 0 0,0 0 1 0 0,0-1-1 0 0,0 1 1 0 0,1 0-1 0 0,-1 0 1 0 0,1 0-1 0 0,0 0 1 0 0,0-1-1 0 0,0 1 1 0 0,0 0-1 0 0,1-1 1 0 0,2 5-1 0 0,-2-3-63 0 0,2-1 0 0 0,-1 1-1 0 0,0-1 1 0 0,1 0 0 0 0,-1 0 0 0 0,1 0-1 0 0,0 0 1 0 0,0 0 0 0 0,0-1 0 0 0,1 0-1 0 0,-1 0 1 0 0,1 0 0 0 0,-1 0 0 0 0,9 1-1 0 0,10 2-105 0 0,1-1-1 0 0,-1 0 1 0 0,1-2-1 0 0,-1-1 1 0 0,1-1 0 0 0,30-4-1 0 0,-50 3 33 0 0,1 0 0 0 0,-1 0 0 0 0,0 0-1 0 0,0-1 1 0 0,0 1 0 0 0,0-1 0 0 0,0 0 0 0 0,0 0 0 0 0,0-1 0 0 0,-1 1-1 0 0,1-1 1 0 0,3-3 0 0 0,-5 4 27 0 0,0 0 0 0 0,-1 1-1 0 0,1-1 1 0 0,-1-1 0 0 0,1 1-1 0 0,-1 0 1 0 0,1 0 0 0 0,-1 0 0 0 0,0-1-1 0 0,0 1 1 0 0,0-1 0 0 0,-1 1 0 0 0,1-1-1 0 0,0 1 1 0 0,-1-1 0 0 0,0 1-1 0 0,0-1 1 0 0,1 0 0 0 0,-2 1 0 0 0,1-1-1 0 0,0-3 1 0 0,-2-1 11 0 0,-1 0-1 0 0,1 0 1 0 0,-1 1 0 0 0,0-1-1 0 0,0 1 1 0 0,-1-1 0 0 0,0 1-1 0 0,0 0 1 0 0,0 1-1 0 0,-9-10 1 0 0,1 3-5 0 0,-1 1 0 0 0,0 0 0 0 0,-20-13 0 0 0,17 15 39 0 0,1 1-1 0 0,-1 1 1 0 0,-1 0-1 0 0,-22-5 1 0 0,2 2-163 0 0,35 10-583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2.029"/>
    </inkml:context>
    <inkml:brush xml:id="br0">
      <inkml:brushProperty name="width" value="0.05" units="cm"/>
      <inkml:brushProperty name="height" value="0.05" units="cm"/>
      <inkml:brushProperty name="color" value="#008C3A"/>
    </inkml:brush>
  </inkml:definitions>
  <inkml:trace contextRef="#ctx0" brushRef="#br0">6 45 15199 0 0,'0'0'1172'0'0,"0"2"-477"0"0,-1 2 312 0 0,-1 0 0 0 0,2 0 0 0 0,-1 1 0 0 0,0-1-1 0 0,1 0 1 0 0,0 7 0 0 0,0-5-271 0 0,1-1 0 0 0,0 0 0 0 0,0 1-1 0 0,4 9 1 0 0,-3-9-632 0 0,0-1 0 0 0,0 0 0 0 0,1 0 0 0 0,0 0 0 0 0,0-1-1 0 0,0 1 1 0 0,0-1 0 0 0,1 1 0 0 0,0-1 0 0 0,0 0 0 0 0,0-1 0 0 0,0 1 0 0 0,1-1 0 0 0,0 0-1 0 0,-1 0 1 0 0,1 0 0 0 0,0 0 0 0 0,8 2 0 0 0,-7-3-170 0 0,1 0 0 0 0,0-1 0 0 0,0 0 0 0 0,-1 0-1 0 0,1-1 1 0 0,0 0 0 0 0,0 0 0 0 0,0-1 0 0 0,0 1 0 0 0,0-1 0 0 0,-1-1-1 0 0,1 1 1 0 0,0-1 0 0 0,-1-1 0 0 0,0 1 0 0 0,1-1 0 0 0,-1 0 0 0 0,0 0 0 0 0,10-8-1 0 0,-10 8 54 0 0,-5 2 16 0 0,-1 1-1 0 0,1-1 1 0 0,0 1-1 0 0,0 0 1 0 0,-1 0-1 0 0,1-1 1 0 0,0 1-1 0 0,0 0 1 0 0,-1 0-1 0 0,1 0 1 0 0,0 0-1 0 0,0 0 0 0 0,-1 0 1 0 0,1 0-1 0 0,0 0 1 0 0,0 0-1 0 0,0 0 1 0 0,-1 0-1 0 0,2 1 1 0 0,1 0 18 0 0,0-1-6 0 0,0 0 0 0 0,0 0 0 0 0,0 1 0 0 0,0-1-1 0 0,0 1 1 0 0,0 0 0 0 0,0 0 0 0 0,0 0 0 0 0,0 0 0 0 0,0 1 0 0 0,-1-1 0 0 0,4 3 0 0 0,0-1 0 0 0,0 0 0 0 0,0 0 0 0 0,0 0 0 0 0,0-1 0 0 0,12 3 0 0 0,-7-3 27 0 0,-1-4-31 0 0,-4-2 0 0 0,-6 3-8 0 0,1 0 1 0 0,-1 0-1 0 0,1 0 0 0 0,-1 0 1 0 0,0 0-1 0 0,1-1 0 0 0,-1 1 1 0 0,0 0-1 0 0,0 0 1 0 0,0 0-1 0 0,0-1 0 0 0,0 1 1 0 0,0 0-1 0 0,0 0 1 0 0,-1-2-1 0 0,1 1 7 0 0,-3-20 41 0 0,-7-31 0 0 0,-3-16-595 0 0,11 53-828 0 0,1 1-449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2.391"/>
    </inkml:context>
    <inkml:brush xml:id="br0">
      <inkml:brushProperty name="width" value="0.05" units="cm"/>
      <inkml:brushProperty name="height" value="0.05" units="cm"/>
      <inkml:brushProperty name="color" value="#008C3A"/>
    </inkml:brush>
  </inkml:definitions>
  <inkml:trace contextRef="#ctx0" brushRef="#br0">0 88 3679 0 0,'1'2'284'0'0,"10"36"2021"0"0,19 53 18105 0 0,-16-60-20141 0 0,-14-29-225 0 0,1-1 0 0 0,-1 0 0 0 0,1 0 1 0 0,0 0-1 0 0,-1 0 0 0 0,1 0 0 0 0,0 0 0 0 0,0 0 0 0 0,0 0 0 0 0,0 0 0 0 0,-1-1 1 0 0,1 1-1 0 0,1 0 0 0 0,-1 0 0 0 0,0-1 0 0 0,0 1 0 0 0,0-1 0 0 0,0 1 0 0 0,0-1 0 0 0,1 1 1 0 0,-1-1-1 0 0,0 0 0 0 0,0 0 0 0 0,0 0 0 0 0,1 1 0 0 0,-1-1 0 0 0,0 0 0 0 0,0 0 1 0 0,1-1-1 0 0,-1 1 0 0 0,0 0 0 0 0,0 0 0 0 0,1-1 0 0 0,-1 1 0 0 0,0 0 0 0 0,0-1 0 0 0,0 1 1 0 0,0-1-1 0 0,2-1 0 0 0,2-1-57 0 0,-1 1 1 0 0,1-1-1 0 0,-1 0 1 0 0,0 0-1 0 0,0-1 1 0 0,0 1-1 0 0,-1-1 1 0 0,6-7-1 0 0,8-16-246 0 0,20-45-1 0 0,-27 49 143 0 0,1 1 0 0 0,2 0 0 0 0,23-32 0 0 0,-35 53 117 0 0,-1 1-1 0 0,0 0 1 0 0,0-1-1 0 0,0 1 1 0 0,0 0-1 0 0,1-1 1 0 0,-1 1-1 0 0,0 0 1 0 0,1 0-1 0 0,-1-1 1 0 0,0 1-1 0 0,0 0 0 0 0,1 0 1 0 0,-1-1-1 0 0,0 1 1 0 0,1 0-1 0 0,-1 0 1 0 0,0 0-1 0 0,1-1 1 0 0,-1 1-1 0 0,1 0 1 0 0,-1 0-1 0 0,0 0 1 0 0,1 0-1 0 0,-1 0 1 0 0,1 0-1 0 0,-1 0 0 0 0,0 0 1 0 0,1 0-1 0 0,0 0 1 0 0,2 5 3 0 0,-3-5-3 0 0,5 9 21 0 0,-1-1-1 0 0,0 0 1 0 0,-1 1-1 0 0,1 0 1 0 0,-2 0-1 0 0,1 0 1 0 0,1 11 0 0 0,5 17 41 0 0,-4-18-251 0 0,2-1 0 0 0,9 19 0 0 0,2-8-7316 0 0,-5-13-994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3.137"/>
    </inkml:context>
    <inkml:brush xml:id="br0">
      <inkml:brushProperty name="width" value="0.05" units="cm"/>
      <inkml:brushProperty name="height" value="0.05" units="cm"/>
      <inkml:brushProperty name="color" value="#008C3A"/>
    </inkml:brush>
  </inkml:definitions>
  <inkml:trace contextRef="#ctx0" brushRef="#br0">480 34 9215 0 0,'0'-1'707'0'0,"0"0"-244"0"0,0 0 0 0 0,0-1 0 0 0,0 1 0 0 0,0 0 0 0 0,0 0 0 0 0,0-1-1 0 0,-1 1 1 0 0,1 0 0 0 0,-1 0 0 0 0,1-1 0 0 0,-1 1 0 0 0,1 0 0 0 0,-1 0 0 0 0,0 0 0 0 0,1 0 0 0 0,-2-1 0 0 0,0 1-128 0 0,1-1 0 0 0,0 1 0 0 0,-1 1 0 0 0,1-1 0 0 0,-1 0 0 0 0,1 0 0 0 0,-1 0 0 0 0,1 1 0 0 0,-1-1 0 0 0,1 1 0 0 0,-3-1 0 0 0,-3 0 167 0 0,0 0 0 0 0,0 1 0 0 0,0 0-1 0 0,-13 2 1 0 0,10-2 193 0 0,-1 1-515 0 0,0 1-1 0 0,-1 0 1 0 0,2 0-1 0 0,-1 1 0 0 0,0 0 1 0 0,0 1-1 0 0,1 0 0 0 0,0 0 1 0 0,0 2-1 0 0,0-1 0 0 0,1 1 1 0 0,-1 0-1 0 0,1 1 1 0 0,1 0-1 0 0,-1 1 0 0 0,1 0 1 0 0,1 0-1 0 0,-1 0 0 0 0,2 1 1 0 0,-9 12-1 0 0,13-17-166 0 0,0 1 1 0 0,0-1-1 0 0,0 1 1 0 0,1-1-1 0 0,0 1 0 0 0,-1-1 1 0 0,1 1-1 0 0,1 0 0 0 0,-1 0 1 0 0,1-1-1 0 0,0 1 1 0 0,0 0-1 0 0,0 0 0 0 0,1-1 1 0 0,1 7-1 0 0,-1-7-6 0 0,0-1 0 0 0,0 1 0 0 0,0-1 0 0 0,1 0 0 0 0,-1 0 0 0 0,1 1 0 0 0,0-1 0 0 0,0 0 0 0 0,0-1 0 0 0,0 1 0 0 0,1 0-1 0 0,-1-1 1 0 0,1 1 0 0 0,0-1 0 0 0,-1 0 0 0 0,1 1 0 0 0,0-1 0 0 0,0-1 0 0 0,0 1 0 0 0,7 2 0 0 0,3 0-144 0 0,0-1 0 0 0,0 0 0 0 0,1-1 1 0 0,-1-1-1 0 0,1 0 0 0 0,0 0 0 0 0,-1-2 0 0 0,1 0 0 0 0,0 0 0 0 0,-1-1 1 0 0,0-1-1 0 0,1 0 0 0 0,-1-1 0 0 0,0 0 0 0 0,-1-1 0 0 0,24-12 0 0 0,-31 14 110 0 0,0-1-1 0 0,0 0 0 0 0,0 1 0 0 0,-1-2 0 0 0,1 1 0 0 0,-1 0 0 0 0,0-1 0 0 0,0 0 0 0 0,-1 0 0 0 0,0 0 0 0 0,1 0 0 0 0,1-7 1 0 0,-1 3 30 0 0,-1 0 0 0 0,0 0 1 0 0,0 0-1 0 0,-1 0 0 0 0,0 0 1 0 0,-1-1-1 0 0,0-18 0 0 0,-1 27 236 0 0,8 12-114 0 0,8 14-29 0 0,-2 1 0 0 0,-1 1-1 0 0,-1 0 1 0 0,16 54-1 0 0,17 118 232 0 0,-44-198-326 0 0,8 53 96 0 0,7 96-1 0 0,-16-127-75 0 0,0 0 0 0 0,-2 0 0 0 0,0-1 0 0 0,-1 1 0 0 0,-2-1 0 0 0,0 0 0 0 0,-9 23 0 0 0,13-41-4 0 0,-1 1 1 0 0,-1-1-1 0 0,1 1 0 0 0,0-1 0 0 0,-1 0 1 0 0,0 0-1 0 0,0 0 0 0 0,0 0 1 0 0,-1 0-1 0 0,1-1 0 0 0,-1 1 0 0 0,0-1 1 0 0,0 0-1 0 0,0 0 0 0 0,0-1 0 0 0,-1 1 1 0 0,1-1-1 0 0,-1 0 0 0 0,1 0 1 0 0,-1 0-1 0 0,-6 1 0 0 0,-7 0 20 0 0,0-1 1 0 0,0 0-1 0 0,-1-1 0 0 0,1-1 1 0 0,0-1-1 0 0,-1 0 0 0 0,1-2 1 0 0,0 0-1 0 0,0-1 0 0 0,0 0 1 0 0,1-2-1 0 0,-1 0 0 0 0,2-1 1 0 0,-19-10-1 0 0,13 4-12 0 0,0-1 0 0 0,1 0 0 0 0,1-2 0 0 0,0 0 0 0 0,1-2-1 0 0,-22-25 1 0 0,20 17-162 0 0,0-1 0 0 0,2-1 0 0 0,0 0-1 0 0,-16-39 1 0 0,28 53-310 0 0,0 0 0 0 0,2-1 0 0 0,-7-24 0 0 0,8 0-6689 0 0,6 10-1268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4.326"/>
    </inkml:context>
    <inkml:brush xml:id="br0">
      <inkml:brushProperty name="width" value="0.05" units="cm"/>
      <inkml:brushProperty name="height" value="0.05" units="cm"/>
      <inkml:brushProperty name="color" value="#008C3A"/>
    </inkml:brush>
  </inkml:definitions>
  <inkml:trace contextRef="#ctx0" brushRef="#br0">0 121 14743 0 0,'0'0'1136'0'0,"2"0"-746"0"0,1 0-177 0 0,0 0-1 0 0,-1 0 1 0 0,1 0 0 0 0,0 1 0 0 0,0-1 0 0 0,0 1 0 0 0,0 0 0 0 0,0-1 0 0 0,-1 1 0 0 0,1 1 0 0 0,0-1 0 0 0,-1 0 0 0 0,1 1 0 0 0,-1-1 0 0 0,1 1 0 0 0,-1 0 0 0 0,0 0 0 0 0,1 0-1 0 0,-1 0 1 0 0,0 0 0 0 0,-1 0 0 0 0,1 1 0 0 0,2 2 0 0 0,4 10 536 0 0,0-1 0 0 0,0 1 1 0 0,-2 1-1 0 0,0 0 0 0 0,-1-1 0 0 0,4 20 0 0 0,11 100 1045 0 0,-11-67-1141 0 0,-9-66-429 0 0,0-14-159 0 0,0-11-86 0 0,2-114-646 0 0,1 108 435 0 0,0 0 0 0 0,12-47 0 0 0,-13 70 167 0 0,-1 0 1 0 0,1 0-1 0 0,1 1 0 0 0,-1-1 1 0 0,1 1-1 0 0,0-1 0 0 0,0 1 1 0 0,1 0-1 0 0,-1 0 0 0 0,1 0 1 0 0,8-7-1 0 0,-9 10 34 0 0,0 0 0 0 0,0-1 1 0 0,1 1-1 0 0,-1 1 0 0 0,1-1 0 0 0,-1 0 0 0 0,1 1 1 0 0,0-1-1 0 0,-1 1 0 0 0,1 0 0 0 0,0 1 0 0 0,0-1 1 0 0,0 1-1 0 0,0-1 0 0 0,0 1 0 0 0,0 0 0 0 0,0 1 1 0 0,0-1-1 0 0,4 1 0 0 0,-1 1 44 0 0,0-1 0 0 0,0 1 0 0 0,-1 1 0 0 0,1-1 0 0 0,0 1 0 0 0,-1 0 0 0 0,0 0-1 0 0,1 1 1 0 0,-1 0 0 0 0,-1 0 0 0 0,1 1 0 0 0,0-1 0 0 0,-1 1 0 0 0,0 0 0 0 0,0 1 0 0 0,4 6 0 0 0,-5-7 3 0 0,-1 1 0 0 0,0-1 1 0 0,-1 0-1 0 0,1 1 0 0 0,-1 0 0 0 0,0 0 1 0 0,-1 0-1 0 0,1 0 0 0 0,-1 0 1 0 0,0 0-1 0 0,-1 0 0 0 0,0 0 0 0 0,0 0 1 0 0,0 0-1 0 0,0 0 0 0 0,-1 0 1 0 0,0 0-1 0 0,0 0 0 0 0,-3 7 0 0 0,0-3 157 0 0,0 0-1 0 0,-1 0 1 0 0,-9 13-1 0 0,9-15-8 0 0,0 1 0 0 0,1-1 0 0 0,0 1 0 0 0,-6 17 0 0 0,8-16-51 0 0,2-10-110 0 0,0 1 1 0 0,0-1-1 0 0,0 1 1 0 0,0 0-1 0 0,0-1 1 0 0,0 1-1 0 0,0-1 1 0 0,0 1-1 0 0,0-1 0 0 0,0 1 1 0 0,0 0-1 0 0,0-1 1 0 0,0 1-1 0 0,1-1 1 0 0,-1 1-1 0 0,0-1 0 0 0,0 1 1 0 0,1-1-1 0 0,-1 1 1 0 0,0-1-1 0 0,1 1 1 0 0,-1-1-1 0 0,0 1 0 0 0,1-1 1 0 0,-1 0-1 0 0,1 1 1 0 0,-1-1-1 0 0,0 0 1 0 0,1 1-1 0 0,-1-1 1 0 0,1 1-1 0 0,1-1 10 0 0,0 2-7 0 0,1 0 1 0 0,0 0 0 0 0,0 0-1 0 0,1 0 1 0 0,-1-1-1 0 0,0 0 1 0 0,1 1-1 0 0,4 0 1 0 0,32 6-22 0 0,-24-6-1 0 0,-4 0-117 0 0,-1-1 0 0 0,1 0 0 0 0,-1-1 1 0 0,14-1-1 0 0,-20 1 29 0 0,0-1 0 0 0,0 0 1 0 0,0 1-1 0 0,0-2 0 0 0,-1 1 0 0 0,1-1 0 0 0,0 1 0 0 0,-1-1 1 0 0,1-1-1 0 0,-1 1 0 0 0,0-1 0 0 0,5-3 0 0 0,-6 2 25 0 0,0 1 0 0 0,0-1 0 0 0,-1 0 0 0 0,1 1 0 0 0,-1-1 0 0 0,0-1-1 0 0,0 1 1 0 0,0 0 0 0 0,-1 0 0 0 0,1-1 0 0 0,-1 1 0 0 0,0-1 0 0 0,-1 1-1 0 0,1-1 1 0 0,-1-8 0 0 0,0-6-138 0 0,-1 0 1 0 0,-4-25-1 0 0,5 44 216 0 0,-5-23 14 0 0,-1 0 0 0 0,-1 1 0 0 0,-1-1 0 0 0,0 1 0 0 0,-2 1-1 0 0,0 0 1 0 0,-2 1 0 0 0,-20-28 0 0 0,30 44 45 0 0,0 1 1 0 0,0 0-1 0 0,0-1 0 0 0,1 1 1 0 0,-1-1-1 0 0,0-5 0 0 0,1 7 86 0 0,2 1-13 0 0,0 1-125 0 0,-1-1-1 0 0,1 0 1 0 0,0 0 0 0 0,-1 0-1 0 0,1 1 1 0 0,0-1 0 0 0,0 0 0 0 0,0 1-1 0 0,0-1 1 0 0,0 1 0 0 0,-1-1 0 0 0,1 1-1 0 0,0-1 1 0 0,0 1 0 0 0,0 0 0 0 0,0 0-1 0 0,0-1 1 0 0,0 1 0 0 0,0 0 0 0 0,0 0-1 0 0,0 0 1 0 0,1 0 0 0 0,-1 0 0 0 0,2 0-1 0 0,0 1 1 0 0,7-1-6 0 0,1 1 0 0 0,-1 1 0 0 0,1 0 0 0 0,-1 0 0 0 0,0 1 0 0 0,0 0 0 0 0,0 1 0 0 0,0 0 0 0 0,0 1 0 0 0,-1 0 0 0 0,17 12 0 0 0,-13-7 0 0 0,0 0 0 0 0,-1 1 0 0 0,-1 0 0 0 0,0 1 0 0 0,0 0 0 0 0,-1 0 0 0 0,10 19 0 0 0,-14-21 109 0 0,-1 2 0 0 0,0-1 0 0 0,-1 1 0 0 0,4 18 0 0 0,2 3 122 0 0,-9-31-180 0 0,0 1 0 0 0,0-1-1 0 0,0 1 1 0 0,0-1 0 0 0,0 0 0 0 0,1 1-1 0 0,-1-1 1 0 0,1 0 0 0 0,0 0 0 0 0,0 0-1 0 0,-1 0 1 0 0,1-1 0 0 0,0 1 0 0 0,1 0-1 0 0,-1-1 1 0 0,4 3 0 0 0,-3-3-64 0 0,1 1 1 0 0,-1-1 0 0 0,1 0-1 0 0,0 0 1 0 0,0-1 0 0 0,-1 1-1 0 0,1-1 1 0 0,0 1 0 0 0,0-1-1 0 0,5-1 1 0 0,-1 0-185 0 0,-1 0 1 0 0,0-1-1 0 0,1 1 1 0 0,-1-2-1 0 0,0 1 0 0 0,0-1 1 0 0,-1 0-1 0 0,1 0 1 0 0,-1-1-1 0 0,1 0 1 0 0,5-5-1 0 0,-4 3-26 0 0,0-1 0 0 0,-1 1 0 0 0,0-2 0 0 0,0 1 0 0 0,-1-1 0 0 0,0 0 0 0 0,0 0 0 0 0,7-14 2864 0 0,-2 25-1946 0 0,0 2-552 0 0,0 1 1 0 0,0 0-1 0 0,0 0 0 0 0,-1 1 1 0 0,11 10-1 0 0,-8-7-101 0 0,27 17 0 0 0,-16-16-358 0 0,44 16 0 0 0,-66-26 304 0 0,1 1-1 0 0,-1-1 1 0 0,0 0 0 0 0,0 1-1 0 0,0-1 1 0 0,0 1 0 0 0,0-1-1 0 0,0 1 1 0 0,0 0 0 0 0,-1 0-1 0 0,1 0 1 0 0,-1 0 0 0 0,1 0-1 0 0,-1 0 1 0 0,0 0 0 0 0,1 1-1 0 0,0 3 1 0 0,1 1-17 0 0,-1 0 0 0 0,0 0-1 0 0,-1 0 1 0 0,2 12 0 0 0,-2 17 107 0 0,-2-1 0 0 0,-10 70 0 0 0,1-26 16 0 0,1 67 257 0 0,8-108 57 0 0,10 70 0 0 0,-9-104-322 0 0,0 0 1 0 0,1 0 0 0 0,0-1-1 0 0,0 1 1 0 0,0 0 0 0 0,1 0-1 0 0,-1-1 1 0 0,1 1 0 0 0,0-1-1 0 0,0 1 1 0 0,0-1 0 0 0,4 6-1 0 0,-5-8 269 0 0,0-2-190 0 0,2-3-134 0 0,-1 0-1 0 0,0 0 0 0 0,0 0 1 0 0,-1-1-1 0 0,1 1 0 0 0,-1 0 1 0 0,0-1-1 0 0,0 1 0 0 0,0-1 1 0 0,0 1-1 0 0,-1-1 0 0 0,0-8 1 0 0,-1-7 10 0 0,-7-32 0 0 0,6 38-24 0 0,-17-78 37 0 0,-4-19-55 0 0,20 88 1 0 0,1-1 0 0 0,2-44 0 0 0,6-9-416 0 0,5 1 0 0 0,24-94 0 0 0,-30 153 278 0 0,0 0 0 0 0,1 1-1 0 0,0 0 1 0 0,10-17 0 0 0,-13 28 103 0 0,1-1 0 0 0,-1 1 0 0 0,1 0-1 0 0,0 0 1 0 0,0 0 0 0 0,0 1 0 0 0,1 0 0 0 0,-1 0 0 0 0,1 0 0 0 0,0 0 0 0 0,1 0 0 0 0,-1 1 0 0 0,0 0 0 0 0,10-4 0 0 0,-12 7 26 0 0,-1-1 1 0 0,1 0 0 0 0,-1 1-1 0 0,1-1 1 0 0,-1 1 0 0 0,1 0-1 0 0,-1 0 1 0 0,1 0-1 0 0,-1 0 1 0 0,1 0 0 0 0,-1 0-1 0 0,1 1 1 0 0,-1-1 0 0 0,1 1-1 0 0,-1 0 1 0 0,1 0-1 0 0,-1 0 1 0 0,3 1 0 0 0,-2 0 10 0 0,0 1 1 0 0,0-1 0 0 0,0 1-1 0 0,0 0 1 0 0,0-1 0 0 0,0 1-1 0 0,-1 1 1 0 0,1-1 0 0 0,-1 0-1 0 0,3 6 1 0 0,0 1 52 0 0,-1-1 0 0 0,-1 1 0 0 0,1 1 0 0 0,-2-1 0 0 0,1 0 0 0 0,-1 1 0 0 0,1 18 0 0 0,-4-17 64 0 0,1 1 1 0 0,-2-1-1 0 0,1 0 0 0 0,-2 0 0 0 0,0 0 0 0 0,0 0 0 0 0,-1 0 0 0 0,-1 0 0 0 0,0-1 0 0 0,0 0 0 0 0,-1 0 0 0 0,0 0 0 0 0,-1-1 0 0 0,-1 0 0 0 0,1-1 0 0 0,-11 11 0 0 0,6-8-101 0 0,1-2-1 0 0,-1 1 1 0 0,-1-2-1 0 0,0 1 1 0 0,0-2-1 0 0,-1 0 0 0 0,0 0 1 0 0,-1-1-1 0 0,1-1 1 0 0,-1-1-1 0 0,-1 0 1 0 0,-16 3-1 0 0,26-7-621 0 0,0 0-1 0 0,-1-1 1 0 0,1 0-1 0 0,0 0 1 0 0,-8-1-1 0 0,2-1-9080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4.925"/>
    </inkml:context>
    <inkml:brush xml:id="br0">
      <inkml:brushProperty name="width" value="0.05" units="cm"/>
      <inkml:brushProperty name="height" value="0.05" units="cm"/>
      <inkml:brushProperty name="color" value="#008C3A"/>
    </inkml:brush>
  </inkml:definitions>
  <inkml:trace contextRef="#ctx0" brushRef="#br0">0 260 18255 0 0,'0'0'1654'0'0,"2"-7"-1332"0"0,0 5-126 0 0,-1 0 1 0 0,0 0-1 0 0,1 0 0 0 0,-1 0 1 0 0,1 0-1 0 0,0 0 0 0 0,-1 0 0 0 0,1 1 1 0 0,0-1-1 0 0,0 1 0 0 0,5-3 0 0 0,28-13 2331 0 0,-16 9-1976 0 0,30-18-128 0 0,-1-2 0 0 0,-1-3 0 0 0,74-62 0 0 0,-111 86-414 0 0,11-10 82 0 0,-20 16 420 0 0,-1 3-332 0 0,6 90 767 0 0,68 384 113 0 0,-42-318-2810 0 0,-30-142 261 0 0,-1-3-373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5.285"/>
    </inkml:context>
    <inkml:brush xml:id="br0">
      <inkml:brushProperty name="width" value="0.05" units="cm"/>
      <inkml:brushProperty name="height" value="0.05" units="cm"/>
      <inkml:brushProperty name="color" value="#008C3A"/>
    </inkml:brush>
  </inkml:definitions>
  <inkml:trace contextRef="#ctx0" brushRef="#br0">0 1 17967 0 0,'0'0'1632'0'0,"3"0"-1344"0"0,50 7 498 0 0,133 9 5628 0 0,7-14-5600 0 0,-63-6-3052 0 0,-96 3 1062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37:55.655"/>
    </inkml:context>
    <inkml:brush xml:id="br0">
      <inkml:brushProperty name="width" value="0.05" units="cm"/>
      <inkml:brushProperty name="height" value="0.05" units="cm"/>
      <inkml:brushProperty name="color" value="#008C3A"/>
    </inkml:brush>
  </inkml:definitions>
  <inkml:trace contextRef="#ctx0" brushRef="#br0">7 1 26551 0 0,'0'0'2880'0'0,"-7"8"-2400"0"0,7 4 32 0 0,2-1 16 0 0,3-1 0 0 0,3 0-528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4.573"/>
    </inkml:context>
    <inkml:brush xml:id="br0">
      <inkml:brushProperty name="width" value="0.05" units="cm"/>
      <inkml:brushProperty name="height" value="0.05" units="cm"/>
      <inkml:brushProperty name="color" value="#E71224"/>
    </inkml:brush>
  </inkml:definitions>
  <inkml:trace contextRef="#ctx0" brushRef="#br0">0 50 3223 0 0,'0'0'143'0'0,"10"-13"26"0"0,-8 11-379 0 0,0-1 1604 0 0,0 0 0 0 0,1 1 0 0 0,-1-1 0 0 0,1 1 0 0 0,0-1 0 0 0,-1 1 0 0 0,1 0 0 0 0,5-2 0 0 0,-7 3-876 0 0,11-3 1844 0 0,-9 4-2265 0 0,-1-1 105 0 0,0 0 0 0 0,0 0 1 0 0,0 0-1 0 0,0 1 0 0 0,0-1 0 0 0,0 1 1 0 0,1 0-1 0 0,-1 0 0 0 0,0 0 0 0 0,0 0 1 0 0,1 0-1 0 0,-1 0 0 0 0,0 0 0 0 0,0 1 1 0 0,0-1-1 0 0,0 1 0 0 0,1-1 0 0 0,-1 1 1 0 0,0 0-1 0 0,0 0 0 0 0,0 0 1 0 0,0 0-1 0 0,-1 1 0 0 0,1-1 0 0 0,0 0 1 0 0,0 1-1 0 0,1 1 0 0 0,0 0-194 0 0,0-1 0 0 0,0 1 1 0 0,-1 0-1 0 0,1 0 0 0 0,-1 0 0 0 0,0 0 0 0 0,0 0 0 0 0,0 0 1 0 0,0 1-1 0 0,0-1 0 0 0,-1 1 0 0 0,1-1 0 0 0,-1 1 0 0 0,0 0 0 0 0,0-1 1 0 0,-1 1-1 0 0,1 4 0 0 0,0 0 13 0 0,5 37 360 0 0,-1 52 0 0 0,1 18-34 0 0,-5-106-325 0 0,15 97 131 0 0,-13-92-91 0 0,0 0 0 0 0,1 0 0 0 0,1 0 0 0 0,1-1 0 0 0,9 17 0 0 0,-13-24-40 0 0,2-1 0 0 0,-1 0 0 0 0,1 0 0 0 0,-1 0 0 0 0,1-1 0 0 0,8 8-1 0 0,-11-12-25 0 0,0 1-1 0 0,-1 0 0 0 0,1 0 0 0 0,0 0 0 0 0,0-1 1 0 0,0 1-1 0 0,0 0 0 0 0,0-1 0 0 0,0 1 0 0 0,0-1 1 0 0,0 1-1 0 0,0-1 0 0 0,2 1 0 0 0,0-1-5 0 0,14 4-20 0 0,-13-6 5 0 0,-2 0 20 0 0,1 1 3 0 0,-1 0 0 0 0,1-1 0 0 0,0 1 0 0 0,-1-1 0 0 0,1 0-1 0 0,-1 0 1 0 0,0 0 0 0 0,0 0 0 0 0,0 0 0 0 0,4-5 0 0 0,17-28-40 0 0,-17 24 30 0 0,12-22-16 0 0,-11 21-155 0 0,0-1 0 0 0,13-18-1 0 0,-19 31 179 0 0,0 1 0 0 0,-1-1 0 0 0,1 0 0 0 0,-1 0 0 0 0,1 0 0 0 0,0 1 0 0 0,-1-1 0 0 0,1 0 0 0 0,0 1 0 0 0,-1-1 0 0 0,1 1-1 0 0,-1-1 1 0 0,1 0 0 0 0,-1 1 0 0 0,1 0 0 0 0,-1-1 5 0 0,14 15 75 0 0,-2 0-1 0 0,12 18 1 0 0,-13-17 34 0 0,1 0 1 0 0,15 15-1 0 0,-12-17-138 0 0,1 0 0 0 0,1 0 0 0 0,25 15 0 0 0,-29-22-8 0 0,0 0 1 0 0,0 0-1 0 0,0-1 0 0 0,1-1 1 0 0,26 6-1 0 0,-32-9 37 0 0,0-1 0 0 0,0 0 0 0 0,-1-1 0 0 0,1 0 0 0 0,14-1 0 0 0,-21 1 0 0 0,0-1 0 0 0,0 1 0 0 0,0 0 0 0 0,0 0 0 0 0,-1 0 0 0 0,1 0 0 0 0,0-1 0 0 0,0 1 0 0 0,0-1 0 0 0,0 1 0 0 0,0 0 0 0 0,0-1 0 0 0,-1 0 0 0 0,1 1 0 0 0,0-1 0 0 0,0 1 0 0 0,-1-1 0 0 0,1 0 0 0 0,0 1 0 0 0,-1-1 0 0 0,1 0 0 0 0,0-1 0 0 0,1-1 0 0 0,-1 1 15 0 0,0 0-1 0 0,1 0 1 0 0,-1 0 0 0 0,0 0 0 0 0,-1 0-1 0 0,1 0 1 0 0,0 0 0 0 0,-1 0-1 0 0,1-1 1 0 0,-1 1 0 0 0,0 0-1 0 0,1 0 1 0 0,-1 0 0 0 0,0-1-1 0 0,0 1 1 0 0,-1-3 0 0 0,-7-37 267 0 0,5 34-287 0 0,-16-75-256 0 0,6 24 264 0 0,-23-66 0 0 0,36 125-3 0 0,-10-25 17 0 0,2 0 0 0 0,-7-33 0 0 0,14 50 15 0 0,0-1-1 0 0,0 1 1 0 0,1 0 0 0 0,0 0 0 0 0,0 0-1 0 0,1 0 1 0 0,0 0 0 0 0,0 0 0 0 0,1 0 0 0 0,0 0-1 0 0,6-14 1 0 0,0 5-198 0 0,14-23 0 0 0,-19 34 121 0 0,1 0-1 0 0,0 1 1 0 0,1 0-1 0 0,-1 0 1 0 0,1 0-1 0 0,0 0 1 0 0,8-5-1 0 0,-11 9-76 0 0,-1 0-1 0 0,1 1 0 0 0,-1-1 1 0 0,1 0-1 0 0,0 1 1 0 0,0-1-1 0 0,-1 1 1 0 0,1 0-1 0 0,0 0 1 0 0,0-1-1 0 0,2 1 0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5.789"/>
    </inkml:context>
    <inkml:brush xml:id="br0">
      <inkml:brushProperty name="width" value="0.05" units="cm"/>
      <inkml:brushProperty name="height" value="0.05" units="cm"/>
      <inkml:brushProperty name="color" value="#E71224"/>
    </inkml:brush>
  </inkml:definitions>
  <inkml:trace contextRef="#ctx0" brushRef="#br0">1 1 2759 0 0,'0'2'2208'0'0,"16"111"9061"0"0,-5 2-7343 0 0,16 116-2186 0 0,-19-177-1434 0 0,18 85 917 0 0,-21-120-391 0 0,-4-17-381 0 0,0-11-262 0 0,3-9-144 0 0,-1 0 0 0 0,1-34 0 0 0,-3 38-24 0 0,0-1 1 0 0,0 1-1 0 0,1 0 1 0 0,1-1 0 0 0,8-24-1 0 0,2 18-21 0 0,-6 11 0 0 0,-2 4 0 0 0,4 8 0 0 0,-3 1-6 0 0,0 1 0 0 0,0-1 0 0 0,-1 1 0 0 0,1 0 0 0 0,-1 1 0 0 0,0 0 0 0 0,0-1 0 0 0,4 8 0 0 0,7 5-4 0 0,12 11 167 0 0,-2 1 1 0 0,43 61-1 0 0,-65-84-124 0 0,0 0 1 0 0,1 0-1 0 0,0 0 0 0 0,9 8 1 0 0,-12-12-303 0 0,1 0 0 0 0,-1 0 0 0 0,0-1 0 0 0,0 1 0 0 0,1-1 0 0 0,-1 0 0 0 0,1 0 0 0 0,-1 0 1 0 0,1 0-1 0 0,-1 0 0 0 0,1 0 0 0 0,0-1 0 0 0,0 1 0 0 0,-1-1 0 0 0,6 1 0 0 0,2-3-7587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6.509"/>
    </inkml:context>
    <inkml:brush xml:id="br0">
      <inkml:brushProperty name="width" value="0.05" units="cm"/>
      <inkml:brushProperty name="height" value="0.05" units="cm"/>
      <inkml:brushProperty name="color" value="#E71224"/>
    </inkml:brush>
  </inkml:definitions>
  <inkml:trace contextRef="#ctx0" brushRef="#br0">230 51 6535 0 0,'0'0'592'0'0,"-4"-14"939"0"0,-11-15 3305 0 0,13 28-4483 0 0,0 0 0 0 0,0 0-1 0 0,0 0 1 0 0,-1 0 0 0 0,1 0 0 0 0,0 1-1 0 0,0-1 1 0 0,-1 1 0 0 0,1 0 0 0 0,0-1-1 0 0,-4 1 1 0 0,1 1-68 0 0,0-1 1 0 0,0 0-1 0 0,1 1 0 0 0,-1 0 0 0 0,0 0 0 0 0,0 1 1 0 0,1-1-1 0 0,-1 1 0 0 0,1 0 0 0 0,-1 0 0 0 0,1 0 1 0 0,0 1-1 0 0,-4 3 0 0 0,-2 2 232 0 0,1 0 0 0 0,0 1 0 0 0,-15 20 0 0 0,16-18-272 0 0,0 0 0 0 0,1 0-1 0 0,1 1 1 0 0,0 0-1 0 0,-9 24 1 0 0,13-28-190 0 0,0-1-1 0 0,0 1 1 0 0,0 0 0 0 0,1 0 0 0 0,0-1 0 0 0,1 1 0 0 0,0 0-1 0 0,0 0 1 0 0,0 0 0 0 0,1 0 0 0 0,3 10 0 0 0,-4-15-52 0 0,1 0-1 0 0,0-1 1 0 0,0 1 0 0 0,0 0 0 0 0,0-1 0 0 0,0 1-1 0 0,1-1 1 0 0,-1 0 0 0 0,1 1 0 0 0,0-1 0 0 0,-1 0 0 0 0,1 0-1 0 0,0 0 1 0 0,0 0 0 0 0,1 0 0 0 0,-1-1 0 0 0,0 1-1 0 0,0-1 1 0 0,1 1 0 0 0,-1-1 0 0 0,1 0 0 0 0,0 0 0 0 0,-1 0-1 0 0,1 0 1 0 0,0 0 0 0 0,-1-1 0 0 0,1 1 0 0 0,3 0 0 0 0,-1-2-6 0 0,0 1 0 0 0,0 0 0 0 0,-1-1 1 0 0,1 0-1 0 0,0 0 0 0 0,0 0 1 0 0,-1-1-1 0 0,1 1 0 0 0,-1-1 1 0 0,1 0-1 0 0,-1-1 0 0 0,0 1 1 0 0,0-1-1 0 0,0 0 0 0 0,5-4 0 0 0,-1 0-110 0 0,0-1 0 0 0,0 0 0 0 0,-1-1 0 0 0,0 0-1 0 0,-1 0 1 0 0,0-1 0 0 0,0 1 0 0 0,-1-1-1 0 0,0-1 1 0 0,0 1 0 0 0,-2-1 0 0 0,6-20-1 0 0,16-91-20 0 0,-25 127 180 0 0,0 1 0 0 0,1 0 0 0 0,-1-1 1 0 0,1 1-1 0 0,3 6 0 0 0,-2-3 49 0 0,3 10 57 0 0,0 0 0 0 0,1-1 0 0 0,9 18 0 0 0,-6-20-46 0 0,-5-13-89 0 0,0-2 0 0 0,-2 2-8 0 0,-1-2-9 0 0,0 0 0 0 0,-1 0 1 0 0,1 0-1 0 0,0 0 0 0 0,0 0 1 0 0,0-1-1 0 0,0 1 0 0 0,0 0 0 0 0,0-1 1 0 0,0 1-1 0 0,0-1 0 0 0,0 1 1 0 0,0-1-1 0 0,2 1 0 0 0,0 0-4 0 0,0 0 1 0 0,0 0-1 0 0,1 0 0 0 0,-1 0 0 0 0,0-1 1 0 0,0 0-1 0 0,0 0 0 0 0,1 1 0 0 0,-1-2 1 0 0,6 0-1 0 0,-8 1-36 0 0,0-1 0 0 0,0 0 0 0 0,1 1 0 0 0,-1-1 0 0 0,0 0 0 0 0,0 0 0 0 0,0 0 0 0 0,0 0 1 0 0,0 0-1 0 0,0 0 0 0 0,-1 0 0 0 0,1 0 0 0 0,1-2 0 0 0,1-1-72 0 0,0-1-226 0 0,1 0-1 0 0,-1 0 0 0 0,0 0 1 0 0,0 0-1 0 0,-1-1 1 0 0,1 1-1 0 0,-1-1 0 0 0,-1 1 1 0 0,3-10-1 0 0,-1-4-2385 0 0,0-32 0 0 0,-1 20 397 0 0,0 7 728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6.870"/>
    </inkml:context>
    <inkml:brush xml:id="br0">
      <inkml:brushProperty name="width" value="0.05" units="cm"/>
      <inkml:brushProperty name="height" value="0.05" units="cm"/>
      <inkml:brushProperty name="color" value="#E71224"/>
    </inkml:brush>
  </inkml:definitions>
  <inkml:trace contextRef="#ctx0" brushRef="#br0">0 153 9327 0 0,'15'-118'1196'0'0,"-15"116"-1124"0"0,1-2 525 0 0,0 0 0 0 0,-1 0-1 0 0,0 0 1 0 0,0-1 0 0 0,0-7 4559 0 0,0 14-4170 0 0,28 173 3072 0 0,-21-110-3321 0 0,16 166 556 0 0,-1 5-1047 0 0,-16-199-641 0 0,15 52 1 0 0,8-9-3563 0 0,-23-64 1751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7.225"/>
    </inkml:context>
    <inkml:brush xml:id="br0">
      <inkml:brushProperty name="width" value="0.05" units="cm"/>
      <inkml:brushProperty name="height" value="0.05" units="cm"/>
      <inkml:brushProperty name="color" value="#E71224"/>
    </inkml:brush>
  </inkml:definitions>
  <inkml:trace contextRef="#ctx0" brushRef="#br0">0 90 15551 0 0,'0'0'1520'0'0,"12"-4"-1360"0"0,1 1-160 0 0,2 0 0 0 0,1-2 0 0 0,2-3 560 0 0,2 1 80 0 0,1 0 8 0 0,2 1 8 0 0,2-2-240 0 0,1-1-56 0 0,2 1-8 0 0,0 2 0 0 0,-2-1-952 0 0,0-1-192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8.207"/>
    </inkml:context>
    <inkml:brush xml:id="br0">
      <inkml:brushProperty name="width" value="0.05" units="cm"/>
      <inkml:brushProperty name="height" value="0.05" units="cm"/>
      <inkml:brushProperty name="color" value="#E71224"/>
    </inkml:brush>
  </inkml:definitions>
  <inkml:trace contextRef="#ctx0" brushRef="#br0">1 398 8287 0 0,'0'0'4866'0'0,"2"0"-3476"0"0,2 0-967 0 0,0 0-1 0 0,0-1 0 0 0,0 1 0 0 0,-1-1 1 0 0,1 0-1 0 0,0 0 0 0 0,0 0 0 0 0,-1-1 1 0 0,1 1-1 0 0,-1-1 0 0 0,1 0 0 0 0,4-3 1 0 0,-3 1-59 0 0,0 0 1 0 0,0-1-1 0 0,-1 0 1 0 0,1 1-1 0 0,-1-1 1 0 0,7-11-1 0 0,-2-2 31 0 0,0-1-1 0 0,0 0 0 0 0,9-36 1 0 0,-8 19-207 0 0,-2 0 1 0 0,5-51-1 0 0,32 179 628 0 0,-43-87-811 0 0,6 10 42 0 0,0 0 0 0 0,12 16 1 0 0,-18-28-40 0 0,1 1 0 0 0,0-1-1 0 0,0 1 1 0 0,0-1 0 0 0,0 0 0 0 0,0 0 0 0 0,1-1-1 0 0,0 1 1 0 0,-1-1 0 0 0,1 0 0 0 0,0 1 0 0 0,0-2-1 0 0,7 4 1 0 0,-8-5-7 0 0,0 1-1 0 0,-1-1 1 0 0,1 0 0 0 0,0 1-1 0 0,-1-1 1 0 0,1 0-1 0 0,0-1 1 0 0,-1 1 0 0 0,1 0-1 0 0,0-1 1 0 0,-1 0 0 0 0,1 1-1 0 0,0-1 1 0 0,-1 0-1 0 0,3-2 1 0 0,-1 1 2 0 0,0 0-1 0 0,0-1 0 0 0,-1 0 1 0 0,1 0-1 0 0,-1 0 1 0 0,0 0-1 0 0,0-1 1 0 0,4-4-1 0 0,-1-2 3 0 0,0 0-1 0 0,0 0 1 0 0,-1 0-1 0 0,0-1 1 0 0,-1 0 0 0 0,3-13-1 0 0,0-11-14 0 0,-5 23-1 0 0,1-1 0 0 0,5-17 0 0 0,-7 27 9 0 0,1 0 1 0 0,-1 0-1 0 0,1 0 1 0 0,-1 0-1 0 0,1 0 1 0 0,0 0-1 0 0,0 0 1 0 0,0 1-1 0 0,1-1 1 0 0,-1 1-1 0 0,0 0 1 0 0,1-1 0 0 0,5-2-1 0 0,-4 3 0 0 0,1 0 1 0 0,-1 0-1 0 0,1 1 0 0 0,0-1 0 0 0,0 1 0 0 0,-1 0 1 0 0,1 1-1 0 0,0-1 0 0 0,0 1 0 0 0,0 0 1 0 0,0 0-1 0 0,-1 0 0 0 0,1 1 0 0 0,0 0 0 0 0,0 0 1 0 0,-1 0-1 0 0,6 2 0 0 0,5 3-4 0 0,-1 0-1 0 0,0 0 1 0 0,0 1 0 0 0,14 11-1 0 0,-23-15 34 0 0,0 1 1 0 0,-1 0-1 0 0,1 0 0 0 0,-1 1 1 0 0,0-1-1 0 0,0 1 0 0 0,-1 0 0 0 0,1 0 1 0 0,-1 0-1 0 0,0 1 0 0 0,-1-1 1 0 0,1 1-1 0 0,-1-1 0 0 0,0 1 1 0 0,-1 0-1 0 0,2 8 0 0 0,-2-8-2 0 0,0-1-1 0 0,0 0 0 0 0,-1 1 1 0 0,0-1-1 0 0,0 1 1 0 0,0-1-1 0 0,-1 1 0 0 0,0-1 1 0 0,0 0-1 0 0,0 0 1 0 0,-1 1-1 0 0,0-1 1 0 0,0 0-1 0 0,0 0 0 0 0,0 0 1 0 0,-1 0-1 0 0,0-1 1 0 0,-5 8-1 0 0,4-9-99 0 0,1 0-1 0 0,0-1 1 0 0,0 1 0 0 0,-1-1 0 0 0,0 1-1 0 0,1-1 1 0 0,-1 0 0 0 0,0-1-1 0 0,0 1 1 0 0,0-1 0 0 0,0 1-1 0 0,-1-1 1 0 0,1 0 0 0 0,0-1-1 0 0,0 1 1 0 0,-1-1 0 0 0,1 0-1 0 0,0 0 1 0 0,-5 0 0 0 0,-8-2-486 0 0,0-1 0 0 0,1 0 0 0 0,-23-8-1 0 0,22 6-927 0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8.589"/>
    </inkml:context>
    <inkml:brush xml:id="br0">
      <inkml:brushProperty name="width" value="0.05" units="cm"/>
      <inkml:brushProperty name="height" value="0.05" units="cm"/>
      <inkml:brushProperty name="color" value="#E71224"/>
    </inkml:brush>
  </inkml:definitions>
  <inkml:trace contextRef="#ctx0" brushRef="#br0">1 1 11519 0 0,'0'0'1224'0'0,"13"0"-1224"0"0,-3 0 0 0 0,0 2 1224 0 0,0-1 208 0 0,-1 3 40 0 0,1 0 0 0 0,2 0-1472 0 0,-1-1-320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9.169"/>
    </inkml:context>
    <inkml:brush xml:id="br0">
      <inkml:brushProperty name="width" value="0.05" units="cm"/>
      <inkml:brushProperty name="height" value="0.05" units="cm"/>
      <inkml:brushProperty name="color" value="#E71224"/>
    </inkml:brush>
  </inkml:definitions>
  <inkml:trace contextRef="#ctx0" brushRef="#br0">1 1 3223 0 0,'0'1'3656'0'0,"3"4"-2586"0"0,0 1 0 0 0,-1-1 0 0 0,0 1-1 0 0,2 6 1 0 0,7 45 2301 0 0,-4-14-1819 0 0,89 291 3555 0 0,-82-295-5036 0 0,-4-11-451 0 0,11 45 0 0 0,-21-72-612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09.539"/>
    </inkml:context>
    <inkml:brush xml:id="br0">
      <inkml:brushProperty name="width" value="0.05" units="cm"/>
      <inkml:brushProperty name="height" value="0.05" units="cm"/>
      <inkml:brushProperty name="color" value="#E71224"/>
    </inkml:brush>
  </inkml:definitions>
  <inkml:trace contextRef="#ctx0" brushRef="#br0">1 52 3679 0 0,'1'-1'167'0'0,"8"-4"-222"0"0,-1 0 0 0 0,1 0 0 0 0,10-3-1 0 0,31-6 3328 0 0,-19 9 1405 0 0,42-3-1 0 0,-63 8-4302 0 0,1 0 1 0 0,-1 0-1 0 0,0 1 1 0 0,0 0-1 0 0,0 1 1 0 0,0 0-1 0 0,0 0 1 0 0,0 1-1 0 0,14 7 1 0 0,-20-8-281 0 0,1 0 0 0 0,0 1 1 0 0,-1 0-1 0 0,0 0 0 0 0,0 0 1 0 0,0 1-1 0 0,0-1 0 0 0,0 1 1 0 0,-1 0-1 0 0,1 0 0 0 0,-1 0 0 0 0,0 0 1 0 0,0 1-1 0 0,-1-1 0 0 0,1 1 1 0 0,-1 0-1 0 0,0-1 0 0 0,-1 1 1 0 0,1 0-1 0 0,1 6 0 0 0,-1 8 0 0 0,0-1 1 0 0,-2 1-1 0 0,0-1 0 0 0,-1 0 1 0 0,0 1-1 0 0,-2-1 0 0 0,0 0 0 0 0,-1 0 1 0 0,-1 0-1 0 0,-1 0 0 0 0,0-1 1 0 0,-1 0-1 0 0,-14 23 0 0 0,18-34-23 0 0,0-1 0 0 0,-1 0 0 0 0,0 0 0 0 0,0 0 0 0 0,0-1 0 0 0,0 1 0 0 0,-1-1 0 0 0,0 0 0 0 0,0 0 0 0 0,0-1 0 0 0,0 0 0 0 0,-1 0-1 0 0,1 0 1 0 0,-9 3 0 0 0,6-4-32 0 0,0 0 0 0 0,0 0 0 0 0,0-1-1 0 0,0 0 1 0 0,-1-1 0 0 0,1 1 0 0 0,0-2 0 0 0,0 1-1 0 0,0-1 1 0 0,-12-3 0 0 0,11 2-55 0 0,1 0 0 0 0,0-1 0 0 0,-1 1 0 0 0,1-2 0 0 0,0 1 0 0 0,1-1 0 0 0,-11-7 0 0 0,14 8-268 0 0,0 0 1 0 0,0 0-1 0 0,1-1 1 0 0,-1 1-1 0 0,1-1 1 0 0,0 1 0 0 0,0-1-1 0 0,0 0 1 0 0,1-1-1 0 0,-1 1 1 0 0,1 0-1 0 0,0-1 1 0 0,0 1-1 0 0,-2-9 1 0 0,2-1-1356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0.480"/>
    </inkml:context>
    <inkml:brush xml:id="br0">
      <inkml:brushProperty name="width" value="0.05" units="cm"/>
      <inkml:brushProperty name="height" value="0.05" units="cm"/>
      <inkml:brushProperty name="color" value="#E71224"/>
    </inkml:brush>
  </inkml:definitions>
  <inkml:trace contextRef="#ctx0" brushRef="#br0">1 155 12151 0 0,'0'0'1098'0'0,"1"0"-905"0"0,10-1 309 0 0,0 0-1 0 0,0 0 1 0 0,-1-1-1 0 0,1-1 1 0 0,-1 0 0 0 0,17-7-1 0 0,-10 3-26 0 0,-1-1 1 0 0,-1 0-1 0 0,21-16 0 0 0,-8-2-250 0 0,-27 25-215 0 0,0 0 0 0 0,0 0 0 0 0,0 0-1 0 0,-1 0 1 0 0,1 0 0 0 0,0 0 0 0 0,-1 0-1 0 0,1 0 1 0 0,-1 0 0 0 0,1 0 0 0 0,-1 0 0 0 0,0 0-1 0 0,1-1 1 0 0,-1 1 0 0 0,0 0 0 0 0,0 0 0 0 0,0 0-1 0 0,0-1 1 0 0,0 1 0 0 0,0 0 0 0 0,0 0-1 0 0,0 0 1 0 0,0-1 0 0 0,0 1 0 0 0,-1 0 0 0 0,1 0-1 0 0,-1 0 1 0 0,1 0 0 0 0,-1 0 0 0 0,1-1 0 0 0,-1 1-1 0 0,1 0 1 0 0,-1 0 0 0 0,0 1 0 0 0,0-1-1 0 0,0 0 1 0 0,1 0 0 0 0,-1 0 0 0 0,-2-1 0 0 0,1 0 14 0 0,0 1 0 0 0,0-1 0 0 0,-1 0 0 0 0,1 1 0 0 0,0 0 0 0 0,-1-1 0 0 0,1 1 0 0 0,-1 0 0 0 0,1 0 0 0 0,-1 0 0 0 0,0 1 0 0 0,1-1 0 0 0,-1 1 0 0 0,0-1 0 0 0,0 1 0 0 0,-4 0 0 0 0,-3 2 47 0 0,6-2 41 0 0,0 1 1 0 0,-1 0 0 0 0,1 0-1 0 0,0 0 1 0 0,-1 0 0 0 0,1 0-1 0 0,0 1 1 0 0,0 0 0 0 0,0 0-1 0 0,0 0 1 0 0,0 1 0 0 0,1-1-1 0 0,-6 6 1 0 0,1 0 89 0 0,2 0-1 0 0,-1 1 1 0 0,1 0-1 0 0,0 0 1 0 0,1 1 0 0 0,0-1-1 0 0,1 1 1 0 0,0 0-1 0 0,0 1 1 0 0,1-1-1 0 0,1 0 1 0 0,0 1-1 0 0,0 0 1 0 0,1-1 0 0 0,0 21-1 0 0,1-20-114 0 0,0 0 0 0 0,1 0-1 0 0,1 0 1 0 0,0 0 0 0 0,0 0 0 0 0,1 0 0 0 0,1-1-1 0 0,-1 1 1 0 0,2-1 0 0 0,-1 0 0 0 0,2 0-1 0 0,-1-1 1 0 0,1 1 0 0 0,0-1 0 0 0,13 13-1 0 0,-15-19-82 0 0,0 0-1 0 0,0 0 1 0 0,0 0-1 0 0,1 0 0 0 0,-1-1 1 0 0,1 0-1 0 0,0 0 1 0 0,0 0-1 0 0,0 0 0 0 0,0-1 1 0 0,0 0-1 0 0,0 0 1 0 0,0 0-1 0 0,0-1 1 0 0,0 0-1 0 0,0 0 0 0 0,0 0 1 0 0,1 0-1 0 0,5-2 1 0 0,-4 1-12 0 0,0 0 0 0 0,1-1 0 0 0,-1 0 0 0 0,0-1 0 0 0,0 1 0 0 0,0-1 0 0 0,-1-1 0 0 0,1 1 0 0 0,-1-1 0 0 0,0 0 1 0 0,1-1-1 0 0,8-8 0 0 0,6-11-243 0 0,-1-1 0 0 0,21-33 0 0 0,27-59-318 0 0,-65 112 568 0 0,2-2 1 0 0,1 0 0 0 0,-1 2 15 0 0,-5 4 186 0 0,3 1-162 0 0,-1 0 0 0 0,0 1-1 0 0,0 0 1 0 0,1-1 0 0 0,-1 1-1 0 0,0 0 1 0 0,0 0 0 0 0,0 0 0 0 0,0 0-1 0 0,0 1 1 0 0,0-1 0 0 0,-1 0 0 0 0,1 1-1 0 0,0-1 1 0 0,-1 1 0 0 0,1 0 0 0 0,-1 0-1 0 0,1-1 1 0 0,-1 1 0 0 0,0 0-1 0 0,0 0 1 0 0,0 0 0 0 0,0 0 0 0 0,1 3-1 0 0,2 6 150 0 0,0-1 0 0 0,-1 0 0 0 0,3 20 0 0 0,2 5 369 0 0,14 47 1 0 0,-22-80-547 0 0,0-1 0 0 0,1 1 0 0 0,-1-1 0 0 0,1 1 0 0 0,-1-1 0 0 0,1 1 0 0 0,-1-1 0 0 0,1 1 1 0 0,0-1-1 0 0,0 1 0 0 0,0-1 0 0 0,0 0 0 0 0,0 0 0 0 0,0 1 0 0 0,0-1 0 0 0,0 0 0 0 0,1 0 0 0 0,2 2 0 0 0,3 0 0 0 0,6 0-11 0 0,-8-5 0 0 0,-4 1 0 0 0,3-1 0 0 0,0 1 0 0 0,0-2 0 0 0,-1 1 0 0 0,1 0 0 0 0,-1-1 1 0 0,1 1-1 0 0,-1-1 0 0 0,0 0 0 0 0,0 0 0 0 0,0 0 0 0 0,0-1 0 0 0,-1 1 0 0 0,3-5 0 0 0,4-8-4 0 0,13-29 0 0 0,-16 32-5 0 0,9-20-124 0 0,-9 18 81 0 0,1-1-1 0 0,0 1 0 0 0,2 0 0 0 0,12-18 0 0 0,-20 33 57 0 0,0 0-1 0 0,-1 0 1 0 0,1 0 0 0 0,-1 1 0 0 0,1-1-1 0 0,0 0 1 0 0,-1 0 0 0 0,1 0 0 0 0,0 0 0 0 0,-1 1-1 0 0,1-1 1 0 0,-1 0 0 0 0,1 1 0 0 0,-1-1 0 0 0,2 1-1 0 0,-2-1 5 0 0,3 1 16 0 0,0 1-1 0 0,0 0 1 0 0,0-1 0 0 0,0 1 0 0 0,-1 0-1 0 0,1 0 1 0 0,0 1 0 0 0,-1-1 0 0 0,0 1 0 0 0,1-1-1 0 0,-1 1 1 0 0,2 2 0 0 0,4 6 52 0 0,12 13 54 0 0,-11-12-65 0 0,17 15 0 0 0,-22-24-65 0 0,-1 0 1 0 0,1 0-1 0 0,0 0 1 0 0,0-1-1 0 0,0 0 0 0 0,0 0 1 0 0,0 0-1 0 0,0 0 1 0 0,6 1-1 0 0,-7-2-1 0 0,0-1 0 0 0,1 0-1 0 0,-1 0 1 0 0,0 0 0 0 0,0 0 0 0 0,0-1 0 0 0,0 1 0 0 0,0-1-1 0 0,0 0 1 0 0,0 0 0 0 0,0 0 0 0 0,0 0 0 0 0,0 0-1 0 0,-1-1 1 0 0,1 1 0 0 0,3-3 0 0 0,6-5-102 0 0,0 0 1 0 0,10-11-1 0 0,-17 16 38 0 0,-1-1 50 0 0,-3 4 11 0 0,0 0 1 0 0,0 0-1 0 0,0 0 1 0 0,0 0-1 0 0,0 0 1 0 0,0 0-1 0 0,0 0 1 0 0,0 0-1 0 0,0 0 1 0 0,1 0-1 0 0,-1 1 1 0 0,0-1-1 0 0,1 0 1 0 0,-1 1-1 0 0,0 0 1 0 0,2-1-1 0 0,-1 0 7 0 0,0 1-1 0 0,0-1 0 0 0,-1 1 1 0 0,1 0-1 0 0,0 0 1 0 0,0 0-1 0 0,0 0 0 0 0,0 0 1 0 0,0 0-1 0 0,-1 0 1 0 0,1 0-1 0 0,0 1 1 0 0,0-1-1 0 0,0 1 0 0 0,-1 0 1 0 0,1-1-1 0 0,0 1 1 0 0,2 1-1 0 0,3 3 25 0 0,-1 0 1 0 0,1 0-1 0 0,6 6 1 0 0,-8-6-14 0 0,0 0 0 0 0,1-1 0 0 0,7 5 0 0 0,-6-5-263 0 0,0-1-1 0 0,0 0 1 0 0,11 4 0 0 0,-2-4-898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1.295"/>
    </inkml:context>
    <inkml:brush xml:id="br0">
      <inkml:brushProperty name="width" value="0.05" units="cm"/>
      <inkml:brushProperty name="height" value="0.05" units="cm"/>
      <inkml:brushProperty name="color" value="#E71224"/>
    </inkml:brush>
  </inkml:definitions>
  <inkml:trace contextRef="#ctx0" brushRef="#br0">209 15 6247 0 0,'0'0'2610'0'0,"0"-1"-2154"0"0,-1-1 1 0 0,1 1-1 0 0,-1 0 1 0 0,1-1 0 0 0,-1 1-1 0 0,1-1 1 0 0,-1 1-1 0 0,-1-2 1 0 0,-3 3 2 0 0,0 0-1 0 0,0 0 1 0 0,0 1 0 0 0,0 0-1 0 0,0 0 1 0 0,1 0 0 0 0,-1 0-1 0 0,0 1 1 0 0,-4 2 0 0 0,-18 5 1348 0 0,22-8-1438 0 0,1 0 1 0 0,-1 1-1 0 0,0 0 1 0 0,-7 3-1 0 0,5 0-172 0 0,1-1 0 0 0,-1 2-1 0 0,1-1 1 0 0,-1 1 0 0 0,2 0 0 0 0,-1 0-1 0 0,1 0 1 0 0,0 1 0 0 0,0 0 0 0 0,0 0-1 0 0,1 0 1 0 0,0 1 0 0 0,1-1 0 0 0,0 1-1 0 0,0 0 1 0 0,0 0 0 0 0,1 0 0 0 0,0 0-1 0 0,1 0 1 0 0,0 1 0 0 0,0-1 0 0 0,1 0-1 0 0,0 1 1 0 0,1 10 0 0 0,0-16-189 0 0,-1 1 1 0 0,1-1 0 0 0,0 0 0 0 0,0 0-1 0 0,0 0 1 0 0,0 0 0 0 0,0 0-1 0 0,0 0 1 0 0,1 0 0 0 0,0 0 0 0 0,-1 0-1 0 0,1-1 1 0 0,0 1 0 0 0,1 0-1 0 0,-1-1 1 0 0,0 0 0 0 0,1 0-1 0 0,-1 1 1 0 0,1-2 0 0 0,-1 1 0 0 0,1 0-1 0 0,0 0 1 0 0,0-1 0 0 0,5 3-1 0 0,-2-3 4 0 0,0 0-1 0 0,-1 0 1 0 0,1 0-1 0 0,0-1 0 0 0,-1 0 1 0 0,1 0-1 0 0,0 0 1 0 0,-1-1-1 0 0,1 0 0 0 0,0 0 1 0 0,-1 0-1 0 0,1-1 1 0 0,7-3-1 0 0,-2 1-120 0 0,-1-2 1 0 0,0 1-1 0 0,0-1 0 0 0,-1-1 1 0 0,0 1-1 0 0,0-2 0 0 0,-1 1 1 0 0,1-1-1 0 0,-2-1 0 0 0,1 1 0 0 0,-1-1 1 0 0,0-1-1 0 0,-1 1 0 0 0,0-1 1 0 0,-1 0-1 0 0,0 0 0 0 0,-1-1 1 0 0,0 1-1 0 0,0-1 0 0 0,-1 0 1 0 0,0 0-1 0 0,-1-1 0 0 0,-1 1 0 0 0,1-17 1 0 0,2 47 201 0 0,0-1 0 0 0,1 0-1 0 0,8 21 1 0 0,11 38 181 0 0,46 206 493 0 0,-60-245-700 0 0,0-2-26 0 0,-2 2 0 0 0,5 49 0 0 0,-11-71-29 0 0,-2 0 1 0 0,1 0-1 0 0,-2 0 0 0 0,-4 26 0 0 0,4-38-7 0 0,1 0 0 0 0,-1 0 1 0 0,-1 0-1 0 0,1-1 0 0 0,-1 1 0 0 0,1 0 1 0 0,-1-1-1 0 0,0 1 0 0 0,0-1 0 0 0,-1 0 1 0 0,1 0-1 0 0,-1 0 0 0 0,1 0 0 0 0,-1 0 1 0 0,0 0-1 0 0,0-1 0 0 0,0 1 1 0 0,-1-1-1 0 0,1 0 0 0 0,0 0 0 0 0,-1 0 1 0 0,0-1-1 0 0,1 1 0 0 0,-8 1 0 0 0,5-2-5 0 0,-1 0 0 0 0,0 0 0 0 0,0 0-1 0 0,0-1 1 0 0,0 0 0 0 0,0-1 0 0 0,1 0-1 0 0,-9-1 1 0 0,-54-17-166 0 0,58 15 121 0 0,-21-8-895 0 0,-32-17 1 0 0,43 20 293 0 0,-21-11-693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1.691"/>
    </inkml:context>
    <inkml:brush xml:id="br0">
      <inkml:brushProperty name="width" value="0.05" units="cm"/>
      <inkml:brushProperty name="height" value="0.05" units="cm"/>
      <inkml:brushProperty name="color" value="#E71224"/>
    </inkml:brush>
  </inkml:definitions>
  <inkml:trace contextRef="#ctx0" brushRef="#br0">1 1 18431 0 0,'0'0'1632'0'0,"11"0"-1304"0"0,4 0-264 0 0,-2 1-64 0 0,0-1 80 0 0,0 3 0 0 0,0 2 0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2.324"/>
    </inkml:context>
    <inkml:brush xml:id="br0">
      <inkml:brushProperty name="width" value="0.05" units="cm"/>
      <inkml:brushProperty name="height" value="0.05" units="cm"/>
      <inkml:brushProperty name="color" value="#E71224"/>
    </inkml:brush>
  </inkml:definitions>
  <inkml:trace contextRef="#ctx0" brushRef="#br0">229 12 5527 0 0,'-8'3'498'0'0,"-12"5"-919"0"0,4-2 2574 0 0,1 0 0 0 0,-1 1-1 0 0,2 1 1 0 0,-1 0 0 0 0,-17 13 0 0 0,23-13-1556 0 0,0 0 1 0 0,0 1 0 0 0,0 0 0 0 0,2 0 0 0 0,-1 1 0 0 0,1 0 0 0 0,-11 19 0 0 0,16-23-483 0 0,-1 0 0 0 0,1-1 0 0 0,0 1 0 0 0,0 0 1 0 0,0 0-1 0 0,1 0 0 0 0,0 0 0 0 0,0 0 0 0 0,0 0 0 0 0,1 0 0 0 0,0 0 1 0 0,0 0-1 0 0,1 1 0 0 0,0-1 0 0 0,0 0 0 0 0,0 0 0 0 0,3 8 0 0 0,-2-11-107 0 0,0 1-1 0 0,-1-1 1 0 0,1 0-1 0 0,0 0 1 0 0,1 0-1 0 0,-1 0 1 0 0,0-1-1 0 0,1 1 1 0 0,0-1-1 0 0,-1 1 1 0 0,1-1-1 0 0,0 0 1 0 0,0 0-1 0 0,0 0 1 0 0,1 0-1 0 0,-1-1 1 0 0,0 1-1 0 0,1-1 1 0 0,-1 0-1 0 0,1 0 1 0 0,-1 0-1 0 0,6 0 1 0 0,4 1 12 0 0,-1-2 1 0 0,1 1-1 0 0,-1-2 0 0 0,1 1 1 0 0,14-4-1 0 0,-4-1-38 0 0,0 0 0 0 0,0-2 0 0 0,-1 0-1 0 0,0-2 1 0 0,0 0 0 0 0,-1-1 0 0 0,0-2 0 0 0,-1 0-1 0 0,0-1 1 0 0,20-18 0 0 0,-36 28 15 0 0,0-1 0 0 0,0 0 0 0 0,-1 0 1 0 0,1 0-1 0 0,-1-1 0 0 0,0 0 0 0 0,0 1 0 0 0,0-1 0 0 0,-1 0 0 0 0,0 0 0 0 0,0 0 0 0 0,0 0 1 0 0,-1-1-1 0 0,1 1 0 0 0,-1-1 0 0 0,0 1 0 0 0,0-9 0 0 0,-1 10 2 0 0,-1 0 0 0 0,1-1-1 0 0,-1 1 1 0 0,1 0 0 0 0,-1 0 0 0 0,0 0 0 0 0,-1 0-1 0 0,1 0 1 0 0,-1 0 0 0 0,0 0 0 0 0,0 0-1 0 0,0 0 1 0 0,0 1 0 0 0,-1-1 0 0 0,1 1 0 0 0,-1-1-1 0 0,0 1 1 0 0,0 0 0 0 0,0 0 0 0 0,-1 1 0 0 0,1-1-1 0 0,-7-3 1 0 0,-1 0-59 0 0,-1 1-1 0 0,0 0 1 0 0,0 1 0 0 0,0 0-1 0 0,0 1 1 0 0,0 1 0 0 0,-1 0-1 0 0,1 0 1 0 0,-1 1 0 0 0,0 1-1 0 0,1 0 1 0 0,-1 1 0 0 0,1 0-1 0 0,-16 4 1 0 0,22-3-373 0 0,1-1 1 0 0,-1 1 0 0 0,1 0-1 0 0,0 0 1 0 0,-1 1 0 0 0,1-1 0 0 0,-6 5-1 0 0,5-2-1867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2.696"/>
    </inkml:context>
    <inkml:brush xml:id="br0">
      <inkml:brushProperty name="width" value="0.05" units="cm"/>
      <inkml:brushProperty name="height" value="0.05" units="cm"/>
      <inkml:brushProperty name="color" value="#E71224"/>
    </inkml:brush>
  </inkml:definitions>
  <inkml:trace contextRef="#ctx0" brushRef="#br0">395 0 9671 0 0,'0'0'1259'0'0,"-1"2"-60"0"0,-4 6-40 0 0,1-1-1 0 0,-1 1 1 0 0,-1-1 0 0 0,1 0 0 0 0,-11 9 0 0 0,-38 31 1462 0 0,25-24-1397 0 0,-6 9-471 0 0,12-11-184 0 0,0-1 0 0 0,-29 19 0 0 0,45-35-811 0 0,0 1 0 0 0,0-1 0 0 0,-1-1 0 0 0,1 1 0 0 0,-1-1 0 0 0,0-1 0 0 0,0 1 0 0 0,0-1 0 0 0,0-1 0 0 0,0 0 0 0 0,0 0 0 0 0,-15 0-1 0 0,12-3-5288 0 0,1-1-1675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3.087"/>
    </inkml:context>
    <inkml:brush xml:id="br0">
      <inkml:brushProperty name="width" value="0.05" units="cm"/>
      <inkml:brushProperty name="height" value="0.05" units="cm"/>
      <inkml:brushProperty name="color" value="#E71224"/>
    </inkml:brush>
  </inkml:definitions>
  <inkml:trace contextRef="#ctx0" brushRef="#br0">1 0 14135 0 0,'1'1'647'0'0,"18"6"-202"0"0,0 1-1 0 0,-1 1 1 0 0,0 1 0 0 0,29 21 0 0 0,-12-5 1007 0 0,37 38 1 0 0,-45-36-657 0 0,38 54 0 0 0,-40-49-1678 0 0,35 37-1 0 0,-48-58-136 0 0</inkml:trace>
  <inkml:trace contextRef="#ctx0" brushRef="#br0" timeOffset="1">716 113 13823 0 0,'0'0'1062'0'0,"2"3"-693"0"0,8 7 143 0 0,-1 1 0 0 0,0 0 0 0 0,-1 0 0 0 0,-1 1 0 0 0,1 0 0 0 0,-2 1 0 0 0,0 0 0 0 0,0 0 0 0 0,-2 0 0 0 0,1 0 0 0 0,2 16 0 0 0,8 55 349 0 0,-15-82-1470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3.443"/>
    </inkml:context>
    <inkml:brush xml:id="br0">
      <inkml:brushProperty name="width" value="0.05" units="cm"/>
      <inkml:brushProperty name="height" value="0.05" units="cm"/>
      <inkml:brushProperty name="color" value="#E71224"/>
    </inkml:brush>
  </inkml:definitions>
  <inkml:trace contextRef="#ctx0" brushRef="#br0">0 7 11519 0 0,'0'0'1224'0'0,"10"-3"-1224"0"0,1 1 0 0 0,4 1 840 0 0,-2 1 128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4.162"/>
    </inkml:context>
    <inkml:brush xml:id="br0">
      <inkml:brushProperty name="width" value="0.05" units="cm"/>
      <inkml:brushProperty name="height" value="0.05" units="cm"/>
      <inkml:brushProperty name="color" value="#E71224"/>
    </inkml:brush>
  </inkml:definitions>
  <inkml:trace contextRef="#ctx0" brushRef="#br0">445 621 1375 0 0,'0'0'66'0'0,"-7"-2"4"0"0,2 0 729 0 0,-1 0 0 0 0,0 1-1 0 0,-9-2 1 0 0,-37 1 9023 0 0,18 1-6412 0 0,19 0-2809 0 0,-1 1 0 0 0,1 0 0 0 0,-1 1 0 0 0,1 1 1 0 0,-1 0-1 0 0,1 2 0 0 0,-25 7 0 0 0,30-7-446 0 0,0 1-1 0 0,0-1 1 0 0,1 2-1 0 0,0-1 1 0 0,0 1-1 0 0,0 1 1 0 0,1-1 0 0 0,0 2-1 0 0,0-1 1 0 0,1 1-1 0 0,0 0 1 0 0,-6 9-1 0 0,5-5-60 0 0,1 0-1 0 0,0 0 1 0 0,1 1-1 0 0,0 0 1 0 0,-5 20 0 0 0,8-24-68 0 0,1 0 0 0 0,1-1 0 0 0,-1 1 0 0 0,2 0 0 0 0,-1 0 0 0 0,1 0 0 0 0,0 0 0 0 0,1 0 0 0 0,3 16 0 0 0,-3-22-24 0 0,0 1 1 0 0,0-1-1 0 0,0 0 1 0 0,0 1-1 0 0,1-1 1 0 0,0 0-1 0 0,-1 0 1 0 0,1 0-1 0 0,0 0 1 0 0,1 0 0 0 0,-1-1-1 0 0,0 1 1 0 0,1-1-1 0 0,-1 1 1 0 0,1-1-1 0 0,0 0 1 0 0,0 0-1 0 0,0 0 1 0 0,0 0-1 0 0,0-1 1 0 0,0 1-1 0 0,7 1 1 0 0,-4-2-4 0 0,1 1 1 0 0,0-1 0 0 0,0-1-1 0 0,-1 0 1 0 0,1 0-1 0 0,0 0 1 0 0,0 0 0 0 0,-1-1-1 0 0,1 0 1 0 0,0-1-1 0 0,6-2 1 0 0,0 0-12 0 0,0-2 0 0 0,0 0 0 0 0,-1 0 0 0 0,0-1 0 0 0,0-1 0 0 0,-1 0 0 0 0,1 0 0 0 0,-2-1 0 0 0,1-1 0 0 0,10-12 0 0 0,-2-1-163 0 0,0 0 0 0 0,-2-2 0 0 0,25-46 0 0 0,-23 32 93 0 0,-2 0-1 0 0,-2 0 1 0 0,-2-2-1 0 0,-2 0 1 0 0,8-47-1 0 0,-7 1-128 0 0,2-127 0 0 0,-14 205 218 0 0,0-63-67 0 0,-1 64 66 0 0,0 0 0 0 0,0-1 0 0 0,-1 2 0 0 0,0-1 0 0 0,0 0 0 0 0,-6-12 0 0 0,8 19 303 0 0,-2 3-262 0 0,1 0 0 0 0,0 0-1 0 0,0 0 1 0 0,1 0 0 0 0,-1 0-1 0 0,0 0 1 0 0,1 0 0 0 0,-1 1-1 0 0,1 2 1 0 0,-1 15 181 0 0,0 0-1 0 0,2 0 0 0 0,4 34 1 0 0,18 61 330 0 0,-11-63-327 0 0,48 274 302 0 0,-23-121-309 0 0,-36-195-245 0 0,11 40-491 0 0,-11-46 431 0 0,0 0 0 0 0,0 0 0 0 0,1-1-1 0 0,0 1 1 0 0,0 0 0 0 0,0-1 0 0 0,0 1 0 0 0,0-1 0 0 0,6 6 0 0 0,-7-8-110 0 0,0 0-1 0 0,0-1 1 0 0,0 1 0 0 0,0 0-1 0 0,0-1 1 0 0,1 1 0 0 0,-1-1-1 0 0,0 1 1 0 0,0-1 0 0 0,0 0-1 0 0,3 1 1 0 0,8-1-6082 0 0,-3-3-1150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4.548"/>
    </inkml:context>
    <inkml:brush xml:id="br0">
      <inkml:brushProperty name="width" value="0.05" units="cm"/>
      <inkml:brushProperty name="height" value="0.05" units="cm"/>
      <inkml:brushProperty name="color" value="#E71224"/>
    </inkml:brush>
  </inkml:definitions>
  <inkml:trace contextRef="#ctx0" brushRef="#br0">106 436 11519 0 0,'0'0'1040'0'0,"0"1"-853"0"0,10 29 463 0 0,18 42 9368 0 0,-15-41-8969 0 0,9 18 52 0 0,-21-47-1158 0 0</inkml:trace>
  <inkml:trace contextRef="#ctx0" brushRef="#br0" timeOffset="1">1 1 18887 0 0,'0'0'2016'0'0,"13"0"-1952"0"0,2 1-64 0 0,1 1 160 0 0,1 0 8 0 0,-1 2 8 0 0,-3 0 0 0 0,2 1-632 0 0,0 1-128 0 0,-1 1-24 0 0,3-1-7456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4.943"/>
    </inkml:context>
    <inkml:brush xml:id="br0">
      <inkml:brushProperty name="width" value="0.05" units="cm"/>
      <inkml:brushProperty name="height" value="0.05" units="cm"/>
      <inkml:brushProperty name="color" value="#E71224"/>
    </inkml:brush>
  </inkml:definitions>
  <inkml:trace contextRef="#ctx0" brushRef="#br0">353 7 5983 0 0,'-15'-2'-95'0'0,"1"0"-1"0"0,-19 0 0 0 0,-31 5 4827 0 0,-61 18 7648 0 0,115-18-11994 0 0,0-1 1 0 0,-1 1-1 0 0,-14 8 0 0 0,22-10-351 0 0,-1 1-1 0 0,1 0 0 0 0,0 0 1 0 0,0 0-1 0 0,0 0 1 0 0,0 0-1 0 0,0 1 1 0 0,0-1-1 0 0,0 1 0 0 0,1 0 1 0 0,-1 0-1 0 0,1 0 1 0 0,-3 4-1 0 0,3 3-33 0 0,2-7 0 0 0,1 0 0 0 0,0 0-1 0 0,-1 0 1 0 0,1 0 0 0 0,0 0 0 0 0,0-1 0 0 0,1 1-1 0 0,-1 0 1 0 0,0-1 0 0 0,1 1 0 0 0,0-1-1 0 0,0 1 1 0 0,0-1 0 0 0,0 0 0 0 0,0 0 0 0 0,0 0-1 0 0,0 0 1 0 0,1 0 0 0 0,-1 0 0 0 0,0-1-1 0 0,5 2 1 0 0,5 4-23 0 0,1 0 1 0 0,0-1-1 0 0,14 3 0 0 0,17 6-38 0 0,99 39-465 0 0,-128-47 481 0 0,0 1-1 0 0,-1 0 0 0 0,-1 1 1 0 0,0 1-1 0 0,0 0 0 0 0,0 0 1 0 0,14 17-1 0 0,-24-23 47 0 0,0 0 1 0 0,0 0-1 0 0,-1 0 0 0 0,1 1 1 0 0,-1-1-1 0 0,0 1 0 0 0,0-1 1 0 0,2 11-1 0 0,-3-14 13 0 0,-1 0 0 0 0,1 0 0 0 0,-1 0 0 0 0,0 0 0 0 0,0 0 0 0 0,1 1 0 0 0,-1-1 0 0 0,0 0 0 0 0,0 0 0 0 0,0 0 0 0 0,0 0 0 0 0,0 0 0 0 0,-1 1 0 0 0,1-1 0 0 0,0 0 0 0 0,0 0 0 0 0,-1 0 0 0 0,1 0 0 0 0,-1 0 0 0 0,1 0 0 0 0,-1 0 0 0 0,0 1 0 0 0,-1 2 76 0 0,0-2-48 0 0,0 0-1 0 0,1 0 1 0 0,-1 0-1 0 0,0 0 1 0 0,0 0-1 0 0,0 0 1 0 0,0 0-1 0 0,-1-1 0 0 0,1 1 1 0 0,0-1-1 0 0,-1 1 1 0 0,1-1-1 0 0,-1 0 1 0 0,1 0-1 0 0,-1 0 1 0 0,1-1-1 0 0,-1 1 1 0 0,0 0-1 0 0,1-1 1 0 0,-4 0-1 0 0,-8 2-81 0 0,-1-2-1 0 0,-20-1 0 0 0,28 1-84 0 0,-25-5-1636 0 0,12 0-4006 0 0,0-1-1681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5.324"/>
    </inkml:context>
    <inkml:brush xml:id="br0">
      <inkml:brushProperty name="width" value="0.05" units="cm"/>
      <inkml:brushProperty name="height" value="0.05" units="cm"/>
      <inkml:brushProperty name="color" value="#E71224"/>
    </inkml:brush>
  </inkml:definitions>
  <inkml:trace contextRef="#ctx0" brushRef="#br0">1 210 3223 0 0,'11'-6'149'0'0,"0"0"-1"0"0,21-7 0 0 0,56-10 10852 0 0,-9 4-5535 0 0,-6-4-4895 0 0,-23 9 82 0 0,72-32 0 0 0,-119 45-663 0 0,1 0-1 0 0,-1-1 1 0 0,1 0 0 0 0,-1 0 0 0 0,0 0-1 0 0,0 0 1 0 0,0-1 0 0 0,0 1-1 0 0,0-1 1 0 0,0 0 0 0 0,2-4-1 0 0,-4 7 8 0 0,-1-1 1 0 0,0 1-1 0 0,0-1 0 0 0,0 0 0 0 0,0 1 1 0 0,0-1-1 0 0,0 0 0 0 0,0 1 0 0 0,0-1 1 0 0,0 1-1 0 0,0-1 0 0 0,0 0 0 0 0,0 1 1 0 0,0-1-1 0 0,0 0 0 0 0,-1 1 1 0 0,1-1-1 0 0,0 1 0 0 0,0-1 0 0 0,-1 1 1 0 0,1-1-1 0 0,0 0 0 0 0,-1 1 0 0 0,1-1 1 0 0,-1 1-1 0 0,1 0 0 0 0,-1-1 0 0 0,1 1 1 0 0,-1-1-1 0 0,1 1 0 0 0,-1 0 0 0 0,1-1 1 0 0,-1 1-1 0 0,1 0 0 0 0,-1-1 0 0 0,-1 1 1 0 0,-20-8 13 0 0,14 7 42 0 0,0 0-1 0 0,0 1 1 0 0,0 0 0 0 0,0 0-1 0 0,0 1 1 0 0,0-1-1 0 0,0 2 1 0 0,1-1 0 0 0,-1 1-1 0 0,0 0 1 0 0,1 1 0 0 0,-1 0-1 0 0,1 0 1 0 0,0 1-1 0 0,0 0 1 0 0,0 0 0 0 0,1 0-1 0 0,-1 1 1 0 0,1 0 0 0 0,-9 9-1 0 0,11-10-15 0 0,0 1 0 0 0,1-1 1 0 0,-1 0-1 0 0,1 1 0 0 0,0 0 0 0 0,0 0 0 0 0,1 0 0 0 0,-1 0 0 0 0,1 0 0 0 0,0 1 1 0 0,0-1-1 0 0,1 0 0 0 0,0 1 0 0 0,0 0 0 0 0,0-1 0 0 0,1 1 0 0 0,-1-1 1 0 0,2 1-1 0 0,-1 0 0 0 0,0-1 0 0 0,1 1 0 0 0,0 0 0 0 0,0-1 0 0 0,1 1 0 0 0,0-1 1 0 0,0 0-1 0 0,0 1 0 0 0,0-1 0 0 0,5 7 0 0 0,-1-3-321 0 0,1 0-1 0 0,0-1 0 0 0,1 0 1 0 0,0 0-1 0 0,0 0 0 0 0,0-1 1 0 0,1 0-1 0 0,0-1 0 0 0,1 0 1 0 0,-1 0-1 0 0,1-1 0 0 0,19 7 1 0 0,3 0-7106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15.697"/>
    </inkml:context>
    <inkml:brush xml:id="br0">
      <inkml:brushProperty name="width" value="0.05" units="cm"/>
      <inkml:brushProperty name="height" value="0.05" units="cm"/>
      <inkml:brushProperty name="color" value="#E71224"/>
    </inkml:brush>
  </inkml:definitions>
  <inkml:trace contextRef="#ctx0" brushRef="#br0">465 690 2759 0 0,'-35'-8'9'0'0,"12"2"4733"0"0,0 2 0 0 0,-26-1 0 0 0,6 5-3225 0 0,26 2-939 0 0,0 0-1 0 0,-1 1 1 0 0,1 1-1 0 0,0 0 1 0 0,1 2-1 0 0,-1 0 1 0 0,-16 8-1 0 0,22-8-344 0 0,0 0 0 0 0,0 1 0 0 0,0 0 0 0 0,1 1 0 0 0,0 0 0 0 0,0 1 0 0 0,1 0 0 0 0,0 0 0 0 0,0 1 0 0 0,-8 13 0 0 0,14-18-215 0 0,0 0 1 0 0,0 1-1 0 0,1-1 1 0 0,0 1-1 0 0,0-1 0 0 0,0 1 1 0 0,1 0-1 0 0,-1 0 1 0 0,2-1-1 0 0,-1 1 1 0 0,0 0-1 0 0,1 0 1 0 0,0 0-1 0 0,1 0 1 0 0,-1 0-1 0 0,1 0 0 0 0,0 0 1 0 0,1 0-1 0 0,-1-1 1 0 0,1 1-1 0 0,0 0 1 0 0,1-1-1 0 0,-1 0 1 0 0,1 1-1 0 0,0-1 0 0 0,0 0 1 0 0,1 0-1 0 0,0-1 1 0 0,0 1-1 0 0,0-1 1 0 0,0 0-1 0 0,0 0 1 0 0,1 0-1 0 0,0-1 0 0 0,0 1 1 0 0,0-1-1 0 0,0 0 1 0 0,0-1-1 0 0,1 1 1 0 0,-1-1-1 0 0,1 0 1 0 0,8 2-1 0 0,-4-2-23 0 0,0-1 0 0 0,1 0 0 0 0,-1 0-1 0 0,0-1 1 0 0,1-1 0 0 0,-1 1 0 0 0,0-2 0 0 0,1 1-1 0 0,-1-1 1 0 0,10-4 0 0 0,-8 1-12 0 0,1 0 1 0 0,-1 0-1 0 0,-1-1 1 0 0,1-1-1 0 0,-1 0 0 0 0,0-1 1 0 0,12-11-1 0 0,-8 6-7 0 0,-1-2 0 0 0,-1 1 0 0 0,0-2-1 0 0,-1 0 1 0 0,-1 0 0 0 0,-1-1 0 0 0,0-1 0 0 0,-1 0-1 0 0,-1 0 1 0 0,9-30 0 0 0,6-43-535 0 0,15-137 1 0 0,-33 189 476 0 0,33-256-303 0 0,-36 279 428 0 0,0 8 33 0 0,-1 0 0 0 0,0-1 1 0 0,0 1-1 0 0,-1-1 0 0 0,0 1 0 0 0,-2-11 0 0 0,2 18 127 0 0,-1 2-150 0 0,-1 0 1 0 0,1 1-1 0 0,0-1 1 0 0,0 1-1 0 0,0-1 1 0 0,1 1-1 0 0,-1-1 0 0 0,0 1 1 0 0,0 0-1 0 0,1-1 1 0 0,-1 4-1 0 0,0-4-28 0 0,-2 12 120 0 0,0-1-1 0 0,1 1 1 0 0,0 1-1 0 0,1 23 1 0 0,6 55 272 0 0,-3-70-322 0 0,42 324 912 0 0,-28-269-1104 0 0,4-1-1 0 0,40 105 1 0 0,-46-148-1209 0 0,0-3-423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3.594"/>
    </inkml:context>
    <inkml:brush xml:id="br0">
      <inkml:brushProperty name="width" value="0.05" units="cm"/>
      <inkml:brushProperty name="height" value="0.05" units="cm"/>
      <inkml:brushProperty name="color" value="#E71224"/>
    </inkml:brush>
  </inkml:definitions>
  <inkml:trace contextRef="#ctx0" brushRef="#br0">7 177 3679 0 0,'-7'-1'7974'0'0,"26"-6"-5302"0"0,35-1-1308 0 0,1 2 0 0 0,69 1 0 0 0,-65 3-1047 0 0,360-21 681 0 0,-207 9-171 0 0,148-24 1711 0 0,-156 12-987 0 0,101-11-576 0 0,-274 27-5475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4.448"/>
    </inkml:context>
    <inkml:brush xml:id="br0">
      <inkml:brushProperty name="width" value="0.05" units="cm"/>
      <inkml:brushProperty name="height" value="0.05" units="cm"/>
      <inkml:brushProperty name="color" value="#E71224"/>
    </inkml:brush>
  </inkml:definitions>
  <inkml:trace contextRef="#ctx0" brushRef="#br0">23 0 11455 0 0,'0'0'528'0'0,"-1"1"-16"0"0,-11 12-304 0 0,11-12 44 0 0,0 0 1 0 0,0 0-1 0 0,1 1 0 0 0,-1-1 0 0 0,0 0 0 0 0,0 1 0 0 0,1-1 0 0 0,-1 1 0 0 0,1-1 1 0 0,-1 1-1 0 0,1-1 0 0 0,-1 1 0 0 0,1-1 0 0 0,0 1 0 0 0,0 0 0 0 0,0-1 0 0 0,0 1 0 0 0,0-1 1 0 0,1 3-1 0 0,-1-2-71 0 0,1 1 1 0 0,0-2 0 0 0,0 1-1 0 0,0 0 1 0 0,0 0-1 0 0,0 0 1 0 0,0 0 0 0 0,1-1-1 0 0,-1 1 1 0 0,1 0 0 0 0,-1-1-1 0 0,4 3 1 0 0,3 1 147 0 0,1 1 0 0 0,0-1-1 0 0,0-1 1 0 0,17 7 0 0 0,13 2 209 0 0,0-2-1 0 0,58 10 1 0 0,82 1 193 0 0,-160-20-619 0 0,232 23 1632 0 0,-230-21-1417 0 0,-20-4 317 0 0,-4 8-199 0 0,1-6-404 0 0,1 0 0 0 0,-1-1 0 0 0,1 0 0 0 0,-1 1-1 0 0,1-1 1 0 0,-1 0 0 0 0,0 0 0 0 0,0 0 0 0 0,0 0 0 0 0,1 0-1 0 0,-5 1 1 0 0,-25 7 188 0 0,20-7-145 0 0,-84 19 80 0 0,54-13-151 0 0,0 1-1 0 0,1 2 0 0 0,-54 23 0 0 0,36-7-12 0 0,1 3 0 0 0,-74 51 0 0 0,118-69 0 0 0,7-8 11 0 0,5-3 42 0 0,-1-20 115 0 0,-1-6-50 0 0,1-50 1 0 0,2 49-18 0 0,-5-45 1 0 0,3 59-242 0 0,1 6-253 0 0,0-1 0 0 0,0 1 0 0 0,1-1 0 0 0,0 1 0 0 0,0-1 0 0 0,0 1 0 0 0,2-10 0 0 0,-1 11-1080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35.978"/>
    </inkml:context>
    <inkml:brush xml:id="br0">
      <inkml:brushProperty name="width" value="0.05" units="cm"/>
      <inkml:brushProperty name="height" value="0.05" units="cm"/>
      <inkml:brushProperty name="color" value="#E71224"/>
    </inkml:brush>
  </inkml:definitions>
  <inkml:trace contextRef="#ctx0" brushRef="#br0">0 86 11919 0 0,'0'0'1083'0'0,"1"-1"-891"0"0,5-4 57 0 0,0 0 0 0 0,1 1 1 0 0,-1-1-1 0 0,1 1 0 0 0,0 0 0 0 0,0 1 0 0 0,14-5 1 0 0,57-13 1912 0 0,46-1-725 0 0,-102 20-1140 0 0,1 1 0 0 0,0 1 0 0 0,34 3 0 0 0,-53-2-228 0 0,1-1 0 0 0,-1 1 0 0 0,0 0-1 0 0,0 0 1 0 0,0 1 0 0 0,0-1 0 0 0,0 1-1 0 0,0 0 1 0 0,0 0 0 0 0,-1 0 0 0 0,1 1 0 0 0,0-1-1 0 0,4 5 1 0 0,-6-5-30 0 0,-1 1-1 0 0,1-1 1 0 0,0 0-1 0 0,-1 1 0 0 0,0 0 1 0 0,1-1-1 0 0,-1 1 1 0 0,0 0-1 0 0,0-1 1 0 0,-1 1-1 0 0,1 0 1 0 0,0 0-1 0 0,-1 0 1 0 0,0-1-1 0 0,0 1 1 0 0,0 0-1 0 0,0 0 0 0 0,0 0 1 0 0,0 0-1 0 0,-2 5 1 0 0,0-1-9 0 0,0 0 1 0 0,-1-1-1 0 0,1 1 0 0 0,-2 0 1 0 0,1-1-1 0 0,0 0 0 0 0,-1 0 1 0 0,-1 0-1 0 0,-4 6 0 0 0,-9 7 63 0 0,-22 20-1 0 0,29-29-58 0 0,-2 2-24 0 0,-50 49 85 0 0,53-51-82 0 0,1 1 1 0 0,1 0-1 0 0,0 0 0 0 0,-8 18 0 0 0,14-24-8 0 0,0 0 0 0 0,1 0 0 0 0,-1 0 1 0 0,1 0-1 0 0,1 0 0 0 0,-1 0 0 0 0,1 0 0 0 0,-1 1 0 0 0,1-1 0 0 0,1 0 0 0 0,0 6 0 0 0,1 2 15 0 0,1 0 0 0 0,0-1-1 0 0,6 17 1 0 0,60 115 180 0 0,-36-82-335 0 0,-27-50 24 0 0,-2-6-2607 0 0,-1-2 1270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36.380"/>
    </inkml:context>
    <inkml:brush xml:id="br0">
      <inkml:brushProperty name="width" value="0.05" units="cm"/>
      <inkml:brushProperty name="height" value="0.05" units="cm"/>
      <inkml:brushProperty name="color" value="#E71224"/>
    </inkml:brush>
  </inkml:definitions>
  <inkml:trace contextRef="#ctx0" brushRef="#br0">5 0 21367 0 0,'0'0'944'0'0,"-3"9"424"0"0,1 2-288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4.053"/>
    </inkml:context>
    <inkml:brush xml:id="br0">
      <inkml:brushProperty name="width" value="0.05" units="cm"/>
      <inkml:brushProperty name="height" value="0.05" units="cm"/>
      <inkml:brushProperty name="color" value="#008C3A"/>
    </inkml:brush>
  </inkml:definitions>
  <inkml:trace contextRef="#ctx0" brushRef="#br0">2 0 11719 0 0,'0'0'2227'0'0,"0"3"-1160"0"0,4 47 1493 0 0,-3 0 0 0 0,-5 54 1 0 0,1-46-1517 0 0,5 66 1 0 0,0-93-765 0 0,7 60 96 0 0,-8-90-493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4.830"/>
    </inkml:context>
    <inkml:brush xml:id="br0">
      <inkml:brushProperty name="width" value="0.05" units="cm"/>
      <inkml:brushProperty name="height" value="0.05" units="cm"/>
      <inkml:brushProperty name="color" value="#008C3A"/>
    </inkml:brush>
  </inkml:definitions>
  <inkml:trace contextRef="#ctx0" brushRef="#br0">2 205 9383 0 0,'-1'-9'852'0'0,"2"2"-520"0"0,0-1-1 0 0,1 1 0 0 0,0 0 1 0 0,0-1-1 0 0,1 1 0 0 0,0 0 0 0 0,0 0 1 0 0,6-7-1 0 0,-3 1 1007 0 0,-2 7-1032 0 0,-1 1 0 0 0,1 0 0 0 0,0 0 0 0 0,1 0-1 0 0,-1 0 1 0 0,1 0 0 0 0,0 1 0 0 0,0 0 0 0 0,0 0-1 0 0,1 1 1 0 0,-1-1 0 0 0,1 1 0 0 0,0 0 0 0 0,8-3 0 0 0,11-2 67 0 0,0 0 0 0 0,30-5 1 0 0,-52 12-342 0 0,22-4 258 0 0,27-2 1 0 0,-43 6-186 0 0,1 1 1 0 0,-1 0 0 0 0,1 0-1 0 0,-1 1 1 0 0,1 0 0 0 0,10 4-1 0 0,-18-5-73 0 0,0 1 0 0 0,0 0 0 0 0,0-1 1 0 0,0 1-1 0 0,0 0 0 0 0,0 0 0 0 0,-1 1 0 0 0,1-1 0 0 0,0 0 0 0 0,0 1 0 0 0,-1-1 0 0 0,1 1 1 0 0,-1-1-1 0 0,1 1 0 0 0,-1 0 0 0 0,0-1 0 0 0,2 3 0 0 0,-2-1 11 0 0,0 0 0 0 0,0 0 0 0 0,0 0-1 0 0,0 0 1 0 0,0 0 0 0 0,-1 1 0 0 0,0-1 0 0 0,1 0 0 0 0,-1 0 0 0 0,-1 6 0 0 0,0-1 4 0 0,0 0 0 0 0,-1 0 1 0 0,0 0-1 0 0,0-1 1 0 0,-1 1-1 0 0,0 0 0 0 0,0-1 1 0 0,-6 10-1 0 0,-7 7 32 0 0,-1-2 0 0 0,0 0 0 0 0,-2 0 0 0 0,0-2-1 0 0,-2 0 1 0 0,-36 26 0 0 0,9-6-65 0 0,30-24-22 0 0,-38 25-1 0 0,55-40-117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5.513"/>
    </inkml:context>
    <inkml:brush xml:id="br0">
      <inkml:brushProperty name="width" value="0.05" units="cm"/>
      <inkml:brushProperty name="height" value="0.05" units="cm"/>
      <inkml:brushProperty name="color" value="#008C3A"/>
    </inkml:brush>
  </inkml:definitions>
  <inkml:trace contextRef="#ctx0" brushRef="#br0">136 8 10159 0 0,'0'0'920'0'0,"-8"2"-554"0"0,2-1 267 0 0,1 0 1 0 0,0 1 0 0 0,0-1-1 0 0,0 1 1 0 0,0 0 0 0 0,0 1-1 0 0,0-1 1 0 0,1 1 0 0 0,-1 0-1 0 0,1 0 1 0 0,0 1 0 0 0,0-1-1 0 0,-4 5 1 0 0,1 1-84 0 0,0 0 0 0 0,1 0 0 0 0,0 1-1 0 0,1-1 1 0 0,-6 15 0 0 0,8-17-375 0 0,0 1 0 0 0,1 0 1 0 0,0-1-1 0 0,0 1 0 0 0,0 0 0 0 0,1 0 0 0 0,1 0 1 0 0,-1 0-1 0 0,2 11 0 0 0,-1-16-159 0 0,0 0 0 0 0,0 0 0 0 0,1-1-1 0 0,0 1 1 0 0,-1 0 0 0 0,1 0 0 0 0,0-1 0 0 0,0 1 0 0 0,0 0 0 0 0,1-1 0 0 0,-1 1-1 0 0,1-1 1 0 0,-1 0 0 0 0,1 1 0 0 0,0-1 0 0 0,0 0 0 0 0,0 0 0 0 0,0 0-1 0 0,0 0 1 0 0,1-1 0 0 0,-1 1 0 0 0,0 0 0 0 0,1-1 0 0 0,-1 0 0 0 0,1 1 0 0 0,0-1-1 0 0,-1 0 1 0 0,1 0 0 0 0,3 0 0 0 0,6 1-4 0 0,-1-1 1 0 0,0 0-1 0 0,0-1 0 0 0,0 0 1 0 0,0-1-1 0 0,0 0 0 0 0,1-1 0 0 0,-1 0 1 0 0,11-4-1 0 0,0-2-27 0 0,0 0 1 0 0,-1-1-1 0 0,27-16 0 0 0,-41 21 5 0 0,-1-1 1 0 0,1 1-1 0 0,-1-1 0 0 0,0 0 1 0 0,0 0-1 0 0,0-1 0 0 0,-1 1 1 0 0,7-11-1 0 0,-10 13 7 0 0,0 1 0 0 0,-1-1 0 0 0,1 0 1 0 0,-1 0-1 0 0,0 0 0 0 0,0 0 0 0 0,0 0 0 0 0,0 0 0 0 0,0 0 0 0 0,-1 0 0 0 0,1-1 1 0 0,-1 1-1 0 0,0 0 0 0 0,0 0 0 0 0,0-1 0 0 0,0 1 0 0 0,-1 0 0 0 0,1 0 0 0 0,-1 0 1 0 0,0 0-1 0 0,0 0 0 0 0,0 0 0 0 0,-2-4 0 0 0,0 2 3 0 0,0 0 0 0 0,0 0 0 0 0,-1 0 0 0 0,1 0 0 0 0,-1 0 0 0 0,-1 1 0 0 0,1 0 0 0 0,-1 0 0 0 0,1 0 0 0 0,-1 0 0 0 0,0 1 0 0 0,0 0 0 0 0,-1 0 0 0 0,1 0 0 0 0,-12-4 0 0 0,8 5 0 0 0,1-1 0 0 0,-1 1 0 0 0,0 1 0 0 0,0 0 0 0 0,-1 0 0 0 0,1 0 0 0 0,0 2 0 0 0,0-1 0 0 0,0 1 0 0 0,-10 2 0 0 0,7 0-35 0 0,10-2-1 0 0,1 0-29 0 0,1 5-2503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5.884"/>
    </inkml:context>
    <inkml:brush xml:id="br0">
      <inkml:brushProperty name="width" value="0.05" units="cm"/>
      <inkml:brushProperty name="height" value="0.05" units="cm"/>
      <inkml:brushProperty name="color" value="#008C3A"/>
    </inkml:brush>
  </inkml:definitions>
  <inkml:trace contextRef="#ctx0" brushRef="#br0">24 1 11231 0 0,'0'0'6411'0'0,"-1"1"-5296"0"0,-2 4-555 0 0,1 0 0 0 0,0 1 1 0 0,0-1-1 0 0,0 1 1 0 0,0-1-1 0 0,0 12 1 0 0,-3 37 924 0 0,4-29-924 0 0,0 5-36 0 0,1 35 1 0 0,1-54-491 0 0,0-1 0 0 0,1 1 0 0 0,0 0 1 0 0,1-1-1 0 0,0 1 0 0 0,8 17 0 0 0,-10-26-107 0 0,0 1 0 0 0,1-1 0 0 0,-1 0 0 0 0,1 0 0 0 0,0 0-1 0 0,-1 0 1 0 0,1-1 0 0 0,3 3 0 0 0,3 3-1167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6.485"/>
    </inkml:context>
    <inkml:brush xml:id="br0">
      <inkml:brushProperty name="width" value="0.05" units="cm"/>
      <inkml:brushProperty name="height" value="0.05" units="cm"/>
      <inkml:brushProperty name="color" value="#008C3A"/>
    </inkml:brush>
  </inkml:definitions>
  <inkml:trace contextRef="#ctx0" brushRef="#br0">7 229 8751 0 0,'-1'-2'84'0'0,"0"0"-1"0"0,0 1 1 0 0,0-1-1 0 0,1 1 1 0 0,-1-1-1 0 0,1 0 1 0 0,-1 0-1 0 0,1 1 1 0 0,0-1-1 0 0,-1 0 1 0 0,1 0-1 0 0,0 0 1 0 0,0 1-1 0 0,1-3 1 0 0,-1 1 193 0 0,1 1 1 0 0,0 0 0 0 0,0 0 0 0 0,1 0-1 0 0,-1 0 1 0 0,0 0 0 0 0,1 0 0 0 0,-1 1-1 0 0,1-1 1 0 0,-1 0 0 0 0,4-1 0 0 0,0-2 209 0 0,0 1 1 0 0,1 1 0 0 0,0-1 0 0 0,-1 1 0 0 0,2 0-1 0 0,-1 0 1 0 0,9-3 0 0 0,48-10 1274 0 0,-45 12-1462 0 0,31-6 502 0 0,70-4 0 0 0,51 6-541 0 0,-154 8-258 0 0,83 1-914 0 0,-28 1-1573 0 0,-45 1 745 0 0,-9 0-2886 0 0,-11 17 4914 0 0,-5-16 23 0 0,-1 1-1 0 0,-1-1 0 0 0,1 0 0 0 0,-1 0 1 0 0,1 1-1 0 0,-1-1 0 0 0,0 0 1 0 0,-1 0-1 0 0,1 0 0 0 0,-1 0 1 0 0,0 0-1 0 0,-3 6 0 0 0,-4 9 789 0 0,-25 93 2339 0 0,24-76-2338 0 0,-1 0-1 0 0,-22 50 1 0 0,26-71-417 0 0,7-13-404 0 0,0-4-227 0 0,15-61 22 0 0,-4 6-304 0 0,2-1-1 0 0,2 2 1 0 0,24-57 0 0 0,-31 93 166 0 0,-1 4 67 0 0,0 0 0 0 0,0 0 1 0 0,2 1-1 0 0,14-21 0 0 0,-22 34 53 0 0,0 1-1 0 0,0 0 1 0 0,0-1-1 0 0,0 1 0 0 0,1 0 1 0 0,-1 0-1 0 0,0-1 1 0 0,1 1-1 0 0,-1 0 0 0 0,1 0 1 0 0,-1 1-1 0 0,1-1 1 0 0,-1 0-1 0 0,1 0 0 0 0,0 1 1 0 0,-1-1-1 0 0,1 1 0 0 0,0 0 1 0 0,0-1-1 0 0,-1 1 1 0 0,3 0-1 0 0,-1 0-5 0 0,-1 1 0 0 0,1-1 1 0 0,-1 1-1 0 0,0 0 0 0 0,1 0 0 0 0,-1 0 0 0 0,0 0 1 0 0,0 0-1 0 0,0 0 0 0 0,0 1 0 0 0,0-1 0 0 0,0 1 1 0 0,3 2-1 0 0,1 3 73 0 0,0-1 0 0 0,0 2 0 0 0,-1-1 1 0 0,0 1-1 0 0,0-1 0 0 0,7 18 0 0 0,1 12 106 0 0,-2 1 0 0 0,8 47 0 0 0,9 33-265 0 0,-23-101-196 0 0,1-1 0 0 0,1 0-1 0 0,0 0 1 0 0,19 28 0 0 0,-10-17-1845 0 0,-9-16 289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6.859"/>
    </inkml:context>
    <inkml:brush xml:id="br0">
      <inkml:brushProperty name="width" value="0.05" units="cm"/>
      <inkml:brushProperty name="height" value="0.05" units="cm"/>
      <inkml:brushProperty name="color" value="#008C3A"/>
    </inkml:brush>
  </inkml:definitions>
  <inkml:trace contextRef="#ctx0" brushRef="#br0">0 138 14743 0 0,'0'0'1440'0'0,"5"-7"-1280"0"0,4-1-160 0 0,2 0 0 0 0,2 0 0 0 0,2 0 544 0 0,1-1 72 0 0,2 0 24 0 0,1-1 0 0 0,5-2-424 0 0,1 2-88 0 0,-2-1-8 0 0,0 1-8 0 0,-2 0-112 0 0,0 2-64 0 0,-1-2 64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7.669"/>
    </inkml:context>
    <inkml:brush xml:id="br0">
      <inkml:brushProperty name="width" value="0.05" units="cm"/>
      <inkml:brushProperty name="height" value="0.05" units="cm"/>
      <inkml:brushProperty name="color" value="#008C3A"/>
    </inkml:brush>
  </inkml:definitions>
  <inkml:trace contextRef="#ctx0" brushRef="#br0">284 17 7367 0 0,'-4'-4'763'0'0,"1"0"501"0"0,-15-4 5459 0 0,11 7-5986 0 0,0 1-1 0 0,0 1 1 0 0,0-1 0 0 0,0 1 0 0 0,1 0 0 0 0,-13 4 0 0 0,3 0 293 0 0,-25 12 0 0 0,23-8-721 0 0,1 0-1 0 0,0 1 0 0 0,0 1 1 0 0,1 0-1 0 0,-21 20 1 0 0,36-31-305 0 0,0 1-2 0 0,-1 0 0 0 0,1 1 0 0 0,-1-1 0 0 0,1 0 0 0 0,0 1 0 0 0,0-1-1 0 0,0 1 1 0 0,0-1 0 0 0,0 1 0 0 0,0 0 0 0 0,0-1 0 0 0,0 1 0 0 0,0 0 0 0 0,1 0-1 0 0,-1-1 1 0 0,1 1 0 0 0,-1 0 0 0 0,1 0 0 0 0,0 0 0 0 0,0 0 0 0 0,0 0 0 0 0,0 0-1 0 0,0-1 1 0 0,0 1 0 0 0,1 2 0 0 0,1 0-13 0 0,-1 0 0 0 0,1-1 0 0 0,0 1 0 0 0,1-1 0 0 0,-1 1 1 0 0,1-1-1 0 0,-1 0 0 0 0,1 0 0 0 0,0 0 0 0 0,0 0 0 0 0,0 0 0 0 0,0-1 0 0 0,1 0 0 0 0,4 3 0 0 0,7 4-103 0 0,32 12 0 0 0,37 7-365 0 0,1 0 75 0 0,-68-21 342 0 0,0 0 0 0 0,0 1-1 0 0,-1 1 1 0 0,15 11-1 0 0,-26-16 63 0 0,-1-1-1 0 0,0 1 0 0 0,0-1 1 0 0,0 1-1 0 0,0 0 1 0 0,0 0-1 0 0,-1 1 1 0 0,0-1-1 0 0,0 1 0 0 0,0 0 1 0 0,0 0-1 0 0,-1 0 1 0 0,0 0-1 0 0,0 0 1 0 0,0 0-1 0 0,-1 1 0 0 0,2 10 1 0 0,-3-14 19 0 0,0 1 0 0 0,0 0 0 0 0,0 0 1 0 0,0 0-1 0 0,-1 0 0 0 0,1 0 0 0 0,-1-1 0 0 0,0 1 1 0 0,0 0-1 0 0,0-1 0 0 0,0 1 0 0 0,-1 0 0 0 0,1-1 1 0 0,-1 0-1 0 0,1 1 0 0 0,-1-1 0 0 0,0 0 0 0 0,0 0 0 0 0,0 0 1 0 0,0 0-1 0 0,0 0 0 0 0,0 0 0 0 0,-1 0 0 0 0,1-1 1 0 0,-4 2-1 0 0,-6 3 157 0 0,0-1 0 0 0,0 0 0 0 0,0-1 1 0 0,-17 4-1 0 0,14-4-72 0 0,-101 25 292 0 0,103-26-374 0 0,1 0 0 0 0,-20 1 0 0 0,1-1-198 0 0,31-3 93 0 0,-1 0 0 0 0,1 0 0 0 0,0 0 0 0 0,-1 0-1 0 0,1 0 1 0 0,-1 0 0 0 0,1 0 0 0 0,0 0 0 0 0,-1 0 0 0 0,1 0-1 0 0,-1 0 1 0 0,1 0 0 0 0,0 0 0 0 0,-1 0 0 0 0,1-1-1 0 0,0 1 1 0 0,-1 0 0 0 0,1 0 0 0 0,0 0 0 0 0,-1-1-1 0 0,1 1 1 0 0,0 0 0 0 0,-1-1 0 0 0,1 1 0 0 0,0 0 0 0 0,0-1-1 0 0,-1 1 1 0 0,0-9-1913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8.152"/>
    </inkml:context>
    <inkml:brush xml:id="br0">
      <inkml:brushProperty name="width" value="0.05" units="cm"/>
      <inkml:brushProperty name="height" value="0.05" units="cm"/>
      <inkml:brushProperty name="color" value="#008C3A"/>
    </inkml:brush>
  </inkml:definitions>
  <inkml:trace contextRef="#ctx0" brushRef="#br0">331 23 7831 0 0,'-3'-2'337'0'0,"0"-1"-1"0"0,-1 1 1 0 0,1 0-1 0 0,-1 0 1 0 0,1 0 0 0 0,-1 0-1 0 0,0 1 1 0 0,0-1-1 0 0,0 1 1 0 0,-6-1-1 0 0,0 1 2188 0 0,0 0 0 0 0,-21 2 0 0 0,12 1-1767 0 0,0 1 0 0 0,0 1 1 0 0,0 0-1 0 0,0 2 0 0 0,-18 7 0 0 0,24-8-645 0 0,0 1 0 0 0,0 0 0 0 0,0 1 0 0 0,1 0-1 0 0,-21 17 1 0 0,29-17-112 0 0,4 3 0 0 0,5 6 0 0 0,0-13 0 0 0,-3-2 0 0 0,17 11-128 0 0,1-1-1 0 0,0-1 1 0 0,27 10 0 0 0,24 11-224 0 0,-62-26 296 0 0,1 1 0 0 0,-1 0 0 0 0,-1 1 0 0 0,1-1 0 0 0,-1 2 1 0 0,0-1-1 0 0,0 1 0 0 0,-1 0 0 0 0,0 1 0 0 0,-1 0 0 0 0,10 15 0 0 0,-13-18 65 0 0,0 0-1 0 0,-1 0 1 0 0,1 0-1 0 0,-1 1 0 0 0,-1-1 1 0 0,1 1-1 0 0,-1-1 0 0 0,0 1 1 0 0,0 0-1 0 0,-1-1 1 0 0,0 1-1 0 0,0 0 0 0 0,-1-1 1 0 0,1 1-1 0 0,-2-1 0 0 0,1 1 1 0 0,-1-1-1 0 0,0 1 0 0 0,0-1 1 0 0,-4 8-1 0 0,2-7 43 0 0,0 0-1 0 0,0 0 1 0 0,-1 0 0 0 0,0-1-1 0 0,0 0 1 0 0,-1 0 0 0 0,0 0-1 0 0,0 0 1 0 0,0-1-1 0 0,-1 0 1 0 0,0-1 0 0 0,1 1-1 0 0,-16 6 1 0 0,17-9-52 0 0,1-1 1 0 0,-1 1-1 0 0,1-1 1 0 0,-1 0-1 0 0,0 0 1 0 0,0 0 0 0 0,1-1-1 0 0,-1 0 1 0 0,0 0-1 0 0,0 0 1 0 0,0 0-1 0 0,0-1 1 0 0,1 1-1 0 0,-1-1 1 0 0,0-1-1 0 0,1 1 1 0 0,-1-1-1 0 0,1 0 1 0 0,-1 0-1 0 0,1 0 1 0 0,0 0-1 0 0,0-1 1 0 0,0 1-1 0 0,0-1 1 0 0,-4-4-1 0 0,7 6-203 0 0,0 0 0 0 0,-1-1 0 0 0,1 1-1 0 0,0-1 1 0 0,0 1 0 0 0,-1-1 0 0 0,1 1 0 0 0,0-1 0 0 0,1 0 0 0 0,-1 1-1 0 0,0-1 1 0 0,0 0 0 0 0,1 0 0 0 0,-1 0 0 0 0,1-2 0 0 0,0-7-7226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8.551"/>
    </inkml:context>
    <inkml:brush xml:id="br0">
      <inkml:brushProperty name="width" value="0.05" units="cm"/>
      <inkml:brushProperty name="height" value="0.05" units="cm"/>
      <inkml:brushProperty name="color" value="#008C3A"/>
    </inkml:brush>
  </inkml:definitions>
  <inkml:trace contextRef="#ctx0" brushRef="#br0">1 0 12439 0 0,'0'0'958'0'0,"1"1"-625"0"0,5 3 160 0 0,-1 1 0 0 0,0-1-1 0 0,-1 1 1 0 0,1 0 0 0 0,-1 1 0 0 0,0-1 0 0 0,0 1 0 0 0,0 0-1 0 0,-1-1 1 0 0,0 2 0 0 0,0-1 0 0 0,-1 0 0 0 0,0 0 0 0 0,0 1-1 0 0,2 7 1 0 0,3 31 985 0 0,1 72 0 0 0,0-11-218 0 0,0-63-2827 0 0,2-45-1418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8.920"/>
    </inkml:context>
    <inkml:brush xml:id="br0">
      <inkml:brushProperty name="width" value="0.05" units="cm"/>
      <inkml:brushProperty name="height" value="0.05" units="cm"/>
      <inkml:brushProperty name="color" value="#008C3A"/>
    </inkml:brush>
  </inkml:definitions>
  <inkml:trace contextRef="#ctx0" brushRef="#br0">0 76 10591 0 0,'0'0'964'0'0,"1"1"-794"0"0,4 3 567 0 0,-1 0-1 0 0,0 0 1 0 0,-1 0 0 0 0,1 1 0 0 0,-1 0 0 0 0,0 0 0 0 0,0 0 0 0 0,0 0-1 0 0,-1 0 1 0 0,1 0 0 0 0,1 9 0 0 0,2 8 1037 0 0,5 37-1 0 0,-6-23-801 0 0,-3-24-738 0 0,1 0 0 0 0,0-1 1 0 0,0 1-1 0 0,1-1 0 0 0,1 0 1 0 0,0 0-1 0 0,0-1 0 0 0,1 1 0 0 0,1-1 1 0 0,8 11-1 0 0,-11-18-217 0 0,-1 0-1 0 0,1 0 1 0 0,1 0 0 0 0,-1 0-1 0 0,0-1 1 0 0,0 1-1 0 0,1-1 1 0 0,0 0 0 0 0,-1-1-1 0 0,1 1 1 0 0,0-1 0 0 0,0 0-1 0 0,0 0 1 0 0,0 0-1 0 0,0-1 1 0 0,-1 0 0 0 0,10 0-1 0 0,-3-1 0 0 0,1 0-1 0 0,-1-1 1 0 0,0 0-1 0 0,1-1 1 0 0,-1 0 0 0 0,18-8-1 0 0,-24 9-13 0 0,0-1 1 0 0,0 0-1 0 0,0 0 0 0 0,0 0 1 0 0,-1 0-1 0 0,1-1 0 0 0,-1 1 0 0 0,0-1 1 0 0,0-1-1 0 0,5-5 0 0 0,-6 6 1 0 0,-1 0 0 0 0,0 0 0 0 0,0 0-1 0 0,0-1 1 0 0,0 1 0 0 0,-1 0 0 0 0,0-1-1 0 0,0 1 1 0 0,0-1 0 0 0,0 0 0 0 0,-1 1 0 0 0,0-1-1 0 0,0-5 1 0 0,-1-10-23 0 0,-1 0 1 0 0,0 0-1 0 0,-2 1 0 0 0,0 0 0 0 0,-2 0 0 0 0,0 0 1 0 0,0 0-1 0 0,-2 1 0 0 0,-1 0 0 0 0,0 1 1 0 0,-19-27-1 0 0,6 8-1171 0 0,21 35 327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59.292"/>
    </inkml:context>
    <inkml:brush xml:id="br0">
      <inkml:brushProperty name="width" value="0.05" units="cm"/>
      <inkml:brushProperty name="height" value="0.05" units="cm"/>
      <inkml:brushProperty name="color" value="#008C3A"/>
    </inkml:brush>
  </inkml:definitions>
  <inkml:trace contextRef="#ctx0" brushRef="#br0">1 113 13591 0 0,'0'0'1231'0'0,"1"1"-1014"0"0,3 3 42 0 0,-1 0-1 0 0,1 0 0 0 0,-1 0 0 0 0,0 0 1 0 0,0 1-1 0 0,0-1 0 0 0,-1 1 1 0 0,0-1-1 0 0,0 1 0 0 0,0 0 0 0 0,0 0 1 0 0,-1 0-1 0 0,0 0 0 0 0,1 7 1 0 0,1 10 1537 0 0,-2 1 1 0 0,-1 23 0 0 0,0-24-1361 0 0,2 70 2911 0 0,-2-91-2356 0 0,0-21-910 0 0,-4-207-81 0 0,4 208-85 0 0,-2 0-1 0 0,0 0 1 0 0,-1 1 0 0 0,0-1-1 0 0,-11-27 1 0 0,13 43 21 0 0,-1-1 37 0 0,6 8 22 0 0,-1 0 0 0 0,1 0-1 0 0,0 0 1 0 0,0-1 0 0 0,0 1-1 0 0,0-1 1 0 0,0 0 0 0 0,1 0-1 0 0,8 3 1 0 0,0 0-5 0 0,0-2 0 0 0,0 0 1 0 0,1 0-1 0 0,-1-1 0 0 0,1-1 0 0 0,0 0 1 0 0,0-1-1 0 0,0 0 0 0 0,0-1 0 0 0,0-1 0 0 0,18-3 1 0 0,-5-1-147 0 0,1-1 1 0 0,-1-1 0 0 0,0-2 0 0 0,41-19 0 0 0,-67 28 162 0 0,-1 0 0 0 0,1-1 0 0 0,0 1 0 0 0,0-1 1 0 0,-1 1-1 0 0,1 0 0 0 0,0 0 0 0 0,0 0 0 0 0,0-1 0 0 0,-1 1 1 0 0,1 0-1 0 0,0 0 0 0 0,0 0 0 0 0,0 0 0 0 0,0 0 0 0 0,-1 0 1 0 0,1 0-1 0 0,0 1 0 0 0,0-1 0 0 0,0 0 0 0 0,-1 0 1 0 0,1 1-1 0 0,0-1 0 0 0,0 0 0 0 0,-1 1 0 0 0,1-1 0 0 0,0 1 1 0 0,-1-1-1 0 0,1 1 0 0 0,0-1 0 0 0,-1 1 0 0 0,1-1 0 0 0,-1 1 1 0 0,1 0-1 0 0,-1-1 0 0 0,1 1 0 0 0,-1 0 0 0 0,0 0 0 0 0,1-1 1 0 0,-1 1-1 0 0,0 0 0 0 0,1 0 0 0 0,-1-1 0 0 0,0 1 0 0 0,0 0 1 0 0,0 0-1 0 0,0 1 0 0 0,1-1 22 0 0,15 65 884 0 0,-9-35-315 0 0,17 49-1 0 0,-14-56-370 0 0,0-1 0 0 0,21 33 0 0 0,-26-48-553 0 0,1-1 0 0 0,-1 1-1 0 0,2-1 1 0 0,-1 0 0 0 0,1 0 0 0 0,0-1-1 0 0,0 0 1 0 0,0 0 0 0 0,1-1-1 0 0,9 6 1 0 0,-4-5-9498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0.252"/>
    </inkml:context>
    <inkml:brush xml:id="br0">
      <inkml:brushProperty name="width" value="0.05" units="cm"/>
      <inkml:brushProperty name="height" value="0.05" units="cm"/>
      <inkml:brushProperty name="color" value="#008C3A"/>
    </inkml:brush>
  </inkml:definitions>
  <inkml:trace contextRef="#ctx0" brushRef="#br0">0 1 8751 0 0,'2'0'7859'0'0,"0"2"-7607"0"0,1-1 0 0 0,-1 1 1 0 0,1-1-1 0 0,-1 1 0 0 0,1 0 1 0 0,-1 0-1 0 0,0 0 0 0 0,0 0 0 0 0,0 0 1 0 0,0 0-1 0 0,-1 0 0 0 0,1 1 0 0 0,-1-1 1 0 0,1 1-1 0 0,-1-1 0 0 0,0 1 1 0 0,0 0-1 0 0,0 0 0 0 0,0-1 0 0 0,0 1 1 0 0,0 4-1 0 0,2 9 376 0 0,-1-1 0 0 0,0 27 1 0 0,-1-35-383 0 0,-5 82 878 0 0,2-57-891 0 0,3 50-1 0 0,0-74-210 0 0,0 0-1 0 0,4 17 1 0 0,-4-23-164 0 0,0 1 1 0 0,0-1-1 0 0,0 1 0 0 0,0-1 1 0 0,0 0-1 0 0,1 1 0 0 0,-1-1 1 0 0,0 0-1 0 0,1 0 0 0 0,0 0 1 0 0,0 0-1 0 0,0 0 0 0 0,2 2 1 0 0,6 1-934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0.652"/>
    </inkml:context>
    <inkml:brush xml:id="br0">
      <inkml:brushProperty name="width" value="0.05" units="cm"/>
      <inkml:brushProperty name="height" value="0.05" units="cm"/>
      <inkml:brushProperty name="color" value="#008C3A"/>
    </inkml:brush>
  </inkml:definitions>
  <inkml:trace contextRef="#ctx0" brushRef="#br0">221 19 4607 0 0,'0'0'354'0'0,"0"-1"-233"0"0,-7-12 9457 0 0,6 13-9137 0 0,1-1 0 0 0,-2 1 0 0 0,-11-4 2407 0 0,-16 5-2145 0 0,26-1-158 0 0,-9 2-237 0 0,0 0-1 0 0,0 1 1 0 0,0 1 0 0 0,0-1-1 0 0,1 2 1 0 0,0 0-1 0 0,-1 0 1 0 0,2 1-1 0 0,-1 0 1 0 0,1 1 0 0 0,0 0-1 0 0,-11 11 1 0 0,12-7-215 0 0,9-6-103 0 0,0-3 16 0 0,3 7-6 0 0,-2-6-8 0 0,1-1 0 0 0,-1 0-1 0 0,1 0 1 0 0,0 0 0 0 0,0 0 0 0 0,0 0 0 0 0,0 0-1 0 0,0-1 1 0 0,0 1 0 0 0,1 0 0 0 0,-1-1-1 0 0,0 0 1 0 0,4 2 0 0 0,39 12-250 0 0,-24-9 22 0 0,-10-2 117 0 0,21 6-328 0 0,-1 3 1 0 0,35 17 0 0 0,-58-25 449 0 0,0-1 0 0 0,0 1 0 0 0,-1 0 0 0 0,1 1 0 0 0,-1 0 0 0 0,-1 0 0 0 0,1 1 1 0 0,-1-1-1 0 0,0 1 0 0 0,-1 1 0 0 0,0-1 0 0 0,0 1 0 0 0,5 10 0 0 0,-8-14 93 0 0,-1 0 1 0 0,1 0-1 0 0,-1 1 0 0 0,0-1 1 0 0,0 0-1 0 0,-1 1 0 0 0,1-1 1 0 0,-1 1-1 0 0,0-1 0 0 0,0 1 1 0 0,-2 7-1 0 0,2-9-28 0 0,-1-1 0 0 0,0 0-1 0 0,1 1 1 0 0,-1-1 0 0 0,0 0 0 0 0,0 0 0 0 0,-1 0 0 0 0,1 0 0 0 0,0 0-1 0 0,-1 0 1 0 0,1 0 0 0 0,-1 0 0 0 0,0-1 0 0 0,0 1 0 0 0,1 0-1 0 0,-1-1 1 0 0,0 0 0 0 0,0 1 0 0 0,0-1 0 0 0,-1 0 0 0 0,1 0-1 0 0,0 0 1 0 0,-4 1 0 0 0,-4 0 15 0 0,0 0-1 0 0,-1 0 1 0 0,1-1 0 0 0,-1-1 0 0 0,1 1-1 0 0,-1-2 1 0 0,1 1 0 0 0,-1-2-1 0 0,1 1 1 0 0,-16-5 0 0 0,2-2-271 0 0,0 0 0 0 0,1-1 0 0 0,-30-17-1 0 0,29 13-1132 0 0,-1-3-403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1.009"/>
    </inkml:context>
    <inkml:brush xml:id="br0">
      <inkml:brushProperty name="width" value="0.05" units="cm"/>
      <inkml:brushProperty name="height" value="0.05" units="cm"/>
      <inkml:brushProperty name="color" value="#008C3A"/>
    </inkml:brush>
  </inkml:definitions>
  <inkml:trace contextRef="#ctx0" brushRef="#br0">1 0 16127 0 0,'0'0'4792'0'0,"8"3"-5048"0"0,0 1-216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1.971"/>
    </inkml:context>
    <inkml:brush xml:id="br0">
      <inkml:brushProperty name="width" value="0.05" units="cm"/>
      <inkml:brushProperty name="height" value="0.05" units="cm"/>
      <inkml:brushProperty name="color" value="#008C3A"/>
    </inkml:brush>
  </inkml:definitions>
  <inkml:trace contextRef="#ctx0" brushRef="#br0">155 51 7831 0 0,'0'0'9975'0'0,"-8"3"-8391"0"0,0 1-1194 0 0,0 0 0 0 0,1 0 0 0 0,-1 1 1 0 0,1 0-1 0 0,0 0 0 0 0,1 1 0 0 0,-1 0 1 0 0,1 0-1 0 0,0 0 0 0 0,1 1 0 0 0,0 0 0 0 0,0 0 1 0 0,-5 10-1 0 0,1-1-92 0 0,1 1 1 0 0,1 0 0 0 0,1 0-1 0 0,0 0 1 0 0,-4 23-1 0 0,8-32-237 0 0,1-1 0 0 0,0 1 0 0 0,0 0-1 0 0,1-1 1 0 0,0 1 0 0 0,0 0 0 0 0,1-1-1 0 0,0 1 1 0 0,0 0 0 0 0,3 8 0 0 0,-2-12-54 0 0,-1 0 1 0 0,1-1 0 0 0,0 1 0 0 0,0 0 0 0 0,0-1-1 0 0,1 0 1 0 0,-1 1 0 0 0,1-1 0 0 0,-1 0 0 0 0,1 0-1 0 0,0 0 1 0 0,1-1 0 0 0,-1 1 0 0 0,0-1 0 0 0,1 0-1 0 0,-1 0 1 0 0,1 0 0 0 0,0 0 0 0 0,0 0 0 0 0,5 1-1 0 0,3 0-9 0 0,0-1 1 0 0,-1 0-1 0 0,1-1 0 0 0,0 0 0 0 0,0-1 0 0 0,0-1 0 0 0,0 1 0 0 0,18-5 0 0 0,-4 0-145 0 0,0-2 1 0 0,42-16-1 0 0,-54 18 42 0 0,-2-1 0 0 0,1 0 1 0 0,-1-1-1 0 0,0 0 0 0 0,21-16 0 0 0,-29 19 76 0 0,0 0 0 0 0,-1 0 0 0 0,1 0 0 0 0,-1 0 0 0 0,1 0 0 0 0,-1-1 0 0 0,-1 1 0 0 0,1-1 0 0 0,-1 0 0 0 0,1 0 0 0 0,-1 0 0 0 0,-1 0 0 0 0,1 0 0 0 0,-1-1 0 0 0,0 1 0 0 0,0 0 0 0 0,0-1 0 0 0,-1-5 0 0 0,0 0 29 0 0,-1 1 0 0 0,0-1 0 0 0,-1 1 0 0 0,0 0 0 0 0,0 0 0 0 0,-1-1 0 0 0,0 2 0 0 0,-1-1 0 0 0,0 0 0 0 0,-1 1 0 0 0,0 0 0 0 0,0 0 0 0 0,-1 0 0 0 0,0 0 0 0 0,-1 1 0 0 0,0 0 0 0 0,0 1 0 0 0,-1-1 0 0 0,0 2 0 0 0,0-1 0 0 0,0 1 0 0 0,-18-10 0 0 0,18 12 5 0 0,-2 0 1 0 0,1 0-1 0 0,0 1 0 0 0,-1 0 1 0 0,1 1-1 0 0,-1 0 0 0 0,0 0 1 0 0,0 1-1 0 0,0 0 0 0 0,0 1 1 0 0,-14 1-1 0 0,16 0-1 0 0,-1-1-7 0 0,1 1 0 0 0,0-1 0 0 0,-1 2 0 0 0,1-1 0 0 0,0 1 0 0 0,0 1 0 0 0,-13 5 0 0 0,19-8-430 0 0,1 8-1530 0 0,6-2 441 0 0,4 0-316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2.391"/>
    </inkml:context>
    <inkml:brush xml:id="br0">
      <inkml:brushProperty name="width" value="0.05" units="cm"/>
      <inkml:brushProperty name="height" value="0.05" units="cm"/>
      <inkml:brushProperty name="color" value="#008C3A"/>
    </inkml:brush>
  </inkml:definitions>
  <inkml:trace contextRef="#ctx0" brushRef="#br0">500 0 5527 0 0,'-2'0'272'0'0,"-1"0"-1"0"0,0 0 1 0 0,1 1-1 0 0,-1-1 1 0 0,1 0-1 0 0,-1 1 0 0 0,1 0 1 0 0,-1-1-1 0 0,1 1 1 0 0,-1 0-1 0 0,1 0 0 0 0,-4 3 1 0 0,-30 20 6404 0 0,10-5-4866 0 0,-1-1-141 0 0,1 1 0 0 0,0 1 1 0 0,-33 35-1 0 0,33-29-1082 0 0,-2-2 0 0 0,-40 29 0 0 0,59-48-455 0 0,0 0-1 0 0,-1 0 0 0 0,0-1 0 0 0,0 0 1 0 0,-10 2-1 0 0,12-4-587 0 0,0 0-1 0 0,-15 0 1 0 0,19-2-735 0 0,-1 0 0 0 0,1 0-1 0 0,0 0 1 0 0,-1-1 0 0 0,1 0 0 0 0,-5-1 0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2.774"/>
    </inkml:context>
    <inkml:brush xml:id="br0">
      <inkml:brushProperty name="width" value="0.05" units="cm"/>
      <inkml:brushProperty name="height" value="0.05" units="cm"/>
      <inkml:brushProperty name="color" value="#008C3A"/>
    </inkml:brush>
  </inkml:definitions>
  <inkml:trace contextRef="#ctx0" brushRef="#br0">1 1 16151 0 0,'1'1'738'0'0,"5"4"-473"0"0,1-1 0 0 0,-1-1 0 0 0,14 6 0 0 0,-11-5-243 0 0,0 0 0 0 0,13 9 0 0 0,-2 2 548 0 0,-1 2-1 0 0,0 0 0 0 0,29 34 0 0 0,40 67 2431 0 0,-59-78-2685 0 0,-21-29-867 0 0,1 0-1 0 0,12 12 1 0 0,-17-20 44 0 0,0 1 0 0 0,0-1-1 0 0,0 0 1 0 0,0 0 0 0 0,0-1 0 0 0,1 1 0 0 0,-1-1 0 0 0,1 0 0 0 0,6 2 0 0 0,2-2-6746 0 0</inkml:trace>
  <inkml:trace contextRef="#ctx0" brushRef="#br0" timeOffset="0.22">677 27 10591 0 0,'1'1'819'0'0,"6"4"-1018"0"0,-1 0 818 0 0,1 0 0 0 0,-1 0 1 0 0,0 0-1 0 0,-1 0 1 0 0,1 1-1 0 0,-1 0 1 0 0,0 0-1 0 0,-1 1 0 0 0,1-1 1 0 0,-1 1-1 0 0,0 0 1 0 0,2 8-1 0 0,2 6 367 0 0,-1 0-1 0 0,4 28 0 0 0,16 81 115 0 0,-26-126-1375 0 0,0 0 1 0 0,0-1-1 0 0,0 1 0 0 0,0 0 1 0 0,0 0-1 0 0,1-1 1 0 0,0 1-1 0 0,0 0 0 0 0,0-1 1 0 0,0 0-1 0 0,5 6 0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3.178"/>
    </inkml:context>
    <inkml:brush xml:id="br0">
      <inkml:brushProperty name="width" value="0.05" units="cm"/>
      <inkml:brushProperty name="height" value="0.05" units="cm"/>
      <inkml:brushProperty name="color" value="#008C3A"/>
    </inkml:brush>
  </inkml:definitions>
  <inkml:trace contextRef="#ctx0" brushRef="#br0">40 60 1839 0 0,'2'2'134'0'0,"5"7"1046"0"0,0 0-1 0 0,0 0 1 0 0,-1 1 0 0 0,0-1-1 0 0,-1 2 1 0 0,0-1 0 0 0,-1 0 0 0 0,0 1-1 0 0,0 0 1 0 0,-1 0 0 0 0,0 0-1 0 0,0 14 1 0 0,3 19 1107 0 0,-2 77 0 0 0,-4-120-2289 0 0,1 114 627 0 0,-1-114-675 0 0,-8-9-773 0 0,-4-8 751 0 0,0 0 1 0 0,1 0 0 0 0,0-1 0 0 0,2 0 0 0 0,0-1 0 0 0,1 0 0 0 0,0-1 0 0 0,2 1 0 0 0,-8-34 0 0 0,11 37 36 0 0,1 0 1 0 0,0 0-1 0 0,1-1 1 0 0,1 1-1 0 0,0 0 1 0 0,1-1-1 0 0,1 1 1 0 0,4-19-1 0 0,-5 28 43 0 0,1-1 0 0 0,0 1 0 0 0,0 0 0 0 0,1 0 0 0 0,0 0-1 0 0,0 1 1 0 0,0-1 0 0 0,1 1 0 0 0,-1-1 0 0 0,1 1-1 0 0,1 0 1 0 0,-1 1 0 0 0,1-1 0 0 0,-1 1 0 0 0,1 0-1 0 0,1 0 1 0 0,-1 0 0 0 0,1 1 0 0 0,-1 0 0 0 0,1 0 0 0 0,0 0-1 0 0,6-2 1 0 0,-1 3 123 0 0,-1 0 1 0 0,0 0-1 0 0,1 1 0 0 0,-1 1 0 0 0,1-1 1 0 0,-1 2-1 0 0,1-1 0 0 0,-1 1 1 0 0,1 1-1 0 0,-1 0 0 0 0,0 1 0 0 0,0 0 1 0 0,0 0-1 0 0,0 1 0 0 0,0 0 0 0 0,10 7 1 0 0,-11-6 3 0 0,0 0 1 0 0,0 1-1 0 0,0 0 1 0 0,-1 1-1 0 0,0 0 1 0 0,0 0-1 0 0,0 1 0 0 0,-1 0 1 0 0,-1 0-1 0 0,1 0 1 0 0,-1 1-1 0 0,-1 0 1 0 0,1 0-1 0 0,-2 1 1 0 0,1 0-1 0 0,2 10 1 0 0,-3-3-74 0 0,0 0-1 0 0,-2 0 1 0 0,0 1 0 0 0,-1 0 0 0 0,-1-1 0 0 0,0 1-1 0 0,-2-1 1 0 0,0 1 0 0 0,-1-1 0 0 0,0 0 0 0 0,-2 0-1 0 0,0 0 1 0 0,-8 19 0 0 0,8-27-33 0 0,0 0 1 0 0,0 0-1 0 0,-1-1 0 0 0,0 0 1 0 0,0 0-1 0 0,-1 0 0 0 0,0-1 1 0 0,0 0-1 0 0,-1 0 0 0 0,0-1 1 0 0,0 0-1 0 0,-11 6 0 0 0,13-9-54 0 0,0 0 0 0 0,0 0-1 0 0,-1-1 1 0 0,1 0 0 0 0,-1 0-1 0 0,1-1 1 0 0,-1 1 0 0 0,1-2-1 0 0,-1 1 1 0 0,0-1 0 0 0,0 0-1 0 0,1 0 1 0 0,-1 0 0 0 0,0-1-1 0 0,1 0 1 0 0,-1-1 0 0 0,0 1-1 0 0,1-1 1 0 0,-8-4 0 0 0,11 5-230 0 0,-1-1-1 0 0,1 0 1 0 0,0 0 0 0 0,0 0 0 0 0,-1-1-1 0 0,-4-4 1 0 0,-6-11-6239 0 0,4 2-1172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3.597"/>
    </inkml:context>
    <inkml:brush xml:id="br0">
      <inkml:brushProperty name="width" value="0.05" units="cm"/>
      <inkml:brushProperty name="height" value="0.05" units="cm"/>
      <inkml:brushProperty name="color" value="#008C3A"/>
    </inkml:brush>
  </inkml:definitions>
  <inkml:trace contextRef="#ctx0" brushRef="#br0">1 0 12895 0 0,'8'4'1339'0'0,"-5"-2"-1142"0"0,0 1 0 0 0,0 0 0 0 0,0 0 0 0 0,-1 0 0 0 0,1 0 0 0 0,-1 0 0 0 0,1 1 0 0 0,-1-1 0 0 0,0 1 0 0 0,1 4 0 0 0,14 38 3433 0 0,-12-28-2995 0 0,-1 1-1 0 0,-1 0 1 0 0,1 27-1 0 0,-4 59 569 0 0,-1-47-708 0 0,1-49-528 0 0,4 125-922 0 0,-2-112-437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4.339"/>
    </inkml:context>
    <inkml:brush xml:id="br0">
      <inkml:brushProperty name="width" value="0.05" units="cm"/>
      <inkml:brushProperty name="height" value="0.05" units="cm"/>
      <inkml:brushProperty name="color" value="#008C3A"/>
    </inkml:brush>
  </inkml:definitions>
  <inkml:trace contextRef="#ctx0" brushRef="#br0">353 12 8287 0 0,'0'0'382'0'0,"0"-1"-8"0"0,11-9 5862 0 0,-15 10-5785 0 0,-1 1 0 0 0,1 1 0 0 0,0-1 0 0 0,0 1 0 0 0,-1 0 1 0 0,1 0-1 0 0,0 0 0 0 0,-3 3 0 0 0,-3 0 55 0 0,-15 7 545 0 0,0-2 0 0 0,-50 14 0 0 0,53-19-717 0 0,1 2-1 0 0,-1 0 0 0 0,1 2 0 0 0,1 0 1 0 0,-23 14-1 0 0,40-21-319 0 0,0 0 1 0 0,-1 1 0 0 0,1-1-1 0 0,0 1 1 0 0,1 0 0 0 0,-1 0-1 0 0,0 0 1 0 0,1 0 0 0 0,-1 0-1 0 0,-2 7 1 0 0,4-9-15 0 0,1-1 0 0 0,0 1 0 0 0,-1-1 0 0 0,1 1 0 0 0,0-1 0 0 0,-1 1 0 0 0,1 0 0 0 0,0-1 0 0 0,0 1 0 0 0,-1 0 0 0 0,1-1 0 0 0,0 1 0 0 0,0 0 0 0 0,0-1 0 0 0,0 1 0 0 0,0 0 0 0 0,0 0 0 0 0,0-1 0 0 0,0 1 0 0 0,0 0 0 0 0,0-1 0 0 0,1 1 0 0 0,-1 0 0 0 0,0-1 0 0 0,0 1 0 0 0,1 0 0 0 0,-1-1 0 0 0,1 2 0 0 0,0 0 0 0 0,1 1-15 0 0,-1 0 0 0 0,1 0 0 0 0,0 0 0 0 0,0-1 0 0 0,0 1 0 0 0,0 0 0 0 0,0-1 0 0 0,1 1 0 0 0,-1-1 0 0 0,1 0 0 0 0,-1 0 0 0 0,1 0 0 0 0,4 2 1 0 0,6 3-168 0 0,25 10 0 0 0,-14-8 68 0 0,68 36-619 0 0,-75-36 608 0 0,0 2 1 0 0,-1 0-1 0 0,18 15 0 0 0,-28-21 126 0 0,-1 1-1 0 0,0-1 1 0 0,0 1-1 0 0,-1 0 0 0 0,0 1 1 0 0,0-1-1 0 0,0 1 1 0 0,-1-1-1 0 0,0 1 0 0 0,0 0 1 0 0,0 0-1 0 0,1 13 0 0 0,-3-17 30 0 0,0 0 0 0 0,-1 0 0 0 0,0 0-1 0 0,0 0 1 0 0,0 0 0 0 0,0 1 0 0 0,0-1-1 0 0,0 0 1 0 0,-1 0 0 0 0,0 0 0 0 0,1 0-1 0 0,-1 0 1 0 0,0 0 0 0 0,-1 0 0 0 0,1 0-1 0 0,0-1 1 0 0,-1 1 0 0 0,0 0 0 0 0,1-1-1 0 0,-1 1 1 0 0,0-1 0 0 0,0 1 0 0 0,-1-1-1 0 0,1 0 1 0 0,0 0 0 0 0,-1 0 0 0 0,1 0-1 0 0,-1-1 1 0 0,0 1 0 0 0,1-1 0 0 0,-1 1-1 0 0,-5 0 1 0 0,-1 2 9 0 0,-1-1 1 0 0,0 0-1 0 0,1-1 0 0 0,-1 0 1 0 0,0 0-1 0 0,-15-1 0 0 0,19-1-21 0 0,0 0-1 0 0,0-1 0 0 0,-1 0 1 0 0,1 0-1 0 0,0-1 1 0 0,0 0-1 0 0,0 0 0 0 0,0 0 1 0 0,0-1-1 0 0,1 1 1 0 0,-9-7-1 0 0,7 5-372 0 0,0-1 0 0 0,0 0 0 0 0,1 0 0 0 0,-10-11 0 0 0,4 0-646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4.708"/>
    </inkml:context>
    <inkml:brush xml:id="br0">
      <inkml:brushProperty name="width" value="0.05" units="cm"/>
      <inkml:brushProperty name="height" value="0.05" units="cm"/>
      <inkml:brushProperty name="color" value="#008C3A"/>
    </inkml:brush>
  </inkml:definitions>
  <inkml:trace contextRef="#ctx0" brushRef="#br0">0 1 5527 0 0,'0'0'423'0'0,"2"1"174"0"0,1 0 285 0 0,1 1 1 0 0,-1 0-1 0 0,0-1 0 0 0,0 2 0 0 0,0-1 0 0 0,0 0 0 0 0,-1 1 0 0 0,1-1 0 0 0,-1 1 0 0 0,1 0 0 0 0,2 4 0 0 0,-2-2-223 0 0,0 1 1 0 0,0-1-1 0 0,0 1 0 0 0,-1 0 0 0 0,0 0 0 0 0,2 7 0 0 0,-1 9 53 0 0,0 0 0 0 0,0 42 1 0 0,-2-40 354 0 0,-1-7-784 0 0,1-1 1 0 0,1 0 0 0 0,0 1-1 0 0,1-1 1 0 0,7 21 0 0 0,-8-33-271 0 0,-1 1 0 0 0,1-1 0 0 0,1 1 0 0 0,-1-1 0 0 0,0 0 0 0 0,1 0 1 0 0,0 0-1 0 0,0 0 0 0 0,0-1 0 0 0,1 1 0 0 0,-1-1 0 0 0,1 0 0 0 0,0 0 1 0 0,0 0-1 0 0,0 0 0 0 0,0 0 0 0 0,0-1 0 0 0,0 0 0 0 0,1 0 0 0 0,-1 0 1 0 0,1-1-1 0 0,6 2 0 0 0,-2-2-99 0 0,0 0 0 0 0,0 0-1 0 0,1-1 1 0 0,-1 0 0 0 0,0-1 0 0 0,0 0 0 0 0,0 0 0 0 0,0-1 0 0 0,0 0-1 0 0,0-1 1 0 0,13-5 0 0 0,-16 5-1500 0 0,1 0-1 0 0,-1-1 0 0 0,0 1 1 0 0,-1-1-1 0 0,9-7 1 0 0,-5 2-5504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5.068"/>
    </inkml:context>
    <inkml:brush xml:id="br0">
      <inkml:brushProperty name="width" value="0.05" units="cm"/>
      <inkml:brushProperty name="height" value="0.05" units="cm"/>
      <inkml:brushProperty name="color" value="#008C3A"/>
    </inkml:brush>
  </inkml:definitions>
  <inkml:trace contextRef="#ctx0" brushRef="#br0">9 152 16583 0 0,'-7'-8'762'0'0,"5"7"-18"0"0,4-1-479 0 0,9-8 300 0 0,1 0 0 0 0,1 0 0 0 0,0 2 0 0 0,0-1 0 0 0,1 2 0 0 0,27-12 0 0 0,-3 5 207 0 0,60-14 1 0 0,-55 19-1685 0 0,84-8 1 0 0,-116 17-1471 0 0,-2 1-4868 0 0</inkml:trace>
  <inkml:trace contextRef="#ctx0" brushRef="#br0" timeOffset="1">114 359 12439 0 0,'0'0'1126'0'0,"1"0"-929"0"0,36-9 1750 0 0,0-1 1 0 0,-1-2-1 0 0,63-30 0 0 0,16-6-1571 0 0,12 3-3002 0 0,-99 36 812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5.461"/>
    </inkml:context>
    <inkml:brush xml:id="br0">
      <inkml:brushProperty name="width" value="0.05" units="cm"/>
      <inkml:brushProperty name="height" value="0.05" units="cm"/>
      <inkml:brushProperty name="color" value="#008C3A"/>
    </inkml:brush>
  </inkml:definitions>
  <inkml:trace contextRef="#ctx0" brushRef="#br0">80 151 12583 0 0,'0'0'1530'0'0,"6"10"2190"0"0,0 2-2356 0 0,0 1 1 0 0,8 22 0 0 0,11 65 672 0 0,-6-18-1163 0 0,14 9-617 0 0,-33-90-349 0 0,-3-19-3656 0 0,-5 0 3025 0 0,-1 1 0 0 0,-1 0 0 0 0,-12-16 0 0 0,-11-20-121 0 0,11 13 305 0 0,-2-2 272 0 0,-21-51 0 0 0,42 88 316 0 0,1-1 0 0 0,1 1 1 0 0,-1-1-1 0 0,1 0 0 0 0,0 1 0 0 0,0-1 0 0 0,0 0 1 0 0,1 0-1 0 0,0 0 0 0 0,0 0 0 0 0,1-5 1 0 0,0 7 28 0 0,0 0-1 0 0,0 0 1 0 0,0 1 0 0 0,1-1 0 0 0,0 1 0 0 0,0-1 0 0 0,0 1 0 0 0,0 0 0 0 0,0 0 0 0 0,0 0 0 0 0,1 0 0 0 0,0 0 0 0 0,-1 0 0 0 0,1 1-1 0 0,0-1 1 0 0,0 1 0 0 0,5-3 0 0 0,1 0 91 0 0,0 1 0 0 0,0 0 0 0 0,1 0-1 0 0,-1 1 1 0 0,1 0 0 0 0,-1 1 0 0 0,1 0-1 0 0,0 1 1 0 0,0 0 0 0 0,0 0 0 0 0,0 1 0 0 0,18 2-1 0 0,-9 0 181 0 0,0 1-1 0 0,0 1 0 0 0,0 1 1 0 0,0 0-1 0 0,28 14 0 0 0,-38-15-237 0 0,0 0 0 0 0,-1 1 1 0 0,0 0-1 0 0,0 0 0 0 0,0 1 0 0 0,0 0 0 0 0,-1 0 0 0 0,0 1 0 0 0,-1 0 1 0 0,1 0-1 0 0,-1 0 0 0 0,0 1 0 0 0,-1 0 0 0 0,0 0 0 0 0,-1 1 0 0 0,1-1 1 0 0,-1 1-1 0 0,-1 0 0 0 0,0 0 0 0 0,0 1 0 0 0,-1-1 0 0 0,0 0 0 0 0,-1 1 1 0 0,1 13-1 0 0,-1-7-27 0 0,-1-1 0 0 0,-1 1 0 0 0,0-1 0 0 0,-1 1 0 0 0,-1-1-1 0 0,0 0 1 0 0,-8 22 0 0 0,8-28-58 0 0,-1-1-1 0 0,0 0 0 0 0,0 0 0 0 0,0 0 0 0 0,-1 0 0 0 0,-1-1 1 0 0,1 0-1 0 0,-1 0 0 0 0,0 0 0 0 0,-1-1 0 0 0,0 0 1 0 0,0 0-1 0 0,0 0 0 0 0,-9 4 0 0 0,2-2 41 0 0,0-1-1 0 0,0-1 1 0 0,0 0 0 0 0,-19 4-1 0 0,24-8-414 0 0,1 0 0 0 0,0-1-1 0 0,0 0 1 0 0,-1-1 0 0 0,1 0-1 0 0,0 0 1 0 0,-1 0-1 0 0,1-1 1 0 0,-13-3 0 0 0,-1-3-8134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6.647"/>
    </inkml:context>
    <inkml:brush xml:id="br0">
      <inkml:brushProperty name="width" value="0.05" units="cm"/>
      <inkml:brushProperty name="height" value="0.05" units="cm"/>
      <inkml:brushProperty name="color" value="#008C3A"/>
    </inkml:brush>
  </inkml:definitions>
  <inkml:trace contextRef="#ctx0" brushRef="#br0">373 5 1375 0 0,'-17'-3'7426'0'0,"2"2"-5698"0"0,-1 0-1 0 0,1 1 1 0 0,0 1 0 0 0,0 0 0 0 0,-18 4 0 0 0,18-1-1222 0 0,-1 0 1 0 0,1 1-1 0 0,0 1 1 0 0,0 0 0 0 0,1 1-1 0 0,-1 0 1 0 0,2 1 0 0 0,-17 13-1 0 0,21-14-317 0 0,0 2 1 0 0,1-1-1 0 0,0 1 0 0 0,0 1 1 0 0,1-1-1 0 0,0 1 0 0 0,1 1 1 0 0,0-1-1 0 0,0 1 0 0 0,2 0 1 0 0,-1 0-1 0 0,1 0 0 0 0,1 1 1 0 0,-4 20-1 0 0,6-29-181 0 0,1-1 0 0 0,0 1 0 0 0,0-1 0 0 0,0 1 0 0 0,0 0 0 0 0,0-1 0 0 0,1 1 0 0 0,-1-1 0 0 0,1 1 0 0 0,-1-1 0 0 0,1 1 0 0 0,0-1 0 0 0,0 1 0 0 0,0-1 0 0 0,0 0 0 0 0,1 1 0 0 0,-1-1 0 0 0,1 0 0 0 0,-1 0 0 0 0,1 0 0 0 0,2 2 0 0 0,-1-2-1 0 0,0 1 0 0 0,0-1 0 0 0,0 0 0 0 0,1 0-1 0 0,-1-1 1 0 0,1 1 0 0 0,-1-1 0 0 0,1 0 0 0 0,0 1 0 0 0,-1-2 0 0 0,1 1-1 0 0,0 0 1 0 0,6 0 0 0 0,0-1-73 0 0,0-1-1 0 0,-1 1 1 0 0,1-2-1 0 0,-1 1 1 0 0,0-1-1 0 0,1-1 1 0 0,-1 1-1 0 0,0-1 1 0 0,0-1-1 0 0,-1 0 1 0 0,11-6-1 0 0,-13 6 15 0 0,0 0 0 0 0,0 0 0 0 0,0 0 0 0 0,-1-1-1 0 0,0 0 1 0 0,0 0 0 0 0,0 0 0 0 0,0-1 0 0 0,-1 0 0 0 0,0 0 0 0 0,0 0 0 0 0,-1 0-1 0 0,0 0 1 0 0,0-1 0 0 0,4-10 0 0 0,4-27-19 0 0,21-71 81 0 0,-31 113 202 0 0,2 4-139 0 0,1 0-1 0 0,-1 0 1 0 0,0 1 0 0 0,0 0 0 0 0,0-1 0 0 0,0 1 0 0 0,0 0 0 0 0,-1 0-1 0 0,5 7 1 0 0,16 34 359 0 0,-11-21-232 0 0,10 21-56 0 0,21 33 334 0 0,-38-68-438 0 0,2-1 1 0 0,-1 0-1 0 0,1 0 1 0 0,0-1-1 0 0,1 0 1 0 0,13 10-1 0 0,-19-15-37 0 0,-1-1-1 0 0,0 0 0 0 0,-1-1 0 0 0,1 1 0 0 0,0-1 0 0 0,0 1 0 0 0,-1-1 0 0 0,1 0 0 0 0,0 1 0 0 0,0-1 0 0 0,0 0 0 0 0,0 1 0 0 0,0-1 0 0 0,-1 0 0 0 0,1 0 0 0 0,0 0 0 0 0,0 0 0 0 0,0 0 0 0 0,0 0 0 0 0,0 0 0 0 0,0 0 0 0 0,0 0 0 0 0,0 0 0 0 0,-1-1 0 0 0,3 1 0 0 0,-1-1-1 0 0,0 0 0 0 0,1 0 0 0 0,-1 1-1 0 0,0-1 1 0 0,0 0 0 0 0,0-1-1 0 0,0 1 1 0 0,0 0 0 0 0,0-1 0 0 0,0 1-1 0 0,-1-1 1 0 0,1 1 0 0 0,-1-1-1 0 0,1 0 1 0 0,-1 0 0 0 0,1 0 0 0 0,-1 0-1 0 0,2-3 1 0 0,2-5-5 0 0,-1-1 0 0 0,6-18 0 0 0,-1 4-54 0 0,-5 14-3 0 0,1 1 1 0 0,1-1-1 0 0,-1 1 0 0 0,1 0 0 0 0,12-14 0 0 0,-14 19 22 0 0,1 0-1 0 0,0 1 1 0 0,-1 0 0 0 0,2 0-1 0 0,-1 0 1 0 0,0 1 0 0 0,1-1-1 0 0,-1 1 1 0 0,1 1 0 0 0,0-1-1 0 0,11-3 1 0 0,-6 4 13 0 0,0-1 0 0 0,0 2 1 0 0,0-1-1 0 0,0 1 0 0 0,1 1 0 0 0,-1 0 0 0 0,0 1 1 0 0,0 0-1 0 0,21 5 0 0 0,-24-4 24 0 0,0 1 1 0 0,0 0-1 0 0,0 0 0 0 0,-1 1 0 0 0,1 0 1 0 0,-1 0-1 0 0,0 1 0 0 0,0 0 0 0 0,0 0 0 0 0,-1 0 1 0 0,0 1-1 0 0,0 0 0 0 0,10 12 0 0 0,-12-11 57 0 0,0-1 0 0 0,0 1-1 0 0,-1-1 1 0 0,1 1-1 0 0,-1 0 1 0 0,-1 1 0 0 0,1-1-1 0 0,-1 0 1 0 0,-1 1-1 0 0,1-1 1 0 0,-1 1 0 0 0,-1 0-1 0 0,1-1 1 0 0,-2 10-1 0 0,1-11-2 0 0,-1 0-1 0 0,0 0 1 0 0,-1 0-1 0 0,1 0 1 0 0,-1 0-1 0 0,0 0 1 0 0,-1 0-1 0 0,1-1 1 0 0,-1 1-1 0 0,0-1 1 0 0,-1 1-1 0 0,1-1 0 0 0,-1 0 1 0 0,0-1-1 0 0,0 1 1 0 0,-1-1-1 0 0,-9 8 1 0 0,4-5 1 0 0,0 0 0 0 0,-1-1 0 0 0,0 0-1 0 0,0 0 1 0 0,0-1 0 0 0,-1-1 0 0 0,0 0 0 0 0,0 0 0 0 0,-19 2 0 0 0,24-6-122 0 0,1 0 1 0 0,-1 0-1 0 0,0-1 0 0 0,0 0 1 0 0,0 0-1 0 0,-12-4 0 0 0,-17-10-3678 0 0,22 7-5201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7.510"/>
    </inkml:context>
    <inkml:brush xml:id="br0">
      <inkml:brushProperty name="width" value="0.05" units="cm"/>
      <inkml:brushProperty name="height" value="0.05" units="cm"/>
      <inkml:brushProperty name="color" value="#008C3A"/>
    </inkml:brush>
  </inkml:definitions>
  <inkml:trace contextRef="#ctx0" brushRef="#br0">3 233 14543 0 0,'0'0'663'0'0,"-1"1"-12"0"0,1 1-551 0 0,0 0 1 0 0,-1 0-1 0 0,1 0 1 0 0,0 0-1 0 0,0-1 0 0 0,0 1 1 0 0,0 0-1 0 0,0 0 1 0 0,1 0-1 0 0,-1 0 1 0 0,1 0-1 0 0,-1 0 1 0 0,1-1-1 0 0,0 1 1 0 0,-1 0-1 0 0,4 5 3937 0 0,14 3-1084 0 0,-15-9-2925 0 0,0-1 1 0 0,-1 1-1 0 0,1-1 1 0 0,0 1-1 0 0,-1-1 0 0 0,1 0 1 0 0,0 0-1 0 0,-1-1 1 0 0,1 1-1 0 0,0 0 1 0 0,-1-1-1 0 0,1 0 1 0 0,0 1-1 0 0,-1-1 1 0 0,3-1-1 0 0,-1-1 51 0 0,0 1 0 0 0,0 0 0 0 0,0-1 0 0 0,-1 0 0 0 0,1 0 0 0 0,-1 0 0 0 0,0 0 0 0 0,4-5 0 0 0,3-7 181 0 0,-1 1 1 0 0,0-1-1 0 0,11-28 1 0 0,-18 36-252 0 0,48-121-681 0 0,-40 102 592 0 0,-10 26 78 0 0,0 0 1 0 0,0 0-1 0 0,0 0 0 0 0,0 0 0 0 0,0 0 1 0 0,0 0-1 0 0,0 0 0 0 0,0 0 0 0 0,0 1 1 0 0,0-1-1 0 0,0 0 0 0 0,0 0 0 0 0,0 0 1 0 0,0 0-1 0 0,0 0 0 0 0,0 0 0 0 0,0 0 1 0 0,0 0-1 0 0,0 0 0 0 0,0 0 0 0 0,0 0 1 0 0,0 0-1 0 0,0 0 0 0 0,0 0 1 0 0,0 0-1 0 0,0 0 0 0 0,0 0 0 0 0,0 0 1 0 0,0 0-1 0 0,0 0 0 0 0,0 0 0 0 0,0 0 1 0 0,0 0-1 0 0,1 0 0 0 0,-1 0 0 0 0,0 0 1 0 0,0 0-1 0 0,0 0 0 0 0,0 0 0 0 0,0 0 1 0 0,0 0-1 0 0,0 0 0 0 0,0 0 0 0 0,0 0 1 0 0,0 0-1 0 0,0 0 0 0 0,0 0 0 0 0,0 0 1 0 0,0 0-1 0 0,0 0 0 0 0,1 9 34 0 0,0 10 112 0 0,-1-9-64 0 0,0 0 1 0 0,1 1 0 0 0,0-2-1 0 0,1 1 1 0 0,0 0 0 0 0,6 16-1 0 0,26 57 509 0 0,-26-66-477 0 0,-7-13-74 0 0,0-3-29 0 0,0 1 1 0 0,-1-1-1 0 0,1 0 1 0 0,0 1 0 0 0,0-1-1 0 0,-1 0 1 0 0,1 0-1 0 0,0 0 1 0 0,0 0 0 0 0,1 0-1 0 0,-1 0 1 0 0,0 0-1 0 0,0 0 1 0 0,3 2-1 0 0,4 1 2 0 0,-7-3-57 0 0,0 0 1 0 0,0-1-1 0 0,0 1 0 0 0,0-1 0 0 0,0 0 0 0 0,0 1 1 0 0,0-1-1 0 0,0 0 0 0 0,0 0 0 0 0,1 1 0 0 0,-1-1 1 0 0,0 0-1 0 0,0 0 0 0 0,0 0 0 0 0,0 0 0 0 0,0-1 1 0 0,1 1-1 0 0,-1 0 0 0 0,0 0 0 0 0,0-1 1 0 0,0 1-1 0 0,0-1 0 0 0,0 1 0 0 0,0-1 0 0 0,0 1 1 0 0,0-1-1 0 0,0 1 0 0 0,0-1 0 0 0,0 0 0 0 0,0 0 1 0 0,0-1-1 0 0,1 1-100 0 0,1-2-348 0 0,0 0 0 0 0,0 0-1 0 0,-1 0 1 0 0,1 0 0 0 0,-1-1-1 0 0,0 1 1 0 0,0-1 0 0 0,2-5-1 0 0,0-2-1077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8.239"/>
    </inkml:context>
    <inkml:brush xml:id="br0">
      <inkml:brushProperty name="width" value="0.05" units="cm"/>
      <inkml:brushProperty name="height" value="0.05" units="cm"/>
      <inkml:brushProperty name="color" value="#008C3A"/>
    </inkml:brush>
  </inkml:definitions>
  <inkml:trace contextRef="#ctx0" brushRef="#br0">1 1 12959 0 0,'0'0'1567'0'0,"1"2"-564"0"0,8 20 2613 0 0,12 47 1 0 0,-3 27-272 0 0,-4 103-1754 0 0,-12-160-1202 0 0,1 16-282 0 0,2-1-1 0 0,15 67 1 0 0,-17-109-299 0 0,1 0 0 0 0,0-1 1 0 0,1 1-1 0 0,0-1 0 0 0,0 0 0 0 0,1-1 0 0 0,9 12 0 0 0,-11-18-1738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8.625"/>
    </inkml:context>
    <inkml:brush xml:id="br0">
      <inkml:brushProperty name="width" value="0.05" units="cm"/>
      <inkml:brushProperty name="height" value="0.05" units="cm"/>
      <inkml:brushProperty name="color" value="#008C3A"/>
    </inkml:brush>
  </inkml:definitions>
  <inkml:trace contextRef="#ctx0" brushRef="#br0">454 248 11519 0 0,'0'0'1224'0'0,"6"-8"-1224"0"0,4 1 0 0 0,3-1 880 0 0,2 0 136 0 0,1 0 24 0 0,2-1 8 0 0,4 1-664 0 0,1 0-136 0 0,0-2-24 0 0,0 0-8 0 0,-2 2-216 0 0,-1 3 0 0 0,-1-1-96 0 0</inkml:trace>
  <inkml:trace contextRef="#ctx0" brushRef="#br0" timeOffset="1">12 10 11975 0 0,'-11'-10'9336'0'0,"19"20"-10296"0"0,-2 1-232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9.409"/>
    </inkml:context>
    <inkml:brush xml:id="br0">
      <inkml:brushProperty name="width" value="0.05" units="cm"/>
      <inkml:brushProperty name="height" value="0.05" units="cm"/>
      <inkml:brushProperty name="color" value="#008C3A"/>
    </inkml:brush>
  </inkml:definitions>
  <inkml:trace contextRef="#ctx0" brushRef="#br0">56 1 7831 0 0,'0'0'9048'0'0,"0"2"-7801"0"0,-14 106 4737 0 0,-17 141-2031 0 0,26-220-3719 0 0,4-21-184 0 0,-1-1 0 0 0,1 1 0 0 0,0 0 0 0 0,1 1 0 0 0,0-1 0 0 0,1 11 0 0 0,1-13-39 0 0,-1-5-9 0 0,0 0 1 0 0,0-1-1 0 0,0 1 1 0 0,-1-1-1 0 0,1 0 1 0 0,0 1-1 0 0,0-1 1 0 0,0 0-1 0 0,0 1 0 0 0,0-1 1 0 0,0 0-1 0 0,0 0 1 0 0,0 0-1 0 0,0 0 1 0 0,-1 0-1 0 0,1 0 1 0 0,0 0-1 0 0,0 0 1 0 0,2 0-1 0 0,-2 0 2 0 0,16-3-7 0 0,0 0 0 0 0,0-1 0 0 0,-1 0-1 0 0,25-11 1 0 0,-21 8-59 0 0,44-11 0 0 0,-35 14-144 0 0,1 1 0 0 0,0 1 0 0 0,0 2 0 0 0,-1 1 1 0 0,1 1-1 0 0,51 12 0 0 0,-79-14-66 0 0,-1 0 1 0 0,0 0 0 0 0,1 0 0 0 0,-1 0-1 0 0,0-1 1 0 0,1 1 0 0 0,-1 0-1 0 0,0 0 1 0 0,1-1 0 0 0,-1 1-1 0 0,0-1 1 0 0,2 0 0 0 0,-1 0-1006 0 0,8-4-6946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09.823"/>
    </inkml:context>
    <inkml:brush xml:id="br0">
      <inkml:brushProperty name="width" value="0.05" units="cm"/>
      <inkml:brushProperty name="height" value="0.05" units="cm"/>
      <inkml:brushProperty name="color" value="#008C3A"/>
    </inkml:brush>
  </inkml:definitions>
  <inkml:trace contextRef="#ctx0" brushRef="#br0">118 56 9215 0 0,'-28'-7'831'0'0,"28"7"-819"0"0,0-1 0 0 0,-1 1-1 0 0,1 0 1 0 0,-1 0 0 0 0,1 0 0 0 0,0 0 0 0 0,-1 0 0 0 0,1 0-1 0 0,-1 0 1 0 0,1 0 0 0 0,-1 0 0 0 0,1 0 0 0 0,0 0 0 0 0,-1 0-1 0 0,1 0 1 0 0,0 1 0 0 0,-1-1 0 0 0,1 0 0 0 0,-1 0 0 0 0,1 0-1 0 0,0 0 1 0 0,-1 1 0 0 0,1-1 0 0 0,0 0 0 0 0,-1 0 0 0 0,1 1-1 0 0,0-1 1 0 0,0 0 0 0 0,-1 1 0 0 0,1-1 0 0 0,-1 1 142 0 0,-4 3 1136 0 0,0-1 0 0 0,1 1 0 0 0,-1 1 0 0 0,1-1 1 0 0,0 1-1 0 0,0-1 0 0 0,-5 8 0 0 0,4-4-590 0 0,1 1 0 0 0,0-1 1 0 0,0 0-1 0 0,-3 14 0 0 0,3-7-383 0 0,0 1-1 0 0,2 0 0 0 0,0 0 0 0 0,0 0 1 0 0,2 22-1 0 0,0-32-279 0 0,1 0 0 0 0,-1 0 1 0 0,1 0-1 0 0,1 0 0 0 0,-1 0 0 0 0,1 0 0 0 0,0-1 0 0 0,0 1 0 0 0,1-1 1 0 0,-1 1-1 0 0,1-1 0 0 0,1 0 0 0 0,3 5 0 0 0,-4-7-15 0 0,0 1 0 0 0,0-1-1 0 0,1 0 1 0 0,-1 0 0 0 0,1-1 0 0 0,0 1 0 0 0,0-1-1 0 0,0 1 1 0 0,0-1 0 0 0,0 0 0 0 0,0-1-1 0 0,1 1 1 0 0,-1-1 0 0 0,0 0 0 0 0,1 0 0 0 0,-1 0-1 0 0,8 0 1 0 0,5-1-58 0 0,0 0 0 0 0,0-2 0 0 0,0 1 0 0 0,17-6-1 0 0,-25 6 17 0 0,-1-2 0 0 0,0 1 0 0 0,1-1 0 0 0,-1 0 0 0 0,0-1 0 0 0,-1 0 0 0 0,1 0 0 0 0,-1-1 0 0 0,12-9 0 0 0,-15 10 13 0 0,0-1 0 0 0,-1 1 0 0 0,1-1 0 0 0,-1 0 1 0 0,0 0-1 0 0,-1 0 0 0 0,1 0 0 0 0,-1 0 0 0 0,0-1 0 0 0,-1 1 0 0 0,1-1 1 0 0,-1 1-1 0 0,0-1 0 0 0,0 0 0 0 0,-1 1 0 0 0,1-1 0 0 0,-2-6 0 0 0,1-2-7 0 0,-2 1-1 0 0,1 0 0 0 0,-2 0 0 0 0,0 0 1 0 0,0 0-1 0 0,-7-16 0 0 0,6 22 14 0 0,1 0 0 0 0,-1 0 1 0 0,-1 0-1 0 0,1 0 0 0 0,-1 1 0 0 0,0 0 0 0 0,0 0 1 0 0,-1 0-1 0 0,0 1 0 0 0,0 0 0 0 0,0 0 0 0 0,-1 0 0 0 0,0 1 1 0 0,-12-6-1 0 0,6 3-16 0 0,-1 2 1 0 0,0 0 0 0 0,0 1 0 0 0,0 0-1 0 0,0 1 1 0 0,-1 1 0 0 0,-16-1-1 0 0,-3 6-1401 0 0,33-3 712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0.226"/>
    </inkml:context>
    <inkml:brush xml:id="br0">
      <inkml:brushProperty name="width" value="0.05" units="cm"/>
      <inkml:brushProperty name="height" value="0.05" units="cm"/>
      <inkml:brushProperty name="color" value="#008C3A"/>
    </inkml:brush>
  </inkml:definitions>
  <inkml:trace contextRef="#ctx0" brushRef="#br0">340 49 17047 0 0,'0'0'779'0'0,"7"-17"290"0"0,-7 16-960 0 0,-1 0 0 0 0,1 0 0 0 0,-1-1 0 0 0,1 1 0 0 0,-1 0 1 0 0,0 0-1 0 0,1 0 0 0 0,-1 0 0 0 0,0 0 0 0 0,0 0 0 0 0,1 0 0 0 0,-1 1 0 0 0,0-1 0 0 0,0 0 0 0 0,0 0 0 0 0,0 1 0 0 0,0-1 0 0 0,-1 0 0 0 0,1 1 0 0 0,0-1 0 0 0,-2 0 0 0 0,-28-6 1819 0 0,27 6-1884 0 0,-10-1 261 0 0,0 1-1 0 0,0 1 1 0 0,1 0 0 0 0,-1 1-1 0 0,0 0 1 0 0,-15 4 0 0 0,9-1-37 0 0,0 1-1 0 0,0 1 1 0 0,-27 13 0 0 0,40-16-236 0 0,0 0 1 0 0,0 1 0 0 0,1 0-1 0 0,-1 0 1 0 0,1 1 0 0 0,0-1-1 0 0,0 1 1 0 0,1 1 0 0 0,-6 5-1 0 0,6-1-21 0 0,5-8-11 0 0,0 0 0 0 0,0 0 1 0 0,0 0-1 0 0,1-1 0 0 0,-1 1 0 0 0,1 0 0 0 0,-1 0 0 0 0,1 0 1 0 0,0-1-1 0 0,-1 1 0 0 0,1 0 0 0 0,0-1 0 0 0,0 1 0 0 0,0-1 1 0 0,0 1-1 0 0,0-1 0 0 0,1 0 0 0 0,-1 1 0 0 0,2 0 0 0 0,1 2-18 0 0,0 0 0 0 0,1-1-1 0 0,-1 0 1 0 0,1 0 0 0 0,6 3-1 0 0,59 26-319 0 0,-32-16-352 0 0,57 33 0 0 0,-80-40 542 0 0,-1 1 0 0 0,-1 0 0 0 0,0 1 1 0 0,11 12-1 0 0,-19-18 147 0 0,-1-1 1 0 0,-1 1-1 0 0,1-1 1 0 0,-1 1 0 0 0,0 0-1 0 0,0 0 1 0 0,0 1-1 0 0,-1-1 1 0 0,1 0 0 0 0,-2 1-1 0 0,1 0 1 0 0,0-1-1 0 0,-1 1 1 0 0,1 12-1 0 0,-2-15 50 0 0,0-1 0 0 0,-1 1-1 0 0,1 0 1 0 0,-1 0-1 0 0,1 0 1 0 0,-1 0 0 0 0,0-1-1 0 0,0 1 1 0 0,0 0-1 0 0,-1-1 1 0 0,1 1 0 0 0,0-1-1 0 0,-1 1 1 0 0,0-1-1 0 0,0 0 1 0 0,1 1 0 0 0,-1-1-1 0 0,-1 0 1 0 0,1 0-1 0 0,0-1 1 0 0,0 1-1 0 0,-1 0 1 0 0,-2 1 0 0 0,-6 2 214 0 0,0 0 1 0 0,0 0-1 0 0,0-1 0 0 0,-15 3 1 0 0,12-3-121 0 0,3-2-117 0 0,0 0 1 0 0,0-1-1 0 0,0 0 0 0 0,-1-1 1 0 0,1 0-1 0 0,0-1 0 0 0,0 0 1 0 0,-1-1-1 0 0,1 0 0 0 0,0 0 1 0 0,0-2-1 0 0,1 1 0 0 0,-1-1 1 0 0,1-1-1 0 0,-14-7 0 0 0,21 10-218 0 0,0 0 0 0 0,0 0 0 0 0,0 0 0 0 0,1 0 0 0 0,-1-1 0 0 0,1 1 0 0 0,-1-1 0 0 0,1 1 0 0 0,0-1 0 0 0,0 0 0 0 0,0 0-1 0 0,1 0 1 0 0,-1 0 0 0 0,1 0 0 0 0,-3-7 0 0 0,2-6-1764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0.595"/>
    </inkml:context>
    <inkml:brush xml:id="br0">
      <inkml:brushProperty name="width" value="0.05" units="cm"/>
      <inkml:brushProperty name="height" value="0.05" units="cm"/>
      <inkml:brushProperty name="color" value="#008C3A"/>
    </inkml:brush>
  </inkml:definitions>
  <inkml:trace contextRef="#ctx0" brushRef="#br0">0 1 17047 0 0,'0'0'1311'0'0,"2"1"-846"0"0,2 6-149 0 0,0-1 0 0 0,-1 1 0 0 0,1 0 0 0 0,-1 0-1 0 0,0 0 1 0 0,-1 0 0 0 0,0 0 0 0 0,2 10 0 0 0,-1 3 686 0 0,-2-1-1 0 0,0 23 1 0 0,-1-19-845 0 0,0 3 288 0 0,0 1 0 0 0,2 0 0 0 0,7 39 0 0 0,-8-60-384 0 0,1 0 0 0 0,-1 1 1 0 0,1-1-1 0 0,1 0 0 0 0,-1 0 0 0 0,1 0 0 0 0,0 0 0 0 0,1-1 0 0 0,-1 1 1 0 0,1-1-1 0 0,0 0 0 0 0,1 0 0 0 0,-1 0 0 0 0,1 0 0 0 0,0-1 0 0 0,0 0 1 0 0,0 0-1 0 0,1 0 0 0 0,9 4 0 0 0,-3-3-92 0 0,1-2-1 0 0,-1 1 1 0 0,1-2-1 0 0,0 0 1 0 0,0 0-1 0 0,0-1 1 0 0,0-1-1 0 0,0 0 1 0 0,26-4-1 0 0,-29 3-541 0 0,1-1 0 0 0,-1-1-1 0 0,0 0 1 0 0,0 0 0 0 0,0-1-1 0 0,0 0 1 0 0,0-1 0 0 0,15-10-1 0 0,-12 3-783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0.965"/>
    </inkml:context>
    <inkml:brush xml:id="br0">
      <inkml:brushProperty name="width" value="0.05" units="cm"/>
      <inkml:brushProperty name="height" value="0.05" units="cm"/>
      <inkml:brushProperty name="color" value="#008C3A"/>
    </inkml:brush>
  </inkml:definitions>
  <inkml:trace contextRef="#ctx0" brushRef="#br0">1 115 12439 0 0,'0'0'958'0'0,"12"-9"-378"0"0,2 0 925 0 0,1 1 1 0 0,0 0 0 0 0,1 1 0 0 0,23-8 0 0 0,68-14-22 0 0,-67 19-1586 0 0,0 3 0 0 0,0 1 0 0 0,56 0 0 0 0,-74 7-1089 0 0</inkml:trace>
  <inkml:trace contextRef="#ctx0" brushRef="#br0" timeOffset="1">84 305 14279 0 0,'0'0'1552'0'0,"12"2"-1552"0"0,3 0 0 0 0,3-2 792 0 0,3-2 128 0 0,4-1 24 0 0,4-2 8 0 0,2-2-800 0 0,4-1-152 0 0,9-5 0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1.363"/>
    </inkml:context>
    <inkml:brush xml:id="br0">
      <inkml:brushProperty name="width" value="0.05" units="cm"/>
      <inkml:brushProperty name="height" value="0.05" units="cm"/>
      <inkml:brushProperty name="color" value="#008C3A"/>
    </inkml:brush>
  </inkml:definitions>
  <inkml:trace contextRef="#ctx0" brushRef="#br0">461 4 18343 0 0,'-85'-4'2635'0'0,"74"5"-2104"0"0,-1 0 1 0 0,1 0-1 0 0,-1 1 1 0 0,1 1 0 0 0,-15 5-1 0 0,20-6-466 0 0,1 0 1 0 0,0 1-1 0 0,0-1 0 0 0,0 1 1 0 0,0 0-1 0 0,1 0 0 0 0,-1 1 1 0 0,1-1-1 0 0,0 1 0 0 0,0 0 1 0 0,-5 7-1 0 0,7-8-34 0 0,0 0 0 0 0,0 0 0 0 0,1 0-1 0 0,-1 0 1 0 0,1 0 0 0 0,0 0 0 0 0,0 1 0 0 0,0-1-1 0 0,0 0 1 0 0,0 1 0 0 0,1-1 0 0 0,0 1 0 0 0,-1-1-1 0 0,1 1 1 0 0,1-1 0 0 0,-1 1 0 0 0,0-1 0 0 0,1 0-1 0 0,2 7 1 0 0,1 2-91 0 0,0-1 0 0 0,1-1 0 0 0,1 1 0 0 0,9 14 0 0 0,33 38-459 0 0,-23-30 349 0 0,2 1-136 0 0,30 42-71 0 0,-49-64 379 0 0,-1 0 0 0 0,-1 0-1 0 0,0 0 1 0 0,8 24-1 0 0,-14-33 32 0 0,1 0 0 0 0,0 0 0 0 0,-1-1 0 0 0,0 1 1 0 0,1 0-1 0 0,-1 0 0 0 0,0 0 0 0 0,0-1 0 0 0,-1 1 0 0 0,1 0 0 0 0,-1 0 0 0 0,1 0 0 0 0,-1-1 0 0 0,0 1 1 0 0,0 0-1 0 0,-3 4 0 0 0,2-3 69 0 0,-1 0 0 0 0,0-1 0 0 0,1 1 0 0 0,-2-1 0 0 0,1 0 0 0 0,0 0 0 0 0,-1 0 0 0 0,1 0 0 0 0,-8 3 0 0 0,-2 1 236 0 0,-1-1 0 0 0,1-1 0 0 0,-1 0 1 0 0,0-1-1 0 0,-22 4 0 0 0,12-4-119 0 0,0 0 0 0 0,0-2 0 0 0,0-1 0 0 0,-1-1 0 0 0,1-1 0 0 0,-31-6 0 0 0,47 5-453 0 0,-1 0-1 0 0,0-1 0 0 0,1 0 0 0 0,-10-5 0 0 0,-14-10-7584 0 0,11 4-813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2.051"/>
    </inkml:context>
    <inkml:brush xml:id="br0">
      <inkml:brushProperty name="width" value="0.05" units="cm"/>
      <inkml:brushProperty name="height" value="0.05" units="cm"/>
      <inkml:brushProperty name="color" value="#008C3A"/>
    </inkml:brush>
  </inkml:definitions>
  <inkml:trace contextRef="#ctx0" brushRef="#br0">0 273 18455 0 0,'0'0'1675'0'0,"2"0"-1382"0"0,29-1 540 0 0,-1-1 1 0 0,1-2-1 0 0,-1-1 0 0 0,0-1 1 0 0,44-16-1 0 0,-27 5-838 0 0,-1-2-1 0 0,70-42 1 0 0,-106 55-130 0 0,-1 0 0 0 0,0-1-1 0 0,-1 1 1 0 0,11-12 0 0 0,-17 16 80 0 0,0 0 0 0 0,1 0 0 0 0,-1-1 0 0 0,0 1 0 0 0,-1-1 0 0 0,1 0 0 0 0,0 1 0 0 0,-1-1 0 0 0,1 0 0 0 0,-1 0 1 0 0,0 0-1 0 0,0 0 0 0 0,0 0 0 0 0,-1 0 0 0 0,1 0 0 0 0,-1-1 0 0 0,0 1 0 0 0,0-6 0 0 0,0 7 45 0 0,-1 1-1 0 0,0-1 1 0 0,1 1-1 0 0,-1 0 1 0 0,0-1-1 0 0,0 1 1 0 0,0-1-1 0 0,0 1 1 0 0,0 0-1 0 0,-1 0 1 0 0,1 0-1 0 0,0 0 1 0 0,-1 0-1 0 0,1 0 1 0 0,0 0-1 0 0,-1 0 1 0 0,1 0-1 0 0,-1 1 1 0 0,1-1-1 0 0,-1 0 1 0 0,-2 0-1 0 0,-2-1-1 0 0,-1 0 0 0 0,0 1-1 0 0,-11-2 1 0 0,5 3 38 0 0,0-1 0 0 0,0 2 0 0 0,0 0 0 0 0,0 0-1 0 0,0 2 1 0 0,1-1 0 0 0,-1 1 0 0 0,1 1 0 0 0,-1 1 0 0 0,1-1-1 0 0,1 2 1 0 0,-19 10 0 0 0,21-10 74 0 0,-1 1 0 0 0,1 0 0 0 0,1 0 0 0 0,-1 1 0 0 0,1 0 0 0 0,0 1 0 0 0,1 0 0 0 0,0 0 0 0 0,1 0 0 0 0,-1 1 0 0 0,2 0 0 0 0,0 0 0 0 0,0 1 0 0 0,-5 15 0 0 0,5-8 71 0 0,0 0-1 0 0,2 1 1 0 0,0 0-1 0 0,0 0 0 0 0,2 26 1 0 0,1-37-136 0 0,0 0 1 0 0,1 0-1 0 0,0 0 1 0 0,1 0-1 0 0,-1 0 1 0 0,2 0-1 0 0,-1 0 1 0 0,1-1-1 0 0,0 1 1 0 0,0-1-1 0 0,1 0 1 0 0,0 0-1 0 0,1 0 1 0 0,-1-1-1 0 0,8 9 1 0 0,-8-12-38 0 0,1 1 1 0 0,-1-1-1 0 0,0 0 0 0 0,1-1 1 0 0,0 1-1 0 0,-1-1 0 0 0,1 0 1 0 0,0 0-1 0 0,0 0 0 0 0,0-1 1 0 0,1 1-1 0 0,-1-1 1 0 0,0-1-1 0 0,0 1 0 0 0,1-1 1 0 0,-1 0-1 0 0,0 0 0 0 0,11-2 1 0 0,4-1-238 0 0,0-1-1 0 0,0-1 1 0 0,27-11 0 0 0,-32 11-1317 0 0,26-14 1 0 0,-16 3-277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2.413"/>
    </inkml:context>
    <inkml:brush xml:id="br0">
      <inkml:brushProperty name="width" value="0.05" units="cm"/>
      <inkml:brushProperty name="height" value="0.05" units="cm"/>
      <inkml:brushProperty name="color" value="#008C3A"/>
    </inkml:brush>
  </inkml:definitions>
  <inkml:trace contextRef="#ctx0" brushRef="#br0">7 0 12439 0 0,'0'0'958'0'0,"0"2"-476"0"0,-3 9 312 0 0,2 1-1 0 0,-1-1 0 0 0,2 1 0 0 0,-1-1 0 0 0,2 1 1 0 0,0-1-1 0 0,2 15 0 0 0,1 12 396 0 0,-2 253 3098 0 0,-4-147-3901 0 0,10 65-3174 0 0,-6-185 944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2.791"/>
    </inkml:context>
    <inkml:brush xml:id="br0">
      <inkml:brushProperty name="width" value="0.05" units="cm"/>
      <inkml:brushProperty name="height" value="0.05" units="cm"/>
      <inkml:brushProperty name="color" value="#008C3A"/>
    </inkml:brush>
  </inkml:definitions>
  <inkml:trace contextRef="#ctx0" brushRef="#br0">0 219 11519 0 0,'0'0'887'0'0,"6"-6"800"0"0,-2 3-1031 0 0,0 0 0 0 0,1 1 0 0 0,-1 0 0 0 0,1-1 0 0 0,0 1 0 0 0,0 1 1 0 0,5-2-1 0 0,16-7 372 0 0,49-22-234 0 0,-41 18-342 0 0,-1-1 0 0 0,42-26-1 0 0,-68 36-451 0 0,-1 0 0 0 0,0 0 0 0 0,0 0 0 0 0,9-12 0 0 0,-7 6 0 0 0,-9 7 0 0 0,1 2 0 0 0,0 1 0 0 0,0 1 0 0 0,0-1 0 0 0,1 1 0 0 0,-1-1 0 0 0,0 1 0 0 0,0 0 0 0 0,0-1 0 0 0,0 1 0 0 0,0-1 0 0 0,0 1 0 0 0,0-1 0 0 0,0 1 0 0 0,0-1 0 0 0,0 1 0 0 0,-1-1 0 0 0,1 1 0 0 0,0 0 0 0 0,0-1 0 0 0,0 1 0 0 0,0-1 0 0 0,-1 1 0 0 0,1 0 0 0 0,0-1 0 0 0,0 1 0 0 0,-1-1 0 0 0,1 1 0 0 0,0 0 0 0 0,-1-1 0 0 0,1 1 0 0 0,0 0 0 0 0,-1 0 0 0 0,1-1 0 0 0,-1 1 0 0 0,1 0 0 0 0,0 0 0 0 0,-1 0 0 0 0,1-1 0 0 0,-1 1 0 0 0,0 0 0 0 0,-3-2 62 0 0,0 0 0 0 0,0 0 1 0 0,0 1-1 0 0,-1 0 0 0 0,1 0 0 0 0,0 0 0 0 0,-1 0 0 0 0,1 0 0 0 0,0 1 0 0 0,-1 0 1 0 0,1 0-1 0 0,-1 0 0 0 0,1 1 0 0 0,-8 1 0 0 0,4 0 95 0 0,-1 0 0 0 0,1 0 1 0 0,0 1-1 0 0,-1 0 0 0 0,2 1 0 0 0,-13 7 0 0 0,11-5 13 0 0,2 0-1 0 0,-1 1 1 0 0,1 0 0 0 0,0 0-1 0 0,0 1 1 0 0,1 0 0 0 0,0 0-1 0 0,0 0 1 0 0,1 1 0 0 0,0 0 0 0 0,1 0-1 0 0,-6 17 1 0 0,5-12-44 0 0,1 1 0 0 0,0 0 0 0 0,1 0 0 0 0,1 0 0 0 0,0 0 1 0 0,2 1-1 0 0,0 27 0 0 0,1-36-114 0 0,0 1-1 0 0,1-1 1 0 0,0 1 0 0 0,0-1 0 0 0,0 1 0 0 0,1-1 0 0 0,0 0 0 0 0,0 0-1 0 0,1 0 1 0 0,0-1 0 0 0,0 1 0 0 0,1-1 0 0 0,0 0 0 0 0,0 0 0 0 0,11 10-1 0 0,-9-11-135 0 0,1 1 0 0 0,0-1-1 0 0,0 0 1 0 0,0-1-1 0 0,1 0 1 0 0,-1 0-1 0 0,1-1 1 0 0,0 0 0 0 0,0 0-1 0 0,0-1 1 0 0,0 0-1 0 0,17 1 1 0 0,26-4-2761 0 0,-18-2-3309 0 0,-5-2-1266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3.163"/>
    </inkml:context>
    <inkml:brush xml:id="br0">
      <inkml:brushProperty name="width" value="0.05" units="cm"/>
      <inkml:brushProperty name="height" value="0.05" units="cm"/>
      <inkml:brushProperty name="color" value="#008C3A"/>
    </inkml:brush>
  </inkml:definitions>
  <inkml:trace contextRef="#ctx0" brushRef="#br0">221 27 10135 0 0,'-1'-1'778'0'0,"-1"-1"-283"0"0,-1 0 1 0 0,1-1 0 0 0,-1 1-1 0 0,0 0 1 0 0,0 0 0 0 0,0 0-1 0 0,0 1 1 0 0,0-1 0 0 0,0 1-1 0 0,0 0 1 0 0,-1-1 0 0 0,1 2-1 0 0,0-1 1 0 0,-1 0 0 0 0,1 1-1 0 0,-1-1 1 0 0,1 1 0 0 0,-1 0-1 0 0,-6 1 1 0 0,5 0-128 0 0,-1 0 0 0 0,1 1-1 0 0,-1-1 1 0 0,1 1 0 0 0,0 1-1 0 0,0-1 1 0 0,0 1 0 0 0,0 0 0 0 0,0 0-1 0 0,-8 8 1 0 0,6-5-170 0 0,1 1 0 0 0,0 0-1 0 0,0 0 1 0 0,1 1 0 0 0,0-1 0 0 0,0 1 0 0 0,1 1-1 0 0,0-1 1 0 0,0 0 0 0 0,-4 17 0 0 0,1 2 82 0 0,1 1 0 0 0,-3 35 0 0 0,7-44-226 0 0,1-1 0 0 0,0 1 0 0 0,2 0 0 0 0,0 0 0 0 0,5 23 0 0 0,-5-36-42 0 0,0 1 1 0 0,1-1-1 0 0,0 0 1 0 0,0 0-1 0 0,1 1 1 0 0,0-1-1 0 0,0-1 0 0 0,0 1 1 0 0,0 0-1 0 0,1-1 1 0 0,0 0-1 0 0,0 0 1 0 0,1 0-1 0 0,0 0 0 0 0,-1 0 1 0 0,2-1-1 0 0,-1 0 1 0 0,8 5-1 0 0,-7-7-164 0 0,0 1-1 0 0,0-1 1 0 0,0-1 0 0 0,1 1 0 0 0,-1-1-1 0 0,0 0 1 0 0,0 0 0 0 0,1-1-1 0 0,-1 0 1 0 0,0 0 0 0 0,1 0-1 0 0,9-3 1 0 0,-7 2-373 0 0,0-1 0 0 0,0-1 0 0 0,-1 1 1 0 0,1-1-1 0 0,-1-1 0 0 0,0 0 0 0 0,0 0 0 0 0,10-8 0 0 0,0-2-7555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3.546"/>
    </inkml:context>
    <inkml:brush xml:id="br0">
      <inkml:brushProperty name="width" value="0.05" units="cm"/>
      <inkml:brushProperty name="height" value="0.05" units="cm"/>
      <inkml:brushProperty name="color" value="#008C3A"/>
    </inkml:brush>
  </inkml:definitions>
  <inkml:trace contextRef="#ctx0" brushRef="#br0">0 1 1375 0 0,'0'0'66'0'0,"1"2"-8"0"0,8 22 6757 0 0,18 32 0 0 0,7 16-2727 0 0,-26-48-3307 0 0,-1-1 1 0 0,-1 1 0 0 0,-1 0 0 0 0,-2 0 0 0 0,2 40-1 0 0,-12 121 873 0 0,4-152-1543 0 0,-11 260 11 0 0,13-281-782 0 0,1 33 1410 0 0,5-23-3087 0 0,5-3-5085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4.191"/>
    </inkml:context>
    <inkml:brush xml:id="br0">
      <inkml:brushProperty name="width" value="0.05" units="cm"/>
      <inkml:brushProperty name="height" value="0.05" units="cm"/>
      <inkml:brushProperty name="color" value="#008C3A"/>
    </inkml:brush>
  </inkml:definitions>
  <inkml:trace contextRef="#ctx0" brushRef="#br0">1 181 7831 0 0,'0'-4'253'0'0,"1"-1"0"0"0,1 0 0 0 0,-1 1 0 0 0,0 0 0 0 0,1-1 0 0 0,0 1-1 0 0,0 0 1 0 0,1 0 0 0 0,-1 0 0 0 0,1 0 0 0 0,0 0 0 0 0,-1 0 0 0 0,2 1-1 0 0,-1 0 1 0 0,0-1 0 0 0,5-2 0 0 0,-1 2 247 0 0,-1 0 1 0 0,0 0-1 0 0,1 1 1 0 0,-1 0-1 0 0,1 0 0 0 0,0 1 1 0 0,0 0-1 0 0,0 0 1 0 0,14-1-1 0 0,-7 1-106 0 0,-1 1-1 0 0,1 1 1 0 0,0 0 0 0 0,-1 1 0 0 0,1 0-1 0 0,14 4 1 0 0,-21-3-145 0 0,0 0-1 0 0,0 0 1 0 0,0 0-1 0 0,-1 1 0 0 0,1 0 1 0 0,-1 1-1 0 0,0 0 1 0 0,1 0-1 0 0,-2 0 1 0 0,1 1-1 0 0,0-1 1 0 0,-1 1-1 0 0,6 7 0 0 0,-6-5-29 0 0,0 0 0 0 0,-1 0 0 0 0,0 0 0 0 0,0 0 0 0 0,0 1 0 0 0,-1-1 0 0 0,0 1 0 0 0,-1 0 0 0 0,1 0 0 0 0,-2 0 0 0 0,2 13 0 0 0,-2-14-111 0 0,-1 0 1 0 0,0 0-1 0 0,0-1 1 0 0,-1 1-1 0 0,0 0 1 0 0,0 0-1 0 0,-1-1 1 0 0,0 1-1 0 0,0-1 1 0 0,0 0-1 0 0,-1 1 1 0 0,0-1-1 0 0,0 0 1 0 0,-7 9-1 0 0,1-4 252 0 0,8-10-52 0 0,-5-5-224 0 0,4 1-87 0 0,0 1-1 0 0,0 0 1 0 0,1-1 0 0 0,0 1 0 0 0,-1-1-1 0 0,1 1 1 0 0,0-1 0 0 0,0 0-1 0 0,0 0 1 0 0,1 1 0 0 0,-1-1 0 0 0,1 0-1 0 0,-1 0 1 0 0,1 0 0 0 0,0 0-1 0 0,0 1 1 0 0,0-1 0 0 0,1 0-1 0 0,-1 0 1 0 0,1 0 0 0 0,-1 0 0 0 0,1 1-1 0 0,0-1 1 0 0,1-3 0 0 0,4-8-120 0 0,0 1 1 0 0,1-1-1 0 0,10-15 1 0 0,-15 26 70 0 0,6-11-83 0 0,2 1 0 0 0,0 0-1 0 0,0 0 1 0 0,20-17 0 0 0,-25 25 90 0 0,1 0 1 0 0,0 1-1 0 0,0-1 1 0 0,0 1-1 0 0,0 1 0 0 0,0-1 1 0 0,1 1-1 0 0,0 0 1 0 0,0 1-1 0 0,-1-1 0 0 0,1 1 1 0 0,13-1-1 0 0,-16 2 81 0 0,0 1 1 0 0,-1 0-1 0 0,1 0 0 0 0,0 1 1 0 0,-1-1-1 0 0,1 1 0 0 0,0-1 1 0 0,-1 1-1 0 0,1 1 0 0 0,-1-1 1 0 0,1 0-1 0 0,-1 1 0 0 0,0-1 1 0 0,0 1-1 0 0,0 0 0 0 0,0 0 0 0 0,0 1 1 0 0,0-1-1 0 0,0 0 0 0 0,4 6 1 0 0,-3-2 39 0 0,0-1 0 0 0,-1 1-1 0 0,0 0 1 0 0,0 0 0 0 0,0 0 0 0 0,-1 0 0 0 0,0 1 0 0 0,0-1 0 0 0,0 1 0 0 0,0 12-1 0 0,0-7-50 0 0,0 6 93 0 0,0 0 0 0 0,1 0 1 0 0,9 26-1 0 0,-11-40-98 0 0,1 1-1 0 0,0-1 1 0 0,0 1-1 0 0,1-1 1 0 0,-1 0 0 0 0,1 0-1 0 0,0 0 1 0 0,0 0-1 0 0,0 0 1 0 0,0-1 0 0 0,1 1-1 0 0,-1-1 1 0 0,1 0 0 0 0,0 0-1 0 0,0 0 1 0 0,0-1-1 0 0,9 5 1 0 0,-5-4-16 0 0,-5-1 0 0 0,0-1-1 0 0,0 0 1 0 0,0 1-1 0 0,0-1 1 0 0,0-1-1 0 0,0 1 1 0 0,0 0-1 0 0,0-1 1 0 0,1 0-1 0 0,-1 1 1 0 0,0-1-1 0 0,0 0 1 0 0,1-1-1 0 0,-1 1 1 0 0,0-1 0 0 0,5-1-1 0 0,-7 2-5 0 0,0 0 0 0 0,-1 0 0 0 0,1-1 0 0 0,0 1 0 0 0,0 0 1 0 0,0-1-1 0 0,0 1 0 0 0,0-1 0 0 0,-1 1 0 0 0,1-1 0 0 0,0 0 0 0 0,0 1 0 0 0,-1-1 0 0 0,1 0 0 0 0,0 1 0 0 0,-1-1 0 0 0,1 0 1 0 0,-1 0-1 0 0,1 0 0 0 0,-1 1 0 0 0,1-1 0 0 0,-1 0 0 0 0,0 0 0 0 0,1 0 0 0 0,-1 0 0 0 0,0 0 0 0 0,0 0 0 0 0,0 0 0 0 0,0 0 1 0 0,0 0-1 0 0,0-1 0 0 0,0-1-1 0 0,1-1 3 0 0,-1 0 0 0 0,0 0 0 0 0,-1 0 0 0 0,1 0 0 0 0,-1 0 0 0 0,0 0 0 0 0,0-1 0 0 0,-3-6 0 0 0,-18-32 0 0 0,1 1 0 0 0,7 2 1 0 0,6 15 0 0 0,-22-44-1 0 0,27 62-1 0 0,-1 1 0 0 0,0 0 0 0 0,0 0 0 0 0,-1 0 0 0 0,0 0 0 0 0,0 0 0 0 0,0 1 0 0 0,-1 0 0 0 0,1 0 0 0 0,-1 1-1 0 0,-8-5 1 0 0,8 6-52 0 0,25-4-11 0 0,-5 3 64 0 0,-1 1 0 0 0,1 0 0 0 0,0 1 0 0 0,1 1 0 0 0,20 0 0 0 0,-6 2 0 0 0,49 9 0 0 0,-69-8 12 0 0,0 0 1 0 0,1 0-1 0 0,-1 1 1 0 0,0 0-1 0 0,0 1 0 0 0,0 0 1 0 0,-1 1-1 0 0,1 0 1 0 0,-1 0-1 0 0,12 11 0 0 0,-15-12 28 0 0,-1 0 0 0 0,0 1 0 0 0,0 0-1 0 0,0-1 1 0 0,0 2 0 0 0,-1-1 0 0 0,0 0-1 0 0,0 1 1 0 0,-1-1 0 0 0,1 1 0 0 0,-1 0-1 0 0,0 0 1 0 0,-1 0 0 0 0,0 0 0 0 0,1 0 0 0 0,-2 0-1 0 0,1 10 1 0 0,-1-1 20 0 0,0 22 108 0 0,0-37-168 0 0,0 1 0 0 0,0-1 0 0 0,0 1 0 0 0,0-1 0 0 0,0 1 0 0 0,0-1 0 0 0,0 1 0 0 0,0-1 0 0 0,1 1 0 0 0,-1-1 0 0 0,0 1 0 0 0,0-1 0 0 0,0 1 0 0 0,1-1 0 0 0,-1 1 0 0 0,0-1 0 0 0,0 1 0 0 0,1-1 0 0 0,-1 0 0 0 0,0 1 0 0 0,1-1 0 0 0,-1 1 0 0 0,0-1 0 0 0,1 0 0 0 0,-1 1 0 0 0,1-1 0 0 0,-1 0 0 0 0,1 0 0 0 0,-1 1 0 0 0,1-1 0 0 0,-1 0 0 0 0,1 0 0 0 0,-1 0 0 0 0,2 1 0 0 0,-2-1 0 0 0,2 1-4 0 0,0-1-1 0 0,-1 1 0 0 0,1-1 1 0 0,0 1-1 0 0,0-1 1 0 0,-1 0-1 0 0,1 0 1 0 0,0 0-1 0 0,0 0 1 0 0,0 0-1 0 0,-1 0 1 0 0,1 0-1 0 0,0 0 1 0 0,0-1-1 0 0,-1 1 1 0 0,4-2-1 0 0,29-14-146 0 0,-22 9 122 0 0,23-16-120 0 0,-30 19 149 0 0,1 0 0 0 0,-1 0-1 0 0,1 0 1 0 0,0 1 0 0 0,0 0 0 0 0,0 0 0 0 0,0 0-1 0 0,7-1 1 0 0,-12 3 1 0 0,0 1-1 0 0,-1 0 1 0 0,1 0-1 0 0,0 0 0 0 0,-1-1 1 0 0,1 1-1 0 0,-1 0 0 0 0,1 0 1 0 0,-1 0-1 0 0,1 0 1 0 0,0 0-1 0 0,-1 0 0 0 0,1 0 1 0 0,-1 0-1 0 0,1 0 1 0 0,0 1-1 0 0,-1-1 0 0 0,1 0 1 0 0,-1 0-1 0 0,1 0 0 0 0,-1 1 1 0 0,1-1-1 0 0,-1 0 1 0 0,1 1-1 0 0,-1-1 0 0 0,2 1 1 0 0,4 3 19 0 0,0 0 1 0 0,-1 0-1 0 0,1 1 1 0 0,-1 0-1 0 0,0 0 0 0 0,0 0 1 0 0,0 1-1 0 0,5 8 1 0 0,15 15 40 0 0,-19-23-692 0 0,0 0 1 0 0,0-1-1 0 0,9 5 1 0 0,-9-6-710 0 0,-1-1 0 0 0,1-1 0 0 0,0 1 0 0 0,10 2 0 0 0,-1-1-7494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4.557"/>
    </inkml:context>
    <inkml:brush xml:id="br0">
      <inkml:brushProperty name="width" value="0.05" units="cm"/>
      <inkml:brushProperty name="height" value="0.05" units="cm"/>
      <inkml:brushProperty name="color" value="#008C3A"/>
    </inkml:brush>
  </inkml:definitions>
  <inkml:trace contextRef="#ctx0" brushRef="#br0">344 41 19783 0 0,'-11'-6'472'0'0,"-1"0"-1"0"0,1 1 0 0 0,-1 1 1 0 0,1-1-1 0 0,-1 2 1 0 0,-1 0-1 0 0,1 0 1 0 0,0 1-1 0 0,-17-1 0 0 0,19 3-189 0 0,-1 0 0 0 0,1 0 0 0 0,0 1 0 0 0,-1 0-1 0 0,1 1 1 0 0,0 0 0 0 0,0 1 0 0 0,0 0 0 0 0,0 0-1 0 0,1 1 1 0 0,-16 9 0 0 0,21-11-243 0 0,1 0 0 0 0,0 1 0 0 0,0 0 0 0 0,0-1 0 0 0,0 1 0 0 0,1 0 0 0 0,-1 0 0 0 0,1 0 0 0 0,-1 1 0 0 0,1-1-1 0 0,0 0 1 0 0,-2 8 0 0 0,3-9-36 0 0,0 1 0 0 0,0 0-1 0 0,0-1 1 0 0,1 1 0 0 0,0 0-1 0 0,-1 0 1 0 0,1-1 0 0 0,0 1 0 0 0,0 0-1 0 0,1 0 1 0 0,-1 0 0 0 0,0-1-1 0 0,1 1 1 0 0,0 0 0 0 0,0-1-1 0 0,0 1 1 0 0,0 0 0 0 0,0-1-1 0 0,2 4 1 0 0,12 15-18 0 0,1-1-1 0 0,0-1 1 0 0,2 0 0 0 0,32 27 0 0 0,18 18-325 0 0,-41-35 119 0 0,0 1-1 0 0,41 62 1 0 0,-64-86 211 0 0,0 1-1 0 0,0 0 1 0 0,-1 0-1 0 0,0 0 1 0 0,-1 0-1 0 0,0 1 1 0 0,0-1-1 0 0,2 14 1 0 0,-4-18 26 0 0,0 0 0 0 0,0 0-1 0 0,0 0 1 0 0,-1 0 0 0 0,1 0 0 0 0,-1 0 0 0 0,0 0 0 0 0,1 0 0 0 0,-1-1 0 0 0,-1 1-1 0 0,1 0 1 0 0,0-1 0 0 0,-1 1 0 0 0,1 0 0 0 0,-1-1 0 0 0,0 0 0 0 0,0 1 0 0 0,0-1 0 0 0,0 0-1 0 0,0 0 1 0 0,0 0 0 0 0,-1 0 0 0 0,1-1 0 0 0,0 1 0 0 0,-5 2 0 0 0,-2 0 114 0 0,-1 0 1 0 0,1 0-1 0 0,-1-1 1 0 0,0 0 0 0 0,1-1-1 0 0,-1 0 1 0 0,-1 0-1 0 0,-11-1 1 0 0,1 0 133 0 0,1-2 1 0 0,0 0-1 0 0,-24-5 1 0 0,34 4-300 0 0,1-1 0 0 0,-1 0 0 0 0,1 0 0 0 0,-1-1 0 0 0,1 0 0 0 0,-12-8-1 0 0,-9-8-7851 0 0,9 4-1476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7.801"/>
    </inkml:context>
    <inkml:brush xml:id="br0">
      <inkml:brushProperty name="width" value="0.05" units="cm"/>
      <inkml:brushProperty name="height" value="0.05" units="cm"/>
      <inkml:brushProperty name="color" value="#008C3A"/>
    </inkml:brush>
  </inkml:definitions>
  <inkml:trace contextRef="#ctx0" brushRef="#br0">202 74 14399 0 0,'0'0'1679'0'0,"-9"1"72"0"0,-1 0-964 0 0,0 1 1 0 0,0 0-1 0 0,0 0 1 0 0,0 1-1 0 0,1 0 1 0 0,-18 9-1 0 0,21-9-652 0 0,1 0 0 0 0,1 0 0 0 0,-1 0 0 0 0,0 1 0 0 0,1-1 0 0 0,0 1 0 0 0,0 0 0 0 0,0 0 0 0 0,0 1 0 0 0,0-1 0 0 0,1 1 0 0 0,0 0 0 0 0,-5 9 0 0 0,-1 8 139 0 0,-17 46 506 0 0,24-58-681 0 0,0-1 0 0 0,0 0-1 0 0,1 1 1 0 0,0-1 0 0 0,1 18 0 0 0,0-18-69 0 0,0-1-1 0 0,1 1 1 0 0,1 0 0 0 0,0-1 0 0 0,0 0 0 0 0,0 1-1 0 0,1-1 1 0 0,0 0 0 0 0,1 0 0 0 0,-1-1 0 0 0,2 1 0 0 0,-1-1-1 0 0,1 0 1 0 0,0 0 0 0 0,0 0 0 0 0,1-1 0 0 0,0 1-1 0 0,0-2 1 0 0,1 1 0 0 0,0-1 0 0 0,0 1 0 0 0,0-2-1 0 0,0 1 1 0 0,9 3 0 0 0,0-1-51 0 0,2 0 0 0 0,-1-1 0 0 0,1-1 0 0 0,0 0 1 0 0,0-1-1 0 0,0-2 0 0 0,0 1 0 0 0,1-2 0 0 0,-1-1 0 0 0,1 0 0 0 0,-1-1 0 0 0,1-1 0 0 0,-1-1 0 0 0,0 0 0 0 0,0-1 0 0 0,0-1 1 0 0,-1-1-1 0 0,32-15 0 0 0,-39 16 14 0 0,-1-1 1 0 0,0 0-1 0 0,0 0 1 0 0,-1 0-1 0 0,0-1 1 0 0,11-12-1 0 0,-15 14 5 0 0,0 0 0 0 0,0 0 0 0 0,0 0-1 0 0,-1 0 1 0 0,0-1 0 0 0,0 0 0 0 0,-1 1-1 0 0,1-1 1 0 0,-1 0 0 0 0,-1 0 0 0 0,1-1-1 0 0,0-6 1 0 0,-1-3 5 0 0,-1-1 1 0 0,-1 1-1 0 0,0 0 1 0 0,-1-1-1 0 0,-1 1 0 0 0,-1 0 1 0 0,0 0-1 0 0,-1 1 0 0 0,0-1 1 0 0,-1 1-1 0 0,-1 0 1 0 0,-1 1-1 0 0,0 0 0 0 0,-1 0 1 0 0,0 0-1 0 0,-1 1 0 0 0,-1 1 1 0 0,-12-12-1 0 0,13 16-13 0 0,0 0-1 0 0,0 1 1 0 0,-1 0-1 0 0,0 1 1 0 0,-1 0-1 0 0,1 1 1 0 0,-1 0 0 0 0,0 1-1 0 0,0 0 1 0 0,-1 1-1 0 0,1 0 1 0 0,-1 1-1 0 0,1 1 1 0 0,-1 0-1 0 0,0 0 1 0 0,0 2 0 0 0,1-1-1 0 0,-1 1 1 0 0,0 1-1 0 0,1 1 1 0 0,-1 0-1 0 0,-18 6 1 0 0,20-4-486 0 0,0 0-1 0 0,0 0 1 0 0,1 1 0 0 0,0 0 0 0 0,0 1-1 0 0,0 0 1 0 0,1 0 0 0 0,0 1 0 0 0,-10 12 0 0 0,8-7-1294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8.178"/>
    </inkml:context>
    <inkml:brush xml:id="br0">
      <inkml:brushProperty name="width" value="0.05" units="cm"/>
      <inkml:brushProperty name="height" value="0.05" units="cm"/>
      <inkml:brushProperty name="color" value="#008C3A"/>
    </inkml:brush>
  </inkml:definitions>
  <inkml:trace contextRef="#ctx0" brushRef="#br0">45 1 19175 0 0,'0'0'878'0'0,"0"1"-20"0"0,2 1-701 0 0,4 14 30 0 0,-4-7 263 0 0,0 0-1 0 0,0 1 0 0 0,-1 0 0 0 0,-1-1 1 0 0,1 1-1 0 0,-2 0 0 0 0,1-1 1 0 0,-1 1-1 0 0,-3 13 0 0 0,-21 91 1449 0 0,3-8-1157 0 0,18-85-737 0 0,2 1 1 0 0,1-1-1 0 0,1 24 0 0 0,0-42-141 0 0,0-1 0 0 0,0 0 0 0 0,1 0 0 0 0,-1 0-1 0 0,1 1 1 0 0,-1-1 0 0 0,1 0 0 0 0,0 0-1 0 0,0 0 1 0 0,1 2 0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8.536"/>
    </inkml:context>
    <inkml:brush xml:id="br0">
      <inkml:brushProperty name="width" value="0.05" units="cm"/>
      <inkml:brushProperty name="height" value="0.05" units="cm"/>
      <inkml:brushProperty name="color" value="#008C3A"/>
    </inkml:brush>
  </inkml:definitions>
  <inkml:trace contextRef="#ctx0" brushRef="#br0">26 1 17735 0 0,'0'0'858'0'0,"1"1"-374"0"0,2 7-305 0 0,0-1 1 0 0,-1 1 0 0 0,0-1-1 0 0,0 1 1 0 0,-1 0 0 0 0,0 0-1 0 0,0-1 1 0 0,-1 1 0 0 0,0 0-1 0 0,-1 11 1 0 0,-3 13 1698 0 0,-10 39-1 0 0,5-30-1159 0 0,4-14-252 0 0,1 0-1 0 0,0 47 1 0 0,4-63-432 0 0,0 1 0 0 0,2 0-1 0 0,-1-1 1 0 0,1 1 0 0 0,1-1 0 0 0,0 1 0 0 0,1-1-1 0 0,8 20 1 0 0,-9-26-32 0 0,1-1 0 0 0,-1 1 0 0 0,1 0 0 0 0,0-1 0 0 0,0 0 0 0 0,0 0 0 0 0,0 0 0 0 0,1 0 0 0 0,0-1 0 0 0,-1 0 0 0 0,1 0 0 0 0,1 0 0 0 0,-1 0 0 0 0,0-1 0 0 0,1 0 0 0 0,-1 0 1 0 0,1 0-1 0 0,9 1 0 0 0,7 0-86 0 0,1-1 1 0 0,0 0-1 0 0,31-3 1 0 0,-43 0-9 0 0,89-3-603 0 0,69-1-147 0 0,-167 5-22 0 0,-1 0-269 0 0,6-2-46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8.916"/>
    </inkml:context>
    <inkml:brush xml:id="br0">
      <inkml:brushProperty name="width" value="0.05" units="cm"/>
      <inkml:brushProperty name="height" value="0.05" units="cm"/>
      <inkml:brushProperty name="color" value="#008C3A"/>
    </inkml:brush>
  </inkml:definitions>
  <inkml:trace contextRef="#ctx0" brushRef="#br0">0 1 16127 0 0,'45'24'1646'0'0,"-1"2"0"0"0,80 63 0 0 0,63 84 2496 0 0,-159-144-3714 0 0,-2 0 0 0 0,-2 2 0 0 0,0 1-1 0 0,-2 1 1 0 0,-2 1 0 0 0,29 64 0 0 0,-39-74-342 0 0,-1 1 0 0 0,-2 0-1 0 0,0 1 1 0 0,-1-1 0 0 0,-2 1 0 0 0,-1 0-1 0 0,0 1 1 0 0,-2-1 0 0 0,-2 0 0 0 0,0 1-1 0 0,-5 29 1 0 0,0-30-59 0 0,-1 0 1 0 0,0-1-1 0 0,-2 1 0 0 0,-1-1 1 0 0,-1-1-1 0 0,-2 0 1 0 0,-22 34-1 0 0,13-28-532 0 0,-1-1 0 0 0,-1-1 0 0 0,-1-1 0 0 0,-56 46-1 0 0,34-40-1251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19.319"/>
    </inkml:context>
    <inkml:brush xml:id="br0">
      <inkml:brushProperty name="width" value="0.05" units="cm"/>
      <inkml:brushProperty name="height" value="0.05" units="cm"/>
      <inkml:brushProperty name="color" value="#008C3A"/>
    </inkml:brush>
  </inkml:definitions>
  <inkml:trace contextRef="#ctx0" brushRef="#br0">212 2 17711 0 0,'-13'-2'811'0'0,"12"3"-776"0"0,1-1 1 0 0,0 0-1 0 0,-1 0 0 0 0,1 0 1 0 0,0 0-1 0 0,-1 0 0 0 0,1 0 1 0 0,0 1-1 0 0,-1-1 0 0 0,1 0 1 0 0,0 0-1 0 0,-1 0 0 0 0,1 1 1 0 0,0-1-1 0 0,-1 0 1 0 0,1 0-1 0 0,0 1 0 0 0,0-1 1 0 0,0 0-1 0 0,-1 1 0 0 0,1-1 1 0 0,0 0-1 0 0,0 1 0 0 0,0-1 1 0 0,0 0-1 0 0,-1 1 0 0 0,1 0 1 0 0,0 0 51 0 0,-28 46 1892 0 0,-41 95 0 0 0,55-109-1401 0 0,-2 3-214 0 0,3 0-1 0 0,0 2 1 0 0,3-1 0 0 0,1 1-1 0 0,2 1 1 0 0,1 0-1 0 0,2-1 1 0 0,3 78 0 0 0,2-90-437 0 0,2 0 1 0 0,1 0 0 0 0,1 0 0 0 0,2 0 0 0 0,0-1 0 0 0,2 1 0 0 0,0-2 0 0 0,2 0-1 0 0,0 0 1 0 0,2-1 0 0 0,1 0 0 0 0,1-1 0 0 0,0-1 0 0 0,22 23 0 0 0,-4-11-1383 0 0,1 0-65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26.417"/>
    </inkml:context>
    <inkml:brush xml:id="br0">
      <inkml:brushProperty name="width" value="0.05" units="cm"/>
      <inkml:brushProperty name="height" value="0.05" units="cm"/>
      <inkml:brushProperty name="color" value="#E71224"/>
    </inkml:brush>
  </inkml:definitions>
  <inkml:trace contextRef="#ctx0" brushRef="#br0">13 244 4607 0 0,'0'0'14082'0'0,"-3"9"-12653"0"0,0-2-1030 0 0,1 1 0 0 0,1 0 0 0 0,0-1-1 0 0,0 1 1 0 0,0 0 0 0 0,1 0 0 0 0,0 0 0 0 0,0-1 0 0 0,3 14 0 0 0,3 8 463 0 0,13 36 1 0 0,-2-6-77 0 0,36 234 491 0 0,-50-252-1188 0 0,-2-24-47 0 0,1 1 1 0 0,1-1-1 0 0,9 33 1 0 0,-9-42-1 0 0,-3-8-41 0 0,0 1-1 0 0,0-1 0 0 0,0 0 0 0 0,0 1 0 0 0,1-1 1 0 0,-1 0-1 0 0,0 1 0 0 0,0-1 0 0 0,0 0 1 0 0,0 1-1 0 0,1-1 0 0 0,-1 0 0 0 0,0 1 0 0 0,0-1 1 0 0,1 0-1 0 0,-1 0 0 0 0,0 1 0 0 0,0-1 1 0 0,1 0-1 0 0,-1 0 0 0 0,0 0 0 0 0,1 1 0 0 0,-1-1 1 0 0,0 0-1 0 0,1 0 0 0 0,-1 0 0 0 0,0 0 0 0 0,1 0 1 0 0,-1 0-1 0 0,0 1 0 0 0,1-1 0 0 0,-1 0 1 0 0,1 0-1 0 0,-1 0 0 0 0,0 0 0 0 0,1 0 0 0 0,-1-1 1 0 0,0 1-1 0 0,1 0 0 0 0,-1 0 0 0 0,0 0 1 0 0,1 0-1 0 0,-1 0 0 0 0,1-1 0 0 0,-1 1 1 0 0,3-1-1 0 0,0 0 0 0 0,0 0 0 0 0,0 0 0 0 0,0-1 0 0 0,-1 1 0 0 0,1-1 0 0 0,0 1 0 0 0,-1-1 0 0 0,0 0 0 0 0,1 0 0 0 0,-1 0 0 0 0,3-4 0 0 0,23-32 0 0 0,-26 35 0 0 0,17-25-124 0 0,-2-1 0 0 0,21-50 0 0 0,-27 52 89 0 0,-6 12 11 0 0,10-20-1 0 0,-15 35 25 0 0,0-1 0 0 0,1 1 0 0 0,-1 0 0 0 0,0-1 0 0 0,0 1 0 0 0,0 0 0 0 0,0-1 0 0 0,1 1 0 0 0,-1 0 0 0 0,0-1 0 0 0,0 1 0 0 0,0 0 0 0 0,1 0 0 0 0,-1-1 0 0 0,0 1 0 0 0,1 0 0 0 0,-1 0 0 0 0,0-1 0 0 0,0 1 0 0 0,1 0 0 0 0,-1 0 0 0 0,0 0 0 0 0,1 0 0 0 0,-1 0 0 0 0,0-1 0 0 0,1 1 0 0 0,-1 0 0 0 0,1 0 0 0 0,-1 0 0 0 0,0 0 0 0 0,1 0 0 0 0,0 0 0 0 0,2 4 0 0 0,4 2 16 0 0,0 0 1 0 0,0 1-1 0 0,-1 0 0 0 0,0 0 1 0 0,7 11-1 0 0,5 7 14 0 0,-11-17-26 0 0,0 0 1 0 0,0-1-1 0 0,1 0 0 0 0,0 0 0 0 0,0 0 1 0 0,0-1-1 0 0,1-1 0 0 0,0 1 0 0 0,0-2 1 0 0,0 1-1 0 0,1-1 0 0 0,0 0 1 0 0,0-1-1 0 0,16 3 0 0 0,-22-5-4 0 0,-1-1 0 0 0,1 1 0 0 0,0-1 0 0 0,0 0 0 0 0,1 0 0 0 0,3-1 0 0 0,3 1 0 0 0,-11 0 3 0 0,1 0 1 0 0,-1 0-1 0 0,1 0 1 0 0,-1 0-1 0 0,1 0 0 0 0,-1 0 1 0 0,1-1-1 0 0,-1 1 1 0 0,1 0-1 0 0,-1 0 1 0 0,1 0-1 0 0,-1 0 0 0 0,1-1 1 0 0,-1 1-1 0 0,1 0 1 0 0,-1 0-1 0 0,0-1 0 0 0,1 1 1 0 0,-1 0-1 0 0,1-1 1 0 0,-1 1-1 0 0,0 0 0 0 0,1-1 1 0 0,-1 1-1 0 0,0-1 1 0 0,1 1-1 0 0,-1-1 0 0 0,0 1 1 0 0,0 0-1 0 0,0-1 1 0 0,1 1-1 0 0,-1-1 0 0 0,0 1 1 0 0,0-1-1 0 0,0 1 1 0 0,0-1-1 0 0,0 1 0 0 0,0-1 1 0 0,0 0-1 0 0,0 1 1 0 0,0-1-1 0 0,0 1 0 0 0,0-1 1 0 0,0 1-1 0 0,0-1 1 0 0,0 1-1 0 0,-1-1 0 0 0,1 1 1 0 0,0-1-1 0 0,0 1 1 0 0,0 0-1 0 0,-1-1 0 0 0,1 1 1 0 0,0-1-1 0 0,-1 1 1 0 0,0-1-1 0 0,1 0 14 0 0,-5-8-59 0 0,0 1 1 0 0,0 0 0 0 0,-1 0-1 0 0,-12-13 1 0 0,-11-14-392 0 0,5-2 315 0 0,-29-57 0 0 0,44 75 115 0 0,0-1 1 0 0,2 0-1 0 0,0-1 1 0 0,2 1 0 0 0,-4-25-1 0 0,8 40 3 0 0,0-1 0 0 0,1 1 0 0 0,-1 0 0 0 0,1-1 0 0 0,1 1 0 0 0,-1 0 0 0 0,1-1 0 0 0,0 1 0 0 0,2-6 0 0 0,-2 8 0 0 0,1 0 0 0 0,-1 0 0 0 0,1 0 0 0 0,0 0 0 0 0,0 0 0 0 0,0 0 0 0 0,0 1 0 0 0,0-1 0 0 0,1 1 0 0 0,-1 0 0 0 0,1 0 0 0 0,0 0 0 0 0,-1 0 0 0 0,1 0 0 0 0,4-2 0 0 0,4 0 6 0 0,0 0-1 0 0,0 1 1 0 0,0 0-1 0 0,0 0 1 0 0,0 1 0 0 0,1 1-1 0 0,11-1 1 0 0,25-3 74 0 0,-3-3-55 0 0,-1-1 0 0 0,82-29 0 0 0,-104 29-65 0 0,0-1 0 0 0,-1 0 0 0 0,0-2 0 0 0,-1-1 0 0 0,28-22 0 0 0,-44 31 6 0 0,1 0 1 0 0,-2 0-1 0 0,1-1 0 0 0,0 0 1 0 0,-1 0-1 0 0,0 0 0 0 0,0 0 1 0 0,0 0-1 0 0,-1-1 0 0 0,0 1 0 0 0,0-1 1 0 0,2-9-1 0 0,-3 12 19 0 0,-1 0-1 0 0,1 0 1 0 0,-1 0-1 0 0,0 0 1 0 0,0-1-1 0 0,0 1 1 0 0,0 0-1 0 0,-1 0 1 0 0,1 0-1 0 0,-1 0 1 0 0,0 0 0 0 0,0 0-1 0 0,0 0 1 0 0,0 0-1 0 0,0 0 1 0 0,-1 1-1 0 0,1-1 1 0 0,-1 0-1 0 0,0 1 1 0 0,0-1-1 0 0,0 1 1 0 0,0-1 0 0 0,0 1-1 0 0,0 0 1 0 0,-3-2-1 0 0,0 1 16 0 0,1 1 0 0 0,-1-1 0 0 0,1 1 0 0 0,-1 0 0 0 0,0 0 0 0 0,0 1 0 0 0,0-1 0 0 0,0 1 0 0 0,-1 0 0 0 0,1 1 0 0 0,0-1 0 0 0,0 1 0 0 0,0 0 0 0 0,-1 0 0 0 0,1 0 0 0 0,0 1 0 0 0,-7 2 0 0 0,3-1 0 0 0,1 0 0 0 0,-1 1 0 0 0,1 1 0 0 0,-1-1 0 0 0,1 1 0 0 0,0 1 0 0 0,0 0 0 0 0,1 0 0 0 0,-10 8 0 0 0,11-7 23 0 0,1-1 0 0 0,0 1 1 0 0,1 0-1 0 0,-1 0 0 0 0,1 0 0 0 0,0 1 0 0 0,1 0 0 0 0,0 0 1 0 0,0 0-1 0 0,0 0 0 0 0,1 0 0 0 0,0 0 0 0 0,-2 9 0 0 0,0 12 128 0 0,1 0 0 0 0,1 33 0 0 0,2-43-119 0 0,0 32 145 0 0,2 1-1 0 0,3-1 0 0 0,1 0 0 0 0,15 53 1 0 0,-17-88-163 0 0,0-1 0 0 0,1 1 0 0 0,1-1 0 0 0,0-1 0 0 0,10 16 0 0 0,-14-25-13 0 0,1 0-1 0 0,0 0 1 0 0,0 0 0 0 0,0 0-1 0 0,0 0 1 0 0,1-1 0 0 0,-1 1-1 0 0,1-1 1 0 0,0 0 0 0 0,0 0-1 0 0,0-1 1 0 0,1 1 0 0 0,-1-1-1 0 0,1 0 1 0 0,-1 0-1 0 0,1 0 1 0 0,0-1 0 0 0,-1 0-1 0 0,9 2 1 0 0,-10-3-29 0 0,0 0 0 0 0,-1 0 0 0 0,1-1 0 0 0,-1 1 0 0 0,1 0 0 0 0,-1-1 0 0 0,1 0 0 0 0,-1 0 0 0 0,1 0 0 0 0,-1 0 0 0 0,0 0 0 0 0,1 0 0 0 0,-1 0 0 0 0,0-1 0 0 0,0 1 0 0 0,0-1 0 0 0,3-2-1 0 0,3-4-182 0 0,-1 0 0 0 0,12-19-1 0 0,3-2-122 0 0,1 5 154 0 0,-22 24 178 0 0,-1 0-1 0 0,0 0 1 0 0,1-1 0 0 0,-1 1 0 0 0,0 0-1 0 0,1 0 1 0 0,-1 0 0 0 0,1-1-1 0 0,-1 1 1 0 0,0 0 0 0 0,1 0 0 0 0,-1 0-1 0 0,1 0 1 0 0,-1 0 0 0 0,0 0 0 0 0,1 0-1 0 0,-1 0 1 0 0,1 0 0 0 0,-1 0 0 0 0,0 0-1 0 0,1 0 1 0 0,-1 0 0 0 0,1 0 0 0 0,-1 0-1 0 0,0 1 1 0 0,1-1 0 0 0,0 0 0 0 0,5 2 9 0 0,-4-1 17 0 0,1 0-1 0 0,-1 0 1 0 0,0 0 0 0 0,0 0 0 0 0,0 1 0 0 0,-1-1-1 0 0,1 1 1 0 0,0-1 0 0 0,0 1 0 0 0,-1 0 0 0 0,1-1-1 0 0,-1 1 1 0 0,0 0 0 0 0,2 3 0 0 0,5 6 140 0 0,2-1-106 0 0,0 2 201 0 0,0-1 0 0 0,22 18-1 0 0,-28-27-389 0 0,0 1 0 0 0,-1-1 0 0 0,1 0 0 0 0,0 0-1 0 0,0 0 1 0 0,1 0 0 0 0,-1-1 0 0 0,0 1 0 0 0,0-1 0 0 0,1 0-1 0 0,-1-1 1 0 0,1 1 0 0 0,-1-1 0 0 0,6 0 0 0 0,4-1-872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27.182"/>
    </inkml:context>
    <inkml:brush xml:id="br0">
      <inkml:brushProperty name="width" value="0.05" units="cm"/>
      <inkml:brushProperty name="height" value="0.05" units="cm"/>
      <inkml:brushProperty name="color" value="#E71224"/>
    </inkml:brush>
  </inkml:definitions>
  <inkml:trace contextRef="#ctx0" brushRef="#br0">267 585 1375 0 0,'-18'-5'7426'0'0,"0"0"-1542"0"0,-29 3 1239 0 0,25 3-5046 0 0,0 2 0 0 0,-27 5 0 0 0,46-7-1975 0 0,0 0-1 0 0,0 1 1 0 0,0-1-1 0 0,0 1 1 0 0,1 0-1 0 0,-1 0 1 0 0,0-1 0 0 0,1 2-1 0 0,-1-1 1 0 0,1 0-1 0 0,-3 4 1 0 0,-1 0 1 0 0,1 1 0 0 0,-1 0 1 0 0,-3 9-1 0 0,4-7-102 0 0,1 0 1 0 0,0 0-1 0 0,0 0 0 0 0,1 1 0 0 0,1 0 1 0 0,-1-1-1 0 0,0 14 0 0 0,2-18 7 0 0,1 0-1 0 0,0 0 0 0 0,0 0 1 0 0,0 0-1 0 0,1 0 0 0 0,-1 0 1 0 0,1 1-1 0 0,1-1 1 0 0,-1 0-1 0 0,1-1 0 0 0,-1 1 1 0 0,2 0-1 0 0,-1 0 0 0 0,0-1 1 0 0,6 9-1 0 0,-6-11-7 0 0,0 0 0 0 0,0 0 1 0 0,0-1-1 0 0,1 1 0 0 0,-1 0 0 0 0,0-1 0 0 0,1 1 1 0 0,-1-1-1 0 0,1 0 0 0 0,-1 0 0 0 0,1 0 0 0 0,0 0 1 0 0,-1 0-1 0 0,1 0 0 0 0,0-1 0 0 0,0 1 0 0 0,-1-1 0 0 0,1 0 1 0 0,0 0-1 0 0,0 0 0 0 0,0 0 0 0 0,-1-1 0 0 0,1 1 1 0 0,3-1-1 0 0,2-2-9 0 0,0 1 1 0 0,0-1-1 0 0,0 0 1 0 0,0 0-1 0 0,-1-1 1 0 0,12-8-1 0 0,-12 7-137 0 0,7-3-575 0 0,23-21-1 0 0,-33 24 652 0 0,1 1-1 0 0,-1-1 0 0 0,-1 1 1 0 0,1-1-1 0 0,-1 0 0 0 0,0 0 0 0 0,0-1 1 0 0,3-8-1 0 0,1-4 204 0 0,-7 17-132 0 0,0 1-1 0 0,0 0 0 0 0,0-1 0 0 0,1 1 0 0 0,-1 0 1 0 0,0-1-1 0 0,0 1 0 0 0,0 0 0 0 0,0-1 1 0 0,1 1-1 0 0,-1 0 0 0 0,0 0 0 0 0,0-1 0 0 0,0 1 1 0 0,1 0-1 0 0,-1-1 0 0 0,0 1 0 0 0,1 0 0 0 0,-1 0 1 0 0,0 0-1 0 0,0-1 0 0 0,1 1 0 0 0,-1 0 1 0 0,0 0-1 0 0,1 0 0 0 0,-1 0 0 0 0,1 0 0 0 0,-1 0 1 0 0,0 0-1 0 0,1-1 0 0 0,-1 1 0 0 0,0 0 0 0 0,1 0 1 0 0,-1 0-1 0 0,0 0 0 0 0,1 1 0 0 0,-1-1 1 0 0,0 0-1 0 0,1 0 0 0 0,-1 0 0 0 0,1 0 0 0 0,-1 0 1 0 0,0 0-1 0 0,1 0 0 0 0,-1 1 0 0 0,0-1 0 0 0,0 0 1 0 0,1 0-1 0 0,-1 1 0 0 0,1-1 0 0 0,-1 0 0 0 0,7 4 34 0 0,0 0 0 0 0,0 0 0 0 0,0 0 0 0 0,9 8 1 0 0,-9-6-6 0 0,0 0 1 0 0,1-1 0 0 0,0 0 0 0 0,0 0 0 0 0,0-1 0 0 0,17 6 0 0 0,-23-10-27 0 0,0 1 0 0 0,0-1-1 0 0,0 1 1 0 0,1-1 0 0 0,-1 0 0 0 0,0 0-1 0 0,0 0 1 0 0,1 0 0 0 0,-1 0 0 0 0,0-1 0 0 0,0 1-1 0 0,0-1 1 0 0,0 1 0 0 0,0-1 0 0 0,1 0-1 0 0,-1 0 1 0 0,0 0 0 0 0,-1 0 0 0 0,1 0 0 0 0,0 0-1 0 0,0-1 1 0 0,0 1 0 0 0,-1 0 0 0 0,1-1-1 0 0,-1 0 1 0 0,1 1 0 0 0,-1-1 0 0 0,2-2 0 0 0,4-6 21 0 0,-1 0 1 0 0,-1 0 0 0 0,0 0 0 0 0,5-12 0 0 0,-8 16-66 0 0,4-8-87 0 0,-2-1 0 0 0,1 1-1 0 0,-2-1 1 0 0,3-24 0 0 0,-3 7-491 0 0,-3-35 0 0 0,-1-55 63 0 0,-8-126 264 0 0,5 219 392 0 0,-2-47 496 0 0,6 75 60 0 0,-1 14 63 0 0,14 105 16 0 0,21 44-275 0 0,37 139 302 0 0,-67-283-751 0 0,4 10 254 0 0,16 41 0 0 0,-2-25-2156 0 0,-15-33-2405 0 0,16 19 1 0 0,-15-20-4137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27.553"/>
    </inkml:context>
    <inkml:brush xml:id="br0">
      <inkml:brushProperty name="width" value="0.05" units="cm"/>
      <inkml:brushProperty name="height" value="0.05" units="cm"/>
      <inkml:brushProperty name="color" value="#E71224"/>
    </inkml:brush>
  </inkml:definitions>
  <inkml:trace contextRef="#ctx0" brushRef="#br0">17 187 14279 0 0,'-12'-18'1272'0'0,"9"12"-1016"0"0,1-1-256 0 0,4-1 0 0 0,-2 0 1168 0 0,3-2 184 0 0,2 1 40 0 0,2 0 8 0 0,3-3-760 0 0,1 1-160 0 0,-1-1-24 0 0,5 1-8 0 0,3-2-384 0 0,2-1-64 0 0,1 1 0 0 0,4 0-6208 0 0,1 0-1216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28.324"/>
    </inkml:context>
    <inkml:brush xml:id="br0">
      <inkml:brushProperty name="width" value="0.05" units="cm"/>
      <inkml:brushProperty name="height" value="0.05" units="cm"/>
      <inkml:brushProperty name="color" value="#E71224"/>
    </inkml:brush>
  </inkml:definitions>
  <inkml:trace contextRef="#ctx0" brushRef="#br0">39 426 2759 0 0,'-7'5'247'0'0,"3"-4"-219"0"0,4-1-28 0 0,-1 1 0 0 0,0-1 0 0 0,0 1 0 0 0,0-1 0 0 0,0 1-1 0 0,0-1 1 0 0,0 1 0 0 0,0 0 0 0 0,1-1 0 0 0,-1 1-1 0 0,0 0 1 0 0,0 0 0 0 0,-15 27 24690 0 0,18-28-24652 0 0,-1 0 1 0 0,1 0 0 0 0,0 0-1 0 0,0-1 1 0 0,-1 1 0 0 0,1-1-1 0 0,-1 1 1 0 0,1-1 0 0 0,0 1-1 0 0,-1-1 1 0 0,1 0 0 0 0,-1 0-1 0 0,3-2 1 0 0,4-3-25 0 0,0-1 0 0 0,0 0 0 0 0,-1 0 0 0 0,0-1 0 0 0,0 0 0 0 0,-1 0 0 0 0,0-1 0 0 0,0 1 0 0 0,7-19 0 0 0,-5 10 0 0 0,0-2-1 0 0,-2 1 1 0 0,0-1-1 0 0,4-25 1 0 0,-8 33-14 0 0,1-7 0 0 0,0 1 0 0 0,-1-19 0 0 0,20 73 0 0 0,-6-11 0 0 0,26 33 0 0 0,-13-21 0 0 0,-22-28 0 0 0,1 0 0 0 0,0 0 0 0 0,1-1 0 0 0,0-1 0 0 0,0 1 0 0 0,1-2 0 0 0,0 1 0 0 0,1-1 0 0 0,-1-1 0 0 0,1 1 0 0 0,18 6 0 0 0,-26-12 1 0 0,0-1 0 0 0,0 1 1 0 0,0 0-1 0 0,0-1 0 0 0,0 0 0 0 0,0 1 0 0 0,0-1 1 0 0,0 0-1 0 0,0-1 0 0 0,0 1 0 0 0,0 0 0 0 0,0-1 0 0 0,0 0 1 0 0,0 0-1 0 0,0 0 0 0 0,0 0 0 0 0,0 0 0 0 0,0-1 1 0 0,0 1-1 0 0,-1-1 0 0 0,1 1 0 0 0,-1-1 0 0 0,1 0 0 0 0,-1 0 1 0 0,0 0-1 0 0,0-1 0 0 0,0 1 0 0 0,0 0 0 0 0,0-1 1 0 0,0 0-1 0 0,-1 1 0 0 0,1-1 0 0 0,-1 0 0 0 0,0 0 0 0 0,1 1 1 0 0,-1-1-1 0 0,-1 0 0 0 0,1 0 0 0 0,0 0 0 0 0,-1 0 1 0 0,1-1-1 0 0,-1 1 0 0 0,0-4 0 0 0,2-162-346 0 0,-1 153 300 0 0,0 0 0 0 0,0 1 0 0 0,1-1 0 0 0,1 1 0 0 0,1-1 0 0 0,9-23 0 0 0,-12 35 38 0 0,1 1 0 0 0,0 0 1 0 0,0-1-1 0 0,0 1 0 0 0,0 0 0 0 0,0 0 0 0 0,0 0 1 0 0,1 1-1 0 0,-1-1 0 0 0,1 0 0 0 0,0 1 0 0 0,0 0 1 0 0,0 0-1 0 0,0 0 0 0 0,0 0 0 0 0,1 0 1 0 0,-1 0-1 0 0,1 1 0 0 0,5-2 0 0 0,-6 2 2 0 0,0 1 0 0 0,1-1 0 0 0,-1 1 0 0 0,0 0 0 0 0,0 0 0 0 0,1 0-1 0 0,-1 1 1 0 0,0-1 0 0 0,1 1 0 0 0,-1-1 0 0 0,0 1 0 0 0,0 0 0 0 0,0 1 0 0 0,0-1 0 0 0,0 0 0 0 0,0 1 0 0 0,0 0-1 0 0,0-1 1 0 0,0 1 0 0 0,-1 1 0 0 0,5 3 0 0 0,3 5 68 0 0,-1-1 0 0 0,0 2 0 0 0,-1-1 0 0 0,0 1 0 0 0,-1 0 0 0 0,0 1 0 0 0,-1-1 0 0 0,-1 1 0 0 0,0 0 0 0 0,-1 1 0 0 0,0 0-1 0 0,-1-1 1 0 0,2 18 0 0 0,-4-21 5 0 0,0 0 0 0 0,-1-1 0 0 0,-1 1 0 0 0,0 0 0 0 0,0-1-1 0 0,-1 1 1 0 0,0-1 0 0 0,-6 17 0 0 0,5-19-44 0 0,0 1 0 0 0,-1-1 0 0 0,0-1-1 0 0,0 1 1 0 0,-1-1 0 0 0,1 0 0 0 0,-1 0 0 0 0,-1 0 0 0 0,1 0 0 0 0,-1-1 0 0 0,-11 8 0 0 0,12-10-135 0 0,1-1 0 0 0,-1 1 0 0 0,1-1 1 0 0,-1-1-1 0 0,0 1 0 0 0,0-1 0 0 0,0 1 0 0 0,0-2 1 0 0,0 1-1 0 0,0 0 0 0 0,0-1 0 0 0,0 0 0 0 0,0 0 1 0 0,0 0-1 0 0,0-1 0 0 0,0 0 0 0 0,0 0 0 0 0,0 0 1 0 0,-7-3-1 0 0,-5-2-1028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28.691"/>
    </inkml:context>
    <inkml:brush xml:id="br0">
      <inkml:brushProperty name="width" value="0.05" units="cm"/>
      <inkml:brushProperty name="height" value="0.05" units="cm"/>
      <inkml:brushProperty name="color" value="#E71224"/>
    </inkml:brush>
  </inkml:definitions>
  <inkml:trace contextRef="#ctx0" brushRef="#br0">1 25 17967 0 0,'0'0'1952'0'0,"6"-7"-1952"0"0,-1-3 0 0 0,2 5 520 0 0,3 2 72 0 0,3 3 16 0 0,-2 0-9208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2.962"/>
    </inkml:context>
    <inkml:brush xml:id="br0">
      <inkml:brushProperty name="width" value="0.05" units="cm"/>
      <inkml:brushProperty name="height" value="0.05" units="cm"/>
      <inkml:brushProperty name="color" value="#E71224"/>
    </inkml:brush>
  </inkml:definitions>
  <inkml:trace contextRef="#ctx0" brushRef="#br0">13 0 10591 0 0,'0'0'3182'0'0,"1"2"-2058"0"0,1 25 1297 0 0,-2 31 0 0 0,1 11-377 0 0,3 38 93 0 0,1 23-583 0 0,-2-100-1241 0 0,1 1-1 0 0,9 33 0 0 0,-7-45-164 0 0,-5-18 55 0 0,-1-2-139 0 0,3-8-43 0 0,0-1-1 0 0,-1 1 1 0 0,0-1 0 0 0,0-18 0 0 0,-1 15-24 0 0,1 0-1 0 0,3-15 0 0 0,-4 23-5 0 0,1 1-1 0 0,-1-1 1 0 0,1 1-1 0 0,0 0 0 0 0,0 0 1 0 0,1 0-1 0 0,-1 0 1 0 0,1 0-1 0 0,0 1 0 0 0,4-5 1 0 0,-2 3-3 0 0,0 0-1 0 0,1 1 1 0 0,0 0 0 0 0,0 0 0 0 0,0 0 0 0 0,0 1 0 0 0,1 0 0 0 0,-1 0 0 0 0,1 1-1 0 0,0-1 1 0 0,0 2 0 0 0,0-1 0 0 0,0 1 0 0 0,0 0 0 0 0,0 0 0 0 0,11 1-1 0 0,-11 0 5 0 0,-1 0-1 0 0,1 1 0 0 0,0 0 0 0 0,-1 1 0 0 0,1-1 0 0 0,-1 1 0 0 0,0 0 0 0 0,0 1 0 0 0,0 0 0 0 0,0 0 0 0 0,0 0 1 0 0,0 0-1 0 0,-1 1 0 0 0,1 0 0 0 0,-1 0 0 0 0,0 1 0 0 0,8 8 0 0 0,-6-3 85 0 0,-1 0 1 0 0,0 0-1 0 0,0 1 1 0 0,-1-1-1 0 0,0 1 0 0 0,-1 0 1 0 0,0 1-1 0 0,-1-1 1 0 0,0 1-1 0 0,2 20 0 0 0,-4-20 5 0 0,0 1 0 0 0,-1-1-1 0 0,0 1 1 0 0,-1-1-1 0 0,0 1 1 0 0,-1-1-1 0 0,-1 1 1 0 0,0-1 0 0 0,0 0-1 0 0,-6 12 1 0 0,6-17-42 0 0,-1-1 0 0 0,0 0 1 0 0,0 0-1 0 0,0 0 0 0 0,-1 0 0 0 0,0-1 1 0 0,0 1-1 0 0,0-1 0 0 0,-1-1 1 0 0,1 1-1 0 0,-1-1 0 0 0,0 0 0 0 0,-1 0 1 0 0,1-1-1 0 0,-1 1 0 0 0,1-2 0 0 0,-1 1 1 0 0,0-1-1 0 0,0 0 0 0 0,0 0 1 0 0,-1-1-1 0 0,1 0 0 0 0,-14 1 0 0 0,4-4-2 0 0,0 0 0 0 0,0-1 0 0 0,0 0 0 0 0,1-2 0 0 0,-1 0 0 0 0,1 0 0 0 0,0-2-1 0 0,-22-12 1 0 0,34 17-130 0 0,0-1-1 0 0,-1 0 0 0 0,1 0 1 0 0,1 0-1 0 0,-1-1 0 0 0,0 1 1 0 0,1-1-1 0 0,-6-7 0 0 0,8 9-78 0 0,0 0-1 0 0,0 0 0 0 0,0 1 1 0 0,1-1-1 0 0,-1 0 1 0 0,0 0-1 0 0,1 0 1 0 0,-1 0-1 0 0,1 0 1 0 0,0 0-1 0 0,-1 0 0 0 0,1 0 1 0 0,0 0-1 0 0,0 0 1 0 0,1 0-1 0 0,-1 0 1 0 0,0 0-1 0 0,1 0 0 0 0,-1 0 1 0 0,1 0-1 0 0,-1 0 1 0 0,1 0-1 0 0,0 0 1 0 0,1-2-1 0 0,8-11-2495 0 0,3 1-5316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3.795"/>
    </inkml:context>
    <inkml:brush xml:id="br0">
      <inkml:brushProperty name="width" value="0.05" units="cm"/>
      <inkml:brushProperty name="height" value="0.05" units="cm"/>
      <inkml:brushProperty name="color" value="#E71224"/>
    </inkml:brush>
  </inkml:definitions>
  <inkml:trace contextRef="#ctx0" brushRef="#br0">1 229 11975 0 0,'0'0'1379'0'0,"2"0"-650"0"0,7-1-146 0 0,0 0-1 0 0,0 0 1 0 0,1-1-1 0 0,-1 0 1 0 0,-1-1-1 0 0,1 0 1 0 0,0 0-1 0 0,-1-1 1 0 0,11-6-1 0 0,1-1-5 0 0,-2-2 0 0 0,31-25 0 0 0,-44 34-539 0 0,0 0-1 0 0,-1-1 0 0 0,0 1 1 0 0,0-1-1 0 0,0 0 0 0 0,-1 0 1 0 0,0 0-1 0 0,0 0 0 0 0,0 0 1 0 0,0-1-1 0 0,-1 0 0 0 0,0 1 1 0 0,0-1-1 0 0,-1 0 0 0 0,3-12 0 0 0,-5 17 12 0 0,1-1-1 0 0,0 1 0 0 0,-1 0 0 0 0,1-1 0 0 0,0 1 0 0 0,-1 0 0 0 0,0 0 1 0 0,1-1-1 0 0,-1 1 0 0 0,0 0 0 0 0,1 0 0 0 0,-1 0 0 0 0,0-1 0 0 0,0 1 1 0 0,0 0-1 0 0,0 0 0 0 0,0 1 0 0 0,0-1 0 0 0,0 0 0 0 0,-1 0 0 0 0,0 0 1 0 0,-2-2 107 0 0,0 1 1 0 0,-1 0 0 0 0,1 1-1 0 0,-7-3 1 0 0,6 2-71 0 0,1 1 0 0 0,-1 0 0 0 0,1 0 0 0 0,-1 1 0 0 0,0-1 0 0 0,1 1 0 0 0,-1 0 0 0 0,0 0 0 0 0,1 1 0 0 0,-1 0 0 0 0,0-1 0 0 0,1 1 0 0 0,-1 1 0 0 0,1-1 0 0 0,-1 1 0 0 0,1-1 0 0 0,0 1 0 0 0,0 1 0 0 0,-1-1 0 0 0,1 1 0 0 0,1-1 0 0 0,-1 1 0 0 0,0 0 0 0 0,1 0 0 0 0,0 1 0 0 0,-1-1 0 0 0,1 1 0 0 0,1 0 0 0 0,-1-1 0 0 0,0 1 0 0 0,-2 6 0 0 0,0 3 41 0 0,0-1 0 0 0,1 1 0 0 0,1 1 0 0 0,0-1 0 0 0,0 0-1 0 0,2 1 1 0 0,-1 23 0 0 0,2-6 142 0 0,2 1-1 0 0,8 38 0 0 0,-8-60-238 0 0,0-1-1 0 0,0 1 1 0 0,1 0-1 0 0,1-1 1 0 0,0 0-1 0 0,0 0 1 0 0,1 0-1 0 0,10 15 1 0 0,-13-21-26 0 0,1 0 0 0 0,-1 0 0 0 0,1 0 1 0 0,0 0-1 0 0,0 0 0 0 0,1 0 0 0 0,-1-1 0 0 0,0 1 1 0 0,1-1-1 0 0,0 0 0 0 0,-1 0 0 0 0,1 0 0 0 0,0-1 1 0 0,0 0-1 0 0,0 1 0 0 0,0-1 0 0 0,0 0 0 0 0,0-1 1 0 0,0 1-1 0 0,1-1 0 0 0,-1 0 0 0 0,0 0 1 0 0,5-1-1 0 0,1 0-20 0 0,0-2 0 0 0,0 1 0 0 0,0-1-1 0 0,0-1 1 0 0,0 0 0 0 0,-1 0 0 0 0,1-1 0 0 0,-1 0 0 0 0,-1-1 0 0 0,1 0 0 0 0,-1 0 0 0 0,0-1 0 0 0,0 0 0 0 0,-1 0 0 0 0,0 0 0 0 0,0-1 0 0 0,-1-1 0 0 0,0 1 0 0 0,0-1 0 0 0,-1 0-1 0 0,5-10 1 0 0,-2 1-54 0 0,0 1-1 0 0,-1-2 0 0 0,0 1 0 0 0,-2-1 0 0 0,4-22 0 0 0,-6 29 71 0 0,-2 9 0 0 0,0 0 0 0 0,-1 0 0 0 0,1 0 0 0 0,-1-1 0 0 0,0 1 0 0 0,1 0 0 0 0,-2 0 0 0 0,1 0 0 0 0,0-1 0 0 0,-1-4 0 0 0,-1 3 12 0 0,2 4 279 0 0,0 22-90 0 0,0-16-137 0 0,0 0-12 0 0,0-3-3 0 0,5 12-22 0 0,-2-4-16 0 0,1 0 48 0 0,-2-6-26 0 0,6 10 11 0 0,9 27 20 0 0,-16-38-49 0 0,1 0 0 0 0,-1 0 0 0 0,0-1 1 0 0,1 1-1 0 0,0-1 0 0 0,3 4 0 0 0,11 16 71 0 0,2 0 20 0 0,2 4-42 0 0,-13-14-51 0 0,-6-9-8 0 0,1 0 0 0 0,0 0 0 0 0,0 0 0 0 0,0-1 1 0 0,0 1-1 0 0,1 0 0 0 0,-1-1 0 0 0,1 1 0 0 0,4 2 0 0 0,-6-4-4 0 0,0 0 0 0 0,0 0-1 0 0,0 0 1 0 0,0 0-1 0 0,0 0 1 0 0,0-1 0 0 0,1 1-1 0 0,-1 0 1 0 0,0-1 0 0 0,0 1-1 0 0,1-1 1 0 0,-1 0-1 0 0,0 1 1 0 0,1-1 0 0 0,-1 0-1 0 0,0 0 1 0 0,1 0-1 0 0,1 0 1 0 0,1 0-2 0 0,1 1-92 0 0,-1-1 0 0 0,1 0 1 0 0,-1-1-1 0 0,0 1 0 0 0,1-1 0 0 0,-1 0 0 0 0,0 0 1 0 0,1 0-1 0 0,-1 0 0 0 0,0-1 0 0 0,0 0 0 0 0,0 0 1 0 0,0 0-1 0 0,0 0 0 0 0,4-4 0 0 0,0-1-326 0 0,1-1 0 0 0,-1 0 0 0 0,0-1 0 0 0,10-13 0 0 0,-16 14-1904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4.302"/>
    </inkml:context>
    <inkml:brush xml:id="br0">
      <inkml:brushProperty name="width" value="0.05" units="cm"/>
      <inkml:brushProperty name="height" value="0.05" units="cm"/>
      <inkml:brushProperty name="color" value="#E71224"/>
    </inkml:brush>
  </inkml:definitions>
  <inkml:trace contextRef="#ctx0" brushRef="#br0">0 73 5063 0 0,'0'1'5662'0'0,"0"6"-4000"0"0,1 9 1192 0 0,1-1 1 0 0,3 17-1 0 0,2 22 443 0 0,-5-44-2760 0 0,-1 0 0 0 0,4 13 0 0 0,-2-15 221 0 0,-1 1 0 0 0,-1 0 0 0 0,2 14 0 0 0,6-29-689 0 0,-5 3-69 0 0,-1 0 0 0 0,0 0 0 0 0,0-1 0 0 0,0 1 0 0 0,-1-1 0 0 0,1 1 0 0 0,-1-1 0 0 0,4-8 0 0 0,13-36 0 0 0,-16 38 0 0 0,53-140-567 0 0,-54 145 534 0 0,-1 3 22 0 0,-1 1 1 0 0,1-1 0 0 0,-1 0 0 0 0,1 1 0 0 0,0-1 0 0 0,0 1 0 0 0,0-1 0 0 0,-1 1 0 0 0,2 0 0 0 0,-1-1 0 0 0,0 1 0 0 0,0 0-1 0 0,0 0 1 0 0,0 0 0 0 0,1 0 0 0 0,1-1 0 0 0,5-3-2 0 0,-7 4 12 0 0,-1 1 0 0 0,0 0 0 0 0,1 0 0 0 0,-1-1-1 0 0,1 1 1 0 0,0 0 0 0 0,-1 0 0 0 0,1 0 0 0 0,-1-1 0 0 0,1 1 0 0 0,-1 0 0 0 0,1 0 0 0 0,-1 0-1 0 0,1 0 1 0 0,0 0 0 0 0,-1 0 0 0 0,1 0 0 0 0,-1 1 0 0 0,1-1 0 0 0,-1 0 0 0 0,1 0 0 0 0,0 0-1 0 0,1 4 15 0 0,0-3-3 0 0,-1 1 0 0 0,1 0 0 0 0,-1 0 0 0 0,0 0 0 0 0,0 0 0 0 0,1 0 0 0 0,-1 0 0 0 0,-1 0 0 0 0,1 1 0 0 0,1 1 0 0 0,0 3 38 0 0,5 12 147 0 0,8 39 0 0 0,-1 0 87 0 0,-13-55-278 0 0,6 19 113 0 0,14 31 1 0 0,-17-45-141 0 0,0-1 0 0 0,0 0 0 0 0,1-1 0 0 0,0 1 0 0 0,0-1 0 0 0,0 0-1 0 0,13 10 1 0 0,-10-9-879 0 0,1-1-1 0 0,10 7 0 0 0,-6-7-554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4.854"/>
    </inkml:context>
    <inkml:brush xml:id="br0">
      <inkml:brushProperty name="width" value="0.05" units="cm"/>
      <inkml:brushProperty name="height" value="0.05" units="cm"/>
      <inkml:brushProperty name="color" value="#E71224"/>
    </inkml:brush>
  </inkml:definitions>
  <inkml:trace contextRef="#ctx0" brushRef="#br0">299 22 11975 0 0,'0'0'1083'0'0,"0"-2"-891"0"0,0-5 4664 0 0,-1 6-4446 0 0,1 0 0 0 0,-1 0 0 0 0,0 0 1 0 0,0 0-1 0 0,1 0 0 0 0,-1 0 0 0 0,0 0 0 0 0,0 1 0 0 0,0-1 1 0 0,-1-1-1 0 0,-2 2-204 0 0,1-1 1 0 0,-1 1-1 0 0,1 0 0 0 0,0-1 1 0 0,-1 2-1 0 0,1-1 1 0 0,-1 0-1 0 0,1 1 0 0 0,0 0 1 0 0,-1-1-1 0 0,1 1 0 0 0,0 0 1 0 0,0 1-1 0 0,-5 1 1 0 0,-5 4 443 0 0,-24 16 0 0 0,26-16-407 0 0,0 1 1 0 0,1 1-1 0 0,0 0 0 0 0,0 0 1 0 0,-14 20-1 0 0,19-23-181 0 0,1 1 0 0 0,0-1 0 0 0,0 1 0 0 0,1 0-1 0 0,0 1 1 0 0,0-1 0 0 0,1 1 0 0 0,0-1 0 0 0,0 1 0 0 0,1 0 0 0 0,-1 9-1 0 0,1-15-28 0 0,1-1 0 0 0,0 1-1 0 0,0 0 1 0 0,1 0 0 0 0,-1 0-1 0 0,0 0 1 0 0,1 0 0 0 0,-1-1-1 0 0,2 4 1 0 0,-2-4-27 0 0,0 0 0 0 0,0-1 0 0 0,0 1 0 0 0,1 0 0 0 0,-1-1 1 0 0,0 1-1 0 0,1 0 0 0 0,-1-1 0 0 0,0 1 0 0 0,1 0 0 0 0,-1-1 0 0 0,1 1 0 0 0,-1-1 0 0 0,1 1 0 0 0,-1-1 0 0 0,1 1 1 0 0,-1-1-1 0 0,1 1 0 0 0,-1-1 0 0 0,1 1 0 0 0,0-1 0 0 0,-1 0 0 0 0,1 1 0 0 0,0-1 0 0 0,0 0 0 0 0,2 1 4 0 0,1 1-63 0 0,0 0 0 0 0,0 0 0 0 0,1-1 0 0 0,-1 0 0 0 0,1 0 0 0 0,-1 0 0 0 0,1 0 0 0 0,-1-1 0 0 0,1 0 0 0 0,0 0 0 0 0,-1 0 0 0 0,1 0 0 0 0,-1-1 0 0 0,1 1 0 0 0,0-1 0 0 0,-1-1 0 0 0,0 1 0 0 0,1 0 0 0 0,4-3 0 0 0,-2 1-58 0 0,0-1 0 0 0,0 1 0 0 0,0-1 0 0 0,0 0 1 0 0,-1-1-1 0 0,0 0 0 0 0,0 0 0 0 0,0 0 0 0 0,0-1 0 0 0,7-9 0 0 0,-8 7-111 0 0,1 0 0 0 0,-2-1 0 0 0,1 0 0 0 0,-1 0-1 0 0,5-16 1 0 0,8-59-1253 0 0,-16 82 1551 0 0,0-1 808 0 0,-1 10-492 0 0,19 75 331 0 0,-4-24-165 0 0,7 74 1 0 0,-17-83-357 0 0,-3 0 0 0 0,-4 53-1 0 0,-1-59-89 0 0,-17 73 0 0 0,16-99-96 0 0,-1 0 0 0 0,0 0 0 0 0,-1-1 0 0 0,-1 0 0 0 0,-1-1 0 0 0,0 1 0 0 0,-13 16 0 0 0,19-29-14 0 0,-1 0 0 0 0,1 0-1 0 0,-1 0 1 0 0,0-1-1 0 0,0 1 1 0 0,0-1 0 0 0,0 0-1 0 0,0 1 1 0 0,-1-1-1 0 0,1-1 1 0 0,-1 1 0 0 0,1-1-1 0 0,-8 3 1 0 0,5-3-88 0 0,0 0 1 0 0,0 0 0 0 0,0-1-1 0 0,0 0 1 0 0,0 0 0 0 0,0 0-1 0 0,0-1 1 0 0,-6-1 0 0 0,-9-3-716 0 0,0-2 0 0 0,1 0 1 0 0,-36-19-1 0 0,54 26 733 0 0,-28-16-1668 0 0,1 1-317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5.212"/>
    </inkml:context>
    <inkml:brush xml:id="br0">
      <inkml:brushProperty name="width" value="0.05" units="cm"/>
      <inkml:brushProperty name="height" value="0.05" units="cm"/>
      <inkml:brushProperty name="color" value="#E71224"/>
    </inkml:brush>
  </inkml:definitions>
  <inkml:trace contextRef="#ctx0" brushRef="#br0">1 9 18655 0 0,'0'0'2024'0'0,"8"-5"-2024"0"0,2 2 0 0 0,0 4-640 0 0,-1 2-160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6.040"/>
    </inkml:context>
    <inkml:brush xml:id="br0">
      <inkml:brushProperty name="width" value="0.05" units="cm"/>
      <inkml:brushProperty name="height" value="0.05" units="cm"/>
      <inkml:brushProperty name="color" value="#E71224"/>
    </inkml:brush>
  </inkml:definitions>
  <inkml:trace contextRef="#ctx0" brushRef="#br0">1 126 12439 0 0,'0'0'958'0'0,"0"1"-625"0"0,5 20 1171 0 0,12 36-1 0 0,3 6 1891 0 0,-12-28-2004 0 0,5 17 1122 0 0,7 68 1 0 0,-20-120-2445 0 0,0 1-28 0 0,0-1 1 0 0,0 0-1 0 0,0 1 0 0 0,1-1 1 0 0,-1 1-1 0 0,0-1 0 0 0,0 0 0 0 0,0 1 1 0 0,0-1-1 0 0,0 1 0 0 0,-1-1 1 0 0,1 0-1 0 0,0 1 0 0 0,0-1 1 0 0,0 0-1 0 0,0 1 0 0 0,0-1 1 0 0,0 1-1 0 0,-1-1 0 0 0,0 0-36 0 0,0 0-1 0 0,0 0 0 0 0,0 0 1 0 0,0 0-1 0 0,0 0 0 0 0,0-1 0 0 0,1 1 1 0 0,-1 0-1 0 0,0-1 0 0 0,0 1 1 0 0,0 0-1 0 0,0-1 0 0 0,0 1 0 0 0,1-1 1 0 0,-1 0-1 0 0,0 1 0 0 0,1-1 1 0 0,-1 0-1 0 0,0 1 0 0 0,1-1 0 0 0,-1 0 1 0 0,1 0-1 0 0,-1 1 0 0 0,0-2 1 0 0,0-1-4 0 0,-4-3-34 0 0,1 0 0 0 0,1 0 0 0 0,-1 0 0 0 0,1-1 0 0 0,0 1-1 0 0,1-1 1 0 0,0 0 0 0 0,0 0 0 0 0,0 0 0 0 0,1 0 0 0 0,-1-8 0 0 0,0-11-422 0 0,4-44 0 0 0,1 34 65 0 0,2 1 0 0 0,1 0 1 0 0,14-41-1 0 0,-18 71 397 0 0,-1 0-1 0 0,1 0 0 0 0,1 1 1 0 0,-1-1-1 0 0,1 1 1 0 0,-1-1-1 0 0,1 1 0 0 0,1 0 1 0 0,-1 0-1 0 0,0 0 1 0 0,1 0-1 0 0,0 1 1 0 0,0 0-1 0 0,0 0 0 0 0,0 0 1 0 0,1 0-1 0 0,5-3 1 0 0,-3 3 82 0 0,0 0 0 0 0,0 1 0 0 0,0-1 0 0 0,0 1 1 0 0,1 1-1 0 0,-1 0 0 0 0,1 0 0 0 0,-1 0 0 0 0,1 1 1 0 0,0 0-1 0 0,7 1 0 0 0,152 31 658 0 0,-37-4-316 0 0,-119-26-441 0 0,1-1 0 0 0,-1 0 1 0 0,1-1-1 0 0,-1 0 0 0 0,1-1 0 0 0,-1-1 0 0 0,1 1 1 0 0,18-7-1 0 0,-30 8 6 0 0,1 0 0 0 0,0 0 0 0 0,-1-1 1 0 0,1 1-1 0 0,0 0 0 0 0,-1-1 0 0 0,1 1 0 0 0,-1 0 0 0 0,1-1 1 0 0,0 1-1 0 0,-1-1 0 0 0,1 1 0 0 0,-1-1 0 0 0,0 0 1 0 0,1 1-1 0 0,-1-1 0 0 0,1 1 0 0 0,-1-1 0 0 0,0 0 1 0 0,1 1-1 0 0,-1-1 0 0 0,0 0 0 0 0,0 1 0 0 0,0-1 1 0 0,0 0-1 0 0,1 0 0 0 0,-1 1 0 0 0,0-1 0 0 0,0 0 1 0 0,0 1-1 0 0,0-1 0 0 0,-1 0 0 0 0,1 0 0 0 0,0 1 0 0 0,0-1 1 0 0,0 0-1 0 0,0 1 0 0 0,-1-1 0 0 0,1 0 0 0 0,0 1 1 0 0,-1-1-1 0 0,1 0 0 0 0,-2-2 1 0 0,1 1-1 0 0,0-1 1 0 0,-1 1-1 0 0,0 0 1 0 0,1 0-1 0 0,-1-1 1 0 0,0 1 0 0 0,-4-3-1 0 0,2 2 10 0 0,0 1 0 0 0,-1 0 1 0 0,1 1-1 0 0,0-1 0 0 0,-1 1 0 0 0,1-1 0 0 0,-1 2 0 0 0,1-1 1 0 0,-1 0-1 0 0,1 1 0 0 0,-1 0 0 0 0,1 0 0 0 0,-1 0 0 0 0,1 0 1 0 0,-1 1-1 0 0,0 0 0 0 0,1 0 0 0 0,0 0 0 0 0,-1 0 0 0 0,1 1 1 0 0,-7 3-1 0 0,5-3 29 0 0,0 2 0 0 0,0-1 0 0 0,1 1 0 0 0,-1-1-1 0 0,1 2 1 0 0,0-1 0 0 0,0 0 0 0 0,0 1 0 0 0,1 0 0 0 0,-1 0 0 0 0,1 1 0 0 0,0-1 0 0 0,1 1 0 0 0,-4 7 0 0 0,4-7-6 0 0,1 1 0 0 0,0 0 0 0 0,0 0 0 0 0,0 1 0 0 0,1-1 0 0 0,0 0 0 0 0,1 0 0 0 0,0 1 0 0 0,0-1 0 0 0,0 0-1 0 0,1 1 1 0 0,0-1 0 0 0,0 0 0 0 0,1 0 0 0 0,0 0 0 0 0,1 0 0 0 0,-1 0 0 0 0,1 0 0 0 0,6 9 0 0 0,-4-7-27 0 0,1 0-1 0 0,0-1 1 0 0,0 0-1 0 0,1 0 0 0 0,0-1 1 0 0,0 0-1 0 0,1 0 1 0 0,0-1-1 0 0,0 1 0 0 0,1-2 1 0 0,-1 1-1 0 0,1-1 1 0 0,14 5-1 0 0,-2-3-711 0 0,0-1-1 0 0,0-1 0 0 0,1-1 1 0 0,0-1-1 0 0,41 0 1 0 0,-29-2-1400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6.554"/>
    </inkml:context>
    <inkml:brush xml:id="br0">
      <inkml:brushProperty name="width" value="0.05" units="cm"/>
      <inkml:brushProperty name="height" value="0.05" units="cm"/>
      <inkml:brushProperty name="color" value="#E71224"/>
    </inkml:brush>
  </inkml:definitions>
  <inkml:trace contextRef="#ctx0" brushRef="#br0">398 538 9671 0 0,'-1'-1'102'0'0,"0"-1"0"0"0,0 1 0 0 0,0 0-1 0 0,0 0 1 0 0,0-1 0 0 0,0 1 0 0 0,0-1-1 0 0,1 1 1 0 0,-1 0 0 0 0,0-1 0 0 0,0-3-1 0 0,-6-11 1684 0 0,4 12-1357 0 0,0 1 0 0 0,-1 0 0 0 0,1 0 0 0 0,0 0 0 0 0,-1 0 0 0 0,0 1 0 0 0,0 0 0 0 0,0-1 0 0 0,0 1 0 0 0,0 1 0 0 0,0-1 0 0 0,0 0 0 0 0,0 1-1 0 0,-1 0 1 0 0,1 0 0 0 0,-1 1 0 0 0,1-1 0 0 0,-1 1 0 0 0,1 0 0 0 0,-1 0 0 0 0,1 0 0 0 0,-7 1 0 0 0,-4 2 49 0 0,1 0 0 0 0,-1 0 0 0 0,0 2 0 0 0,1-1 0 0 0,-19 11 0 0 0,20-9-293 0 0,0 1 1 0 0,0 1 0 0 0,1 0-1 0 0,1 1 1 0 0,-1 0 0 0 0,2 1-1 0 0,-1 0 1 0 0,1 0 0 0 0,1 1-1 0 0,0 1 1 0 0,0 0 0 0 0,1 0-1 0 0,-12 26 1 0 0,17-31-131 0 0,0-1 0 0 0,1 1-1 0 0,0 0 1 0 0,1 0 0 0 0,0 0 0 0 0,0 1 0 0 0,0-1-1 0 0,1 0 1 0 0,0 0 0 0 0,2 15 0 0 0,-1-18-46 0 0,-1 0 0 0 0,1-1 1 0 0,1 1-1 0 0,-1 0 1 0 0,0 0-1 0 0,1-1 0 0 0,0 1 1 0 0,0-1-1 0 0,0 0 1 0 0,0 1-1 0 0,0-1 0 0 0,1 0 1 0 0,0 0-1 0 0,-1 0 0 0 0,1-1 1 0 0,0 1-1 0 0,0-1 1 0 0,1 1-1 0 0,-1-1 0 0 0,0 0 1 0 0,6 2-1 0 0,-2-1-2 0 0,0-1 0 0 0,0 0 0 0 0,0-1 0 0 0,0 1 0 0 0,0-1 0 0 0,1 0 0 0 0,-1-1 0 0 0,0 0 0 0 0,1 0 0 0 0,-1-1 0 0 0,0 0 0 0 0,0 0 0 0 0,1-1 1 0 0,-1 1-1 0 0,0-2 0 0 0,9-3 0 0 0,-8 3-30 0 0,0-1 0 0 0,0-1 0 0 0,0 1 0 0 0,-1-1 0 0 0,1-1 0 0 0,-1 1 0 0 0,-1-1 0 0 0,1 0 0 0 0,-1-1 0 0 0,0 1 0 0 0,0-1 0 0 0,-1-1 0 0 0,5-7 0 0 0,-1-3-147 0 0,-1-1 0 0 0,0 0 1 0 0,-2 0-1 0 0,6-26 1 0 0,9-81-633 0 0,-15 34-335 0 0,-6-144 1 0 0,-2 205 1026 0 0,-2-1 1 0 0,0 1-1 0 0,-10-33 0 0 0,13 63 681 0 0,1 4-186 0 0,0 13-3 0 0,4 22 8 0 0,58 212 1834 0 0,-15-75-1542 0 0,-44-159-712 0 0,26 98 251 0 0,-21-89-568 0 0,1 0 0 0 0,17 34 1 0 0,-23-53-323 0 0,0-1 0 0 0,1 1 0 0 0,0-1 0 0 0,8 9 0 0 0,-4-5-955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6.911"/>
    </inkml:context>
    <inkml:brush xml:id="br0">
      <inkml:brushProperty name="width" value="0.05" units="cm"/>
      <inkml:brushProperty name="height" value="0.05" units="cm"/>
      <inkml:brushProperty name="color" value="#E71224"/>
    </inkml:brush>
  </inkml:definitions>
  <inkml:trace contextRef="#ctx0" brushRef="#br0">14 25 10135 0 0,'-13'-24'14079'0'0,"13"26"-13319"0"0,4 13-336 0 0,0 0 1 0 0,1 0 0 0 0,1-1-1 0 0,0 0 1 0 0,1 0 0 0 0,8 13-1 0 0,-11-21-415 0 0,0-1 0 0 0,0 0 0 0 0,0 0 0 0 0,1 0 0 0 0,0 0 0 0 0,0 0 0 0 0,8 4 0 0 0,-10-7-33 0 0,0 0 0 0 0,1 0 1 0 0,0 0-1 0 0,-1-1 1 0 0,1 1-1 0 0,0-1 0 0 0,0 0 1 0 0,0 0-1 0 0,0-1 1 0 0,0 1-1 0 0,0-1 0 0 0,0 0 1 0 0,5 0-1 0 0,-6-1-55 0 0,0 0-1 0 0,0 1 1 0 0,0-2 0 0 0,0 1-1 0 0,0 0 1 0 0,0-1 0 0 0,0 1-1 0 0,-1-1 1 0 0,1 0-1 0 0,-1 0 1 0 0,1 0 0 0 0,2-3-1 0 0,2-2-274 0 0,0 0 1 0 0,9-14-1 0 0,-4 2-150 0 0,11-24 1360 0 0,-17 47-51 0 0,-1 0-624 0 0,-1 0 0 0 0,0 1-1 0 0,0 0 1 0 0,-1-1 0 0 0,1 1 0 0 0,-1 1 0 0 0,4 8-1 0 0,14 19 118 0 0,-17-28-305 0 0,1 0-1 0 0,0 0 1 0 0,0 0-1 0 0,1-1 1 0 0,-1 0-1 0 0,1 0 1 0 0,0 0 0 0 0,0-1-1 0 0,0 0 1 0 0,0 0-1 0 0,10 2 1 0 0,-8-2-629 0 0,1-1-1 0 0,0 0 1 0 0,-1-1 0 0 0,1 0 0 0 0,9 0-1 0 0,7-2-8320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7.285"/>
    </inkml:context>
    <inkml:brush xml:id="br0">
      <inkml:brushProperty name="width" value="0.05" units="cm"/>
      <inkml:brushProperty name="height" value="0.05" units="cm"/>
      <inkml:brushProperty name="color" value="#E71224"/>
    </inkml:brush>
  </inkml:definitions>
  <inkml:trace contextRef="#ctx0" brushRef="#br0">218 45 16871 0 0,'-1'-2'771'0'0,"-9"-28"446"0"0,9 29-1077 0 0,1 1 1 0 0,-1-1-1 0 0,1 0 0 0 0,-1 1 1 0 0,1-1-1 0 0,-1 1 0 0 0,1-1 1 0 0,-1 1-1 0 0,0-1 0 0 0,1 1 0 0 0,-1-1 1 0 0,0 1-1 0 0,0 0 0 0 0,1-1 1 0 0,-1 1-1 0 0,0 0 0 0 0,-1-1 0 0 0,-14-2 1394 0 0,12 3-1337 0 0,0 0-1 0 0,-1 0 1 0 0,1 0 0 0 0,0 1 0 0 0,-1 0-1 0 0,1 0 1 0 0,0 0 0 0 0,0 0 0 0 0,0 1 0 0 0,0-1-1 0 0,0 1 1 0 0,0 0 0 0 0,0 0 0 0 0,1 1-1 0 0,-1-1 1 0 0,1 1 0 0 0,0 0 0 0 0,-1 0-1 0 0,1 0 1 0 0,1 0 0 0 0,-5 5 0 0 0,-3 7 142 0 0,1 0 0 0 0,0 0 0 0 0,-13 31 0 0 0,17-34-159 0 0,-2 4-74 0 0,1-1-1 0 0,1 1 0 0 0,0 0 1 0 0,1 1-1 0 0,-3 24 1 0 0,7-32-102 0 0,-1 1-1 0 0,1-1 1 0 0,0 1 0 0 0,1-1-1 0 0,0 1 1 0 0,1-1 0 0 0,0 1 0 0 0,0-1-1 0 0,1 0 1 0 0,0 0 0 0 0,5 10-1 0 0,-4-14-188 0 0,0 1-1 0 0,0-2 0 0 0,0 1 0 0 0,1 0 0 0 0,-1-1 0 0 0,1 0 0 0 0,0 0 0 0 0,0 0 1 0 0,1-1-1 0 0,-1 1 0 0 0,1-1 0 0 0,-1-1 0 0 0,1 1 0 0 0,8 2 0 0 0,5 0-1247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7.646"/>
    </inkml:context>
    <inkml:brush xml:id="br0">
      <inkml:brushProperty name="width" value="0.05" units="cm"/>
      <inkml:brushProperty name="height" value="0.05" units="cm"/>
      <inkml:brushProperty name="color" value="#E71224"/>
    </inkml:brush>
  </inkml:definitions>
  <inkml:trace contextRef="#ctx0" brushRef="#br0">1 217 13359 0 0,'0'-3'174'0'0,"-1"-1"-1"0"0,1 1 0 0 0,0 0 1 0 0,0-1-1 0 0,1 1 0 0 0,-1 0 1 0 0,1-1-1 0 0,-1 1 1 0 0,1 0-1 0 0,0 0 0 0 0,0-1 1 0 0,1 1-1 0 0,-1 0 0 0 0,1 0 1 0 0,-1 0-1 0 0,1 1 1 0 0,0-1-1 0 0,0 0 0 0 0,0 1 1 0 0,1-1-1 0 0,-1 1 0 0 0,0-1 1 0 0,1 1-1 0 0,3-2 0 0 0,7-5 720 0 0,1 0-1 0 0,0 1 0 0 0,27-11 0 0 0,-27 14-984 0 0,78-27 1017 0 0,-91 32-924 0 0,-1 0-1 0 0,1 0 0 0 0,0-1 1 0 0,0 1-1 0 0,0 0 0 0 0,-1-1 1 0 0,1 1-1 0 0,0 0 0 0 0,0-1 1 0 0,-1 1-1 0 0,1-1 0 0 0,0 1 1 0 0,-1-1-1 0 0,1 1 0 0 0,0-1 1 0 0,-1 0-1 0 0,1 1 1 0 0,-1-1-1 0 0,1 0 0 0 0,-1 0 1 0 0,0 1-1 0 0,1-1 0 0 0,-1 0 1 0 0,0 0-1 0 0,1 1 0 0 0,-1-1 1 0 0,0 0-1 0 0,0 0 0 0 0,0 0 1 0 0,1 0-1 0 0,-1 1 1 0 0,0-1-1 0 0,0 0 0 0 0,0 0 1 0 0,-1 0-1 0 0,1 0 0 0 0,0 0 1 0 0,0 1-1 0 0,0-1 0 0 0,-1 0 1 0 0,1-1-1 0 0,-1 1 1 0 0,1 1-1 0 0,0-1 0 0 0,0 1 0 0 0,0-1 0 0 0,0 0 0 0 0,0 1 0 0 0,0-1 0 0 0,-1 1 0 0 0,1-1 0 0 0,0 1 0 0 0,0 0 0 0 0,-1-1 0 0 0,1 1 0 0 0,0-1 0 0 0,-1 1 0 0 0,1-1 0 0 0,0 1 0 0 0,-1 0 0 0 0,1-1 0 0 0,-1 1 0 0 0,1 0 0 0 0,0-1 0 0 0,-1 1 0 0 0,1 0 0 0 0,-1 0 0 0 0,1-1 0 0 0,-1 1 0 0 0,1 0 0 0 0,-1 0 0 0 0,-1-1 0 0 0,-3-1 42 0 0,1-1 0 0 0,-1 1-1 0 0,1 0 1 0 0,-1 0 0 0 0,0 1 0 0 0,0-1 0 0 0,0 1-1 0 0,0 0 1 0 0,0 1 0 0 0,0-1 0 0 0,0 1-1 0 0,0 0 1 0 0,0 0 0 0 0,0 0 0 0 0,0 1-1 0 0,0 0 1 0 0,0 0 0 0 0,-6 2 0 0 0,7-2 92 0 0,1 1 0 0 0,-1-1 1 0 0,0 1-1 0 0,1 0 0 0 0,-1 0 0 0 0,1 0 1 0 0,0 1-1 0 0,0-1 0 0 0,0 1 0 0 0,0 0 1 0 0,0 0-1 0 0,0 0 0 0 0,1 0 0 0 0,-1 0 1 0 0,1 0-1 0 0,0 1 0 0 0,0-1 0 0 0,0 1 1 0 0,1 0-1 0 0,-1-1 0 0 0,1 1 1 0 0,0 0-1 0 0,-1 6 0 0 0,1-3-85 0 0,0 1 0 0 0,1-1 0 0 0,-1 0 0 0 0,2 1 0 0 0,-1-1-1 0 0,1 0 1 0 0,0 1 0 0 0,1-1 0 0 0,-1 0 0 0 0,1 0 0 0 0,1 0 0 0 0,0 0 0 0 0,0 0 0 0 0,0-1-1 0 0,0 1 1 0 0,1-1 0 0 0,5 6 0 0 0,-2-3-374 0 0,0 0 0 0 0,1-1 1 0 0,0 0-1 0 0,0 0 0 0 0,0-1 0 0 0,1 0 0 0 0,1-1 0 0 0,-1 0 0 0 0,1 0 1 0 0,14 5-1 0 0,5 0-8198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38.013"/>
    </inkml:context>
    <inkml:brush xml:id="br0">
      <inkml:brushProperty name="width" value="0.05" units="cm"/>
      <inkml:brushProperty name="height" value="0.05" units="cm"/>
      <inkml:brushProperty name="color" value="#E71224"/>
    </inkml:brush>
  </inkml:definitions>
  <inkml:trace contextRef="#ctx0" brushRef="#br0">412 700 12815 0 0,'0'-4'262'0'0,"-1"-2"-17"0"0,0 0 0 0 0,0 0 0 0 0,0 0 0 0 0,0 1 0 0 0,-5-12 0 0 0,5 15-81 0 0,-1 0 1 0 0,1 0 0 0 0,0 0 0 0 0,-1 0 0 0 0,1 1 0 0 0,-1-1 0 0 0,0 1 0 0 0,0-1 0 0 0,1 1 0 0 0,-1-1 0 0 0,0 1 0 0 0,0 0 0 0 0,0 0 0 0 0,-1 0 0 0 0,1 0 0 0 0,0 0 0 0 0,0 0 0 0 0,-5 0 0 0 0,-2-1 278 0 0,0 1 0 0 0,-1 1 0 0 0,1-1 0 0 0,0 1 0 0 0,-1 1 1 0 0,1 0-1 0 0,0 0 0 0 0,0 1 0 0 0,0 0 0 0 0,0 0 0 0 0,0 1 1 0 0,0 1-1 0 0,1-1 0 0 0,-12 8 0 0 0,1 0-3 0 0,1 0 0 0 0,0 2 0 0 0,1 0 0 0 0,0 1 0 0 0,-17 18 0 0 0,21-18-254 0 0,1 0 0 0 0,0 1-1 0 0,-19 32 1 0 0,27-41-154 0 0,1 0 1 0 0,0 0-1 0 0,1 0 1 0 0,-1 1 0 0 0,1-1-1 0 0,0 1 1 0 0,1-1-1 0 0,-1 1 1 0 0,2 0-1 0 0,-1-1 1 0 0,0 1-1 0 0,1 0 1 0 0,1 0 0 0 0,1 10-1 0 0,-1-13-28 0 0,0 0 0 0 0,0 0 0 0 0,1-1-1 0 0,0 1 1 0 0,-1-1 0 0 0,1 1 0 0 0,1-1 0 0 0,-1 0-1 0 0,0 0 1 0 0,1 0 0 0 0,0 0 0 0 0,0 0 0 0 0,-1 0 0 0 0,2-1-1 0 0,-1 1 1 0 0,0-1 0 0 0,0 0 0 0 0,1 0 0 0 0,-1 0-1 0 0,1-1 1 0 0,5 3 0 0 0,-2-2 2 0 0,0 0-1 0 0,0 0 0 0 0,0-1 1 0 0,0 0-1 0 0,1 0 1 0 0,-1-1-1 0 0,0 0 1 0 0,1 0-1 0 0,-1 0 1 0 0,13-3-1 0 0,0-2-5 0 0,-1 0 0 0 0,0-1 0 0 0,29-14 0 0 0,-38 15 0 0 0,-1 0 0 0 0,-1-1 0 0 0,1 1 0 0 0,-1-2 0 0 0,0 1 0 0 0,0-1 0 0 0,-1-1 0 0 0,12-14 0 0 0,-9 9-23 0 0,-1-1 0 0 0,-1 1-1 0 0,0-1 1 0 0,-1-1 0 0 0,-1 0 0 0 0,0 0 0 0 0,-1 0-1 0 0,0 0 1 0 0,-1-1 0 0 0,-1 0 0 0 0,1-17-1 0 0,31-193-290 0 0,-2 12-165 0 0,-29 175 417 0 0,-2 0 0 0 0,-2-1 0 0 0,-6-55 0 0 0,5 89 68 0 0,0-2 41 0 0,0 1 0 0 0,0-1 0 0 0,-1 1 0 0 0,0 0 0 0 0,-3-8 0 0 0,0 22 194 0 0,3-3-202 0 0,0 0 1 0 0,0 0-1 0 0,1 0 0 0 0,0 1 0 0 0,0-1 0 0 0,0 0 0 0 0,0 1 0 0 0,1-1 0 0 0,-1 8 0 0 0,6 44 210 0 0,-3-38-162 0 0,46 259 1296 0 0,-7-62-359 0 0,-35-166-1623 0 0,22 122 1880 0 0,-14-115-4074 0 0,3-1-3868 0 0,-7-28-2766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58.301"/>
    </inkml:context>
    <inkml:brush xml:id="br0">
      <inkml:brushProperty name="width" value="0.05" units="cm"/>
      <inkml:brushProperty name="height" value="0.05" units="cm"/>
      <inkml:brushProperty name="color" value="#E71224"/>
    </inkml:brush>
  </inkml:definitions>
  <inkml:trace contextRef="#ctx0" brushRef="#br0">55 142 455 0 0,'-15'2'-251'0'0,"11"-2"2727"0"0,0 1 0 0 0,-1-1 0 0 0,1 0-1 0 0,0-1 1 0 0,-9-1 2064 0 0,8-15-1608 0 0,5 14-2790 0 0,1 0-1 0 0,0 0 1 0 0,0 0-1 0 0,0 1 1 0 0,0-1-1 0 0,0 0 1 0 0,0 0 0 0 0,1 1-1 0 0,-1-1 1 0 0,1 1-1 0 0,0-1 1 0 0,0 1-1 0 0,0 0 1 0 0,0 0-1 0 0,4-4 1 0 0,4-3 105 0 0,1 1 0 0 0,13-8-1 0 0,-11 9-110 0 0,1 0 0 0 0,0 1-1 0 0,1 0 1 0 0,-1 2-1 0 0,1-1 1 0 0,0 2 0 0 0,0 0-1 0 0,0 1 1 0 0,30-1-1 0 0,-39 3-57 0 0,0 0-1 0 0,0 0 1 0 0,0 1-1 0 0,0 0 1 0 0,0 0-1 0 0,0 0 0 0 0,0 1 1 0 0,-1 0-1 0 0,1 0 1 0 0,-1 0-1 0 0,1 1 1 0 0,-1 0-1 0 0,0 0 0 0 0,7 5 1 0 0,-9-5-34 0 0,0-1 0 0 0,0 1 0 0 0,0 1 1 0 0,0-1-1 0 0,-1 0 0 0 0,1 1 0 0 0,-1-1 0 0 0,0 1 0 0 0,0 0 1 0 0,0-1-1 0 0,0 1 0 0 0,-1 0 0 0 0,0 0 0 0 0,0 0 1 0 0,0 1-1 0 0,0-1 0 0 0,0 0 0 0 0,-1 0 0 0 0,0 0 0 0 0,0 1 1 0 0,0 3-1 0 0,-5 26 89 0 0,-1-1 0 0 0,-15 46 0 0 0,10-40-86 0 0,3-16-17 0 0,-1-1-1 0 0,-1-1 0 0 0,0 0 1 0 0,-19 27-1 0 0,18-31-16 0 0,-2 0 0 0 0,0 0 0 0 0,-1-1 0 0 0,0-1 1 0 0,-1 0-1 0 0,-1-1 0 0 0,0-1 0 0 0,-1 0 0 0 0,-1-1 0 0 0,-19 10 0 0 0,20-10-12 0 0,13-9-3 0 0,1-1 0 0 0,0 1 0 0 0,-1-1 0 0 0,0 1 1 0 0,0-1-1 0 0,-7 3 0 0 0,10-5-62 0 0,9 0-461 0 0,56-12 481 0 0,-20 3-5 0 0,63-4-1 0 0,-90 13 51 0 0,0 1-1 0 0,32 6 1 0 0,-29-3 8 0 0,18 3 8 0 0,-20-3-500 0 0,-1-1-1 0 0,1-1 1 0 0,31 1 0 0 0,-34-4-2172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58.692"/>
    </inkml:context>
    <inkml:brush xml:id="br0">
      <inkml:brushProperty name="width" value="0.05" units="cm"/>
      <inkml:brushProperty name="height" value="0.05" units="cm"/>
      <inkml:brushProperty name="color" value="#E71224"/>
    </inkml:brush>
  </inkml:definitions>
  <inkml:trace contextRef="#ctx0" brushRef="#br0">1 0 2759 0 0,'1'2'12435'0'0,"8"21"-10436"0"0,-2 1 1 0 0,0-1-1 0 0,6 40 0 0 0,-4 140 1190 0 0,-8-135-2699 0 0,4 142 722 0 0,-5-177-1244 0 0,-1-23-48 0 0,1-1-1 0 0,0 1 1 0 0,0 0-1 0 0,1-1 1 0 0,4 15-1 0 0,-5-23 1 0 0,0 0-42 0 0,0-1 1 0 0,0 1-1 0 0,0 0 0 0 0,0-1 1 0 0,0 1-1 0 0,0-1 0 0 0,0 1 0 0 0,1-1 1 0 0,-1 1-1 0 0,0-1 0 0 0,0 1 1 0 0,0-1-1 0 0,1 1 0 0 0,-1-1 0 0 0,0 1 1 0 0,1-1-1 0 0,-1 1 0 0 0,0-1 0 0 0,1 1 1 0 0,-1-1-1 0 0,1 1 0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59.061"/>
    </inkml:context>
    <inkml:brush xml:id="br0">
      <inkml:brushProperty name="width" value="0.05" units="cm"/>
      <inkml:brushProperty name="height" value="0.05" units="cm"/>
      <inkml:brushProperty name="color" value="#E71224"/>
    </inkml:brush>
  </inkml:definitions>
  <inkml:trace contextRef="#ctx0" brushRef="#br0">0 2 1839 0 0,'8'-2'10467'0'0,"-5"2"-9834"0"0,0 1-1 0 0,-1-1 1 0 0,1 0 0 0 0,0 1-1 0 0,-1-1 1 0 0,1 1-1 0 0,0 0 1 0 0,-1 0 0 0 0,5 2-1 0 0,-4-1-309 0 0,-1-1 0 0 0,1 1-1 0 0,-1 0 1 0 0,0 0-1 0 0,0 0 1 0 0,0 0-1 0 0,0 0 1 0 0,2 4 0 0 0,-1-1-57 0 0,0 0 1 0 0,0 0-1 0 0,-1 0 1 0 0,1 1 0 0 0,-1-1-1 0 0,-1 1 1 0 0,1 0 0 0 0,-1 0-1 0 0,1 6 1 0 0,3 70 1372 0 0,-9 156 0 0 0,3-213-1520 0 0,0 93-88 0 0,1-104-145 0 0,-1 1 0 0 0,2 0 0 0 0,0-1 0 0 0,4 17 0 0 0,6 5-2812 0 0,-6-26 1279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6:59.436"/>
    </inkml:context>
    <inkml:brush xml:id="br0">
      <inkml:brushProperty name="width" value="0.05" units="cm"/>
      <inkml:brushProperty name="height" value="0.05" units="cm"/>
      <inkml:brushProperty name="color" value="#E71224"/>
    </inkml:brush>
  </inkml:definitions>
  <inkml:trace contextRef="#ctx0" brushRef="#br0">0 88 15199 0 0,'0'0'1624'0'0,"8"-5"-1624"0"0,2 0 0 0 0,2-4 800 0 0,-1 3 112 0 0,4-1 16 0 0,1 1 8 0 0,4 1-408 0 0,-2 0-80 0 0,3-2-24 0 0,2 1 0 0 0,4 1-304 0 0,-3 0-120 0 0,2 0 88 0 0,-1-2-6064 0 0,0 3-1208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0.172"/>
    </inkml:context>
    <inkml:brush xml:id="br0">
      <inkml:brushProperty name="width" value="0.05" units="cm"/>
      <inkml:brushProperty name="height" value="0.05" units="cm"/>
      <inkml:brushProperty name="color" value="#E71224"/>
    </inkml:brush>
  </inkml:definitions>
  <inkml:trace contextRef="#ctx0" brushRef="#br0">1 41 10191 0 0,'0'0'9487'0'0,"2"0"-8727"0"0,15-1 36 0 0,0-1 1 0 0,0-1 0 0 0,0 0-1 0 0,20-8 1 0 0,-20 6-415 0 0,0 1-1 0 0,0 0 1 0 0,1 1 0 0 0,22-1 0 0 0,-39 4-363 0 0,1 0-1 0 0,-1-1 1 0 0,1 2 0 0 0,-1-1 0 0 0,1 0-1 0 0,0 0 1 0 0,-1 0 0 0 0,1 1 0 0 0,-1-1-1 0 0,1 0 1 0 0,-1 1 0 0 0,1 0 0 0 0,-1-1-1 0 0,0 1 1 0 0,1 0 0 0 0,-1 0 0 0 0,0 0-1 0 0,1 0 1 0 0,-1 0 0 0 0,0 0 0 0 0,0 0 0 0 0,0 0-1 0 0,0 0 1 0 0,0 0 0 0 0,0 1 0 0 0,1 1-1 0 0,-2-1-2 0 0,1 1-1 0 0,0-1 0 0 0,-1 0 1 0 0,0 1-1 0 0,0-1 1 0 0,0 1-1 0 0,0-1 0 0 0,0 1 1 0 0,0-1-1 0 0,-1 1 0 0 0,1-1 1 0 0,-1 1-1 0 0,0-1 1 0 0,1 1-1 0 0,-1-1 0 0 0,-2 3 1 0 0,-15 32 63 0 0,-3-1-1 0 0,-42 58 1 0 0,15-25-46 0 0,-13 17-43 0 0,56-79 5 0 0,4-6-64 0 0,7-1-128 0 0,0-1 166 0 0,0 0-1 0 0,-1-1 0 0 0,1 0 1 0 0,0 1-1 0 0,7-5 1 0 0,14-4-67 0 0,29-4-243 0 0,137-43-1535 0 0,-189 56 1314 0 0,1-1 0 0 0,-1-1 0 0 0,0 1 1 0 0,0-1-1 0 0,5-3 0 0 0,-2-1-882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0.650"/>
    </inkml:context>
    <inkml:brush xml:id="br0">
      <inkml:brushProperty name="width" value="0.05" units="cm"/>
      <inkml:brushProperty name="height" value="0.05" units="cm"/>
      <inkml:brushProperty name="color" value="#E71224"/>
    </inkml:brush>
  </inkml:definitions>
  <inkml:trace contextRef="#ctx0" brushRef="#br0">248 15 13391 0 0,'2'-8'1424'0'0,"-1"1"3749"0"0,-4 9-4900 0 0,-3 0 99 0 0,0 0 0 0 0,0 1 0 0 0,0 0 0 0 0,0 0 0 0 0,1 0 0 0 0,0 0 0 0 0,0 1 0 0 0,0 0 0 0 0,0 0 0 0 0,-6 8 0 0 0,-6 6 295 0 0,-18 28 0 0 0,35-46-644 0 0,-19 28 314 0 0,1 0 0 0 0,1 0 0 0 0,2 2 0 0 0,-16 43 0 0 0,24-55-238 0 0,2 0-1 0 0,0 0 1 0 0,1 0-1 0 0,1 1 1 0 0,0-1-1 0 0,2 1 1 0 0,0 0-1 0 0,1-1 1 0 0,3 26-1 0 0,-2-37-79 0 0,1-1 0 0 0,-1 0 1 0 0,1 0-1 0 0,0 0 0 0 0,0 0 0 0 0,1 0 0 0 0,0 0 0 0 0,0-1 0 0 0,0 1 0 0 0,1-1 0 0 0,0 0 0 0 0,0 0 0 0 0,5 5 0 0 0,-3-4-8 0 0,0-1 0 0 0,1 0 0 0 0,0-1 0 0 0,0 1 0 0 0,0-1 0 0 0,0-1 0 0 0,1 1 0 0 0,-1-1 0 0 0,11 2 0 0 0,0-1-6 0 0,1 0 0 0 0,0-2-1 0 0,0 0 1 0 0,0-1-1 0 0,0-1 1 0 0,0-1 0 0 0,0-1-1 0 0,20-4 1 0 0,-15 1-11 0 0,0-2 0 0 0,0 0 0 0 0,-1-2 0 0 0,0 0 0 0 0,-1-2 1 0 0,0 0-1 0 0,-1-2 0 0 0,32-23 0 0 0,-42 27 5 0 0,-1-1 0 0 0,0 0 0 0 0,-1 0 0 0 0,0-1 0 0 0,0 0 0 0 0,-1 0 0 0 0,0-1 0 0 0,-1 0 0 0 0,-1 0 0 0 0,0-1 0 0 0,5-15 0 0 0,-6 12 1 0 0,0-1 0 0 0,-1 1 0 0 0,-1-1 1 0 0,-1 0-1 0 0,0 0 0 0 0,-1 1 0 0 0,-1-1 0 0 0,-3-32 0 0 0,2 42 0 0 0,0 0 0 0 0,-1 0 0 0 0,0 0 0 0 0,0 0 0 0 0,0 0 0 0 0,-1 0 0 0 0,0 0 0 0 0,-1 1 0 0 0,1-1 0 0 0,-1 1 0 0 0,0 0 0 0 0,-1 0 0 0 0,1 1 0 0 0,-1-1 0 0 0,-1 1 0 0 0,1 0 0 0 0,-1 0 0 0 0,1 1 0 0 0,-1-1 0 0 0,-1 1 0 0 0,1 1 0 0 0,0-1 0 0 0,-10-2 0 0 0,-11-5 4 0 0,0 1-1 0 0,-41-9 1 0 0,52 16-23 0 0,1 0-1 0 0,-1 1 1 0 0,0 1-1 0 0,0 1 1 0 0,1 0-1 0 0,-20 3 1 0 0,27-1-482 0 0,0-1 0 0 0,-15 7 0 0 0,6-2-391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1.703"/>
    </inkml:context>
    <inkml:brush xml:id="br0">
      <inkml:brushProperty name="width" value="0.05" units="cm"/>
      <inkml:brushProperty name="height" value="0.05" units="cm"/>
      <inkml:brushProperty name="color" value="#E71224"/>
    </inkml:brush>
  </inkml:definitions>
  <inkml:trace contextRef="#ctx0" brushRef="#br0">0 656 14167 0 0,'2'-1'5010'0'0,"6"-6"-3914"0"0,1-1 1 0 0,-1 0-1 0 0,12-13 1 0 0,-19 19-1014 0 0,128-154 2097 0 0,-107 129-2172 0 0,-1 0 1 0 0,-2-2-1 0 0,0-1 1 0 0,-3 0-1 0 0,0-1 1 0 0,-2-1 0 0 0,-1 0-1 0 0,-2-1 1 0 0,14-65-1 0 0,-24 91 0 0 0,0 1 0 0 0,0-1 0 0 0,0 0 0 0 0,-1 1 0 0 0,0-1 0 0 0,-1 1 0 0 0,1-1 0 0 0,-1 0 0 0 0,-3-9 0 0 0,4 15-4 0 0,0 1-1 0 0,0 0 1 0 0,0-1-1 0 0,0 1 1 0 0,-1 0-1 0 0,1-1 1 0 0,0 1-1 0 0,0-1 1 0 0,0 1 0 0 0,-1 0-1 0 0,1 0 1 0 0,0-1-1 0 0,0 1 1 0 0,-1 0-1 0 0,1-1 1 0 0,0 1-1 0 0,0 0 1 0 0,-1 0-1 0 0,1-1 1 0 0,0 1 0 0 0,-1 0-1 0 0,1 0 1 0 0,-1 0-1 0 0,1 0 1 0 0,0-1-1 0 0,-1 1 1 0 0,1 0-1 0 0,0 0 1 0 0,-1 0-1 0 0,1 0 1 0 0,-1 0-1 0 0,0 0 1 0 0,0 1 4 0 0,0-1 0 0 0,0 0 0 0 0,0 1 0 0 0,0-1 0 0 0,0 1 0 0 0,0 0 0 0 0,0-1-1 0 0,0 1 1 0 0,0 0 0 0 0,0 0 0 0 0,-1 0 0 0 0,-17 25 105 0 0,12-11-72 0 0,0 0 0 0 0,1 1 0 0 0,1 0 0 0 0,0 0 0 0 0,1 0 0 0 0,-2 23-1 0 0,-3 102 376 0 0,9-135-396 0 0,-1 116 287 0 0,2-93-246 0 0,2-1 0 0 0,7 36-1 0 0,-8-52-37 0 0,2 0-1 0 0,-1 0 1 0 0,1-1 0 0 0,10 20 0 0 0,-12-28-62 0 0,-1 0-1 0 0,1 0 1 0 0,0 0 0 0 0,0 0 0 0 0,1-1 0 0 0,-1 1 0 0 0,0-1 0 0 0,1 1 0 0 0,0-1 0 0 0,0 0 0 0 0,-1 0 0 0 0,1 0 0 0 0,0 0 0 0 0,1 0 0 0 0,-1-1 0 0 0,0 1 0 0 0,0-1 0 0 0,1 0 0 0 0,-1 0-1 0 0,7 1 1 0 0,21-3-2242 0 0,-11-3-4043 0 0,-1-2-1524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2.077"/>
    </inkml:context>
    <inkml:brush xml:id="br0">
      <inkml:brushProperty name="width" value="0.05" units="cm"/>
      <inkml:brushProperty name="height" value="0.05" units="cm"/>
      <inkml:brushProperty name="color" value="#E71224"/>
    </inkml:brush>
  </inkml:definitions>
  <inkml:trace contextRef="#ctx0" brushRef="#br0">248 1 919 0 0,'-4'0'34'0'0,"0"0"-1"0"0,1 0 0 0 0,-1 0 0 0 0,0 1 0 0 0,0-1 0 0 0,1 1 0 0 0,-1 0 0 0 0,1 0 0 0 0,-1 0 1 0 0,1 1-1 0 0,-1-1 0 0 0,1 1 0 0 0,0 0 0 0 0,-1 0 0 0 0,1 0 0 0 0,0 0 0 0 0,-5 5 0 0 0,1 1 3636 0 0,0 1 0 0 0,-9 16-1 0 0,-9 22 1326 0 0,-12 54-2489 0 0,31-81-1743 0 0,-55 202 2831 0 0,53-182-3199 0 0,2 1-1 0 0,2 0 1 0 0,1 65 0 0 0,4-96-366 0 0,0 0 0 0 0,0 0 0 0 0,1-1-1 0 0,0 1 1 0 0,0-1 0 0 0,1 1 0 0 0,1-1 0 0 0,6 13 0 0 0,-8-18-29 0 0,0 0 1 0 0,1-1-1 0 0,-1 1 0 0 0,1-1 0 0 0,0 0 1 0 0,0 1-1 0 0,0-1 0 0 0,0 0 1 0 0,1-1-1 0 0,-1 1 0 0 0,1-1 0 0 0,0 1 1 0 0,0-1-1 0 0,-1 0 0 0 0,1 0 0 0 0,1-1 1 0 0,-1 1-1 0 0,0-1 0 0 0,0 0 0 0 0,8 1 1 0 0,-4-2-229 0 0,1 1 1 0 0,0-1-1 0 0,0-1 1 0 0,-1 0-1 0 0,1 0 0 0 0,11-4 1 0 0,8-4-1439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2.459"/>
    </inkml:context>
    <inkml:brush xml:id="br0">
      <inkml:brushProperty name="width" value="0.05" units="cm"/>
      <inkml:brushProperty name="height" value="0.05" units="cm"/>
      <inkml:brushProperty name="color" value="#E71224"/>
    </inkml:brush>
  </inkml:definitions>
  <inkml:trace contextRef="#ctx0" brushRef="#br0">88 0 8751 0 0,'0'0'399'0'0,"2"0"-4"0"0,8 1-128 0 0,0 0 0 0 0,0 0 0 0 0,0 1 0 0 0,0 1 0 0 0,11 3 1 0 0,25 14 5841 0 0,-42-17-5771 0 0,1-1 1 0 0,-1 1-1 0 0,-1 1 1 0 0,1-1-1 0 0,0 0 1 0 0,-1 1-1 0 0,1 0 1 0 0,-1 0-1 0 0,0 0 1 0 0,-1 0-1 0 0,1 0 1 0 0,-1 1-1 0 0,1-1 1 0 0,-2 1-1 0 0,1-1 1 0 0,2 10-1 0 0,-1 0-42 0 0,0-1-1 0 0,-1 1 0 0 0,-1 0 0 0 0,0 26 0 0 0,-2-17-129 0 0,-1 1 1 0 0,-1-1-1 0 0,-1 0 0 0 0,-2 0 0 0 0,0 0 1 0 0,-1-1-1 0 0,-11 24 0 0 0,3-17 58 0 0,0 0-1 0 0,-2-1 1 0 0,-1-1-1 0 0,-33 39 1 0 0,41-54-249 0 0,1-1-203 0 0,0 0 1 0 0,0-1-1 0 0,-1 0 0 0 0,-1 0 1 0 0,0-1-1 0 0,-16 10 0 0 0,16-14-1361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3.721"/>
    </inkml:context>
    <inkml:brush xml:id="br0">
      <inkml:brushProperty name="width" value="0.05" units="cm"/>
      <inkml:brushProperty name="height" value="0.05" units="cm"/>
      <inkml:brushProperty name="color" value="#E71224"/>
    </inkml:brush>
  </inkml:definitions>
  <inkml:trace contextRef="#ctx0" brushRef="#br0">1 106 6767 0 0,'0'0'10679'0'0,"2"1"-9830"0"0,0 2-692 0 0,1-1-1 0 0,0 0 1 0 0,0 0 0 0 0,0 0-1 0 0,0 0 1 0 0,0-1 0 0 0,0 1-1 0 0,0-1 1 0 0,1 0-1 0 0,-1 0 1 0 0,0 0 0 0 0,1 0-1 0 0,-1-1 1 0 0,1 1-1 0 0,-1-1 1 0 0,1 0 0 0 0,-1 0-1 0 0,1 0 1 0 0,4-1 0 0 0,8-2 88 0 0,-1 0 0 0 0,0-1 0 0 0,18-8 0 0 0,-4 2-61 0 0,-3 2-404 0 0,-1-2-1 0 0,44-22 0 0 0,-55 24-3142 0 0,19-14 1 0 0,-15 7-3188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4.114"/>
    </inkml:context>
    <inkml:brush xml:id="br0">
      <inkml:brushProperty name="width" value="0.05" units="cm"/>
      <inkml:brushProperty name="height" value="0.05" units="cm"/>
      <inkml:brushProperty name="color" value="#E71224"/>
    </inkml:brush>
  </inkml:definitions>
  <inkml:trace contextRef="#ctx0" brushRef="#br0">65 2 14167 0 0,'0'0'56'0'0,"-1"-1"1"0"0,0 1-1 0 0,0 0 0 0 0,1 0 0 0 0,-1 0 0 0 0,0 0 1 0 0,0 0-1 0 0,0 0 0 0 0,0 0 0 0 0,1 0 0 0 0,-1 0 0 0 0,0 0 1 0 0,0 0-1 0 0,0 1 0 0 0,1-1 0 0 0,-1 0 0 0 0,0 1 1 0 0,0-1-1 0 0,1 0 0 0 0,-1 1 0 0 0,-1 0 0 0 0,-8 17 439 0 0,9-16-536 0 0,-3 10 738 0 0,0 0 1 0 0,1 0-1 0 0,1 1 1 0 0,0-1-1 0 0,0 1 1 0 0,1 12-1 0 0,-2 11 146 0 0,3-35-804 0 0,-14 167 2802 0 0,14-147-2698 0 0,1-1 0 0 0,0 1 0 0 0,2 0 1 0 0,0-1-1 0 0,1 1 0 0 0,7 20 0 0 0,-7-33-251 0 0,-1 0-1 0 0,1 0 1 0 0,0 0-1 0 0,7 10 0 0 0,5 1-6491 0 0,-3-6-1274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7.922"/>
    </inkml:context>
    <inkml:brush xml:id="br0">
      <inkml:brushProperty name="width" value="0.05" units="cm"/>
      <inkml:brushProperty name="height" value="0.05" units="cm"/>
      <inkml:brushProperty name="color" value="#E71224"/>
    </inkml:brush>
  </inkml:definitions>
  <inkml:trace contextRef="#ctx0" brushRef="#br0">8 176 9671 0 0,'0'0'7480'0'0,"-8"-6"-3400"0"0,9 2-3954 0 0,0-1-1 0 0,0 1 0 0 0,0-1 1 0 0,0 1-1 0 0,1 0 0 0 0,-1-1 1 0 0,1 1-1 0 0,0 0 0 0 0,1 0 1 0 0,-1 0-1 0 0,1 1 0 0 0,-1-1 1 0 0,1 0-1 0 0,0 1 0 0 0,1 0 1 0 0,3-3-1 0 0,4-4-123 0 0,1 0 0 0 0,0 1 0 0 0,23-12 0 0 0,-19 12 5 0 0,1 1 1 0 0,1 1-1 0 0,31-9 1 0 0,-37 14 42 0 0,0-1 0 0 0,0 1 0 0 0,0 1 0 0 0,1 0 0 0 0,-1 1 0 0 0,21 2 0 0 0,-30-2-20 0 0,-1 0 0 0 0,1 1-1 0 0,0 0 1 0 0,0-1 0 0 0,-1 1 0 0 0,1 0 0 0 0,0 0 0 0 0,-1 1 0 0 0,1-1 0 0 0,-1 0 0 0 0,1 1 0 0 0,-1 0-1 0 0,0-1 1 0 0,0 1 0 0 0,0 0 0 0 0,0 0 0 0 0,3 3 0 0 0,-3-1 13 0 0,0-1 0 0 0,-1 0 0 0 0,1 1 1 0 0,-1-1-1 0 0,0 1 0 0 0,0-1 0 0 0,0 1 0 0 0,0 0 1 0 0,0 0-1 0 0,-1-1 0 0 0,1 7 0 0 0,-2 5 104 0 0,-1 0-1 0 0,0-1 1 0 0,0 1 0 0 0,-2-1-1 0 0,-7 21 1 0 0,-21 48 263 0 0,-54 100 0 0 0,73-157-392 0 0,-3 4 18 0 0,-2 0 0 0 0,-1-2-1 0 0,-1 0 1 0 0,-2-1-1 0 0,-42 42 1 0 0,59-65-839 0 0,12-7-193 0 0,7-1 1000 0 0,-1 1 0 0 0,1 1-1 0 0,0 0 1 0 0,-1 1 0 0 0,1 0 0 0 0,15 1 0 0 0,81 15 638 0 0,-92-12-582 0 0,-1-1-52 0 0,-1 0 0 0 0,19-1 0 0 0,-27-1-971 0 0,0 0-1 0 0,0-1 0 0 0,12-3 1 0 0,-8 1-7012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8.357"/>
    </inkml:context>
    <inkml:brush xml:id="br0">
      <inkml:brushProperty name="width" value="0.05" units="cm"/>
      <inkml:brushProperty name="height" value="0.05" units="cm"/>
      <inkml:brushProperty name="color" value="#E71224"/>
    </inkml:brush>
  </inkml:definitions>
  <inkml:trace contextRef="#ctx0" brushRef="#br0">59 258 6447 0 0,'-2'-6'670'0'0,"1"5"-259"0"0,0-1-1 0 0,1 0 1 0 0,-1 1 0 0 0,1-1 0 0 0,-1 1 0 0 0,1-1 0 0 0,0 0-1 0 0,0 1 1 0 0,0-1 0 0 0,-1 0 0 0 0,2 1 0 0 0,-1-1-1 0 0,0 0 1 0 0,0 1 0 0 0,0-1 0 0 0,1 0 0 0 0,-1 1 0 0 0,1-1-1 0 0,-1 1 1 0 0,1-1 0 0 0,0 0 0 0 0,0 1 0 0 0,0 0 0 0 0,-1-1-1 0 0,1 1 1 0 0,0-1 0 0 0,2 0 0 0 0,1-2 74 0 0,0 1 0 0 0,1-1-1 0 0,-1 1 1 0 0,1 1 0 0 0,0-1 0 0 0,5-2 0 0 0,-9 5-517 0 0,30-14 916 0 0,-4 2-372 0 0,29-17 0 0 0,-49 24-495 0 0,-1 1-1 0 0,1-1 1 0 0,-1 0-1 0 0,1-1 1 0 0,-1 1-1 0 0,-1-1 1 0 0,1 0 0 0 0,8-14-1 0 0,-13 19-11 0 0,0-1 0 0 0,0 0 0 0 0,0 1 0 0 0,0-1 0 0 0,-1 0 0 0 0,1 0 0 0 0,0 0 0 0 0,-1 1 0 0 0,1-1 0 0 0,-1 0 0 0 0,0 0-1 0 0,1 0 1 0 0,-1 0 0 0 0,0 0 0 0 0,0 0 0 0 0,-1 0 0 0 0,1 0 0 0 0,0 0 0 0 0,-1 0 0 0 0,1 0 0 0 0,-1 0 0 0 0,-1-3 0 0 0,1 4 1 0 0,0-1 1 0 0,0 1-1 0 0,-1-1 0 0 0,1 1 0 0 0,-1-1 1 0 0,1 1-1 0 0,-1 0 0 0 0,1 0 1 0 0,-1 0-1 0 0,0 0 0 0 0,0 0 0 0 0,0 0 1 0 0,1 0-1 0 0,-1 1 0 0 0,0-1 1 0 0,0 1-1 0 0,0-1 0 0 0,0 1 1 0 0,0 0-1 0 0,0 0 0 0 0,0 0 0 0 0,-3 0 1 0 0,-3 0 66 0 0,0 1-1 0 0,0 0 1 0 0,0 0 0 0 0,1 1 0 0 0,-1 0 0 0 0,0 0 0 0 0,1 1-1 0 0,-1 0 1 0 0,1 1 0 0 0,0-1 0 0 0,0 1 0 0 0,0 1 0 0 0,-6 4 0 0 0,4-1 51 0 0,1-1 1 0 0,-1 1-1 0 0,2 1 1 0 0,-1-1 0 0 0,1 1-1 0 0,0 1 1 0 0,1-1-1 0 0,-8 16 1 0 0,3-1 223 0 0,0 1-1 0 0,-13 51 1 0 0,21-63-251 0 0,0 0 0 0 0,1 0 0 0 0,1 0 0 0 0,0 0-1 0 0,1 0 1 0 0,0 0 0 0 0,1 0 0 0 0,3 15 0 0 0,-3-23-83 0 0,1 0 0 0 0,-1 0 0 0 0,1 0 0 0 0,0-1 0 0 0,0 1 0 0 0,0 0 0 0 0,1-1 0 0 0,-1 1 0 0 0,1-1-1 0 0,0 0 1 0 0,1 0 0 0 0,-1 0 0 0 0,1-1 0 0 0,-1 1 0 0 0,1-1 0 0 0,0 1 0 0 0,1-1 0 0 0,-1-1 0 0 0,0 1 0 0 0,1-1 0 0 0,0 1 0 0 0,-1-1 0 0 0,1-1 0 0 0,0 1 0 0 0,0-1 0 0 0,10 2 0 0 0,0-1-31 0 0,1-1-1 0 0,0 0 1 0 0,0-1-1 0 0,-1-1 1 0 0,1-1-1 0 0,0 0 1 0 0,23-6-1 0 0,-15 1-440 0 0,0 0-1 0 0,23-12 0 0 0,-31 12-1891 0 0,27-18 0 0 0,-18 8-5982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08.763"/>
    </inkml:context>
    <inkml:brush xml:id="br0">
      <inkml:brushProperty name="width" value="0.05" units="cm"/>
      <inkml:brushProperty name="height" value="0.05" units="cm"/>
      <inkml:brushProperty name="color" value="#E71224"/>
    </inkml:brush>
  </inkml:definitions>
  <inkml:trace contextRef="#ctx0" brushRef="#br0">1 78 11975 0 0,'0'0'547'0'0,"7"-13"202"0"0,1 6-275 0 0,-1 1 0 0 0,1 1 0 0 0,0-1 0 0 0,1 1-1 0 0,-1 0 1 0 0,1 1 0 0 0,0 0 0 0 0,0 0 0 0 0,1 1-1 0 0,15-3 1 0 0,-8 2 395 0 0,-1 2 0 0 0,1 0-1 0 0,0 1 1 0 0,0 1-1 0 0,25 2 1 0 0,-2 4-2140 0 0,-23-2-186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0.110"/>
    </inkml:context>
    <inkml:brush xml:id="br0">
      <inkml:brushProperty name="width" value="0.05" units="cm"/>
      <inkml:brushProperty name="height" value="0.05" units="cm"/>
      <inkml:brushProperty name="color" value="#E71224"/>
    </inkml:brush>
  </inkml:definitions>
  <inkml:trace contextRef="#ctx0" brushRef="#br0">0 0 6911 0 0,'0'0'5254'0'0,"2"2"-4269"0"0,3 3-502 0 0,0 1 0 0 0,0 0 0 0 0,-1 1 0 0 0,0-1 0 0 0,0 1 0 0 0,0 0 0 0 0,-1-1 0 0 0,0 2 0 0 0,0-1 0 0 0,-1 0 0 0 0,2 9 0 0 0,1 8 325 0 0,-2 1-1 0 0,0 28 0 0 0,-1-13 16 0 0,0 97 1302 0 0,-3-95-1886 0 0,1-1 0 0 0,2 1 0 0 0,2-1 0 0 0,12 53 0 0 0,-13-86-254 0 0,-3-6-54 0 0,9 4-857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0.740"/>
    </inkml:context>
    <inkml:brush xml:id="br0">
      <inkml:brushProperty name="width" value="0.05" units="cm"/>
      <inkml:brushProperty name="height" value="0.05" units="cm"/>
      <inkml:brushProperty name="color" value="#E71224"/>
    </inkml:brush>
  </inkml:definitions>
  <inkml:trace contextRef="#ctx0" brushRef="#br0">0 375 3679 0 0,'0'0'167'0'0,"3"-14"2053"0"0,25-25 7070 0 0,24-16-4833 0 0,-32 37-3452 0 0,1 1 0 0 0,24-15 0 0 0,-10 8-246 0 0,54-35 480 0 0,-15 11-573 0 0,-13 0-639 0 0,-58 46-136 0 0,0-1 0 0 0,-1 0 0 0 0,1 1-1 0 0,-1-1 1 0 0,3-4 0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1.109"/>
    </inkml:context>
    <inkml:brush xml:id="br0">
      <inkml:brushProperty name="width" value="0.05" units="cm"/>
      <inkml:brushProperty name="height" value="0.05" units="cm"/>
      <inkml:brushProperty name="color" value="#E71224"/>
    </inkml:brush>
  </inkml:definitions>
  <inkml:trace contextRef="#ctx0" brushRef="#br0">0 0 13247 0 0,'47'17'1478'0'0,"-35"-13"-779"0"0,-1 0-1 0 0,1 0 0 0 0,-1 1 0 0 0,17 11 1 0 0,-6 0 845 0 0,-2 0 0 0 0,34 34 1 0 0,28 45-240 0 0,13 13-1149 0 0,-85-98-374 0 0,0-1 1 0 0,0 0-1 0 0,1-1 0 0 0,0 1 0 0 0,1-2 0 0 0,0 0 1 0 0,0 0-1 0 0,13 4 0 0 0,-8-6-1094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2.033"/>
    </inkml:context>
    <inkml:brush xml:id="br0">
      <inkml:brushProperty name="width" value="0.05" units="cm"/>
      <inkml:brushProperty name="height" value="0.05" units="cm"/>
      <inkml:brushProperty name="color" value="#E71224"/>
    </inkml:brush>
  </inkml:definitions>
  <inkml:trace contextRef="#ctx0" brushRef="#br0">233 1 7999 0 0,'0'0'4778'0'0,"-1"0"-3974"0"0,-11 0-120 0 0,1 1 1 0 0,0 1 0 0 0,0 0 0 0 0,0 1 0 0 0,-18 6-1 0 0,6 0 488 0 0,-35 19 0 0 0,50-23-897 0 0,0 0 1 0 0,1 0 0 0 0,-9 7 0 0 0,14-10-214 0 0,0 0 0 0 0,-1 0-1 0 0,1 1 1 0 0,0-1-1 0 0,0 1 1 0 0,0-1 0 0 0,0 1-1 0 0,1 0 1 0 0,-1 0 0 0 0,1 0-1 0 0,0 0 1 0 0,0 0 0 0 0,-1 3-1 0 0,1-4-60 0 0,1-1 0 0 0,0 1-1 0 0,0 0 1 0 0,0-1 0 0 0,0 1 0 0 0,0-1 0 0 0,0 1-1 0 0,0-1 1 0 0,1 1 0 0 0,-1 0 0 0 0,0-1-1 0 0,1 1 1 0 0,-1-1 0 0 0,1 1 0 0 0,0-1-1 0 0,0 0 1 0 0,-1 1 0 0 0,1-1 0 0 0,0 1-1 0 0,0-1 1 0 0,0 0 0 0 0,2 2 0 0 0,0-1-2 0 0,0 0 1 0 0,1 1 0 0 0,-1-2-1 0 0,0 1 1 0 0,1 0-1 0 0,5 1 1 0 0,-6-1 1 0 0,71 26-159 0 0,50 21-501 0 0,-101-38 556 0 0,-1 0-1 0 0,-1 1 0 0 0,28 21 0 0 0,-46-30 105 0 0,0-1-1 0 0,0 1 0 0 0,0 0 1 0 0,0 0-1 0 0,0 1 0 0 0,-1-1 1 0 0,1 0-1 0 0,-1 1 0 0 0,0 0 1 0 0,0-1-1 0 0,0 1 0 0 0,0 0 1 0 0,-1 0-1 0 0,0 0 1 0 0,2 7-1 0 0,-3-9 15 0 0,0 0 1 0 0,0 1-1 0 0,0-1 0 0 0,0 1 1 0 0,0-1-1 0 0,-1 0 0 0 0,1 1 1 0 0,-1-1-1 0 0,0 0 0 0 0,1 1 1 0 0,-1-1-1 0 0,0 0 0 0 0,0 0 1 0 0,0 0-1 0 0,-1 0 0 0 0,1 0 1 0 0,-1 0-1 0 0,1 0 0 0 0,-1 0 1 0 0,1 0-1 0 0,-1-1 0 0 0,0 1 1 0 0,0-1-1 0 0,0 1 0 0 0,0-1 1 0 0,0 0-1 0 0,0 0 0 0 0,-3 2 1 0 0,-9 3 44 0 0,-1 0 1 0 0,1-1-1 0 0,-1 0 1 0 0,-1-2-1 0 0,1 1 1 0 0,-1-2-1 0 0,1 0 0 0 0,-1-1 1 0 0,1 0-1 0 0,-1-2 1 0 0,-23-2-1 0 0,31 1-918 0 0,-1 0 0 0 0,1 0 0 0 0,-12-5 0 0 0,12 3-1987 0 0,-13-4-3894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2.398"/>
    </inkml:context>
    <inkml:brush xml:id="br0">
      <inkml:brushProperty name="width" value="0.05" units="cm"/>
      <inkml:brushProperty name="height" value="0.05" units="cm"/>
      <inkml:brushProperty name="color" value="#E71224"/>
    </inkml:brush>
  </inkml:definitions>
  <inkml:trace contextRef="#ctx0" brushRef="#br0">435 0 10511 0 0,'-8'6'1118'0'0,"-8"6"-1"0"0,-1-1 0 0 0,-31 14 0 0 0,27-14 807 0 0,-33 21 1 0 0,32-15-1383 0 0,1 1 0 0 0,1 1 0 0 0,0 1 1 0 0,1 0-1 0 0,2 2 0 0 0,-25 36 1 0 0,24-27-228 0 0,1 0 1 0 0,1 1-1 0 0,2 1 0 0 0,-17 57 1 0 0,27-76-285 0 0,1-1 1 0 0,1 1-1 0 0,0 0 0 0 0,1 1 1 0 0,0-1-1 0 0,1 0 0 0 0,0 0 1 0 0,2 0-1 0 0,4 24 0 0 0,-3-27-39 0 0,0-1 0 0 0,0 0 0 0 0,1 0-1 0 0,1 0 1 0 0,0 0 0 0 0,0-1-1 0 0,1 1 1 0 0,0-1 0 0 0,1-1-1 0 0,-1 1 1 0 0,2-1 0 0 0,-1-1-1 0 0,12 10 1 0 0,-10-10-219 0 0,0-1 0 0 0,1 0-1 0 0,-1 0 1 0 0,1-1 0 0 0,1 0 0 0 0,17 5 0 0 0,-16-6-1571 0 0,0-2 0 0 0,1 1 1 0 0,14 0-1 0 0,8-1-4941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2.753"/>
    </inkml:context>
    <inkml:brush xml:id="br0">
      <inkml:brushProperty name="width" value="0.05" units="cm"/>
      <inkml:brushProperty name="height" value="0.05" units="cm"/>
      <inkml:brushProperty name="color" value="#E71224"/>
    </inkml:brush>
  </inkml:definitions>
  <inkml:trace contextRef="#ctx0" brushRef="#br0">0 1 2303 0 0,'2'0'566'0'0,"12"4"2122"0"0,-1 0 0 0 0,1 1 0 0 0,18 11 0 0 0,-15-6-1417 0 0,0 0 1 0 0,19 16 0 0 0,-20-13-890 0 0,-1 1-1 0 0,-1 0 1 0 0,0 1 0 0 0,-1 1 0 0 0,0 0 0 0 0,11 20 0 0 0,-13-15 16 0 0,-1 0 1 0 0,0 1-1 0 0,-2 1 0 0 0,-1-1 1 0 0,8 38-1 0 0,-9-24 80 0 0,-2 0 0 0 0,1 71-1 0 0,-6-80-326 0 0,-2-1-1 0 0,-10 50 1 0 0,10-62-107 0 0,-1-1 0 0 0,0 0 0 0 0,-1 0-1 0 0,-1 0 1 0 0,0 0 0 0 0,-1-1 0 0 0,-10 14 0 0 0,15-23-219 0 0,0 0 1 0 0,-1-1-1 0 0,1 1 0 0 0,-1-1 1 0 0,1 0-1 0 0,-5 3 0 0 0,-5 2-1170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12.668"/>
    </inkml:context>
    <inkml:brush xml:id="br0">
      <inkml:brushProperty name="width" value="0.05" units="cm"/>
      <inkml:brushProperty name="height" value="0.05" units="cm"/>
      <inkml:brushProperty name="color" value="#E71224"/>
    </inkml:brush>
  </inkml:definitions>
  <inkml:trace contextRef="#ctx0" brushRef="#br0">15 89 11111 0 0,'0'0'1008'0'0,"5"-6"-686"0"0,4-3 346 0 0,0 1-1 0 0,0 0 1 0 0,1 1 0 0 0,0 0 0 0 0,0 0 0 0 0,1 1 0 0 0,-1 0 0 0 0,1 1 0 0 0,1 1-1 0 0,-1-1 1 0 0,19-3 0 0 0,-25 7-522 0 0,-1 0-1 0 0,1 1 1 0 0,0 0-1 0 0,-1-1 1 0 0,1 2-1 0 0,-1-1 0 0 0,1 0 1 0 0,0 1-1 0 0,-1 0 1 0 0,1 0-1 0 0,-1 0 1 0 0,8 4-1 0 0,-9-4-93 0 0,-1 0 0 0 0,0 0 0 0 0,0 1 0 0 0,1-1 1 0 0,-1 1-1 0 0,0 0 0 0 0,0 0 0 0 0,0-1 0 0 0,-1 1 0 0 0,1 0 0 0 0,0 1 0 0 0,-1-1 0 0 0,1 0 0 0 0,-1 0 0 0 0,0 1 0 0 0,0-1 0 0 0,0 1 0 0 0,0-1 0 0 0,0 1 0 0 0,0-1 0 0 0,-1 1 0 0 0,1 5 0 0 0,0 2 28 0 0,-1 0-1 0 0,-1 0 0 0 0,0 0 1 0 0,0 0-1 0 0,-1 0 1 0 0,0-1-1 0 0,-1 1 0 0 0,0 0 1 0 0,-1-1-1 0 0,0 0 1 0 0,0 0-1 0 0,-7 11 0 0 0,-8 9 126 0 0,-2-1 1 0 0,-28 30-1 0 0,19-22-38 0 0,28-34-158 0 0,-22 26 106 0 0,-22 36 1 0 0,41-56-88 0 0,0 1 0 0 0,0-1 0 0 0,1 1 0 0 0,0 0 0 0 0,1 0 1 0 0,0 0-1 0 0,0 1 0 0 0,1-1 0 0 0,-2 17 0 0 0,4-24-16 0 0,0 1 0 0 0,0 0-1 0 0,0-1 1 0 0,0 1 0 0 0,0 0 0 0 0,1-1 0 0 0,0 1-1 0 0,-1-1 1 0 0,1 1 0 0 0,0 0 0 0 0,0-1 0 0 0,0 0-1 0 0,1 1 1 0 0,-1-1 0 0 0,0 0 0 0 0,1 0-1 0 0,0 1 1 0 0,2 1 0 0 0,-1-1-6 0 0,0-1 0 0 0,0 0 0 0 0,1 1 0 0 0,-1-1 0 0 0,1-1 0 0 0,0 1 0 0 0,-1 0 0 0 0,1-1-1 0 0,0 0 1 0 0,0 0 0 0 0,4 1 0 0 0,4-1-7 0 0,1 0-1 0 0,-1 0 1 0 0,1-1 0 0 0,-1-1-1 0 0,0 0 1 0 0,0-1-1 0 0,13-3 1 0 0,36-13-730 0 0,60-27-1 0 0,-49 17-6775 0 0,-37 14 97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5.565"/>
    </inkml:context>
    <inkml:brush xml:id="br0">
      <inkml:brushProperty name="width" value="0.05" units="cm"/>
      <inkml:brushProperty name="height" value="0.05" units="cm"/>
      <inkml:brushProperty name="color" value="#E71224"/>
    </inkml:brush>
  </inkml:definitions>
  <inkml:trace contextRef="#ctx0" brushRef="#br0">1 1 1375 0 0,'1'1'10572'0'0,"1"4"-9520"0"0,1 0 0 0 0,-1 0 0 0 0,0 0 0 0 0,0 0-1 0 0,-1 1 1 0 0,2 9 0 0 0,3 36 134 0 0,-6-47-947 0 0,6 140 2290 0 0,2 20-867 0 0,-4-123-1465 0 0,9 78 520 0 0,-9-92-1259 0 0,2-1 0 0 0,12 36 0 0 0,-16-53-1815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5.937"/>
    </inkml:context>
    <inkml:brush xml:id="br0">
      <inkml:brushProperty name="width" value="0.05" units="cm"/>
      <inkml:brushProperty name="height" value="0.05" units="cm"/>
      <inkml:brushProperty name="color" value="#E71224"/>
    </inkml:brush>
  </inkml:definitions>
  <inkml:trace contextRef="#ctx0" brushRef="#br0">1 465 11055 0 0,'3'-6'160'0'0,"0"0"-1"0"0,1 0 0 0 0,0 0 0 0 0,0 1 0 0 0,1 0 0 0 0,-1 0 1 0 0,1 0-1 0 0,0 0 0 0 0,0 0 0 0 0,9-5 0 0 0,11-10 1264 0 0,24-20 889 0 0,1 2 1 0 0,81-46-1 0 0,-77 52-1710 0 0,-2-2 0 0 0,77-66 0 0 0,-126 98-873 0 0,16-18 410 0 0,-18 19-371 0 0,0 0 0 0 0,0 0 0 0 0,0 0 0 0 0,-1 0 0 0 0,1-1-1 0 0,0 1 1 0 0,-1 0 0 0 0,1 0 0 0 0,0-1 0 0 0,-1 1 0 0 0,0 0 0 0 0,1-1-1 0 0,-1 1 1 0 0,0 0 0 0 0,0-1 0 0 0,0-2 0 0 0,-1-2-1575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6.329"/>
    </inkml:context>
    <inkml:brush xml:id="br0">
      <inkml:brushProperty name="width" value="0.05" units="cm"/>
      <inkml:brushProperty name="height" value="0.05" units="cm"/>
      <inkml:brushProperty name="color" value="#E71224"/>
    </inkml:brush>
  </inkml:definitions>
  <inkml:trace contextRef="#ctx0" brushRef="#br0">1 1 15375 0 0,'0'0'704'0'0,"1"0"-14"0"0,32 9-524 0 0,59 19 2868 0 0,-62-17-2009 0 0,0 2 0 0 0,-2 0 0 0 0,1 2 0 0 0,39 27 0 0 0,6 16-126 0 0,33 25-828 0 0,-103-80-405 0 0,1 0 0 0 0,-1-1 0 0 0,1 0 0 0 0,0 1 0 0 0,0-1 0 0 0,0-1 0 0 0,0 1-1 0 0,0-1 1 0 0,8 1 0 0 0,-3-2-1638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6.693"/>
    </inkml:context>
    <inkml:brush xml:id="br0">
      <inkml:brushProperty name="width" value="0.05" units="cm"/>
      <inkml:brushProperty name="height" value="0.05" units="cm"/>
      <inkml:brushProperty name="color" value="#E71224"/>
    </inkml:brush>
  </inkml:definitions>
  <inkml:trace contextRef="#ctx0" brushRef="#br0">1 186 12439 0 0,'0'0'958'0'0,"2"-1"-625"0"0,22-8 1148 0 0,1 1 1 0 0,50-10-1 0 0,57-1 1684 0 0,-52 9-2425 0 0,53-14-197 0 0,-108 17-2033 0 0,36-14 1 0 0,-44 13-3433 0 0,-4-1-1432 0 0</inkml:trace>
  <inkml:trace contextRef="#ctx0" brushRef="#br0" timeOffset="1">331 1 7367 0 0,'0'0'667'0'0,"1"1"-547"0"0,27 26 762 0 0,-6-11 3464 0 0,-18-12-3568 0 0,1-1 1 0 0,-1 1-1 0 0,1 0 0 0 0,-1 0 1 0 0,-1 1-1 0 0,1-1 0 0 0,0 1 1 0 0,3 6-1 0 0,-3-3-176 0 0,0 0 1 0 0,-1 0-1 0 0,0 0 1 0 0,4 16-1 0 0,-3 3-409 0 0,0-1-1 0 0,-1 46 1 0 0,-2-28 285 0 0,0-30-437 0 0,5 56-1117 0 0,-1-45 455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8.752"/>
    </inkml:context>
    <inkml:brush xml:id="br0">
      <inkml:brushProperty name="width" value="0.05" units="cm"/>
      <inkml:brushProperty name="height" value="0.05" units="cm"/>
      <inkml:brushProperty name="color" value="#E71224"/>
    </inkml:brush>
  </inkml:definitions>
  <inkml:trace contextRef="#ctx0" brushRef="#br0">299 45 1839 0 0,'0'0'6759'0'0,"7"-6"-4356"0"0,-6 5-2264 0 0,-1 1 0 0 0,0 0 0 0 0,0 0 0 0 0,0-1 0 0 0,1 1 0 0 0,-1 0 0 0 0,0-1 0 0 0,0 1 0 0 0,0 0 0 0 0,0-1 0 0 0,0 1 0 0 0,0 0 0 0 0,0-1 0 0 0,0 1 0 0 0,0 0 0 0 0,0-1 0 0 0,0 1 0 0 0,0 0 0 0 0,0-1 0 0 0,0 1 0 0 0,0 0 0 0 0,0-1 0 0 0,0 1 0 0 0,0 0 0 0 0,0 0 0 0 0,-1-1 0 0 0,1 1 0 0 0,0 0 0 0 0,0-1 0 0 0,0 1 0 0 0,-1 0 0 0 0,1 0 0 0 0,0-1 0 0 0,0 1 0 0 0,-1 0 0 0 0,1 0 0 0 0,0-1 0 0 0,0 1 0 0 0,-1 0 0 0 0,1 0 0 0 0,0 0 0 0 0,-1-1 0 0 0,-15-5 553 0 0,15 6-143 0 0,-17-1 414 0 0,14 0-776 0 0,0 1 0 0 0,1-1 0 0 0,-1 0 0 0 0,1 0 1 0 0,-1 0-1 0 0,1 0 0 0 0,-4-2 0 0 0,3 1-64 0 0,0 1 1 0 0,0-1-1 0 0,1 1 0 0 0,-1 0 1 0 0,0 0-1 0 0,0 0 0 0 0,-5 0 1 0 0,1 1 66 0 0,-1 0 1 0 0,1 1 0 0 0,0 0-1 0 0,-1 0 1 0 0,1 1 0 0 0,0 0-1 0 0,-12 5 1 0 0,13-5-48 0 0,-1 1 0 0 0,1 0 0 0 0,1 1 0 0 0,-1-1 0 0 0,0 1 0 0 0,1 1 0 0 0,-7 5 0 0 0,8-6-59 0 0,-1 1 0 0 0,2 0 0 0 0,-1-1 0 0 0,0 2 0 0 0,1-1 0 0 0,0 0 0 0 0,0 1 0 0 0,1 0 0 0 0,0 0 0 0 0,0 0 0 0 0,0 0 0 0 0,0 0 0 0 0,1 1 0 0 0,0-1 0 0 0,-1 11 0 0 0,2-14-78 0 0,1-1-1 0 0,0 1 0 0 0,-1-1 1 0 0,1 1-1 0 0,0-1 1 0 0,0 1-1 0 0,0-1 0 0 0,1 1 1 0 0,-1-1-1 0 0,1 1 1 0 0,-1-1-1 0 0,1 0 1 0 0,0 1-1 0 0,0-1 0 0 0,0 0 1 0 0,0 1-1 0 0,0-1 1 0 0,0 0-1 0 0,1 0 1 0 0,-1 0-1 0 0,1 0 0 0 0,-1 0 1 0 0,1 0-1 0 0,0 0 1 0 0,0-1-1 0 0,0 1 0 0 0,0-1 1 0 0,0 1-1 0 0,4 1 1 0 0,0-1 0 0 0,1 0 0 0 0,-1 0 0 0 0,0 0 0 0 0,0-1 1 0 0,1 0-1 0 0,-1-1 0 0 0,0 1 0 0 0,1-1 0 0 0,8-1 0 0 0,4-1-30 0 0,35-9 0 0 0,-38 7-233 0 0,0 0-1 0 0,0-1 0 0 0,0-1 1 0 0,-1-1-1 0 0,0 0 1 0 0,0-1-1 0 0,0 0 0 0 0,-1-1 1 0 0,13-12-1 0 0,-24 19 213 0 0,-1-1 0 0 0,1 0 1 0 0,-1 0-1 0 0,0 0 0 0 0,0-1 0 0 0,0 1 0 0 0,0 0 0 0 0,-1-1 0 0 0,1 1 1 0 0,-1-1-1 0 0,1-5 0 0 0,0 2 5 0 0,-1 1 1 0 0,0-1-1 0 0,-1 0 0 0 0,1 0 1 0 0,-2-10-1 0 0,0 10 35 0 0,0 5 58 0 0,-2-5 1395 0 0,4 8-1208 0 0,1 7-144 0 0,1 0 1 0 0,0 0-1 0 0,1-1 0 0 0,-1 1 1 0 0,1-1-1 0 0,1 0 0 0 0,0-1 0 0 0,6 9 1 0 0,7 10-33 0 0,-9-13-57 0 0,1 1 0 0 0,-1-2-1 0 0,18 16 1 0 0,-18-19-1299 0 0,0 0 1 0 0,17 9-1 0 0,-15-10-6503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9.568"/>
    </inkml:context>
    <inkml:brush xml:id="br0">
      <inkml:brushProperty name="width" value="0.05" units="cm"/>
      <inkml:brushProperty name="height" value="0.05" units="cm"/>
      <inkml:brushProperty name="color" value="#E71224"/>
    </inkml:brush>
  </inkml:definitions>
  <inkml:trace contextRef="#ctx0" brushRef="#br0">352 41 2759 0 0,'-10'-15'3752'0'0,"8"13"-3098"0"0,0 1 0 0 0,0-1-1 0 0,-1 0 1 0 0,1 1 0 0 0,0-1-1 0 0,-1 1 1 0 0,1-1 0 0 0,-1 1-1 0 0,1 0 1 0 0,-1 0 0 0 0,0 0-1 0 0,-3 0 1 0 0,-36-6 2947 0 0,36 6-3164 0 0,-1 1 1 0 0,1 0-1 0 0,0 1 0 0 0,0 0 1 0 0,-1 0-1 0 0,1 0 0 0 0,0 0 0 0 0,0 1 1 0 0,-10 5-1 0 0,-4 1 139 0 0,13-5-411 0 0,0 0 0 0 0,1 0-1 0 0,-10 6 1 0 0,-3 5 316 0 0,1 0 0 0 0,-30 31 0 0 0,42-39-424 0 0,1 0 1 0 0,0 0-1 0 0,0 1 1 0 0,1-1-1 0 0,0 1 0 0 0,0 0 1 0 0,0 0-1 0 0,1 1 1 0 0,0-1-1 0 0,1 1 0 0 0,-4 15 1 0 0,6-21-53 0 0,0 0 0 0 0,0 0 0 0 0,0 0 1 0 0,0 0-1 0 0,1 0 0 0 0,-1 0 0 0 0,0 1 1 0 0,1-1-1 0 0,0 0 0 0 0,-1 0 0 0 0,1 0 1 0 0,0 0-1 0 0,2 3 0 0 0,5 3-5 0 0,-5-6-20 0 0,1 0 0 0 0,0-1 0 0 0,0 1 0 0 0,0-1 0 0 0,0 0 0 0 0,0 0-1 0 0,0 0 1 0 0,0-1 0 0 0,1 1 0 0 0,-1-1 0 0 0,0 0 0 0 0,0 0 0 0 0,0-1 0 0 0,0 1 0 0 0,1-1 0 0 0,5-2-1 0 0,1 0-55 0 0,-1 0-1 0 0,0-1 1 0 0,0 0-1 0 0,0-1 0 0 0,12-7 1 0 0,-14 6-114 0 0,0 1-1 0 0,-1-2 1 0 0,1 1 0 0 0,-1-1 0 0 0,-1 0 0 0 0,1 0-1 0 0,-1 0 1 0 0,-1-1 0 0 0,1 0 0 0 0,-1-1 0 0 0,0 1 0 0 0,-1-1-1 0 0,5-15 1 0 0,7-21 70 0 0,-16 45 155 0 0,0-1 0 0 0,0 1 0 0 0,0-1 0 0 0,0 1 0 0 0,0-1 0 0 0,1 1 0 0 0,-1-1 0 0 0,0 0 0 0 0,0 1 0 0 0,1-1 0 0 0,-1 1 0 0 0,0 0 0 0 0,1-1 0 0 0,-1 1 0 0 0,0-1 0 0 0,1 1 0 0 0,-1-1 0 0 0,1 1 0 0 0,-1 0 0 0 0,1-1 0 0 0,-1 1 0 0 0,1 0 0 0 0,-1 0 0 0 0,1-1 0 0 0,0 1 18 0 0,-1 1 0 0 0,1-1 0 0 0,-1 0 1 0 0,1 1-1 0 0,-1-1 0 0 0,0 0 0 0 0,1 1 0 0 0,-1-1 1 0 0,1 1-1 0 0,-1-1 0 0 0,0 0 0 0 0,0 1 0 0 0,1-1 1 0 0,-1 1-1 0 0,0-1 0 0 0,0 1 0 0 0,1-1 1 0 0,-1 1-1 0 0,0 0 0 0 0,6 33 648 0 0,-5-25-620 0 0,-1 1 0 0 0,0 0-1 0 0,0 0 1 0 0,-1-1 0 0 0,-1 1 0 0 0,-3 12-1 0 0,-3 15 140 0 0,-7 75 1 0 0,9-57-139 0 0,-8 37 57 0 0,-4 0-1 0 0,-35 108 1 0 0,49-188-8 0 0,0 1 0 0 0,1-1 1 0 0,1 1-1 0 0,-2 17 0 0 0,4-28 517 0 0,2-3-623 0 0,-1 0 0 0 0,1 0 0 0 0,-1-1 0 0 0,1 1 0 0 0,-1 0 0 0 0,1 0 0 0 0,-1-1 0 0 0,0 1 0 0 0,2-3 0 0 0,-1 2 5 0 0,9-12 53 0 0,-1 0 1 0 0,-1 0-1 0 0,0-1 0 0 0,11-25 0 0 0,20-67 58 0 0,74-185-74 0 0,-106 274-535 0 0,0 1-1 0 0,1 0 0 0 0,1 1 1 0 0,19-25-1 0 0,-22 34-1356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29.943"/>
    </inkml:context>
    <inkml:brush xml:id="br0">
      <inkml:brushProperty name="width" value="0.05" units="cm"/>
      <inkml:brushProperty name="height" value="0.05" units="cm"/>
      <inkml:brushProperty name="color" value="#E71224"/>
    </inkml:brush>
  </inkml:definitions>
  <inkml:trace contextRef="#ctx0" brushRef="#br0">0 0 10591 0 0,'0'0'488'0'0,"2"2"-12"0"0,163 114 5710 0 0,-9-6-323 0 0,-134-92-5557 0 0,-1 0 0 0 0,-1 2 0 0 0,-1 0 0 0 0,30 41 0 0 0,-41-50-285 0 0,-1 1 0 0 0,0 0 0 0 0,-1 0-1 0 0,-1 1 1 0 0,0-1 0 0 0,0 1 0 0 0,-1 0 0 0 0,-1 0 0 0 0,0 1 0 0 0,-1-1 0 0 0,-1 1 0 0 0,0-1 0 0 0,0 1 0 0 0,-1 0-1 0 0,-1-1 1 0 0,-1 1 0 0 0,0-1 0 0 0,-6 24 0 0 0,4-25-44 0 0,1-1 0 0 0,-1 0 0 0 0,-1 0 0 0 0,0-1 0 0 0,-1 1 0 0 0,0-1 0 0 0,0-1 0 0 0,-1 1 0 0 0,0-1 0 0 0,-1 0 0 0 0,0 0 0 0 0,0-1 0 0 0,-1 0 0 0 0,0-1 0 0 0,0 0 0 0 0,-15 9 0 0 0,-5 0-745 0 0,1-1 0 0 0,-2-2 0 0 0,0 0-1 0 0,-40 10 1 0 0,31-13-6972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30.319"/>
    </inkml:context>
    <inkml:brush xml:id="br0">
      <inkml:brushProperty name="width" value="0.05" units="cm"/>
      <inkml:brushProperty name="height" value="0.05" units="cm"/>
      <inkml:brushProperty name="color" value="#E71224"/>
    </inkml:brush>
  </inkml:definitions>
  <inkml:trace contextRef="#ctx0" brushRef="#br0">367 0 455 0 0,'-4'5'1293'0'0,"0"-1"0"0"0,-1 0-1 0 0,0 0 1 0 0,-7 5-1 0 0,-11 8 2733 0 0,4 0-2039 0 0,-24 14-1 0 0,-15 13 348 0 0,36-25-1534 0 0,2 1-1 0 0,1 1 1 0 0,0 1 0 0 0,2 0-1 0 0,-22 36 1 0 0,31-42-545 0 0,0-1 1 0 0,0 1-1 0 0,2 1 0 0 0,0-1 1 0 0,0 1-1 0 0,2 0 1 0 0,0 0-1 0 0,1 0 1 0 0,-1 35-1 0 0,4-32-168 0 0,1 0-1 0 0,0 0 0 0 0,2-1 1 0 0,1 1-1 0 0,0-1 1 0 0,8 22-1 0 0,-8-30-53 0 0,1 0 0 0 0,0-1 1 0 0,1 0-1 0 0,0 0 0 0 0,0 0 0 0 0,1-1 0 0 0,0 0 0 0 0,1 0 1 0 0,0-1-1 0 0,0 1 0 0 0,18 11 0 0 0,-14-12-247 0 0,0 0-1 0 0,1-1 0 0 0,0-1 1 0 0,0 0-1 0 0,1-1 0 0 0,21 5 1 0 0,11 0-644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13.734"/>
    </inkml:context>
    <inkml:brush xml:id="br0">
      <inkml:brushProperty name="width" value="0.05" units="cm"/>
      <inkml:brushProperty name="height" value="0.05" units="cm"/>
      <inkml:brushProperty name="color" value="#E71224"/>
    </inkml:brush>
  </inkml:definitions>
  <inkml:trace contextRef="#ctx0" brushRef="#br0">1 89 5063 0 0,'1'-2'5451'0'0,"8"-5"-4697"0"0,0 0-1 0 0,0 0 0 0 0,0 1 1 0 0,1 0-1 0 0,0 1 1 0 0,0 0-1 0 0,0 1 1 0 0,14-5-1 0 0,9-1 643 0 0,48-7-1 0 0,-72 15-1172 0 0,1 1 0 0 0,-1 0 0 0 0,1 1 0 0 0,-1 0 0 0 0,1 1 0 0 0,0 0 0 0 0,-1 0 1 0 0,0 1-1 0 0,1 0 0 0 0,12 6 0 0 0,-19-7-176 0 0,1 0 1 0 0,-1 1 0 0 0,0-1-1 0 0,0 1 1 0 0,0 0 0 0 0,0 0-1 0 0,0 0 1 0 0,-1 0 0 0 0,1 1-1 0 0,-1-1 1 0 0,1 1 0 0 0,-1-1-1 0 0,0 1 1 0 0,0 0-1 0 0,0 0 1 0 0,0 0 0 0 0,-1 0-1 0 0,1 0 1 0 0,-1 0 0 0 0,0 1-1 0 0,0-1 1 0 0,0 0 0 0 0,0 1-1 0 0,0-1 1 0 0,-1 0 0 0 0,0 1-1 0 0,0-1 1 0 0,0 1 0 0 0,0-1-1 0 0,0 1 1 0 0,-1 4-1 0 0,-2 5 36 0 0,0 0-1 0 0,-1 0 0 0 0,-1 0 0 0 0,0 0 0 0 0,-1-1 1 0 0,0 1-1 0 0,-8 10 0 0 0,-59 77 351 0 0,71-97-421 0 0,-20 21 144 0 0,-39 35 0 0 0,42-43-109 0 0,1 1 0 0 0,1 1 0 0 0,0 0 0 0 0,-15 24 0 0 0,30-40-46 0 0,1 0 1 0 0,0 1-1 0 0,-1-1 1 0 0,1 1-1 0 0,0-1 1 0 0,0 1-1 0 0,0-1 1 0 0,0 1-1 0 0,1 0 1 0 0,-1-1-1 0 0,1 1 1 0 0,-1 0-1 0 0,1-1 1 0 0,0 1-1 0 0,0 0 1 0 0,0 0-1 0 0,1-1 1 0 0,-1 1-1 0 0,1 0 1 0 0,-1-1-1 0 0,1 1 1 0 0,1 3-1 0 0,0-4 0 0 0,0 1 0 0 0,-1-1 0 0 0,1 1 0 0 0,1-1 0 0 0,-1 1 0 0 0,0-1 0 0 0,0 0 0 0 0,1 0 0 0 0,0 0 0 0 0,-1-1 0 0 0,1 1 0 0 0,0 0 0 0 0,-1-1 0 0 0,1 0-1 0 0,0 0 1 0 0,0 0 0 0 0,0 0 0 0 0,0 0 0 0 0,4 0 0 0 0,9 2-1 0 0,1-2-1 0 0,-1 1 1 0 0,1-2-1 0 0,-1 0 1 0 0,26-4-1 0 0,82-21-133 0 0,-84 16 27 0 0,108-21-4022 0 0,-96 22-3722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31.038"/>
    </inkml:context>
    <inkml:brush xml:id="br0">
      <inkml:brushProperty name="width" value="0.05" units="cm"/>
      <inkml:brushProperty name="height" value="0.05" units="cm"/>
      <inkml:brushProperty name="color" value="#E71224"/>
    </inkml:brush>
  </inkml:definitions>
  <inkml:trace contextRef="#ctx0" brushRef="#br0">9 178 12895 0 0,'0'0'595'0'0,"-1"0"-18"0"0,-4-3-371 0 0,4 2-190 0 0,1 1 0 0 0,0 0 1 0 0,0 0-1 0 0,0 0 0 0 0,0 0 0 0 0,0 0 1 0 0,-1-1-1 0 0,1 1 0 0 0,0 0 1 0 0,0 0-1 0 0,0 0 0 0 0,0 0 0 0 0,0-1 1 0 0,0 1-1 0 0,0 0 0 0 0,0 0 1 0 0,0 0-1 0 0,-1 0 0 0 0,1-1 1 0 0,0 1-1 0 0,0 0 0 0 0,0 0 0 0 0,0 0 1 0 0,0-1-1 0 0,0 1 0 0 0,0 0 1 0 0,0 0-1 0 0,1 0 0 0 0,-1-1 0 0 0,0 1 1 0 0,0 0-1 0 0,0 0 0 0 0,0 0 1 0 0,0-1-1 0 0,0 1 0 0 0,0 0 1 0 0,0 0-1 0 0,0 0 0 0 0,1 0 0 0 0,-1-1 1 0 0,0 1-1 0 0,0 0 0 0 0,0 0 1 0 0,0 0-1 0 0,1 0 0 0 0,4-4 643 0 0,11-3 447 0 0,0 1 0 0 0,0 0 1 0 0,0 1-1 0 0,1 1 1 0 0,19-3-1 0 0,12-3-61 0 0,48-9-555 0 0,15-4-383 0 0,-95 19-798 0 0,0-1 0 0 0,-1-1 0 0 0,1-1 0 0 0,23-13 0 0 0,-34 17 139 0 0,-1 0 1 0 0,0 0-1 0 0,1-1 1 0 0,4-5 0 0 0,1-2-935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31.414"/>
    </inkml:context>
    <inkml:brush xml:id="br0">
      <inkml:brushProperty name="width" value="0.05" units="cm"/>
      <inkml:brushProperty name="height" value="0.05" units="cm"/>
      <inkml:brushProperty name="color" value="#E71224"/>
    </inkml:brush>
  </inkml:definitions>
  <inkml:trace contextRef="#ctx0" brushRef="#br0">1 1 16183 0 0,'0'1'738'0'0,"21"106"2224"0"0,13 126 2506 0 0,-28-182-5020 0 0,-5-41-788 0 0,0 1-1 0 0,1 0 1 0 0,1-1-1 0 0,0 1 0 0 0,0-1 1 0 0,1 0-1 0 0,0 0 1 0 0,1 0-1 0 0,6 10 1 0 0,-1-8-7807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31.821"/>
    </inkml:context>
    <inkml:brush xml:id="br0">
      <inkml:brushProperty name="width" value="0.05" units="cm"/>
      <inkml:brushProperty name="height" value="0.05" units="cm"/>
      <inkml:brushProperty name="color" value="#E71224"/>
    </inkml:brush>
  </inkml:definitions>
  <inkml:trace contextRef="#ctx0" brushRef="#br0">28 273 2759 0 0,'0'0'126'0'0,"1"-1"608"0"0,39-20 13937 0 0,-7 8-10106 0 0,0 0-3507 0 0,61-28-1024 0 0,-78 33-23 0 0,-1-1 0 0 0,25-20 1 0 0,-36 27-21 0 0,-1-1 1 0 0,0 0 0 0 0,0 0 0 0 0,0 0 0 0 0,-1 0 0 0 0,1 0-1 0 0,-1-1 1 0 0,1 1 0 0 0,-1-1 0 0 0,0 0 0 0 0,0 1 0 0 0,-1-1 0 0 0,1 0-1 0 0,-1 0 1 0 0,0 0 0 0 0,0 0 0 0 0,1-8 0 0 0,-3 10 6 0 0,1-1 0 0 0,0 0 0 0 0,-1 1 1 0 0,1-1-1 0 0,-1 1 0 0 0,0-1 0 0 0,0 1 0 0 0,0-1 0 0 0,0 1 1 0 0,-1-1-1 0 0,1 1 0 0 0,0 0 0 0 0,-1 0 0 0 0,0 0 1 0 0,1 0-1 0 0,-1 0 0 0 0,0 0 0 0 0,0 0 0 0 0,0 1 1 0 0,0-1-1 0 0,-1 1 0 0 0,1-1 0 0 0,0 1 0 0 0,-4-1 0 0 0,1-1 0 0 0,-1 1-1 0 0,0-1 0 0 0,0 2 0 0 0,0-1 0 0 0,0 1 0 0 0,-1 0 0 0 0,1 0 0 0 0,0 0 0 0 0,-8 1 0 0 0,6 1 39 0 0,0 0-1 0 0,0 0 1 0 0,0 0-1 0 0,0 1 1 0 0,0 1 0 0 0,0-1-1 0 0,0 1 1 0 0,1 0-1 0 0,-11 7 1 0 0,10-5 21 0 0,-1 1-1 0 0,1 1 1 0 0,0 0 0 0 0,1 0-1 0 0,0 0 1 0 0,0 1 0 0 0,-6 9-1 0 0,3-2 102 0 0,1 0-1 0 0,1 1 1 0 0,0-1 0 0 0,1 1-1 0 0,1 1 1 0 0,-7 27-1 0 0,8-23 16 0 0,0 1 0 0 0,2 0-1 0 0,1-1 1 0 0,1 43 0 0 0,2-54-139 0 0,0 0 0 0 0,0-1-1 0 0,1 1 1 0 0,1-1 0 0 0,-1 0 0 0 0,1 1 0 0 0,1-1-1 0 0,0-1 1 0 0,9 18 0 0 0,-9-21-19 0 0,-1-1-1 0 0,1 1 1 0 0,0-1-1 0 0,0 0 1 0 0,0 0-1 0 0,0 0 1 0 0,1 0 0 0 0,-1-1-1 0 0,1 0 1 0 0,0 0-1 0 0,0 0 1 0 0,1-1-1 0 0,-1 1 1 0 0,0-1-1 0 0,1 0 1 0 0,-1-1 0 0 0,11 2-1 0 0,1-1-354 0 0,0-1 1 0 0,1-1-1 0 0,-1 0 0 0 0,31-6 0 0 0,-17 1-981 0 0,52-18 0 0 0,-56 14-642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5:32.192"/>
    </inkml:context>
    <inkml:brush xml:id="br0">
      <inkml:brushProperty name="width" value="0.05" units="cm"/>
      <inkml:brushProperty name="height" value="0.05" units="cm"/>
      <inkml:brushProperty name="color" value="#E71224"/>
    </inkml:brush>
  </inkml:definitions>
  <inkml:trace contextRef="#ctx0" brushRef="#br0">1 40 14279 0 0,'20'-13'1272'0'0,"-7"10"-1016"0"0,6-2 624 0 0,3 2 128 0 0,4-1 24 0 0,5 1 8 0 0,5 1-312 0 0,4 1-64 0 0,2-1-16 0 0,3 0 0 0 0,2 2-432 0 0,-1 2-88 0 0,-2-2-24 0 0,2 2 0 0 0,-3-4-1096 0 0,-2-1-224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14.696"/>
    </inkml:context>
    <inkml:brush xml:id="br0">
      <inkml:brushProperty name="width" value="0.05" units="cm"/>
      <inkml:brushProperty name="height" value="0.05" units="cm"/>
      <inkml:brushProperty name="color" value="#E71224"/>
    </inkml:brush>
  </inkml:definitions>
  <inkml:trace contextRef="#ctx0" brushRef="#br0">0 61 11055 0 0,'0'0'506'0'0,"2"-1"-10"0"0,16-8 380 0 0,0 1 0 0 0,27-9 0 0 0,-30 13 160 0 0,0-1-370 0 0,1 0 1 0 0,0 2 0 0 0,0 0 0 0 0,30-2 0 0 0,-36 5-454 0 0,-1 0 0 0 0,0 0 0 0 0,0 1 0 0 0,1 0 0 0 0,-1 1 0 0 0,0 0 1 0 0,0 1-1 0 0,0-1 0 0 0,16 9 0 0 0,-23-9-156 0 0,1-1 0 0 0,-1 1-1 0 0,0 0 1 0 0,1 0 0 0 0,-1 0 0 0 0,0 0 0 0 0,0 0-1 0 0,-1 0 1 0 0,1 0 0 0 0,0 1 0 0 0,-1-1 0 0 0,1 1 0 0 0,-1-1-1 0 0,0 1 1 0 0,0 0 0 0 0,0-1 0 0 0,0 1 0 0 0,0 0 0 0 0,-1 0-1 0 0,1-1 1 0 0,-1 1 0 0 0,0 0 0 0 0,0 0 0 0 0,0 0 0 0 0,0 0-1 0 0,0 0 1 0 0,-1 0 0 0 0,0 2 0 0 0,-2 10 120 0 0,-1-1 1 0 0,0-1 0 0 0,-1 1-1 0 0,-8 15 1 0 0,-62 102 272 0 0,49-88-89 0 0,-26 54 0 0 0,46-82-314 0 0,0 0 1 0 0,0 1-1 0 0,2-1 0 0 0,0 1 0 0 0,0 0 0 0 0,2 1 0 0 0,-2 27 0 0 0,4-40-47 0 0,0 1 0 0 0,1-1 0 0 0,-1 0 0 0 0,1 1 0 0 0,0-1 0 0 0,0 0 0 0 0,0 0 0 0 0,0 0 0 0 0,1 0 0 0 0,-1 0 0 0 0,1 0 0 0 0,0 0 0 0 0,5 5 0 0 0,-5-6 0 0 0,0-1 0 0 0,0 0 0 0 0,1 0 0 0 0,-1 0 0 0 0,1 0 0 0 0,0 0 0 0 0,-1-1 0 0 0,1 1 0 0 0,0-1 0 0 0,0 1 0 0 0,0-1 0 0 0,0 0 0 0 0,0 0 0 0 0,0-1 0 0 0,0 1 0 0 0,1-1 0 0 0,-1 1 0 0 0,6-1 0 0 0,18-2-619 0 0,-1-1 0 0 0,1 0-1 0 0,30-10 1 0 0,20-3-1849 0 0,-52 12-2687 0 0,-1-1-1401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18.447"/>
    </inkml:context>
    <inkml:brush xml:id="br0">
      <inkml:brushProperty name="width" value="0.05" units="cm"/>
      <inkml:brushProperty name="height" value="0.05" units="cm"/>
      <inkml:brushProperty name="color" value="#E71224"/>
    </inkml:brush>
  </inkml:definitions>
  <inkml:trace contextRef="#ctx0" brushRef="#br0">1 175 7999 0 0,'0'0'9451'0'0,"1"0"-8671"0"0,133-8 3868 0 0,66-21-3158 0 0,-57 7-950 0 0,159-26 58 0 0,-165 25-201 0 0,37 0-218 0 0,-69 10-182 0 0,-83 9-379 0 0,20-1-615 0 0,-15 7-7085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0.020"/>
    </inkml:context>
    <inkml:brush xml:id="br0">
      <inkml:brushProperty name="width" value="0.05" units="cm"/>
      <inkml:brushProperty name="height" value="0.05" units="cm"/>
      <inkml:brushProperty name="color" value="#E71224"/>
    </inkml:brush>
  </inkml:definitions>
  <inkml:trace contextRef="#ctx0" brushRef="#br0">20 1 8863 0 0,'0'0'1112'0'0,"-11"11"7252"0"0,13-8-8158 0 0,0-1 0 0 0,1 1 0 0 0,-1 0 0 0 0,1-1 0 0 0,-1 0 0 0 0,1 0-1 0 0,0 1 1 0 0,0-2 0 0 0,0 1 0 0 0,0 0 0 0 0,0-1 0 0 0,0 1 0 0 0,1-1 0 0 0,5 2-1 0 0,8 1 223 0 0,30 3-1 0 0,-25-4-102 0 0,159 9 573 0 0,-102-9-697 0 0,-33-2-126 0 0,-28-1 24 0 0,-1 0 1 0 0,0 1 0 0 0,1 1 0 0 0,-1 0-1 0 0,18 6 1 0 0,-33-7 0 0 0,-2-1-70 0 0,1 0 0 0 0,-1 0-1 0 0,0 0 1 0 0,1 1 0 0 0,-1-1-1 0 0,0 0 1 0 0,1 0 0 0 0,-1 1 0 0 0,0-1-1 0 0,1 0 1 0 0,-1 1 0 0 0,0-1-1 0 0,0 0 1 0 0,1 1 0 0 0,-1-1 0 0 0,0 0-1 0 0,0 1 1 0 0,1-1 0 0 0,-1 1-1 0 0,0 0 1 0 0,-1 2 13 0 0,0 0 1 0 0,0 1-1 0 0,0-1 1 0 0,0 0-1 0 0,-1 0 0 0 0,1 1 1 0 0,-1-1-1 0 0,0 0 0 0 0,0 0 1 0 0,0-1-1 0 0,0 1 0 0 0,-1 0 1 0 0,1-1-1 0 0,-1 0 0 0 0,1 1 1 0 0,-1-1-1 0 0,-5 3 0 0 0,-6 3 42 0 0,-1 0-1 0 0,-25 9 1 0 0,14-6 28 0 0,-111 41 38 0 0,98-39-85 0 0,-132 32 514 0 0,116-32-188 0 0,28-12-112 0 0,26-1-200 0 0,-1-1 2 0 0,2 1-81 0 0,-1 0 1 0 0,1 0 0 0 0,0 0 0 0 0,-1 0-1 0 0,1 0 1 0 0,0 0 0 0 0,-1 0 0 0 0,1 0 0 0 0,0 0-1 0 0,-1 0 1 0 0,1 0 0 0 0,0-1 0 0 0,-1 1 0 0 0,1 0-1 0 0,0 0 1 0 0,-1 0 0 0 0,1-1 0 0 0,0 1-1 0 0,-1 0 1 0 0,1 0 0 0 0,0-1 0 0 0,0 1 0 0 0,-1 0-1 0 0,1 0 1 0 0,0-1 0 0 0,0 1 0 0 0,0 0 0 0 0,0-1-1 0 0,-1 1 1 0 0,1 0 0 0 0,0-1 0 0 0,0 1-1 0 0,0 0 1 0 0,0-1 0 0 0,-1-2 2 0 0,0 1 1 0 0,1-1-1 0 0,0 1 0 0 0,-1 0 1 0 0,1-1-1 0 0,0 1 0 0 0,0-1 1 0 0,0 1-1 0 0,0-1 0 0 0,1 1 1 0 0,-1-1-1 0 0,1 1 0 0 0,-1-1 1 0 0,2-2-1 0 0,15-33 48 0 0,-6 14-46 0 0,16-46-1 0 0,-25 62-5 0 0,-2 0 0 0 0,0 1 12 0 0,0 5 1 0 0,-1 0 0 0 0,0 0 0 0 0,0 1 0 0 0,0-1 0 0 0,0 0 0 0 0,-1 1 1 0 0,1-1-1 0 0,0 1 0 0 0,-1 0 0 0 0,-2-3 0 0 0,1 1 20 0 0,1 1-19 0 0,-14-9 55 0 0,13 11-9 0 0,-2-1-36 0 0,2 0 24 0 0,17 2-43 0 0,0 0 1 0 0,22-3-1 0 0,3 1-112 0 0,-24 1 69 0 0,72 2-400 0 0,-74-1 374 0 0,0 1 0 0 0,0 1 0 0 0,0-1 0 0 0,20 9 0 0 0,-13-3 11 0 0,-13-2 53 0 0,-5 3 0 0 0,-3-7 0 0 0,1 1 0 0 0,-1-1 0 0 0,0 1 0 0 0,0-1 0 0 0,0 1 0 0 0,-1-1 0 0 0,1 0 0 0 0,-1 0 0 0 0,1 0 0 0 0,-1 0 0 0 0,1 0 0 0 0,-1 0 0 0 0,0 0 0 0 0,0 0 0 0 0,-3 1 0 0 0,-35 24 0 0 0,38-26 0 0 0,-4 3 0 0 0,-2-1 0 0 0,1 1 0 0 0,0-1 0 0 0,-1 0-1 0 0,1-1 1 0 0,-10 2 0 0 0,0-2 4 0 0,0 0 0 0 0,-22-1 0 0 0,49-16 49 0 0,-5 11-59 0 0,0 1 1 0 0,0-1-1 0 0,0 1 0 0 0,0 0 1 0 0,0 0-1 0 0,1 1 0 0 0,-1-1 1 0 0,1 1-1 0 0,8-1 0 0 0,11-6-24 0 0,-18 8-42 0 0,-1 2 18 0 0,-6-1 54 0 0,0 0-1 0 0,1 0 1 0 0,-1 0 0 0 0,0 0 0 0 0,0 0 0 0 0,0 0 0 0 0,1 0 0 0 0,-1 0-1 0 0,0 0 1 0 0,0 0 0 0 0,1 0 0 0 0,-1 0 0 0 0,0 0 0 0 0,0 0-1 0 0,0 0 1 0 0,1 0 0 0 0,-1 0 0 0 0,0 1 0 0 0,0-1 0 0 0,0 0 0 0 0,0 0-1 0 0,1 0 1 0 0,-1 0 0 0 0,0 1 0 0 0,0-1 0 0 0,0 0 0 0 0,0 0-1 0 0,0 0 1 0 0,0 1 0 0 0,0-1 0 0 0,1 0 0 0 0,-1 0 0 0 0,0 0 0 0 0,0 1-1 0 0,0-1 1 0 0,0 0 0 0 0,0 0 0 0 0,0 0 0 0 0,0 1 0 0 0,0-1-1 0 0,0 0 1 0 0,0 0 0 0 0,0 1 0 0 0,0-1 0 0 0,0 0 0 0 0,0 0-1 0 0,0 0 1 0 0,0 1 0 0 0,-1-1 0 0 0,1 0 0 0 0,0 0 0 0 0,0 0 0 0 0,0 1-1 0 0,0-1 1 0 0,0 0 0 0 0,0 0 0 0 0,-1 0 0 0 0,1 0 0 0 0,0 1-1 0 0,0-1 1 0 0,0 0 0 0 0,0 0 0 0 0,-1 0 0 0 0,1 0 0 0 0,0 0 0 0 0,0 1-1 0 0,-4 3 6 0 0,0 1-1 0 0,-1-1 1 0 0,1 1-1 0 0,-1-1 1 0 0,0-1-1 0 0,0 1 1 0 0,0-1 0 0 0,0 1-1 0 0,0-2 1 0 0,-1 1-1 0 0,0 0 1 0 0,1-1-1 0 0,-8 2 1 0 0,-1-1 15 0 0,1 1 0 0 0,-1-2 0 0 0,0 0 0 0 0,-23 1 0 0 0,35-3 39 0 0,19-10 6 0 0,17-4-202 0 0,44-11 0 0 0,-7 2-22 0 0,-13 8-32 0 0,-103 27 322 0 0,0-1-1 0 0,0-2 1 0 0,-70 5 0 0 0,66-8 70 0 0,48-6 146 0 0,13-3-597 0 0,83-20-4118 0 0,-73 18-4197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2.036"/>
    </inkml:context>
    <inkml:brush xml:id="br0">
      <inkml:brushProperty name="width" value="0.05" units="cm"/>
      <inkml:brushProperty name="height" value="0.05" units="cm"/>
      <inkml:brushProperty name="color" value="#E71224"/>
    </inkml:brush>
  </inkml:definitions>
  <inkml:trace contextRef="#ctx0" brushRef="#br0">12 168 10591 0 0,'0'0'8535'0'0,"8"-11"-7166"0"0,12-14-433 0 0,36-36 15 0 0,-48 53-903 0 0,0 0 1 0 0,1 1-1 0 0,0 1 1 0 0,0 0-1 0 0,15-8 0 0 0,-15 10 36 0 0,0 1 0 0 0,0-1 0 0 0,0 2-1 0 0,1-1 1 0 0,-1 1 0 0 0,1 0-1 0 0,-1 1 1 0 0,1 1 0 0 0,0-1-1 0 0,-1 1 1 0 0,1 1 0 0 0,9 1-1 0 0,-14-1-29 0 0,0 0 0 0 0,-1 0 0 0 0,1 0 0 0 0,-1 1 0 0 0,1 0 0 0 0,-1 0-1 0 0,0 0 1 0 0,1 0 0 0 0,-1 1 0 0 0,0-1 0 0 0,-1 1 0 0 0,1 0 0 0 0,0 0 0 0 0,-1 1 0 0 0,0-1-1 0 0,0 1 1 0 0,0-1 0 0 0,0 1 0 0 0,0 0 0 0 0,-1 0 0 0 0,0 1 0 0 0,0-1 0 0 0,0 0-1 0 0,0 1 1 0 0,-1-1 0 0 0,2 7 0 0 0,-2-2-4 0 0,0 0 1 0 0,0 0-1 0 0,-1 0 1 0 0,0 0-1 0 0,-1 0 0 0 0,0 0 1 0 0,0 0-1 0 0,-1 0 0 0 0,0 0 1 0 0,-5 13-1 0 0,-6 10 56 0 0,-23 44-1 0 0,18-41-30 0 0,4-8-31 0 0,-2-1 0 0 0,0 0 0 0 0,-30 34 0 0 0,13-23 28 0 0,-50 45 0 0 0,65-67-72 0 0,0 0 0 0 0,-1-1 0 0 0,-26 14 0 0 0,115-39-72 0 0,1-2 72 0 0,0 3 0 0 0,128 0 0 0 0,-162 12-633 0 0,-19-1-967 0 0,0 0 1 0 0,1-1-1 0 0,-1-1 1 0 0,22-4 0 0 0,-24 2-6011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2.567"/>
    </inkml:context>
    <inkml:brush xml:id="br0">
      <inkml:brushProperty name="width" value="0.05" units="cm"/>
      <inkml:brushProperty name="height" value="0.05" units="cm"/>
      <inkml:brushProperty name="color" value="#E71224"/>
    </inkml:brush>
  </inkml:definitions>
  <inkml:trace contextRef="#ctx0" brushRef="#br0">366 53 919 0 0,'-16'0'80'0'0,"-4"2"7698"0"0,-35 9 0 0 0,44-8-6488 0 0,1 1-1 0 0,-16 7 0 0 0,1 0 136 0 0,16-7-883 0 0,1 0 0 0 0,-1 0-1 0 0,-12 9 1 0 0,10-4-217 0 0,0 1 0 0 0,0 0 1 0 0,1 1-1 0 0,1 0 0 0 0,-1 1 0 0 0,-8 15 0 0 0,2-1 89 0 0,2 1 0 0 0,-11 29 1 0 0,21-47-325 0 0,0 0 1 0 0,1 0-1 0 0,1 1 1 0 0,-1 0 0 0 0,2-1-1 0 0,-1 1 1 0 0,1 0-1 0 0,1 0 1 0 0,0 10 0 0 0,0-15-86 0 0,1 0 1 0 0,0-1-1 0 0,0 1 1 0 0,0-1-1 0 0,1 0 1 0 0,-1 1-1 0 0,1-1 1 0 0,0 0 0 0 0,0 0-1 0 0,1 0 1 0 0,-1 0-1 0 0,1-1 1 0 0,0 1-1 0 0,0-1 1 0 0,0 1-1 0 0,0-1 1 0 0,1 0 0 0 0,-1 0-1 0 0,1 0 1 0 0,0-1-1 0 0,7 5 1 0 0,1-2 0 0 0,-1-1-1 0 0,1 1 1 0 0,0-2 0 0 0,0 0 0 0 0,0 0 0 0 0,1-1-1 0 0,-1-1 1 0 0,1 0 0 0 0,13-1 0 0 0,-2-1-7 0 0,-1-1-1 0 0,0-1 1 0 0,45-12 0 0 0,-55 11-34 0 0,-1-1-1 0 0,1 0 1 0 0,-1-1 0 0 0,0 0-1 0 0,0-1 1 0 0,0 0 0 0 0,-1-1-1 0 0,-1-1 1 0 0,1 1 0 0 0,-1-2-1 0 0,13-15 1 0 0,-18 18 25 0 0,-1 0 0 0 0,0 0 1 0 0,-1 0-1 0 0,1-1 0 0 0,-1 1 0 0 0,-1-1 0 0 0,0 0 0 0 0,0 0 0 0 0,2-14 1 0 0,-2 2-33 0 0,-1 0 0 0 0,-3-37 0 0 0,1 44 24 0 0,0 0-1 0 0,-2 1 1 0 0,1-1-1 0 0,-1 1 1 0 0,-1 0-1 0 0,0 0 1 0 0,-9-18-1 0 0,9 23 10 0 0,-1 0-1 0 0,0 0 0 0 0,0 0 1 0 0,0 1-1 0 0,-1-1 1 0 0,0 1-1 0 0,0 1 1 0 0,-1-1-1 0 0,1 1 1 0 0,-1 0-1 0 0,-1 0 1 0 0,-9-4-1 0 0,1 1 9 0 0,-26-8-1 0 0,36 14 4 0 0,0 0-1 0 0,0 1 1 0 0,0-1-1 0 0,0 1 1 0 0,-1 1-1 0 0,1-1 1 0 0,0 1-1 0 0,-7 1 1 0 0,11-1-96 0 0,0 0 1 0 0,1 0 0 0 0,-1 1-1 0 0,1-1 1 0 0,-1 1 0 0 0,1-1-1 0 0,-1 1 1 0 0,1 0-1 0 0,0 0 1 0 0,-1-1 0 0 0,1 1-1 0 0,0 0 1 0 0,-1 0 0 0 0,1 0-1 0 0,0 0 1 0 0,0 1 0 0 0,0-1-1 0 0,0 0 1 0 0,0 0-1 0 0,0 1 1 0 0,0-1 0 0 0,0 0-1 0 0,1 1 1 0 0,-1-1 0 0 0,1 1-1 0 0,-1-1 1 0 0,1 1-1 0 0,-1-1 1 0 0,1 1 0 0 0,0-1-1 0 0,0 1 1 0 0,-1 0 0 0 0,1-1-1 0 0,0 1 1 0 0,1-1 0 0 0,-1 1-1 0 0,0 0 1 0 0,1 2-1 0 0,2 7-1323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2.928"/>
    </inkml:context>
    <inkml:brush xml:id="br0">
      <inkml:brushProperty name="width" value="0.05" units="cm"/>
      <inkml:brushProperty name="height" value="0.05" units="cm"/>
      <inkml:brushProperty name="color" value="#E71224"/>
    </inkml:brush>
  </inkml:definitions>
  <inkml:trace contextRef="#ctx0" brushRef="#br0">16 7 3679 0 0,'0'-7'19087'0'0,"10"16"-17498"0"0,-8-6-1450 0 0,0 1 1 0 0,1-1-1 0 0,-1 1 1 0 0,0-1-1 0 0,0 1 0 0 0,-1 0 1 0 0,1 0-1 0 0,-1 0 0 0 0,0 0 1 0 0,0 0-1 0 0,0 0 0 0 0,-1 0 1 0 0,1 5-1 0 0,-1 8 309 0 0,-2 32 0 0 0,1-36-283 0 0,-19 148 1096 0 0,-3 34-634 0 0,23-188-631 0 0,0-3 10 0 0,0 0-1 0 0,0-1 0 0 0,0 1 1 0 0,0-1-1 0 0,1 1 0 0 0,-1-1 1 0 0,1 1-1 0 0,0-1 0 0 0,2 6 0 0 0,-2-8-42 0 0,-1-1 0 0 0,1 0 0 0 0,-1 1-1 0 0,1-1 1 0 0,0 0 0 0 0,-1 1-1 0 0,1-1 1 0 0,0 0 0 0 0,-1 0-1 0 0,1 0 1 0 0,-1 1 0 0 0,1-1 0 0 0,0 0-1 0 0,0 0 1 0 0,-1 0 0 0 0,1 0-1 0 0,1-1 1 0 0,-1 1-90 0 0,2 1-129 0 0,-1-1-1 0 0,1 0 1 0 0,0 0 0 0 0,0 0 0 0 0,-1-1 0 0 0,1 1 0 0 0,0-1 0 0 0,-1 0 0 0 0,1 1-1 0 0,0-1 1 0 0,-1 0 0 0 0,1-1 0 0 0,-1 1 0 0 0,1 0 0 0 0,-1-1 0 0 0,0 1-1 0 0,0-1 1 0 0,4-3 0 0 0,6-8-2264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3.327"/>
    </inkml:context>
    <inkml:brush xml:id="br0">
      <inkml:brushProperty name="width" value="0.05" units="cm"/>
      <inkml:brushProperty name="height" value="0.05" units="cm"/>
      <inkml:brushProperty name="color" value="#E71224"/>
    </inkml:brush>
  </inkml:definitions>
  <inkml:trace contextRef="#ctx0" brushRef="#br0">485 1 12895 0 0,'0'2'4666'0'0,"-7"87"2679"0"0,-9 55-4902 0 0,-3 87-1446 0 0,21-195-1405 0 0,1 1 0 0 0,10 41 0 0 0,-6-37-3218 0 0</inkml:trace>
  <inkml:trace contextRef="#ctx0" brushRef="#br0" timeOffset="1">16 497 2303 0 0,'-14'-20'200'0'0,"13"13"-200"0"0,1-1 0 0 0,5-2 0 0 0,3-1 3688 0 0,7-1 696 0 0,4-1 144 0 0,4 2 24 0 0,7-3-3320 0 0,3 0-664 0 0,1-6-136 0 0,2 4-24 0 0,2-1-312 0 0,-2 2-96 0 0,-1 2 0 0 0,-3 0 0 0 0,-2 2-1192 0 0,-2-1-296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3.725"/>
    </inkml:context>
    <inkml:brush xml:id="br0">
      <inkml:brushProperty name="width" value="0.05" units="cm"/>
      <inkml:brushProperty name="height" value="0.05" units="cm"/>
      <inkml:brushProperty name="color" value="#E71224"/>
    </inkml:brush>
  </inkml:definitions>
  <inkml:trace contextRef="#ctx0" brushRef="#br0">1 75 8751 0 0,'0'0'794'0'0,"2"0"-652"0"0,59-8 4534 0 0,87-12 2970 0 0,-74 5-8207 0 0,-2-6-4610 0 0,-45 11-1819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4.783"/>
    </inkml:context>
    <inkml:brush xml:id="br0">
      <inkml:brushProperty name="width" value="0.05" units="cm"/>
      <inkml:brushProperty name="height" value="0.05" units="cm"/>
      <inkml:brushProperty name="color" value="#E71224"/>
    </inkml:brush>
  </inkml:definitions>
  <inkml:trace contextRef="#ctx0" brushRef="#br0">188 17 5063 0 0,'0'0'7516'0'0,"-10"-13"-2976"0"0,6 12-4285 0 0,0 0-1 0 0,0 0 0 0 0,0 1 1 0 0,0-1-1 0 0,0 1 0 0 0,0 0 1 0 0,0 0-1 0 0,0 1 1 0 0,0-1-1 0 0,0 1 0 0 0,0 0 1 0 0,0 0-1 0 0,0 0 0 0 0,0 0 1 0 0,1 1-1 0 0,-1 0 1 0 0,-6 4-1 0 0,-5 3 790 0 0,1 1 0 0 0,-24 24 0 0 0,28-25-576 0 0,8-7-346 0 0,0-1 0 0 0,0 1 0 0 0,0 0 0 0 0,0 0 0 0 0,1 0 0 0 0,-1 0 0 0 0,0 0 0 0 0,1 1 0 0 0,0-1 0 0 0,0 0 0 0 0,0 1 0 0 0,0-1 0 0 0,0 1 0 0 0,0-1 0 0 0,-1 6 0 0 0,3-7-114 0 0,0 0 0 0 0,0 0 1 0 0,0 1-1 0 0,-1-1 0 0 0,1 0 1 0 0,0 0-1 0 0,0 0 0 0 0,0 0 0 0 0,1 0 1 0 0,-1 0-1 0 0,0 0 0 0 0,0-1 1 0 0,0 1-1 0 0,1 0 0 0 0,-1-1 0 0 0,0 1 1 0 0,3 0-1 0 0,0 0-21 0 0,0 0-1 0 0,0-1 1 0 0,0 0 0 0 0,0 0-1 0 0,0 0 1 0 0,0 0-1 0 0,-1-1 1 0 0,1 1 0 0 0,7-3-1 0 0,34-13-1030 0 0,-38 13 679 0 0,0-2 109 0 0,-6 4 230 0 0,1 0-1 0 0,-1 0 1 0 0,0 0-1 0 0,0 0 0 0 0,0 0 1 0 0,0 1-1 0 0,1-1 1 0 0,-1 0-1 0 0,0 1 1 0 0,1-1-1 0 0,-1 1 0 0 0,0-1 1 0 0,1 1-1 0 0,-1 0 1 0 0,3-1-1 0 0,-2 1 52 0 0,1 0 0 0 0,-1 0 0 0 0,0 0 0 0 0,1 0 0 0 0,-1 0 0 0 0,0 0-1 0 0,1 1 1 0 0,-1-1 0 0 0,0 1 0 0 0,1 0 0 0 0,-1 0 0 0 0,0 0 0 0 0,0 0 0 0 0,0 0 0 0 0,0 0-1 0 0,3 2 1 0 0,3 4 231 0 0,0-1-1 0 0,11 14 0 0 0,9 6 100 0 0,-16-18-350 0 0,0 0 0 0 0,1 0 0 0 0,14 5 0 0 0,-19-10-811 0 0,0 0 1 0 0,0 0-1 0 0,15 2 0 0 0,-5-3-7727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5.317"/>
    </inkml:context>
    <inkml:brush xml:id="br0">
      <inkml:brushProperty name="width" value="0.05" units="cm"/>
      <inkml:brushProperty name="height" value="0.05" units="cm"/>
      <inkml:brushProperty name="color" value="#E71224"/>
    </inkml:brush>
  </inkml:definitions>
  <inkml:trace contextRef="#ctx0" brushRef="#br0">257 33 10591 0 0,'0'0'964'0'0,"-6"-16"-599"0"0,3 11 2690 0 0,0 4-2732 0 0,1-1 0 0 0,-1 1 0 0 0,1 0 0 0 0,-1-1 0 0 0,0 1-1 0 0,0 1 1 0 0,1-1 0 0 0,-1 0 0 0 0,0 1 0 0 0,0-1 0 0 0,0 1-1 0 0,0 0 1 0 0,0 0 0 0 0,0 0 0 0 0,1 0 0 0 0,-1 1 0 0 0,0-1 0 0 0,0 1-1 0 0,0-1 1 0 0,0 1 0 0 0,1 0 0 0 0,-5 2 0 0 0,-6 3 86 0 0,1 1 0 0 0,0 0 0 0 0,-16 12 0 0 0,21-13 41 0 0,-5 3-99 0 0,1 1 1 0 0,0 0-1 0 0,1 1 0 0 0,0 1 0 0 0,1-1 1 0 0,-10 16-1 0 0,16-22-222 0 0,0 1 0 0 0,1 0-1 0 0,-1-1 1 0 0,-1 11 0 0 0,-2 1 52 0 0,4-13-150 0 0,-1 6 16 0 0,8 12 68 0 0,0-14-104 0 0,-2-6-23 0 0,-1-1 1 0 0,0 0-1 0 0,0 0 1 0 0,1 0-1 0 0,-1-1 1 0 0,1 1-1 0 0,-1 0 0 0 0,1-1 1 0 0,-1 0-1 0 0,1 1 1 0 0,0-1-1 0 0,-1 0 0 0 0,1 0 1 0 0,-1-1-1 0 0,1 1 1 0 0,-1 0-1 0 0,1-1 1 0 0,-1 0-1 0 0,1 1 0 0 0,4-3 1 0 0,3-1-248 0 0,0-1-1 0 0,0 0 1 0 0,14-9 0 0 0,-13 5 4 0 0,0 0-1 0 0,0 0 1 0 0,0-1 0 0 0,-2 0-1 0 0,1 0 1 0 0,-1-1-1 0 0,-1-1 1 0 0,0 1 0 0 0,0-2-1 0 0,-1 1 1 0 0,-1-1 0 0 0,9-24-1 0 0,-13 31 272 0 0,-2 5 577 0 0,-1 13-109 0 0,-1-1-362 0 0,-3 33 549 0 0,-18 70-1 0 0,-55 134 259 0 0,-13 45-870 0 0,89-286-53 0 0,1 0 0 0 0,-1 0 1 0 0,1 0-1 0 0,0 10 0 0 0,1-15-3 0 0,0 0-1 0 0,0 1 1 0 0,1-1 0 0 0,-1 0-1 0 0,0 0 1 0 0,1 1 0 0 0,0-1-1 0 0,0 0 1 0 0,0 0 0 0 0,0 0-1 0 0,0 0 1 0 0,0 0-1 0 0,0 0 1 0 0,1 0 0 0 0,-1 0-1 0 0,3 2 1 0 0,-4-4 0 0 0,1 0 0 0 0,-1 0-1 0 0,1 0 1 0 0,-1 0 0 0 0,0 0 0 0 0,1 0-1 0 0,-1 0 1 0 0,1 0 0 0 0,-1-1 0 0 0,1 1-1 0 0,-1 0 1 0 0,0 0 0 0 0,1 0 0 0 0,-1-1-1 0 0,1 1 1 0 0,-1 0 0 0 0,0 0 0 0 0,1-1-1 0 0,-1 1 1 0 0,1-1 0 0 0,0 1-1 0 0,5-5-56 0 0,1-1-1 0 0,-1 1 0 0 0,0-1 1 0 0,-1 0-1 0 0,1 0 1 0 0,-1-1-1 0 0,0 1 0 0 0,6-13 1 0 0,3-8-468 0 0,10-30 0 0 0,-4 10-87 0 0,8-21-3300 0 0,-14 33-3862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5.698"/>
    </inkml:context>
    <inkml:brush xml:id="br0">
      <inkml:brushProperty name="width" value="0.05" units="cm"/>
      <inkml:brushProperty name="height" value="0.05" units="cm"/>
      <inkml:brushProperty name="color" value="#E71224"/>
    </inkml:brush>
  </inkml:definitions>
  <inkml:trace contextRef="#ctx0" brushRef="#br0">14 0 12439 0 0,'2'1'958'0'0,"21"9"-825"0"0,-10-6 816 0 0,0 2-1 0 0,-1-1 0 0 0,0 2 0 0 0,0 0 0 0 0,0 0 0 0 0,14 12 0 0 0,-16-8-562 0 0,-1-1 0 0 0,0 1-1 0 0,0 1 1 0 0,-1-1 0 0 0,0 1 0 0 0,-1 1-1 0 0,-1-1 1 0 0,0 1 0 0 0,-1 0 0 0 0,0 1-1 0 0,-1 0 1 0 0,0-1 0 0 0,-1 1 0 0 0,2 22-1 0 0,-3-9-209 0 0,-1 0 0 0 0,-1 1-1 0 0,-2-1 1 0 0,0 0 0 0 0,-2-1-1 0 0,-12 47 1 0 0,12-62-217 0 0,1-1-1 0 0,-1 0 1 0 0,-1 0 0 0 0,1-1-1 0 0,-2 1 1 0 0,1-1-1 0 0,-1 0 1 0 0,-1-1 0 0 0,0 1-1 0 0,0-1 1 0 0,0-1 0 0 0,-1 1-1 0 0,0-1 1 0 0,-1 0 0 0 0,-13 8-1 0 0,13-10-1405 0 0,-1 0-1 0 0,0-1 1 0 0,0 0-1 0 0,0 0 1 0 0,-17 3 0 0 0,0-2-6247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6.082"/>
    </inkml:context>
    <inkml:brush xml:id="br0">
      <inkml:brushProperty name="width" value="0.05" units="cm"/>
      <inkml:brushProperty name="height" value="0.05" units="cm"/>
      <inkml:brushProperty name="color" value="#E71224"/>
    </inkml:brush>
  </inkml:definitions>
  <inkml:trace contextRef="#ctx0" brushRef="#br0">135 0 15199 0 0,'-1'2'1172'0'0,"-2"2"-1022"0"0,0 1 1 0 0,0-1-1 0 0,-1 1 0 0 0,1-1 0 0 0,-1-1 0 0 0,-6 6 0 0 0,5-5 155 0 0,0 1-1 0 0,1 0 0 0 0,-1 0 0 0 0,1 0 0 0 0,-4 6 0 0 0,0 5 268 0 0,0-1 0 0 0,1 1-1 0 0,1 0 1 0 0,-5 23 0 0 0,-10 68 1054 0 0,18-90-1408 0 0,-1 13 176 0 0,1 0-1 0 0,1-1 1 0 0,4 58 0 0 0,0-67-347 0 0,1-1 1 0 0,1 0 0 0 0,0 0-1 0 0,1-1 1 0 0,2 1 0 0 0,-1-1-1 0 0,11 19 1 0 0,-10-26-460 0 0,0 0-1 0 0,0-1 1 0 0,1 0 0 0 0,0 0 0 0 0,1 0 0 0 0,0-1 0 0 0,1 0 0 0 0,15 10-1 0 0,0-3-7680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6.517"/>
    </inkml:context>
    <inkml:brush xml:id="br0">
      <inkml:brushProperty name="width" value="0.05" units="cm"/>
      <inkml:brushProperty name="height" value="0.05" units="cm"/>
      <inkml:brushProperty name="color" value="#E71224"/>
    </inkml:brush>
  </inkml:definitions>
  <inkml:trace contextRef="#ctx0" brushRef="#br0">0 184 6447 0 0,'0'0'586'0'0,"1"-1"-486"0"0,4-5 941 0 0,0 1 0 0 0,1 0 1 0 0,-1 1-1 0 0,1-1 1 0 0,0 1-1 0 0,0 0 0 0 0,1 1 1 0 0,10-5-1 0 0,61-21 5304 0 0,-62 24-6806 0 0,78-21 1202 0 0,28-9-1012 0 0,-103 28-855 0 0,0-1 0 0 0,20-13 0 0 0,-26 13-540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6.884"/>
    </inkml:context>
    <inkml:brush xml:id="br0">
      <inkml:brushProperty name="width" value="0.05" units="cm"/>
      <inkml:brushProperty name="height" value="0.05" units="cm"/>
      <inkml:brushProperty name="color" value="#E71224"/>
    </inkml:brush>
  </inkml:definitions>
  <inkml:trace contextRef="#ctx0" brushRef="#br0">18 8 8751 0 0,'-2'-2'271'0'0,"2"1"-230"0"0,-1 1 0 0 0,1-1 1 0 0,-1 1-1 0 0,1-1 0 0 0,-1 1 1 0 0,1-1-1 0 0,-1 1 1 0 0,1 0-1 0 0,-1-1 0 0 0,1 1 1 0 0,-1 0-1 0 0,-8 2 7652 0 0,26 119-617 0 0,-6-71-6362 0 0,28 81-1 0 0,-34-118-911 0 0,1-1 0 0 0,0 1 1 0 0,1-1-1 0 0,1 0 0 0 0,0 0 1 0 0,12 14-1 0 0,-2-7-629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7.387"/>
    </inkml:context>
    <inkml:brush xml:id="br0">
      <inkml:brushProperty name="width" value="0.05" units="cm"/>
      <inkml:brushProperty name="height" value="0.05" units="cm"/>
      <inkml:brushProperty name="color" value="#E71224"/>
    </inkml:brush>
  </inkml:definitions>
  <inkml:trace contextRef="#ctx0" brushRef="#br0">141 1 12583 0 0,'-2'4'4888'0'0,"-6"19"-2728"0"0,-57 217 3688 0 0,27-74-4780 0 0,23-92-792 0 0,11-58-394 0 0,1 0 0 0 0,1 1 0 0 0,0-1 0 0 0,1 1 0 0 0,1-1 0 0 0,2 21-1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7.751"/>
    </inkml:context>
    <inkml:brush xml:id="br0">
      <inkml:brushProperty name="width" value="0.05" units="cm"/>
      <inkml:brushProperty name="height" value="0.05" units="cm"/>
      <inkml:brushProperty name="color" value="#E71224"/>
    </inkml:brush>
  </inkml:definitions>
  <inkml:trace contextRef="#ctx0" brushRef="#br0">63 0 11975 0 0,'0'0'1083'0'0,"0"3"-587"0"0,3 13 1371 0 0,-1-1 0 0 0,-1 1 1 0 0,0 0-1 0 0,-2 23 0 0 0,-12 68 260 0 0,3-39-1306 0 0,-4 85 97 0 0,-4 33-922 0 0,9-139-1958 0 0,4-27-149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8.134"/>
    </inkml:context>
    <inkml:brush xml:id="br0">
      <inkml:brushProperty name="width" value="0.05" units="cm"/>
      <inkml:brushProperty name="height" value="0.05" units="cm"/>
      <inkml:brushProperty name="color" value="#E71224"/>
    </inkml:brush>
  </inkml:definitions>
  <inkml:trace contextRef="#ctx0" brushRef="#br0">1 68 17303 0 0,'13'-15'768'0'0,"-5"10"160"0"0,4 0-744 0 0,4-1-184 0 0,5-4 0 0 0,6 2 0 0 0,2 0 440 0 0,4 3 48 0 0,0 1 16 0 0,1 3 0 0 0,-1 1-992 0 0,0 1-200 0 0,-4 3-40 0 0</inkml:trace>
  <inkml:trace contextRef="#ctx0" brushRef="#br0" timeOffset="1">501 411 13359 0 0,'0'0'5402'0'0,"2"0"-4062"0"0,28 3 841 0 0,-16-2-1715 0 0,-1 0 0 0 0,0 0 0 0 0,0 2 0 0 0,0 0 0 0 0,16 5 0 0 0,-26-7-411 0 0,0 1 0 0 0,-1-1 0 0 0,1 0 0 0 0,0 1 0 0 0,-1 0 0 0 0,1-1 0 0 0,-1 1 0 0 0,0 0 0 0 0,0 0 0 0 0,1 1-1 0 0,-1-1 1 0 0,-1 0 0 0 0,1 1 0 0 0,0-1 0 0 0,0 1 0 0 0,-1 0 0 0 0,0-1 0 0 0,1 1 0 0 0,-1 0 0 0 0,0 0 0 0 0,-1 0 0 0 0,1 0 0 0 0,0 0-1 0 0,-1 0 1 0 0,1 0 0 0 0,-1 0 0 0 0,0 0 0 0 0,-1 5 0 0 0,1 1 50 0 0,-2 0 0 0 0,1 0 0 0 0,-1 0 0 0 0,-1 0 0 0 0,0 0 0 0 0,0 0-1 0 0,0-1 1 0 0,-6 10 0 0 0,-6 8 157 0 0,-22 27 0 0 0,21-31-147 0 0,-22 40 1 0 0,38-62-114 0 0,-1 0 0 0 0,1 1 0 0 0,0-1 0 0 0,-1 1-1 0 0,1-1 1 0 0,0 1 0 0 0,0-1 0 0 0,0 1 0 0 0,-1-1 0 0 0,1 1 0 0 0,0-1 0 0 0,0 1 0 0 0,0-1 0 0 0,0 1 0 0 0,0-1 0 0 0,0 1 0 0 0,0-1 0 0 0,0 1 0 0 0,0-1 0 0 0,0 1 0 0 0,0-1 0 0 0,0 1 0 0 0,1-1 0 0 0,-1 1-1 0 0,0-1 1 0 0,0 1 0 0 0,1 0 0 0 0,5 1-15 0 0,-6-2 13 0 0,4 1-17 0 0,-1-1 1 0 0,1 1-1 0 0,-1-1 0 0 0,1 1 0 0 0,-1-1 1 0 0,1 0-1 0 0,-1-1 0 0 0,1 1 1 0 0,5-2-1 0 0,34-10-531 0 0,-36 10 255 0 0,79-26-3923 0 0,-65 20 2348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8.670"/>
    </inkml:context>
    <inkml:brush xml:id="br0">
      <inkml:brushProperty name="width" value="0.05" units="cm"/>
      <inkml:brushProperty name="height" value="0.05" units="cm"/>
      <inkml:brushProperty name="color" value="#E71224"/>
    </inkml:brush>
  </inkml:definitions>
  <inkml:trace contextRef="#ctx0" brushRef="#br0">287 19 11975 0 0,'0'0'547'0'0,"-8"-3"181"0"0,-21-6-464 0 0,22 7 1062 0 0,-1 0 0 0 0,1 1 0 0 0,-1 0 0 0 0,0 0-1 0 0,1 1 1 0 0,-15 1 0 0 0,10 0-648 0 0,1 1 0 0 0,0 0 0 0 0,1 1-1 0 0,-20 6 1 0 0,28-8-610 0 0,-1 0-1 0 0,0 1 0 0 0,0-1 0 0 0,1 1 1 0 0,-1-1-1 0 0,1 1 0 0 0,0 0 0 0 0,-1 0 1 0 0,1 0-1 0 0,0 0 0 0 0,0 1 0 0 0,0-1 1 0 0,0 0-1 0 0,1 1 0 0 0,-1-1 0 0 0,1 1 1 0 0,-1 0-1 0 0,1 0 0 0 0,0-1 0 0 0,0 1 1 0 0,0 0-1 0 0,0 5 0 0 0,0-4-51 0 0,1 0-1 0 0,-1 0 0 0 0,1-1 1 0 0,0 1-1 0 0,0 0 1 0 0,1 0-1 0 0,-1 0 1 0 0,1-1-1 0 0,0 1 1 0 0,0 0-1 0 0,0 0 1 0 0,0-1-1 0 0,1 1 0 0 0,0-1 1 0 0,-1 1-1 0 0,1-1 1 0 0,0 0-1 0 0,1 0 1 0 0,-1 0-1 0 0,0 0 1 0 0,5 4-1 0 0,-6-6-15 0 0,-1-1 0 0 0,1 1 0 0 0,-1-1 0 0 0,1 1 0 0 0,-1 0 0 0 0,1-1 0 0 0,0 0 0 0 0,-1 1 0 0 0,1-1 0 0 0,0 1 0 0 0,-1-1 0 0 0,1 0 0 0 0,0 1 0 0 0,-1-1 0 0 0,1 0 0 0 0,0 0 0 0 0,0 0 0 0 0,-1 0 0 0 0,1 1 0 0 0,0-1 0 0 0,0 0 0 0 0,-1 0 0 0 0,2-1 0 0 0,1 1 0 0 0,4 1-76 0 0,1 0 0 0 0,-1-1 0 0 0,1 0-1 0 0,-1 0 1 0 0,0-1 0 0 0,1 0 0 0 0,-1 0 0 0 0,0-1 0 0 0,1 0-1 0 0,-1 0 1 0 0,7-4 0 0 0,-9 4-62 0 0,0-1 0 0 0,-1 0 0 0 0,1 0 1 0 0,0 0-1 0 0,-1-1 0 0 0,0 0 0 0 0,0 0 0 0 0,0 0 0 0 0,0 0 0 0 0,0 0 0 0 0,-1-1 1 0 0,0 1-1 0 0,0-1 0 0 0,0 0 0 0 0,2-7 0 0 0,-2 6 59 0 0,-2 3 33 0 0,1-1 0 0 0,-1 0 0 0 0,0 0 0 0 0,1 0 1 0 0,-2 0-1 0 0,1 0 0 0 0,0-1 0 0 0,-1-7 0 0 0,0 11 109 0 0,0 3 7 0 0,3 6-15 0 0,-1 1 0 0 0,1-1 0 0 0,1 0 0 0 0,0 0 0 0 0,0-1 0 0 0,0 1 0 0 0,1-1 0 0 0,7 9 0 0 0,16 28 202 0 0,-18-21-118 0 0,0 0 0 0 0,-2 0 0 0 0,-1 1 0 0 0,0 0 0 0 0,3 31 0 0 0,-6-20 85 0 0,-1 1 0 0 0,-2-1 1 0 0,-4 40-1 0 0,2-63-192 0 0,-1 0 0 0 0,0 1 0 0 0,-1-1 0 0 0,0 0 0 0 0,-1 0 0 0 0,-1 0 0 0 0,1-1 0 0 0,-2 0 0 0 0,0 0 0 0 0,0 0 0 0 0,-1 0 0 0 0,-10 12 0 0 0,10-16-19 0 0,0 1 0 0 0,-1-1 0 0 0,1 0 0 0 0,-1-1 0 0 0,-1 0 0 0 0,1 0-1 0 0,-1-1 1 0 0,0 0 0 0 0,0 0 0 0 0,0-1 0 0 0,-1-1 0 0 0,0 1 0 0 0,1-1 0 0 0,-1-1 0 0 0,-16 2 0 0 0,20-4-47 0 0,1 0 0 0 0,-1 0 0 0 0,0-1-1 0 0,1 0 1 0 0,0 0 0 0 0,-1 0 0 0 0,1-1 0 0 0,0 1 0 0 0,-1-1 0 0 0,1-1 0 0 0,0 1 0 0 0,1-1 0 0 0,-1 0 0 0 0,0 0 0 0 0,-4-4 0 0 0,-5-4-640 0 0,1-1 0 0 0,1 0 0 0 0,-17-21-1 0 0,11 10-735 0 0,3-5-221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9.030"/>
    </inkml:context>
    <inkml:brush xml:id="br0">
      <inkml:brushProperty name="width" value="0.05" units="cm"/>
      <inkml:brushProperty name="height" value="0.05" units="cm"/>
      <inkml:brushProperty name="color" value="#E71224"/>
    </inkml:brush>
  </inkml:definitions>
  <inkml:trace contextRef="#ctx0" brushRef="#br0">247 5 14047 0 0,'0'0'1276'0'0,"-13"-4"-1024"0"0,9 5 69 0 0,0 0 0 0 0,0 0-1 0 0,1 0 1 0 0,-1 1-1 0 0,0-1 1 0 0,1 1 0 0 0,-1 0-1 0 0,1 0 1 0 0,0 0 0 0 0,0 1-1 0 0,-1-1 1 0 0,2 1 0 0 0,-1 0-1 0 0,-4 4 1 0 0,-1 3 326 0 0,1 0 0 0 0,0 0 1 0 0,-8 16-1 0 0,-20 47 1129 0 0,-36 112 0 0 0,62-160-1636 0 0,2 1 0 0 0,1 0 0 0 0,-5 38-1 0 0,10-53-104 0 0,0 0-1 0 0,1 0 0 0 0,0 0 0 0 0,1 0 0 0 0,0 0 0 0 0,1 0 0 0 0,0 0 1 0 0,0 0-1 0 0,1-1 0 0 0,1 1 0 0 0,5 10 0 0 0,-8-18-181 0 0,1 0 0 0 0,0 0 0 0 0,0 0 0 0 0,0 0 1 0 0,1 0-1 0 0,-1 0 0 0 0,1-1 0 0 0,-1 1 0 0 0,1-1 0 0 0,0 1 0 0 0,0-1 0 0 0,0 0 0 0 0,0 0 0 0 0,0-1 0 0 0,1 1 0 0 0,-1-1 1 0 0,1 1-1 0 0,-1-1 0 0 0,1 0 0 0 0,-1 0 0 0 0,1-1 0 0 0,-1 1 0 0 0,1-1 0 0 0,0 1 0 0 0,-1-1 0 0 0,1-1 0 0 0,0 1 0 0 0,0 0 1 0 0,-1-1-1 0 0,1 0 0 0 0,5-1 0 0 0,7-5-1512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29.419"/>
    </inkml:context>
    <inkml:brush xml:id="br0">
      <inkml:brushProperty name="width" value="0.05" units="cm"/>
      <inkml:brushProperty name="height" value="0.05" units="cm"/>
      <inkml:brushProperty name="color" value="#E71224"/>
    </inkml:brush>
  </inkml:definitions>
  <inkml:trace contextRef="#ctx0" brushRef="#br0">0 1 11975 0 0,'14'10'863'0'0,"0"1"-1"0"0,-1 0 1 0 0,0 1-1 0 0,-1 0 0 0 0,-1 1 1 0 0,0 1-1 0 0,0 0 1 0 0,-1 0-1 0 0,-1 1 1 0 0,-1 0-1 0 0,0 0 1 0 0,10 31-1 0 0,-11-26-593 0 0,-1 0 0 0 0,-2 1 1 0 0,0 0-1 0 0,-1 0 0 0 0,-1 0 0 0 0,-1 0 1 0 0,0 0-1 0 0,-2 1 0 0 0,-1-1 0 0 0,-5 24 0 0 0,0-12-258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3.502"/>
    </inkml:context>
    <inkml:brush xml:id="br0">
      <inkml:brushProperty name="width" value="0.05" units="cm"/>
      <inkml:brushProperty name="height" value="0.05" units="cm"/>
      <inkml:brushProperty name="color" value="#008C3A"/>
    </inkml:brush>
  </inkml:definitions>
  <inkml:trace contextRef="#ctx0" brushRef="#br0">43 38 6911 0 0,'0'0'528'0'0,"-8"6"1670"0"0,-1 7 1084 0 0,7-11-2811 0 0,0 0-1 0 0,0 0 1 0 0,0 0-1 0 0,1 1 1 0 0,-1-1-1 0 0,1 1 1 0 0,0-1-1 0 0,-2 5 1 0 0,0 5 359 0 0,1 0-1 0 0,0 0 1 0 0,0 0-1 0 0,2-1 1 0 0,0 22 0 0 0,11 59 1581 0 0,-11-90-2365 0 0,24 122 1948 0 0,-18-98-1626 0 0,1 0-1 0 0,20 42 1 0 0,-24-59-313 0 0,-2-6-44 0 0,1 0 0 0 0,-1 0-1 0 0,1 0 1 0 0,-1 0-1 0 0,1 0 1 0 0,0 0-1 0 0,0-1 1 0 0,0 1 0 0 0,0-1-1 0 0,4 4 1 0 0,-5-5-12 0 0,1 0 0 0 0,-1 0 0 0 0,1 0-1 0 0,-1 0 1 0 0,1 0 0 0 0,-1 0 0 0 0,1-1 0 0 0,-1 1 0 0 0,1 0 0 0 0,0-1 0 0 0,0 1 0 0 0,-1-1 0 0 0,1 0 0 0 0,0 1 0 0 0,0-1 0 0 0,-1 0 0 0 0,1 0 0 0 0,0 0 0 0 0,0 0 0 0 0,-1 0-1 0 0,1-1 1 0 0,0 1 0 0 0,0-1 0 0 0,-1 1 0 0 0,1-1 0 0 0,0 1 0 0 0,-1-1 0 0 0,1 0 0 0 0,-1 0 0 0 0,1 0 0 0 0,-1 0 0 0 0,1 0 0 0 0,2-2 0 0 0,0-1-71 0 0,1 0 1 0 0,-1 0 0 0 0,0 0 0 0 0,0-1 0 0 0,-1 0 0 0 0,1 1-1 0 0,-1-1 1 0 0,0 0 0 0 0,3-7 0 0 0,4-16-594 0 0,6-31 0 0 0,-15 53 534 0 0,0 5 41 0 0,-1 2 42 0 0,2 6 113 0 0,0-3-30 0 0,0 1 0 0 0,1-1-1 0 0,0 1 1 0 0,-1-1-1 0 0,2 0 1 0 0,-1 0 0 0 0,0 0-1 0 0,1 0 1 0 0,-1-1-1 0 0,1 1 1 0 0,0-1-1 0 0,0 0 1 0 0,1 0 0 0 0,-1-1-1 0 0,1 1 1 0 0,-1-1-1 0 0,1 0 1 0 0,0 0 0 0 0,0 0-1 0 0,0-1 1 0 0,0 0-1 0 0,6 1 1 0 0,-2 0 3 0 0,-1-2-1 0 0,1 1 1 0 0,-1-1 0 0 0,1 0-1 0 0,-1-1 1 0 0,1 0 0 0 0,-1 0-1 0 0,1-1 1 0 0,-1 0 0 0 0,0-1-1 0 0,0 1 1 0 0,14-8 0 0 0,-10 4 33 0 0,-1-1 1 0 0,18-14 0 0 0,-25 18-51 0 0,-1 0 0 0 0,1-1 1 0 0,-1 1-1 0 0,0-1 1 0 0,0 0-1 0 0,0 0 1 0 0,-1 0-1 0 0,1 0 1 0 0,-1 0-1 0 0,3-9 0 0 0,-2 5 43 0 0,-1-1 0 0 0,0 0 0 0 0,0 1 0 0 0,-1-1 0 0 0,0 0 0 0 0,-1 0 0 0 0,0 0 0 0 0,0 0-1 0 0,-1 1 1 0 0,0-1 0 0 0,0 0 0 0 0,-4-11 0 0 0,-3-5-16 0 0,0 0-1 0 0,-2 0 1 0 0,-1 1 0 0 0,-1 1-1 0 0,-1-1 1 0 0,-25-33-1 0 0,27 44-49 0 0,-18-17-1 0 0,16 18-133 0 0,12 11 56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4.228"/>
    </inkml:context>
    <inkml:brush xml:id="br0">
      <inkml:brushProperty name="width" value="0.05" units="cm"/>
      <inkml:brushProperty name="height" value="0.05" units="cm"/>
      <inkml:brushProperty name="color" value="#008C3A"/>
    </inkml:brush>
  </inkml:definitions>
  <inkml:trace contextRef="#ctx0" brushRef="#br0">325 24 4143 0 0,'0'0'8056'0'0,"-10"-11"-5256"0"0,7 9-2412 0 0,0 1-1 0 0,0-1 1 0 0,0 1-1 0 0,0-1 0 0 0,-1 1 1 0 0,1 0-1 0 0,0 0 1 0 0,-1 1-1 0 0,1-1 0 0 0,0 1 1 0 0,-7-1-1 0 0,-4 2 811 0 0,-23 3-1 0 0,7-1 47 0 0,19-2-868 0 0,0 0-1 0 0,0 1 1 0 0,0 0-1 0 0,0 0 1 0 0,0 1-1 0 0,-13 6 1 0 0,19-7-271 0 0,0 1 1 0 0,-1 0 0 0 0,1 0 0 0 0,0 1 0 0 0,0-1 0 0 0,1 1 0 0 0,-1 0 0 0 0,1 0-1 0 0,0 1 1 0 0,0 0 0 0 0,0-1 0 0 0,1 1 0 0 0,-4 6 0 0 0,2-1 19 0 0,0 0 0 0 0,1 0 0 0 0,0 0 0 0 0,0 0 0 0 0,1 0 0 0 0,-3 21 0 0 0,6-27-111 0 0,-1 0 1 0 0,1 0-1 0 0,0 0 0 0 0,0 0 0 0 0,0 0 0 0 0,1 1 0 0 0,-1-1 0 0 0,1 0 0 0 0,0 0 0 0 0,0 0 0 0 0,1 0 0 0 0,-1-1 0 0 0,1 1 0 0 0,0 0 1 0 0,0-1-1 0 0,0 1 0 0 0,0-1 0 0 0,1 1 0 0 0,-1-1 0 0 0,1 0 0 0 0,3 3 0 0 0,-3-4-13 0 0,0 0 0 0 0,0 0-1 0 0,0 0 1 0 0,1-1 0 0 0,-1 0 0 0 0,0 1 0 0 0,0-1 0 0 0,1-1-1 0 0,-1 1 1 0 0,1 0 0 0 0,-1-1 0 0 0,1 1 0 0 0,-1-1-1 0 0,1 0 1 0 0,-1-1 0 0 0,1 1 0 0 0,-1 0 0 0 0,7-3-1 0 0,4 0-48 0 0,0-1 0 0 0,0-1 0 0 0,15-8 0 0 0,-18 8-198 0 0,1-1 0 0 0,-1-1 0 0 0,0 0 0 0 0,0 0-1 0 0,-1-1 1 0 0,17-17 0 0 0,-22 19 145 0 0,0 1 1 0 0,0-1-1 0 0,-1 0 0 0 0,0 0 0 0 0,0-1 0 0 0,-1 1 0 0 0,0-1 0 0 0,0 1 0 0 0,0-1 1 0 0,-1 0-1 0 0,0 0 0 0 0,0-1 0 0 0,1-9 0 0 0,-3 9 54 0 0,0 7 111 0 0,0 10 19 0 0,1 0 0 0 0,0 1-1 0 0,1-1 1 0 0,0 0 0 0 0,1 0-1 0 0,0-1 1 0 0,0 1 0 0 0,0 0-1 0 0,8 12 1 0 0,-8-16-38 0 0,0 0 1 0 0,0 0-1 0 0,1-1 0 0 0,0 1 1 0 0,-1-1-1 0 0,1 1 1 0 0,1-1-1 0 0,-1 0 1 0 0,0-1-1 0 0,1 1 1 0 0,0-1-1 0 0,0 0 0 0 0,0 0 1 0 0,0-1-1 0 0,1 1 1 0 0,7 2-1 0 0,-9-5-320 0 0,-1 1 0 0 0,1-1-1 0 0,0 1 1 0 0,-1-1 0 0 0,1 0-1 0 0,0-1 1 0 0,0 1 0 0 0,-1-1-1 0 0,1 1 1 0 0,0-1 0 0 0,-1 0 0 0 0,1 0-1 0 0,-1-1 1 0 0,1 1 0 0 0,-1-1-1 0 0,6-3 1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5.033"/>
    </inkml:context>
    <inkml:brush xml:id="br0">
      <inkml:brushProperty name="width" value="0.05" units="cm"/>
      <inkml:brushProperty name="height" value="0.05" units="cm"/>
      <inkml:brushProperty name="color" value="#008C3A"/>
    </inkml:brush>
  </inkml:definitions>
  <inkml:trace contextRef="#ctx0" brushRef="#br0">0 7 12871 0 0,'0'-6'8286'0'0,"10"15"-6373"0"0,-6-3-1576 0 0,0 1 0 0 0,0 0 1 0 0,0 0-1 0 0,0 1 0 0 0,-1-1 0 0 0,-1 1 1 0 0,3 10-1 0 0,8 59 804 0 0,-6-33-628 0 0,6 30 42 0 0,4-2 0 0 0,48 127 0 0 0,-60-186-541 0 0,1 0 1 0 0,1 0-1 0 0,0-1 0 0 0,1 0 1 0 0,12 15-1 0 0,-15-21-10 0 0,1 0 0 0 0,0-1 1 0 0,-1 1-1 0 0,2-1 0 0 0,-1 0 0 0 0,1-1 0 0 0,-1 0 0 0 0,1 0 1 0 0,0 0-1 0 0,1-1 0 0 0,9 3 0 0 0,-10-4-39 0 0,0-1 1 0 0,0 0-1 0 0,0 0 1 0 0,0-1-1 0 0,0 0 0 0 0,1 0 1 0 0,-1-1-1 0 0,0 0 1 0 0,7-2-1 0 0,3-1-116 0 0,0-1-1 0 0,26-12 1 0 0,-32 12 10 0 0,-1 0 1 0 0,1-1-1 0 0,-1 0 1 0 0,0-1-1 0 0,0 0 0 0 0,-1-1 1 0 0,0 0-1 0 0,0-1 0 0 0,8-10 1 0 0,-13 14 46 0 0,0-1 1 0 0,-1 1-1 0 0,1-1 1 0 0,-1 0-1 0 0,0 0 1 0 0,-1 0-1 0 0,1 0 1 0 0,-1-1-1 0 0,0 1 1 0 0,-1 0-1 0 0,0-1 1 0 0,0 0-1 0 0,0 1 1 0 0,-1-1-1 0 0,0 1 1 0 0,0-1-1 0 0,0 0 1 0 0,-2-7-1 0 0,1 12 106 0 0,1 0-1 0 0,-1 0 0 0 0,1 0 1 0 0,-1 0-1 0 0,0 0 0 0 0,1 0 0 0 0,-1 0 1 0 0,0 0-1 0 0,0 0 0 0 0,-1 1 0 0 0,1-1 1 0 0,0 0-1 0 0,-1 0 0 0 0,1 1 0 0 0,-1-1 1 0 0,1 1-1 0 0,-1 0 0 0 0,0-1 1 0 0,1 1-1 0 0,-1 0 0 0 0,0 0 0 0 0,0 0 1 0 0,0 0-1 0 0,0 0 0 0 0,0 0 0 0 0,0 1 1 0 0,0-1-1 0 0,0 1 0 0 0,0 0 1 0 0,0-1-1 0 0,-1 1 0 0 0,1 0 0 0 0,0 0 1 0 0,0 0-1 0 0,0 0 0 0 0,0 1 0 0 0,-3 0 1 0 0,-1 0 122 0 0,-1 0 0 0 0,1 1 0 0 0,0 0 0 0 0,0 1 1 0 0,0-1-1 0 0,0 1 0 0 0,1 0 0 0 0,-1 1 0 0 0,1-1 1 0 0,0 1-1 0 0,-7 6 0 0 0,6-3-85 0 0,1 0 0 0 0,-1 0 0 0 0,2 0 0 0 0,-1 0 0 0 0,1 1 0 0 0,0 0 0 0 0,1 0 0 0 0,0 0 0 0 0,0 0 0 0 0,0 0 0 0 0,1 1 0 0 0,1-1 0 0 0,0 1 0 0 0,0 0 0 0 0,0-1 0 0 0,1 1 0 0 0,1 9 0 0 0,-1-7 2 0 0,2-1-1 0 0,-1 0 1 0 0,1 0-1 0 0,0 0 1 0 0,1 0-1 0 0,1 0 1 0 0,-1 0-1 0 0,1-1 1 0 0,1 0-1 0 0,0 0 1 0 0,0 0-1 0 0,1 0 1 0 0,0-1 0 0 0,9 10-1 0 0,-11-14-67 0 0,0-1-1 0 0,0 1 1 0 0,0-1-1 0 0,1 0 1 0 0,-1 0 0 0 0,1 0-1 0 0,0 0 1 0 0,0-1-1 0 0,0 0 1 0 0,0 0 0 0 0,0 0-1 0 0,1-1 1 0 0,-1 0-1 0 0,0 0 1 0 0,1 0 0 0 0,-1 0-1 0 0,1-1 1 0 0,-1 0-1 0 0,9-1 1 0 0,-4-1-33 0 0,1 0 0 0 0,-1-1 0 0 0,0 0 0 0 0,0-1 0 0 0,0 0 0 0 0,-1 0 0 0 0,1-1 0 0 0,-1-1 0 0 0,11-7 0 0 0,-6 2-144 0 0,0 0 0 0 0,0 0 0 0 0,-1-2-1 0 0,-1 1 1 0 0,0-2 0 0 0,-1 1 0 0 0,0-2 0 0 0,-1 1-1 0 0,-1-1 1 0 0,9-20 0 0 0,19-26-46 0 0,-36 59 317 0 0,2 1 93 0 0,-1 0-132 0 0,-1 0 0 0 0,0 0-1 0 0,1 1 1 0 0,-1-1 0 0 0,1 1-1 0 0,-1-1 1 0 0,1 1 0 0 0,-1-1-1 0 0,3 1 1 0 0,0 1 14 0 0,1 1 0 0 0,-1 0 0 0 0,1-1 0 0 0,-1 2 0 0 0,0-1 0 0 0,0 0 0 0 0,0 1 0 0 0,-1 0 0 0 0,1 0-1 0 0,0 0 1 0 0,-1 0 0 0 0,0 1 0 0 0,0 0 0 0 0,0-1 0 0 0,4 7 0 0 0,2 6 48 0 0,0 1 0 0 0,10 30-1 0 0,-1-5-5 0 0,14 30 158 0 0,-31-70-120 0 0,-2-6-119 0 0,0 0 0 0 0,0 1-1 0 0,0-1 1 0 0,0 0 0 0 0,-1 0 0 0 0,-3-5 0 0 0,0-3 29 0 0,-1-3-29 0 0,1-1-1 0 0,0 0 1 0 0,1 0 0 0 0,1 0-1 0 0,-1-25 1 0 0,1 16-30 0 0,2 0 1 0 0,1-1-1 0 0,1 1 0 0 0,1 0 1 0 0,7-31-1 0 0,-7 48 9 0 0,0 0 1 0 0,1 0-1 0 0,0 1 1 0 0,1-1-1 0 0,-1 1 0 0 0,1 0 1 0 0,1 0-1 0 0,7-10 0 0 0,-7 12 6 0 0,-1 0 0 0 0,1 1-1 0 0,0-1 1 0 0,1 1-1 0 0,-1 1 1 0 0,1-1-1 0 0,-1 1 1 0 0,1 0 0 0 0,0 0-1 0 0,0 0 1 0 0,0 1-1 0 0,8-2 1 0 0,15-3-673 0 0,0 0-1 0 0,1 2 1 0 0,48-2 0 0 0,-76 7-696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5.432"/>
    </inkml:context>
    <inkml:brush xml:id="br0">
      <inkml:brushProperty name="width" value="0.05" units="cm"/>
      <inkml:brushProperty name="height" value="0.05" units="cm"/>
      <inkml:brushProperty name="color" value="#008C3A"/>
    </inkml:brush>
  </inkml:definitions>
  <inkml:trace contextRef="#ctx0" brushRef="#br0">8 227 9671 0 0,'-8'-21'424'0'0,"10"13"96"0"0,3-1-416 0 0,6 1-104 0 0,7-2 0 0 0,5-1 0 0 0,5-2 2368 0 0,7 0 456 0 0,6-4 88 0 0,5 2 24 0 0,4-1-2040 0 0,8 1-416 0 0,1 1-72 0 0,26-8-24 0 0,-9 4-928 0 0,-9 2-192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6.122"/>
    </inkml:context>
    <inkml:brush xml:id="br0">
      <inkml:brushProperty name="width" value="0.05" units="cm"/>
      <inkml:brushProperty name="height" value="0.05" units="cm"/>
      <inkml:brushProperty name="color" value="#008C3A"/>
    </inkml:brush>
  </inkml:definitions>
  <inkml:trace contextRef="#ctx0" brushRef="#br0">44 389 7831 0 0,'0'0'603'0'0,"-15"1"-71"0"0,14-1-81 0 0,0 0 0 0 0,-1 1 1 0 0,1-1-1 0 0,0 0 0 0 0,0-1 0 0 0,0 1 0 0 0,-1 0 0 0 0,1 0 1 0 0,0 0-1 0 0,0-1 0 0 0,0 1 0 0 0,0-1 0 0 0,0 1 1 0 0,0-1-1 0 0,0 1 0 0 0,0-1 0 0 0,0 1 0 0 0,0-1 0 0 0,0 0 1 0 0,0 0-1 0 0,0 1 0 0 0,-1-3 0 0 0,1 2-50 0 0,1 0 0 0 0,-1 0 0 0 0,1 0 0 0 0,0 0 0 0 0,0 0 0 0 0,0-1-1 0 0,-1 1 1 0 0,1 0 0 0 0,0 0 0 0 0,0 0 0 0 0,0 0 0 0 0,1-2 0 0 0,3-12-176 0 0,5-6 239 0 0,1 0-1 0 0,1 1 1 0 0,1 0-1 0 0,25-30 1 0 0,11-20 301 0 0,-39 56-765 0 0,44-81 0 0 0,-52 93 0 0 0,3-6-17 0 0,-4 11-12 0 0,0 12 3 0 0,1-4 44 0 0,2-1 0 0 0,-1 0 0 0 0,1 1 0 0 0,1-1 0 0 0,0-1 0 0 0,0 1 0 0 0,1 0 0 0 0,0-1 0 0 0,0 0 0 0 0,1 0-1 0 0,1-1 1 0 0,12 15 0 0 0,-12-16-1 0 0,0-1 0 0 0,0 1-1 0 0,1-1 1 0 0,0 0 0 0 0,0-1-1 0 0,1 0 1 0 0,-1 0-1 0 0,1-1 1 0 0,0 0 0 0 0,0-1-1 0 0,0 1 1 0 0,1-2-1 0 0,-1 1 1 0 0,12 0 0 0 0,-14-2-38 0 0,-1-1 1 0 0,1 0 0 0 0,0 0-1 0 0,-1-1 1 0 0,1 0 0 0 0,0 0-1 0 0,-1-1 1 0 0,1 1 0 0 0,-1-1-1 0 0,0-1 1 0 0,1 1-1 0 0,-1-1 1 0 0,0 0 0 0 0,-1-1-1 0 0,1 1 1 0 0,-1-1 0 0 0,1 0-1 0 0,-1 0 1 0 0,0-1 0 0 0,0 0-1 0 0,-1 0 1 0 0,0 0 0 0 0,0 0-1 0 0,0-1 1 0 0,0 1 0 0 0,-1-1-1 0 0,0 0 1 0 0,0 0-1 0 0,4-13 1 0 0,2-19-237 0 0,-8 28 200 0 0,1 0-1 0 0,1 0 1 0 0,-1 0 0 0 0,2 1 0 0 0,5-13-1 0 0,-8 20 53 0 0,1-1-1 0 0,0 1 1 0 0,0-1 0 0 0,-1 1-1 0 0,2 0 1 0 0,-1 0-1 0 0,0 0 1 0 0,0 0 0 0 0,1 0-1 0 0,-1 0 1 0 0,1 0-1 0 0,-1 1 1 0 0,1 0-1 0 0,0-1 1 0 0,0 1 0 0 0,-1 0-1 0 0,1 0 1 0 0,0 0-1 0 0,0 1 1 0 0,0-1 0 0 0,0 1-1 0 0,4-1 1 0 0,-3 1 4 0 0,1 1-1 0 0,-1-1 1 0 0,0 1 0 0 0,1 0 0 0 0,-1 0 0 0 0,0 0 0 0 0,0 0 0 0 0,0 1 0 0 0,0-1-1 0 0,7 5 1 0 0,4 3 6 0 0,17 14 0 0 0,-27-19-2 0 0,4 2 60 0 0,-1 1 0 0 0,0 0 0 0 0,0 1 0 0 0,-1 0 0 0 0,0 0 0 0 0,-1 0 0 0 0,0 1 0 0 0,0 0 1 0 0,-1 0-1 0 0,5 10 0 0 0,-8-14-25 0 0,0 0 0 0 0,-1-1 0 0 0,1 1 0 0 0,-1 0 0 0 0,0 0 0 0 0,-1 0 0 0 0,1-1 0 0 0,-1 1 0 0 0,0 0-1 0 0,0 0 1 0 0,0 0 0 0 0,-1 0 0 0 0,0 0 0 0 0,0 0 0 0 0,0-1 0 0 0,0 1 0 0 0,-1 0 0 0 0,0-1 0 0 0,0 1 0 0 0,0-1 0 0 0,0 1 0 0 0,-1-1 0 0 0,-5 7 0 0 0,4-6-18 0 0,-1 0 0 0 0,0 0 1 0 0,0-1-1 0 0,0 0 0 0 0,0 0 0 0 0,-1 0 0 0 0,0 0 0 0 0,1-1 0 0 0,-1 0 1 0 0,-1 0-1 0 0,1 0 0 0 0,0-1 0 0 0,-1 0 0 0 0,1 0 0 0 0,-1-1 1 0 0,1 0-1 0 0,-1 0 0 0 0,0-1 0 0 0,-7 1 0 0 0,-5-2-483 0 0,-1-1 0 0 0,1-1 0 0 0,0-1 0 0 0,0 0 0 0 0,-26-10 0 0 0,9 1-922 0 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6.519"/>
    </inkml:context>
    <inkml:brush xml:id="br0">
      <inkml:brushProperty name="width" value="0.05" units="cm"/>
      <inkml:brushProperty name="height" value="0.05" units="cm"/>
      <inkml:brushProperty name="color" value="#008C3A"/>
    </inkml:brush>
  </inkml:definitions>
  <inkml:trace contextRef="#ctx0" brushRef="#br0">10 40 9215 0 0,'-10'-15'896'0'0,"20"8"-800"0"0,3 3-96 0 0,2-3 0 0 0,0 4 0 0 0,5 1 1696 0 0,1 0 320 0 0,2 2 64 0 0,2 2-8272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7.123"/>
    </inkml:context>
    <inkml:brush xml:id="br0">
      <inkml:brushProperty name="width" value="0.05" units="cm"/>
      <inkml:brushProperty name="height" value="0.05" units="cm"/>
      <inkml:brushProperty name="color" value="#008C3A"/>
    </inkml:brush>
  </inkml:definitions>
  <inkml:trace contextRef="#ctx0" brushRef="#br0">48 0 919 0 0,'-7'4'80'0'0,"-4"0"479"0"0,-10 6 9170 0 0,13 9-4213 0 0,38 171 1540 0 0,15 88-3723 0 0,-43-267-3245 0 0,13 58 287 0 0,-13-62-342 0 0,0 0-1 0 0,1 0 1 0 0,0 0-1 0 0,0 0 1 0 0,1-1 0 0 0,7 12-1 0 0,-10-18-26 0 0,0 1 1 0 0,0-1-1 0 0,0 0 1 0 0,0 0-1 0 0,0 0 1 0 0,0 0-1 0 0,0 1 0 0 0,0-1 1 0 0,0-1-1 0 0,0 1 1 0 0,0 0-1 0 0,-1 0 0 0 0,1 0 1 0 0,0 0-1 0 0,0-1 1 0 0,0 1-1 0 0,0 0 0 0 0,0-1 1 0 0,0 1-1 0 0,1-1 1 0 0,1-1-2 0 0,-1 0 1 0 0,1 0 0 0 0,0 0 0 0 0,-1 0-1 0 0,1 0 1 0 0,-1-1 0 0 0,0 1 0 0 0,0-1-1 0 0,3-3 1 0 0,15-29-12 0 0,-6 10 8 0 0,-7 14-2 0 0,0 0 0 0 0,2 0 0 0 0,-1 0 0 0 0,1 1 0 0 0,1 0 0 0 0,0 1 0 0 0,13-10 0 0 0,-18 16 0 0 0,0 0 0 0 0,0 0 0 0 0,0 0 0 0 0,0 1 0 0 0,1-1 0 0 0,-1 1 0 0 0,1 1 0 0 0,0-1 0 0 0,0 1 0 0 0,-1 0 0 0 0,1 0 0 0 0,0 0 0 0 0,0 1 0 0 0,0 0 0 0 0,0 1 0 0 0,0-1 0 0 0,0 1 0 0 0,-1 0 0 0 0,7 2 0 0 0,-5-1 3 0 0,0 0 0 0 0,-1 1 0 0 0,1 0 0 0 0,-1 0 0 0 0,0 0 0 0 0,0 1 0 0 0,0 0 0 0 0,0 0 0 0 0,-1 1 0 0 0,1 0 0 0 0,-1-1 0 0 0,-1 2 0 0 0,1-1 0 0 0,-1 1 0 0 0,0-1 0 0 0,0 1 0 0 0,0 0 0 0 0,-1 1 0 0 0,0-1 1 0 0,0 0-1 0 0,0 1 0 0 0,-1 0 0 0 0,0 0 0 0 0,-1-1 0 0 0,1 1 0 0 0,-1 0 0 0 0,-1 0 0 0 0,1 0 0 0 0,-2 12 0 0 0,1-1 136 0 0,-5 27-1 0 0,3-38-81 0 0,1-1-1 0 0,-1 1 0 0 0,-1 0 1 0 0,1-1-1 0 0,-1 0 0 0 0,0 1 0 0 0,-5 5 1 0 0,2-2 6 0 0,-1-1-1 0 0,0 0 1 0 0,-1 0 0 0 0,1-1 0 0 0,-2 0 0 0 0,1-1 0 0 0,-1 0-1 0 0,0 0 1 0 0,-1 0 0 0 0,0-2 0 0 0,0 1 0 0 0,0-1 0 0 0,0 0-1 0 0,-1-1 1 0 0,0-1 0 0 0,0 1 0 0 0,0-2 0 0 0,0 1 0 0 0,-1-2 0 0 0,1 1-1 0 0,0-2 1 0 0,-20 0 0 0 0,22-2-63 0 0,-1 0 0 0 0,1-1 0 0 0,0 0 0 0 0,0 0 0 0 0,0-1 0 0 0,0-1 0 0 0,0 1 0 0 0,-11-9 0 0 0,17 11-174 0 0,1 0 0 0 0,-1 0-1 0 0,1-1 1 0 0,-1 1 0 0 0,1-1 0 0 0,0 1-1 0 0,0-1 1 0 0,0 0 0 0 0,0 1 0 0 0,1-1-1 0 0,-1 0 1 0 0,1 0 0 0 0,-1 0 0 0 0,1-1 0 0 0,0 1-1 0 0,1 0 1 0 0,-1 0 0 0 0,0-1 0 0 0,1 1-1 0 0,0 0 1 0 0,-1-1 0 0 0,1 1 0 0 0,1 0-1 0 0,-1-1 1 0 0,0 1 0 0 0,1 0 0 0 0,2-7-1 0 0,1-6-1434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7.855"/>
    </inkml:context>
    <inkml:brush xml:id="br0">
      <inkml:brushProperty name="width" value="0.05" units="cm"/>
      <inkml:brushProperty name="height" value="0.05" units="cm"/>
      <inkml:brushProperty name="color" value="#008C3A"/>
    </inkml:brush>
  </inkml:definitions>
  <inkml:trace contextRef="#ctx0" brushRef="#br0">0 190 16871 0 0,'2'0'771'0'0,"83"-9"2224"0"0,41-3-492 0 0,-107 9-2107 0 0,0 0 0 0 0,0-2-1 0 0,0-1 1 0 0,25-11 0 0 0,-41 16-393 0 0,-1 0 0 0 0,1 0 1 0 0,0-1-1 0 0,-1 1 0 0 0,1-1 0 0 0,-1 0 0 0 0,0 0 1 0 0,0 0-1 0 0,0 0 0 0 0,0 0 0 0 0,0 0 0 0 0,0 0 1 0 0,0-1-1 0 0,-1 1 0 0 0,1-1 0 0 0,-1 1 0 0 0,0-1 1 0 0,2-5-1 0 0,-2 5 1 0 0,-1 0 0 0 0,0 0 1 0 0,1 0-1 0 0,-2 0 0 0 0,1 0 0 0 0,0 0 0 0 0,0 0 1 0 0,-1 0-1 0 0,0 0 0 0 0,0 0 0 0 0,1 0 1 0 0,-2 1-1 0 0,1-1 0 0 0,0 0 0 0 0,0 1 1 0 0,-1-1-1 0 0,0 1 0 0 0,-3-5 0 0 0,3 4 17 0 0,0 1-1 0 0,-1-1 0 0 0,1 0 0 0 0,-1 1 1 0 0,0 0-1 0 0,0-1 0 0 0,0 1 0 0 0,0 0 1 0 0,0 1-1 0 0,0-1 0 0 0,0 0 0 0 0,-1 1 1 0 0,1 0-1 0 0,-1 0 0 0 0,1 0 1 0 0,-1 0-1 0 0,1 0 0 0 0,-1 1 0 0 0,1 0 1 0 0,-1-1-1 0 0,0 1 0 0 0,1 1 0 0 0,-1-1 1 0 0,0 0-1 0 0,1 1 0 0 0,-1 0 0 0 0,1 0 1 0 0,-1 0-1 0 0,-5 3 0 0 0,3-2 57 0 0,1 1-1 0 0,-1 0 0 0 0,1 0 1 0 0,0 1-1 0 0,0-1 1 0 0,0 1-1 0 0,0 0 0 0 0,0 1 1 0 0,1-1-1 0 0,0 1 1 0 0,0 0-1 0 0,0 0 0 0 0,1 0 1 0 0,0 1-1 0 0,-1-1 1 0 0,-2 10-1 0 0,0 3 177 0 0,1 0-1 0 0,1 0 1 0 0,0 0 0 0 0,-1 29-1 0 0,5-35-131 0 0,0 1 0 0 0,0 0 0 0 0,1 0 0 0 0,1-1 0 0 0,0 1 0 0 0,1 0 0 0 0,6 16 0 0 0,-4-19-75 0 0,0-1 1 0 0,0 1 0 0 0,0-2-1 0 0,1 1 1 0 0,1-1 0 0 0,12 14-1 0 0,-15-19-41 0 0,0 0-1 0 0,0 0 0 0 0,0 0 0 0 0,0 0 0 0 0,0-1 0 0 0,1 0 0 0 0,-1 0 1 0 0,1 0-1 0 0,-1 0 0 0 0,1-1 0 0 0,0 1 0 0 0,-1-1 0 0 0,1 0 1 0 0,0-1-1 0 0,0 1 0 0 0,0-1 0 0 0,0 0 0 0 0,0-1 0 0 0,0 1 0 0 0,-1-1 1 0 0,10-2-1 0 0,-6 1-36 0 0,0 0 1 0 0,0-1-1 0 0,0 0 0 0 0,0-1 1 0 0,0 0-1 0 0,-1 0 0 0 0,0-1 1 0 0,0 0-1 0 0,0 0 1 0 0,0 0-1 0 0,9-11 0 0 0,24-30-470 0 0,35-39-345 0 0,-72 82 813 0 0,1 0 1 0 0,7-3 28 0 0,-3 2 5 0 0,1 4 16 0 0,-6 1 9 0 0,-1 0 0 0 0,1 0 0 0 0,-1 0-1 0 0,1 1 1 0 0,-1 0 0 0 0,0-1 0 0 0,0 1 0 0 0,1 0-1 0 0,-1 0 1 0 0,0 0 0 0 0,-1 0 0 0 0,1 1 0 0 0,0-1 0 0 0,-1 0-1 0 0,1 1 1 0 0,-1-1 0 0 0,2 4 0 0 0,2 6 167 0 0,0 1 1 0 0,4 14-1 0 0,-4-9-18 0 0,-3-9-96 0 0,1 1 0 0 0,0-1-1 0 0,1 0 1 0 0,0 0-1 0 0,5 9 1 0 0,-6-12-49 0 0,15 20 39 0 0,-17-25-65 0 0,0 1 0 0 0,0-1-1 0 0,0 0 1 0 0,0 0 0 0 0,1 0 0 0 0,-1 0-1 0 0,0 0 1 0 0,1 0 0 0 0,-1 0 0 0 0,1-1-1 0 0,-1 1 1 0 0,1 0 0 0 0,-1-1 0 0 0,1 1-1 0 0,-1-1 1 0 0,1 1 0 0 0,2-1 0 0 0,-2 0 2 0 0,1-1 0 0 0,-1 1 0 0 0,1-1 0 0 0,-1 0 0 0 0,1 1 0 0 0,-1-1 0 0 0,0 0 0 0 0,1-1 0 0 0,-1 1 0 0 0,0 0 0 0 0,0-1 0 0 0,3-1 0 0 0,24-24-100 0 0,-24 22 43 0 0,19-22-395 0 0,30-43 0 0 0,-44 56 276 0 0,-4 7 107 0 0,11-21-115 0 0,-7 34 294 0 0,-4-1-40 0 0,0 1-1 0 0,-1 0 1 0 0,0 1-1 0 0,0-1 1 0 0,6 11-1 0 0,-6-10-15 0 0,-1 1 0 0 0,1-1 0 0 0,1-1 0 0 0,10 12-1 0 0,-11-15-53 0 0,-1 1-1 0 0,1-1 1 0 0,0 0-1 0 0,0 0 0 0 0,0-1 1 0 0,0 0-1 0 0,0 0 1 0 0,0 0-1 0 0,1 0 1 0 0,-1-1-1 0 0,1 0 0 0 0,-1 0 1 0 0,1 0-1 0 0,5-1 1 0 0,2 0-43 0 0,0-1 1 0 0,-1-1 0 0 0,0 0 0 0 0,1 0-1 0 0,14-6 1 0 0,0 1-1083 0 0,44-6-1 0 0,-29 8-8027 0 0,-28 2 1481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8.336"/>
    </inkml:context>
    <inkml:brush xml:id="br0">
      <inkml:brushProperty name="width" value="0.05" units="cm"/>
      <inkml:brushProperty name="height" value="0.05" units="cm"/>
      <inkml:brushProperty name="color" value="#008C3A"/>
    </inkml:brush>
  </inkml:definitions>
  <inkml:trace contextRef="#ctx0" brushRef="#br0">225 93 9671 0 0,'2'-1'748'0'0,"4"-4"-432"0"0,0 0 0 0 0,0 0-1 0 0,6-6 1 0 0,-10 8 298 0 0,1 1 0 0 0,-1-1 0 0 0,0 0 0 0 0,0 0 0 0 0,0 0 0 0 0,0 0 0 0 0,0 0 0 0 0,-1-1 0 0 0,3-5 0 0 0,-4 8-498 0 0,0 0 1 0 0,0 1-1 0 0,0-1 1 0 0,0 0-1 0 0,0 0 1 0 0,0 0-1 0 0,0 0 0 0 0,-1 0 1 0 0,1 0-1 0 0,0 0 1 0 0,0 0-1 0 0,-1 0 1 0 0,1 0-1 0 0,0 0 1 0 0,-1 0-1 0 0,1 1 0 0 0,-1-1 1 0 0,1 0-1 0 0,-1 0 1 0 0,0 1-1 0 0,1-1 1 0 0,-1 0-1 0 0,0 1 1 0 0,0-1-1 0 0,1 0 1 0 0,-1 1-1 0 0,0-1 0 0 0,0 1 1 0 0,0-1-1 0 0,1 1 1 0 0,-1 0-1 0 0,0-1 1 0 0,0 1-1 0 0,0 0 1 0 0,0 0-1 0 0,-2-1 0 0 0,-1 0 211 0 0,-1 0 0 0 0,0 1 0 0 0,1-1 0 0 0,-1 1 0 0 0,0 0 0 0 0,-5 1 0 0 0,-5 1 122 0 0,0 1-1 0 0,1 0 0 0 0,-1 1 1 0 0,1 1-1 0 0,0 0 1 0 0,-26 15-1 0 0,33-16-350 0 0,0 0 1 0 0,0 0-1 0 0,1 1 0 0 0,0 0 0 0 0,-1 0 0 0 0,2 1 1 0 0,-1 0-1 0 0,1 0 0 0 0,-1 0 0 0 0,2 1 0 0 0,-1-1 0 0 0,1 1 1 0 0,0 0-1 0 0,-4 12 0 0 0,6-16-84 0 0,1 0 0 0 0,1 0 0 0 0,-1 0 0 0 0,0 1 1 0 0,1-1-1 0 0,0 0 0 0 0,0 0 0 0 0,0 1 0 0 0,0-1 0 0 0,0 0 0 0 0,1 0 0 0 0,-1 1 0 0 0,1-1 0 0 0,0 0 1 0 0,0 0-1 0 0,0 0 0 0 0,0 0 0 0 0,1 0 0 0 0,-1 0 0 0 0,1 0 0 0 0,0 0 0 0 0,0 0 0 0 0,2 2 0 0 0,-2-3-12 0 0,1 1-1 0 0,0-1 1 0 0,0 0-1 0 0,0 0 1 0 0,0 0-1 0 0,0 0 0 0 0,0 0 1 0 0,1-1-1 0 0,-1 1 1 0 0,1-1-1 0 0,-1 0 0 0 0,1 0 1 0 0,-1 0-1 0 0,1 0 1 0 0,0-1-1 0 0,-1 0 0 0 0,1 0 1 0 0,0 0-1 0 0,-1 0 1 0 0,6-1-1 0 0,1-1-54 0 0,-1 0-1 0 0,0 0 0 0 0,0-1 1 0 0,-1-1-1 0 0,1 1 1 0 0,0-1-1 0 0,-1-1 1 0 0,0 0-1 0 0,0 0 1 0 0,-1 0-1 0 0,1-1 1 0 0,8-9-1 0 0,-7 5-83 0 0,0 0 0 0 0,0 0 0 0 0,-1-1 1 0 0,-1 0-1 0 0,0-1 0 0 0,0 1 0 0 0,-1-1 0 0 0,5-15 0 0 0,-11 27 135 0 0,0 0 1 0 0,0 0-1 0 0,0-1 0 0 0,0 1 0 0 0,0 0 1 0 0,0 0-1 0 0,0 0 0 0 0,0 0 0 0 0,0-1 1 0 0,0 1-1 0 0,0 0 0 0 0,0 0 0 0 0,1 0 1 0 0,-1 0-1 0 0,0 0 0 0 0,0-1 0 0 0,0 1 1 0 0,0 0-1 0 0,0 0 0 0 0,0 0 1 0 0,1 0-1 0 0,-1 0 0 0 0,0 0 0 0 0,0 0 1 0 0,0 0-1 0 0,0 0 0 0 0,0 0 0 0 0,1 0 1 0 0,-1 0-1 0 0,0-1 0 0 0,0 1 0 0 0,0 0 1 0 0,1 0-1 0 0,-1 0 0 0 0,0 0 0 0 0,0 0 1 0 0,0 0-1 0 0,0 1 0 0 0,1-1 0 0 0,-1 0 1 0 0,0 0-1 0 0,0 0 0 0 0,0 0 0 0 0,0 0 1 0 0,0 0-1 0 0,1 0 0 0 0,-1 0 0 0 0,0 0 1 0 0,0 0-1 0 0,0 0 0 0 0,0 1 0 0 0,0-1 1 0 0,1 0-1 0 0,-1 0 0 0 0,0 0 1 0 0,0 0-1 0 0,0 0 0 0 0,0 1 0 0 0,0-1 1 0 0,0 0-1 0 0,0 0 0 0 0,0 0 0 0 0,0 0 1 0 0,0 0-1 0 0,0 1 0 0 0,0-1 0 0 0,0 0 1 0 0,0 0-1 0 0,0 1 0 0 0,6 10-4 0 0,8 40 209 0 0,13 92 1 0 0,-18-85-11 0 0,24 220 670 0 0,-31-257-796 0 0,-2-1 1 0 0,0 0-1 0 0,-2 0 1 0 0,-4 29-1 0 0,5-46-55 0 0,0 1 0 0 0,0-1 0 0 0,0 0 0 0 0,0 0 0 0 0,0 0 0 0 0,-1 0 1 0 0,1 0-1 0 0,-1 0 0 0 0,0-1 0 0 0,0 1 0 0 0,0 0 0 0 0,0-1 0 0 0,0 1 0 0 0,-1-1 0 0 0,1 0 0 0 0,-1 0 0 0 0,1 0 0 0 0,-1 0 0 0 0,0 0 0 0 0,0-1 0 0 0,0 1 0 0 0,0-1 1 0 0,0 0-1 0 0,0 0 0 0 0,0 0 0 0 0,0 0 0 0 0,-1 0 0 0 0,1-1 0 0 0,0 1 0 0 0,-7-1 0 0 0,2 0-33 0 0,-1-1 0 0 0,0 0 0 0 0,1 0-1 0 0,-1-1 1 0 0,1 0 0 0 0,-1-1 0 0 0,1 0 0 0 0,0 0 0 0 0,0 0 0 0 0,-13-8-1 0 0,-68-50-1940 0 0,52 34 167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8.743"/>
    </inkml:context>
    <inkml:brush xml:id="br0">
      <inkml:brushProperty name="width" value="0.05" units="cm"/>
      <inkml:brushProperty name="height" value="0.05" units="cm"/>
      <inkml:brushProperty name="color" value="#008C3A"/>
    </inkml:brush>
  </inkml:definitions>
  <inkml:trace contextRef="#ctx0" brushRef="#br0">1 37 18455 0 0,'1'-18'816'0'0,"9"13"176"0"0,10 2-800 0 0,0-1-192 0 0,-4 1 0 0 0,1 2 0 0 0,1-1 0 0 0,-4 2 0 0 0,-4 2 0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49.702"/>
    </inkml:context>
    <inkml:brush xml:id="br0">
      <inkml:brushProperty name="width" value="0.05" units="cm"/>
      <inkml:brushProperty name="height" value="0.05" units="cm"/>
      <inkml:brushProperty name="color" value="#008C3A"/>
    </inkml:brush>
  </inkml:definitions>
  <inkml:trace contextRef="#ctx0" brushRef="#br0">3 117 13591 0 0,'0'0'622'0'0,"0"2"-13"0"0,-2 18-180 0 0,2 0 0 0 0,0 0 1 0 0,5 27-1 0 0,14 62 3797 0 0,-13-78-3400 0 0,35 186 3350 0 0,-39-200-4057 0 0,7 22-38 0 0,-9-37-329 0 0,3-6-2571 0 0,-2 2 2464 0 0,1 0 1 0 0,-1 1-1 0 0,0-1 1 0 0,0 0 0 0 0,-1 0-1 0 0,1-1 1 0 0,0-1 0 0 0,1-5-112 0 0,-1 1 0 0 0,0-1 0 0 0,0 0 0 0 0,-1 1 0 0 0,0-1 0 0 0,-2-12 0 0 0,-12-52-2595 0 0,1 17 950 0 0,-9-78 1 0 0,21 120 2309 0 0,1 0 0 0 0,1 0 0 0 0,0 1 1 0 0,1-1-1 0 0,0 0 0 0 0,6-18 0 0 0,-5 22 266 0 0,0 0 0 0 0,1 1-1 0 0,0-1 1 0 0,1 1 0 0 0,0-1-1 0 0,1 2 1 0 0,-1-1 0 0 0,2 0-1 0 0,7-7 1 0 0,-7 9-76 0 0,1 0-1 0 0,1 1 1 0 0,-1 0 0 0 0,1 0-1 0 0,0 1 1 0 0,0 0 0 0 0,1 0-1 0 0,0 1 1 0 0,-1 1 0 0 0,1-1-1 0 0,19-2 1 0 0,-23 5-215 0 0,1 0 1 0 0,-1 0-1 0 0,0 1 0 0 0,1 0 1 0 0,-1 0-1 0 0,1 0 0 0 0,-1 1 1 0 0,1 0-1 0 0,-1 0 0 0 0,0 1 1 0 0,1 0-1 0 0,-1 0 0 0 0,0 0 1 0 0,0 1-1 0 0,0 0 0 0 0,-1 0 1 0 0,1 0-1 0 0,-1 1 0 0 0,0 0 1 0 0,6 4-1 0 0,-7-2-60 0 0,1 0-1 0 0,-1-1 1 0 0,0 2-1 0 0,0-1 1 0 0,-1 0-1 0 0,0 1 0 0 0,0-1 1 0 0,0 1-1 0 0,-1 0 1 0 0,0 0-1 0 0,-1 0 1 0 0,1 0-1 0 0,-1 0 1 0 0,0 0-1 0 0,-1 1 1 0 0,0-1-1 0 0,0 0 1 0 0,-3 14-1 0 0,1-7-37 0 0,0-1-1 0 0,-2 0 1 0 0,1 1-1 0 0,-2-1 0 0 0,0 0 1 0 0,0-1-1 0 0,-1 1 1 0 0,-1-1-1 0 0,-8 12 1 0 0,6-13-36 0 0,-1 0 1 0 0,0 0-1 0 0,0 0 1 0 0,-1-2-1 0 0,-17 13 1 0 0,-2-2 21 0 0,-34 16-1 0 0,63-35-62 0 0,-69 32 32 0 0,65-30-60 0 0,-1-1 1 0 0,0-1-1 0 0,0 1 0 0 0,0-1 0 0 0,0 0 0 0 0,0 0 0 0 0,0 0 0 0 0,-1-1 0 0 0,1 0 0 0 0,-8-1 0 0 0,13 1-147 0 0,-6-9-473 0 0,7 6 569 0 0,-1 1-1 0 0,1-1 1 0 0,0 0-1 0 0,0 0 0 0 0,0 0 1 0 0,0 1-1 0 0,1-1 1 0 0,-1 0-1 0 0,1 1 1 0 0,0-1-1 0 0,0 0 1 0 0,0 1-1 0 0,0-1 1 0 0,0 1-1 0 0,0-1 1 0 0,1 1-1 0 0,-1 0 1 0 0,1-1-1 0 0,0 1 0 0 0,-1 0 1 0 0,5-4-1 0 0,-3 4 40 0 0,-1 0 0 0 0,1-1 0 0 0,0 1 0 0 0,0 0 0 0 0,0 1 0 0 0,0-1 0 0 0,0 0-1 0 0,0 1 1 0 0,0 0 0 0 0,1-1 0 0 0,-1 1 0 0 0,0 1 0 0 0,1-1 0 0 0,-1 0 0 0 0,1 1-1 0 0,-1 0 1 0 0,7 0 0 0 0,1 2 149 0 0,0 0 1 0 0,0 1-1 0 0,0 0 0 0 0,-1 1 0 0 0,1 0 1 0 0,9 5-1 0 0,57 38 1151 0 0,-35-20-1079 0 0,-37-23-409 0 0,1-2 0 0 0,0 1 0 0 0,0 0 0 0 0,0-1 0 0 0,0 0-1 0 0,1-1 1 0 0,11 2 0 0 0,-3-1-1579 0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0.085"/>
    </inkml:context>
    <inkml:brush xml:id="br0">
      <inkml:brushProperty name="width" value="0.05" units="cm"/>
      <inkml:brushProperty name="height" value="0.05" units="cm"/>
      <inkml:brushProperty name="color" value="#008C3A"/>
    </inkml:brush>
  </inkml:definitions>
  <inkml:trace contextRef="#ctx0" brushRef="#br0">49 1 11519 0 0,'-6'-1'887'0'0,"5"1"-751"0"0,0 0 0 0 0,1 0-1 0 0,-1 0 1 0 0,1 0 0 0 0,-1 0 0 0 0,0 1 0 0 0,1-1-1 0 0,-1 0 1 0 0,0 0 0 0 0,1 0 0 0 0,-1 1 0 0 0,1-1-1 0 0,-1 0 1 0 0,0 0 0 0 0,1 1 0 0 0,-1-1 0 0 0,1 0-1 0 0,-1 1 1 0 0,1-1 0 0 0,-1 1 0 0 0,1-1 0 0 0,0 1-1 0 0,-1-1 1 0 0,1 1 0 0 0,-1-1 0 0 0,1 1 0 0 0,0-1-1 0 0,-1 2 1 0 0,-4 17 2986 0 0,4-16-2802 0 0,-5 25 1627 0 0,2-12-1017 0 0,0 1 0 0 0,1-1 1 0 0,-1 28-1 0 0,4-20-311 0 0,1 0-1 0 0,2 0 1 0 0,7 35 0 0 0,-8-50-551 0 0,1 1 0 0 0,0-1 0 0 0,0 0 0 0 0,1 0 0 0 0,0-1 0 0 0,0 1 0 0 0,1-1 0 0 0,0 0 0 0 0,1 0 1 0 0,0-1-1 0 0,11 12 0 0 0,-12-14-69 0 0,1-1 1 0 0,-1 0-1 0 0,1-1 1 0 0,-1 1 0 0 0,1-1-1 0 0,0-1 1 0 0,1 1-1 0 0,-1-1 1 0 0,0 0-1 0 0,1 0 1 0 0,-1 0 0 0 0,1-1-1 0 0,-1 0 1 0 0,1-1-1 0 0,7 1 1 0 0,-5-2-491 0 0,1 0 0 0 0,-1 0 0 0 0,1-1 0 0 0,-1 0 0 0 0,0 0 0 0 0,0-1 1 0 0,0 0-1 0 0,0-1 0 0 0,16-9 0 0 0,-12 5-1724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0.452"/>
    </inkml:context>
    <inkml:brush xml:id="br0">
      <inkml:brushProperty name="width" value="0.05" units="cm"/>
      <inkml:brushProperty name="height" value="0.05" units="cm"/>
      <inkml:brushProperty name="color" value="#008C3A"/>
    </inkml:brush>
  </inkml:definitions>
  <inkml:trace contextRef="#ctx0" brushRef="#br0">41 221 11975 0 0,'0'0'10'0'0,"-4"-2"109"0"0,0 1 1 0 0,0-1-1 0 0,0-1 1 0 0,0 1-1 0 0,1 0 0 0 0,-7-6 1 0 0,9 7 34 0 0,1 0 0 0 0,-1-1 1 0 0,0 1-1 0 0,0 0 0 0 0,1 0 1 0 0,-1-1-1 0 0,0 1 0 0 0,1 0 1 0 0,-1-1-1 0 0,1 1 1 0 0,0-1-1 0 0,0 1 0 0 0,-1-1 1 0 0,1 1-1 0 0,0 0 0 0 0,0-1 1 0 0,0 1-1 0 0,0-1 0 0 0,1 1 1 0 0,-1-1-1 0 0,0 1 0 0 0,1-1 1 0 0,-1 1-1 0 0,1 0 1 0 0,0-3-1 0 0,1 0 339 0 0,1 0 1 0 0,-1 0-1 0 0,1 0 0 0 0,0 0 1 0 0,0 0-1 0 0,0 1 1 0 0,0-1-1 0 0,1 1 0 0 0,0 0 1 0 0,4-3-1 0 0,4-3 188 0 0,27-14 0 0 0,-3 5 0 0 0,75-26 0 0 0,-89 38-1342 0 0,0 0 0 0 0,0 1 0 0 0,1 1 0 0 0,44-1 1 0 0,-49 6-7206 0 0</inkml:trace>
  <inkml:trace contextRef="#ctx0" brushRef="#br0" timeOffset="1">49 449 9671 0 0,'-13'0'440'0'0,"10"0"-5"0"0,6 0 46 0 0,9 0 1191 0 0,1-1-1 0 0,-1-1 0 0 0,1 0 1 0 0,22-8-1 0 0,51-22 67 0 0,-7 2-1981 0 0,5 0-2205 0 0,-50 18-1812 0 0,5-2-1848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0.816"/>
    </inkml:context>
    <inkml:brush xml:id="br0">
      <inkml:brushProperty name="width" value="0.05" units="cm"/>
      <inkml:brushProperty name="height" value="0.05" units="cm"/>
      <inkml:brushProperty name="color" value="#008C3A"/>
    </inkml:brush>
  </inkml:definitions>
  <inkml:trace contextRef="#ctx0" brushRef="#br0">21 253 7831 0 0,'0'0'603'0'0,"0"1"-396"0"0,4 33 2111 0 0,3 10 5149 0 0,0-15-5407 0 0,6 27 736 0 0,-9-37-1989 0 0,1 0 0 0 0,10 28 0 0 0,-5-16-56 0 0,-10-29-373 0 0,3 5-450 0 0,-8-13-50 0 0,1-1-1 0 0,0 0 0 0 0,1 0 0 0 0,0-1 0 0 0,-4-9 1 0 0,-9-44-373 0 0,11 39 348 0 0,-2-6-30 0 0,-5-18-202 0 0,-7-60-1 0 0,17 92 344 0 0,1 1 1 0 0,0-1-1 0 0,2 1 0 0 0,-1-1 1 0 0,1 1-1 0 0,1 0 1 0 0,1 0-1 0 0,0-1 0 0 0,6-16 1 0 0,-7 25 34 0 0,0 1 0 0 0,0-1 1 0 0,1 1-1 0 0,-1 0 0 0 0,1 0 0 0 0,0 0 1 0 0,0 0-1 0 0,0 0 0 0 0,1 0 1 0 0,-1 1-1 0 0,1 0 0 0 0,0 0 0 0 0,0 0 1 0 0,0 0-1 0 0,0 0 0 0 0,1 1 0 0 0,-1 0 1 0 0,1 0-1 0 0,-1 0 0 0 0,1 0 1 0 0,0 1-1 0 0,0 0 0 0 0,-1 0 0 0 0,1 0 1 0 0,0 0-1 0 0,0 1 0 0 0,10 0 0 0 0,-8 1 39 0 0,0 0 0 0 0,0 0 0 0 0,0 1-1 0 0,-1 0 1 0 0,1 0 0 0 0,0 0-1 0 0,-1 1 1 0 0,1 0 0 0 0,-1 1-1 0 0,0-1 1 0 0,0 1 0 0 0,-1 0-1 0 0,1 0 1 0 0,-1 1 0 0 0,0 0-1 0 0,0 0 1 0 0,0 0 0 0 0,-1 0-1 0 0,6 9 1 0 0,1 4 162 0 0,-2-1 1 0 0,0 1-1 0 0,-1 1 0 0 0,-1-1 1 0 0,-1 1-1 0 0,0 1 0 0 0,4 28 0 0 0,-8-32-106 0 0,-1 0-1 0 0,0 0 0 0 0,-1 1 1 0 0,-1-1-1 0 0,0 0 1 0 0,-2 0-1 0 0,1 0 0 0 0,-2 0 1 0 0,-9 26-1 0 0,5-21-68 0 0,-1 0 0 0 0,-1-1 0 0 0,-1 0 0 0 0,-1-1 0 0 0,-17 22 0 0 0,24-34-18 0 0,-1 0-1 0 0,0-1 1 0 0,0 1 0 0 0,-1-1 0 0 0,0-1-1 0 0,0 1 1 0 0,0-1 0 0 0,0-1-1 0 0,-1 1 1 0 0,0-1 0 0 0,0 0 0 0 0,0-1-1 0 0,-1 0 1 0 0,1 0 0 0 0,-1-1-1 0 0,-11 2 1 0 0,16-4-83 0 0,0 0 0 0 0,0 0 0 0 0,0 0 0 0 0,0 0 0 0 0,0 0 0 0 0,0-1 0 0 0,0 0 0 0 0,0 0 0 0 0,0 0 0 0 0,0 0 0 0 0,0-1 0 0 0,1 1-1 0 0,-6-4 1 0 0,7 4-2 0 0,0-1-1 0 0,0 1 0 0 0,0-1 0 0 0,1 0 0 0 0,-1 0 0 0 0,1 1 0 0 0,-1-1 0 0 0,1 0 0 0 0,0 0 0 0 0,-1 0 0 0 0,1-1 1 0 0,0 1-1 0 0,1 0 0 0 0,-1 0 0 0 0,0 0 0 0 0,1-1 0 0 0,-1 1 0 0 0,1 0 0 0 0,-1-1 0 0 0,1 1 0 0 0,0-1 1 0 0,0 1-1 0 0,0 0 0 0 0,1-3 0 0 0,2-12-1828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1.196"/>
    </inkml:context>
    <inkml:brush xml:id="br0">
      <inkml:brushProperty name="width" value="0.05" units="cm"/>
      <inkml:brushProperty name="height" value="0.05" units="cm"/>
      <inkml:brushProperty name="color" value="#008C3A"/>
    </inkml:brush>
  </inkml:definitions>
  <inkml:trace contextRef="#ctx0" brushRef="#br0">2 0 10591 0 0,'0'2'3487'0'0,"3"31"4035"0"0,-5 20-3461 0 0,0 7-2516 0 0,3-45-1317 0 0,0 0 1 0 0,1 0-1 0 0,1 0 1 0 0,1-1-1 0 0,0 1 1 0 0,1-1-1 0 0,11 24 1 0 0,-14-34-222 0 0,0 0 1 0 0,0-1-1 0 0,1 1 1 0 0,-1-1-1 0 0,1 1 1 0 0,0-1-1 0 0,0 0 1 0 0,0 0-1 0 0,0 0 1 0 0,1-1-1 0 0,-1 1 1 0 0,1-1-1 0 0,0 0 1 0 0,0 0-1 0 0,0 0 1 0 0,0 0-1 0 0,5 1 1 0 0,-5-2-105 0 0,1 0-1 0 0,0-1 1 0 0,-1 1-1 0 0,1-1 1 0 0,0 0 0 0 0,0 0-1 0 0,-1-1 1 0 0,1 0 0 0 0,0 1-1 0 0,-1-1 1 0 0,1-1 0 0 0,-1 1-1 0 0,1-1 1 0 0,-1 0-1 0 0,9-4 1 0 0,-7 2-227 0 0,0 0 0 0 0,-1 0-1 0 0,1-1 1 0 0,-1 1 0 0 0,0-1 0 0 0,0 0-1 0 0,0-1 1 0 0,6-8 0 0 0,-5 4-31 0 0,0 0 1 0 0,-1 0-1 0 0,0-1 1 0 0,6-18-1 0 0,-7 15 63 0 0,0 0-1 0 0,-1-1 0 0 0,-1 0 0 0 0,0 1 0 0 0,-1-1 0 0 0,-1-22 4641 0 0,2 39-4163 0 0,0 0 1 0 0,-1 0-1 0 0,1 0 1 0 0,-1 1-1 0 0,1-1 0 0 0,0 4 1 0 0,-1-4-55 0 0,28 61 1110 0 0,7 15-776 0 0,-30-66-453 0 0,1-1-1 0 0,1 0 0 0 0,-1-1 1 0 0,16 16-1 0 0,-18-21-209 0 0,1-1 0 0 0,-1 1 0 0 0,1-1 0 0 0,0 0 0 0 0,0-1 0 0 0,1 0 0 0 0,-1 0 0 0 0,1 0 0 0 0,-1-1 1 0 0,1 1-1 0 0,0-2 0 0 0,0 1 0 0 0,0-1 0 0 0,12 1 0 0 0,0-2-889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1.564"/>
    </inkml:context>
    <inkml:brush xml:id="br0">
      <inkml:brushProperty name="width" value="0.05" units="cm"/>
      <inkml:brushProperty name="height" value="0.05" units="cm"/>
      <inkml:brushProperty name="color" value="#008C3A"/>
    </inkml:brush>
  </inkml:definitions>
  <inkml:trace contextRef="#ctx0" brushRef="#br0">343 49 13359 0 0,'-8'-6'362'0'0,"0"1"0"0"0,0-1 0 0 0,-10-10 0 0 0,17 15-248 0 0,-1 0-1 0 0,1-1 1 0 0,0 1 0 0 0,0 0-1 0 0,0 0 1 0 0,-1 0-1 0 0,1 0 1 0 0,0 1 0 0 0,-1-1-1 0 0,1 0 1 0 0,-1 0-1 0 0,1 1 1 0 0,-1-1 0 0 0,0 1-1 0 0,1 0 1 0 0,-1-1-1 0 0,-2 1 1 0 0,-2-1 641 0 0,1 1-398 0 0,0 0 1 0 0,0 0-1 0 0,0 0 0 0 0,-1 1 0 0 0,1-1 1 0 0,0 1-1 0 0,0 0 0 0 0,0 1 0 0 0,0-1 1 0 0,0 1-1 0 0,0 0 0 0 0,1 0 0 0 0,-1 1 1 0 0,1 0-1 0 0,-7 4 0 0 0,-1 2 23 0 0,1 0 0 0 0,0 1-1 0 0,0 0 1 0 0,-11 14 0 0 0,9-7-121 0 0,0 0 1 0 0,1 1-1 0 0,0 1 1 0 0,2 0-1 0 0,0 0 0 0 0,1 1 1 0 0,1 0-1 0 0,1 1 1 0 0,1 0-1 0 0,1 0 1 0 0,-4 31-1 0 0,9-46-246 0 0,-1 0 0 0 0,1 0 0 0 0,1 1-1 0 0,-1-1 1 0 0,1 0 0 0 0,0 0 0 0 0,0 0 0 0 0,1 0-1 0 0,0 0 1 0 0,0-1 0 0 0,0 1 0 0 0,1 0 0 0 0,0-1 0 0 0,0 1-1 0 0,0-1 1 0 0,1 0 0 0 0,5 6 0 0 0,-4-6-35 0 0,0 0 1 0 0,0-1-1 0 0,0 0 0 0 0,1 0 1 0 0,0 0-1 0 0,-1-1 0 0 0,1 0 1 0 0,1 0-1 0 0,-1 0 0 0 0,0-1 0 0 0,1 0 1 0 0,-1 0-1 0 0,1 0 0 0 0,0-1 1 0 0,10 1-1 0 0,-1-1-601 0 0,-1-1 0 0 0,1 0-1 0 0,-1-1 1 0 0,0-1 0 0 0,1 0 0 0 0,25-9-1 0 0,-14 2-1057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1.902"/>
    </inkml:context>
    <inkml:brush xml:id="br0">
      <inkml:brushProperty name="width" value="0.05" units="cm"/>
      <inkml:brushProperty name="height" value="0.05" units="cm"/>
      <inkml:brushProperty name="color" value="#008C3A"/>
    </inkml:brush>
  </inkml:definitions>
  <inkml:trace contextRef="#ctx0" brushRef="#br0">33 0 10135 0 0,'0'0'8806'0'0,"2"2"-7744"0"0,0 1-831 0 0,0 0-1 0 0,0 0 1 0 0,0 0-1 0 0,0 0 1 0 0,0 0 0 0 0,-1 0-1 0 0,1 1 1 0 0,-1-1-1 0 0,0 0 1 0 0,0 1-1 0 0,0-1 1 0 0,0 7-1 0 0,0-3 107 0 0,-1 0-1 0 0,-1-1 1 0 0,1 1-1 0 0,-1 0 0 0 0,0-1 1 0 0,-3 11-1 0 0,-7 19 586 0 0,-18 75 835 0 0,26-96-1664 0 0,0 1 0 0 0,2 0 1 0 0,0 0-1 0 0,0-1 0 0 0,3 18 1 0 0,-2-27-88 0 0,1-1 0 0 0,0 1-1 0 0,1-1 1 0 0,-1 0 0 0 0,1 0 0 0 0,0 0 0 0 0,0 0 0 0 0,1 0 0 0 0,-1 0 0 0 0,1 0 0 0 0,0-1 0 0 0,0 1-1 0 0,1-1 1 0 0,-1 0 0 0 0,1 0 0 0 0,0 0 0 0 0,7 5 0 0 0,-3-4-7 0 0,0-1-1 0 0,0 1 1 0 0,0-2 0 0 0,0 1 0 0 0,0-1-1 0 0,1 0 1 0 0,0-1 0 0 0,-1 0-1 0 0,1-1 1 0 0,9 1 0 0 0,6 0-217 0 0,0-1 1 0 0,27-2-1 0 0,-39 0-468 0 0,0-1-1 0 0,-1 0 0 0 0,1 0 0 0 0,-1-1 0 0 0,0-1 1 0 0,16-7-1 0 0,-17 5-2060 0 0,0-2-4869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2.283"/>
    </inkml:context>
    <inkml:brush xml:id="br0">
      <inkml:brushProperty name="width" value="0.05" units="cm"/>
      <inkml:brushProperty name="height" value="0.05" units="cm"/>
      <inkml:brushProperty name="color" value="#008C3A"/>
    </inkml:brush>
  </inkml:definitions>
  <inkml:trace contextRef="#ctx0" brushRef="#br0">48 212 6447 0 0,'0'-3'124'0'0,"0"0"0"0"0,0 0-1 0 0,0 0 1 0 0,1 0-1 0 0,-1 0 1 0 0,1 0-1 0 0,0 0 1 0 0,0 0-1 0 0,0 0 1 0 0,0 0 0 0 0,1 0-1 0 0,-1 0 1 0 0,1 0-1 0 0,0 1 1 0 0,-1-1-1 0 0,4-2 1 0 0,4-6 2598 0 0,22-20 1 0 0,-17 19-2054 0 0,1 1 0 0 0,0 0 1 0 0,0 1-1 0 0,1 1 1 0 0,1 0-1 0 0,-1 1 0 0 0,1 1 1 0 0,27-8-1 0 0,-15 8-794 0 0,0 1 0 0 0,1 1 0 0 0,-1 1-1 0 0,45 1 1 0 0,-57 3-739 0 0</inkml:trace>
  <inkml:trace contextRef="#ctx0" brushRef="#br0" timeOffset="1">0 375 12895 0 0,'0'0'1376'0'0,"16"-2"-1376"0"0,4-1 768 0 0,6-2 96 0 0,6-1 32 0 0,2-3 0 0 0,2-1-496 0 0,5 1-96 0 0,2-3-16 0 0,0 1-8 0 0,-1-1-384 0 0,3-1-80 0 0,-3 0-8 0 0,1-4-8 0 0,0 3-1344 0 0,-2-4-272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2.632"/>
    </inkml:context>
    <inkml:brush xml:id="br0">
      <inkml:brushProperty name="width" value="0.05" units="cm"/>
      <inkml:brushProperty name="height" value="0.05" units="cm"/>
      <inkml:brushProperty name="color" value="#008C3A"/>
    </inkml:brush>
  </inkml:definitions>
  <inkml:trace contextRef="#ctx0" brushRef="#br0">4 171 5063 0 0,'1'2'8691'0'0,"3"7"-7264"0"0,0 0 0 0 0,-1 0 0 0 0,0 1-1 0 0,2 11 1 0 0,-2-5 406 0 0,0 32 0 0 0,-12 84 427 0 0,5-85-1427 0 0,0 8-576 0 0,-7 61 126 0 0,10-106-410 0 0,0-9-110 0 0,7-18-2398 0 0,-2 5 2190 0 0,4-40-484 0 0,3-99-1 0 0,-7 67 789 0 0,-2 57 41 0 0,10-98 0 0 0,-9 107 0 0 0,0 0 0 0 0,2 0 0 0 0,0 1 0 0 0,13-30 0 0 0,-16 42 8 0 0,1 0 0 0 0,0 0 0 0 0,0 0-1 0 0,0 0 1 0 0,1 1 0 0 0,0-1 0 0 0,0 1 0 0 0,0 0 0 0 0,0 1-1 0 0,1-1 1 0 0,-1 1 0 0 0,10-6 0 0 0,-11 8 32 0 0,0-1 0 0 0,0 1 0 0 0,1 0 1 0 0,-1 0-1 0 0,0 0 0 0 0,1 0 0 0 0,-1 1 0 0 0,1-1 0 0 0,-1 1 1 0 0,1 0-1 0 0,-1 0 0 0 0,1 0 0 0 0,-1 1 0 0 0,0-1 0 0 0,1 1 1 0 0,-1 0-1 0 0,1 0 0 0 0,-1 0 0 0 0,0 0 0 0 0,0 1 0 0 0,6 2 0 0 0,2 4 153 0 0,0 0-1 0 0,0 0 1 0 0,-1 1-1 0 0,0 1 1 0 0,-1-1-1 0 0,0 2 1 0 0,-1-1-1 0 0,0 1 1 0 0,0 0-1 0 0,8 19 1 0 0,0 3 247 0 0,-2 1 0 0 0,17 57 0 0 0,-24-66-282 0 0,-1 0 0 0 0,-1 1 1 0 0,-2 0-1 0 0,2 37 0 0 0,-5-50-113 0 0,-1 1 1 0 0,0-1-1 0 0,0 1 1 0 0,-2-1-1 0 0,1 0 0 0 0,-2 0 1 0 0,0 0-1 0 0,0 0 1 0 0,-1 0-1 0 0,-10 15 0 0 0,11-22-28 0 0,0 0 0 0 0,-1 0-1 0 0,0 0 1 0 0,0 0-1 0 0,-1-1 1 0 0,0 0-1 0 0,0 0 1 0 0,0-1-1 0 0,0 0 1 0 0,-1 0 0 0 0,-10 5-1 0 0,3-3 19 0 0,-1 0-1 0 0,0-1 1 0 0,-1-1 0 0 0,-23 4-1 0 0,25-7-45 0 0,0 0 0 0 0,-1 0-1 0 0,1-1 1 0 0,0-1-1 0 0,0 0 1 0 0,-20-5-1 0 0,-14-8-8103 0 0,20 2-1103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3.709"/>
    </inkml:context>
    <inkml:brush xml:id="br0">
      <inkml:brushProperty name="width" value="0.05" units="cm"/>
      <inkml:brushProperty name="height" value="0.05" units="cm"/>
      <inkml:brushProperty name="color" value="#008C3A"/>
    </inkml:brush>
  </inkml:definitions>
  <inkml:trace contextRef="#ctx0" brushRef="#br0">314 71 5063 0 0,'0'0'5939'0'0,"-13"-7"-1642"0"0,10 7-3801 0 0,-1-1 0 0 0,1 0-1 0 0,-1 1 1 0 0,1 0 0 0 0,-1 0-1 0 0,1 0 1 0 0,0 0 0 0 0,-1 0-1 0 0,1 1 1 0 0,-1-1 0 0 0,-5 3 0 0 0,-37 16 2350 0 0,28-11-2182 0 0,8-3-272 0 0,0 0 0 0 0,1 1-1 0 0,-11 8 1 0 0,-10 6 354 0 0,20-14-549 0 0,0-1-17 0 0,0 1-1 0 0,1 0 1 0 0,-1 0 0 0 0,1 1 0 0 0,1 0 0 0 0,-1 1 0 0 0,1 0 0 0 0,-12 14 0 0 0,19-20-176 0 0,0-1 0 0 0,1 0 0 0 0,-1 0 0 0 0,0 0 1 0 0,1 1-1 0 0,-1-1 0 0 0,1 0 0 0 0,-1 1 0 0 0,1-1 0 0 0,-1 0 0 0 0,1 1 0 0 0,0-1 0 0 0,0 1 0 0 0,0-1 0 0 0,0 0 1 0 0,0 1-1 0 0,0-1 0 0 0,0 1 0 0 0,0-1 0 0 0,1 3 0 0 0,0-3 3 0 0,0 1-1 0 0,-1-1 1 0 0,1 0 0 0 0,0 0-1 0 0,0 1 1 0 0,0-1-1 0 0,1 0 1 0 0,-1 0 0 0 0,0 0-1 0 0,0 0 1 0 0,1-1 0 0 0,-1 1-1 0 0,0 0 1 0 0,1 0-1 0 0,2 0 1 0 0,3 1 11 0 0,0 0 1 0 0,0 0-1 0 0,0-1 0 0 0,1 0 0 0 0,-1 0 1 0 0,12-1-1 0 0,-2-1-191 0 0,1 0 0 0 0,-1-2 0 0 0,0 0 0 0 0,33-9 0 0 0,-43 9 104 0 0,1 0 0 0 0,-1-1 0 0 0,1 0 0 0 0,-1 0 0 0 0,0 0 0 0 0,-1-1 0 0 0,1 0 0 0 0,-1 0 0 0 0,0-1-1 0 0,0 0 1 0 0,-1 0 0 0 0,9-11 0 0 0,-7 5 69 0 0,0 0 0 0 0,0-1-1 0 0,-1 0 1 0 0,-1 0 0 0 0,0 0-1 0 0,0-1 1 0 0,2-16 0 0 0,-7 28 541 0 0,10 8-310 0 0,-2-1-188 0 0,-1 1 0 0 0,0 0 0 0 0,0 0 0 0 0,0 1 0 0 0,11 14 0 0 0,-11-12-33 0 0,0-1 0 0 0,1 1-1 0 0,16 12 1 0 0,-17-16-12 0 0,1 0 1 0 0,-1 0-1 0 0,1 0 0 0 0,13 4 0 0 0,-18-8-50 0 0,-1 0 0 0 0,1 0 0 0 0,0-1 0 0 0,0 1 0 0 0,0-1 0 0 0,0 0 0 0 0,0 0 0 0 0,0 0 0 0 0,-1 0 0 0 0,1 0 0 0 0,0 0 0 0 0,0-1 0 0 0,0 0 0 0 0,0 0 0 0 0,0 1 0 0 0,-1-1 0 0 0,6-3 0 0 0,10-8-129 0 0,0 0 1 0 0,0-2 0 0 0,-1 0 0 0 0,19-20-1 0 0,-16 14-331 0 0,40-30 0 0 0,-52 45 461 0 0,0 0 1 0 0,0 0-1 0 0,0 1 1 0 0,1 0-1 0 0,0 0 1 0 0,0 1-1 0 0,0 0 1 0 0,0 1 0 0 0,12-2-1 0 0,-16 4 84 0 0,-1-1-1 0 0,1 1 1 0 0,-1 0-1 0 0,1 0 1 0 0,-1 1-1 0 0,0 0 1 0 0,1 0-1 0 0,-1 0 1 0 0,1 0-1 0 0,-1 0 1 0 0,0 1-1 0 0,8 4 1 0 0,-7-3 72 0 0,0 1-1 0 0,0-1 1 0 0,0 1 0 0 0,0 1-1 0 0,0-1 1 0 0,-1 1 0 0 0,0 0 0 0 0,5 7-1 0 0,-3-3 32 0 0,0 0 0 0 0,-1 1 0 0 0,-1 0-1 0 0,0 0 1 0 0,0 0 0 0 0,0 1 0 0 0,-2-1-1 0 0,1 1 1 0 0,-1 0 0 0 0,0 12 0 0 0,-1-15-56 0 0,-1-1 1 0 0,-1 1-1 0 0,1-1 0 0 0,-1 1 1 0 0,-1-1-1 0 0,1 0 1 0 0,-1 0-1 0 0,0 1 1 0 0,-1-1-1 0 0,0-1 0 0 0,-3 8 1 0 0,3-9-45 0 0,0-1-1 0 0,-1 1 1 0 0,1-1 0 0 0,-1 0 0 0 0,1 0-1 0 0,-1 0 1 0 0,0 0 0 0 0,-1-1 0 0 0,1 0 0 0 0,-1 0-1 0 0,1 0 1 0 0,-1 0 0 0 0,0-1 0 0 0,0 0-1 0 0,-9 3 1 0 0,0-1-213 0 0,-1-1-1 0 0,-1-1 1 0 0,1-1-1 0 0,0 0 1 0 0,0 0-1 0 0,0-2 1 0 0,-1 0-1 0 0,1 0 1 0 0,-29-8-1 0 0,22 2-1379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4.781"/>
    </inkml:context>
    <inkml:brush xml:id="br0">
      <inkml:brushProperty name="width" value="0.05" units="cm"/>
      <inkml:brushProperty name="height" value="0.05" units="cm"/>
      <inkml:brushProperty name="color" value="#008C3A"/>
    </inkml:brush>
  </inkml:definitions>
  <inkml:trace contextRef="#ctx0" brushRef="#br0">35 892 11975 0 0,'-1'0'547'0'0,"-6"2"-51"0"0,6-2-468 0 0,-1 1 0 0 0,1-1 1 0 0,0 0-1 0 0,-1 1 0 0 0,1 0 0 0 0,-1-1 0 0 0,1 1 0 0 0,0 0 0 0 0,-1-1 1 0 0,1 1-1 0 0,0 0 0 0 0,0 0 0 0 0,0 0 0 0 0,0 0 0 0 0,0 1 0 0 0,0-1 0 0 0,-2 2 1 0 0,3-2 411 0 0,-1 1 0 0 0,1-1 1 0 0,-1 0-1 0 0,1 0 0 0 0,0 0 1 0 0,0 1-1 0 0,-1-1 0 0 0,1 0 1 0 0,0 0-1 0 0,0 1 0 0 0,0-1 1 0 0,0 0-1 0 0,0 0 1 0 0,1 1-1 0 0,-1-1 0 0 0,0 0 1 0 0,1 0-1 0 0,-1 0 0 0 0,1 1 1 0 0,-1-1-1 0 0,1 0 0 0 0,-1 0 1 0 0,1 0-1 0 0,0 0 0 0 0,0 1 1 0 0,9 6 776 0 0,-7-7-1124 0 0,1-1 0 0 0,-1 1-1 0 0,0-1 1 0 0,0 0 0 0 0,0 1-1 0 0,1-1 1 0 0,-1-1 0 0 0,0 1-1 0 0,0 0 1 0 0,0-1 0 0 0,1 0 0 0 0,-1 1-1 0 0,0-1 1 0 0,4-2 0 0 0,-2 0-41 0 0,1 0 0 0 0,-1 0 0 0 0,0-1 0 0 0,0 1 0 0 0,-1-1 0 0 0,1 0 0 0 0,4-6 0 0 0,2-4-52 0 0,0 1 0 0 0,-1-2 1 0 0,-1 1-1 0 0,11-26 0 0 0,-11 23-7 0 0,-2 2-14 0 0,-1 1 0 0 0,0-1 0 0 0,6-21 0 0 0,-13 36-21 0 0,0 2 52 0 0,0 1 1 0 0,0-1-1 0 0,0 0 1 0 0,0 0-1 0 0,1 0 0 0 0,-1 1 1 0 0,1-1-1 0 0,-1 0 1 0 0,1 0-1 0 0,0 1 1 0 0,0-1-1 0 0,0 0 0 0 0,0 1 1 0 0,0-1-1 0 0,1 0 1 0 0,0 3-1 0 0,0 4 29 0 0,0 2 32 0 0,1-1-1 0 0,1 1 1 0 0,-1 0 0 0 0,2-1 0 0 0,5 14 0 0 0,-8-21-57 0 0,1 0-1 0 0,-1 0 1 0 0,1 0 0 0 0,0 0 0 0 0,0 0 0 0 0,0 0-1 0 0,0 0 1 0 0,0-1 0 0 0,1 1 0 0 0,-1-1 0 0 0,1 1-1 0 0,-1-1 1 0 0,1 0 0 0 0,0 0 0 0 0,0 0-1 0 0,0-1 1 0 0,0 1 0 0 0,1-1 0 0 0,-1 0 0 0 0,6 2-1 0 0,-6-3-9 0 0,0 1-1 0 0,1-1 1 0 0,-1-1-1 0 0,1 1 1 0 0,-1 0-1 0 0,1-1 1 0 0,-1 0-1 0 0,0 0 0 0 0,1 0 1 0 0,-1 0-1 0 0,0 0 1 0 0,6-4-1 0 0,3-2-27 0 0,20-17 0 0 0,-13 9-94 0 0,-12 11 14 0 0,-1-2-1 0 0,0 1 1 0 0,-1-1-1 0 0,1 0 1 0 0,-1 0 0 0 0,0 0-1 0 0,-1-1 1 0 0,1 0 0 0 0,-1 0-1 0 0,5-14 1 0 0,0-3-219 0 0,-1-1 0 0 0,4-27 0 0 0,-6 26 116 0 0,38-270-1741 0 0,-44 288 1916 0 0,10-180-326 0 0,-8 116 537 0 0,1 48 26 0 0,-2 20-86 0 0,0-1-1 0 0,-1 0 0 0 0,0 1 0 0 0,0-1 0 0 0,0 0 0 0 0,-1-8 0 0 0,0 12 633 0 0,6 12-311 0 0,8 27 2 0 0,-3 1 0 0 0,0 0 0 0 0,6 75 0 0 0,-4 109 556 0 0,-6-73-708 0 0,-4-127-407 0 0,11 123 311 0 0,-8-115-1758 0 0,10 32-1 0 0,-15-59 74 0 0,2 2-54 0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5.139"/>
    </inkml:context>
    <inkml:brush xml:id="br0">
      <inkml:brushProperty name="width" value="0.05" units="cm"/>
      <inkml:brushProperty name="height" value="0.05" units="cm"/>
      <inkml:brushProperty name="color" value="#008C3A"/>
    </inkml:brush>
  </inkml:definitions>
  <inkml:trace contextRef="#ctx0" brushRef="#br0">598 268 10591 0 0,'-6'-23'944'0'0,"6"13"-752"0"0,1-1-192 0 0,4-1 0 0 0,5-3 1080 0 0,0 2 176 0 0,1 0 40 0 0,4 2 8 0 0,3-1-616 0 0,4 1-120 0 0,1-1-24 0 0,0 4-8 0 0,3 1-408 0 0,0 3-128 0 0,2-3 64 0 0,0 4-5176 0 0,1 3-1032 0 0</inkml:trace>
  <inkml:trace contextRef="#ctx0" brushRef="#br0" timeOffset="1">1 1 14279 0 0,'0'0'1272'0'0,"10"6"-1016"0"0,3 1-256 0 0,2 1-6304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6.025"/>
    </inkml:context>
    <inkml:brush xml:id="br0">
      <inkml:brushProperty name="width" value="0.05" units="cm"/>
      <inkml:brushProperty name="height" value="0.05" units="cm"/>
      <inkml:brushProperty name="color" value="#008C3A"/>
    </inkml:brush>
  </inkml:definitions>
  <inkml:trace contextRef="#ctx0" brushRef="#br0">245 28 5527 0 0,'0'0'423'0'0,"2"-1"-278"0"0,4-7 64 0 0,-4-11 12932 0 0,-11 23-11616 0 0,-4 1-1071 0 0,1 1 0 0 0,0 0 0 0 0,0 1 0 0 0,1 0 0 0 0,0 1 0 0 0,0 0 0 0 0,0 1 0 0 0,1 0 0 0 0,1 1 0 0 0,-13 15 0 0 0,6-3-81 0 0,1-1-1 0 0,1 2 1 0 0,1 0-1 0 0,-15 36 1 0 0,23-48-314 0 0,0 1-1 0 0,2 0 1 0 0,-1 1-1 0 0,1-1 1 0 0,1 0-1 0 0,0 1 1 0 0,1 0 0 0 0,0 17-1 0 0,2-25-39 0 0,-1 1 1 0 0,1 0-1 0 0,0-1 0 0 0,0 1 0 0 0,1-1 1 0 0,-1 1-1 0 0,1-1 0 0 0,1 0 1 0 0,-1 0-1 0 0,1 0 0 0 0,0 0 0 0 0,0 0 1 0 0,0-1-1 0 0,0 1 0 0 0,1-1 1 0 0,0 0-1 0 0,0 0 0 0 0,0 0 1 0 0,0 0-1 0 0,10 5 0 0 0,-5-4-82 0 0,-1-1-1 0 0,1 0 1 0 0,0 0-1 0 0,0-1 0 0 0,1 0 1 0 0,-1 0-1 0 0,0-1 1 0 0,17 1-1 0 0,-19-3 8 0 0,0 1 0 0 0,0-1-1 0 0,0-1 1 0 0,0 0-1 0 0,0 0 1 0 0,0 0-1 0 0,0 0 1 0 0,0-1 0 0 0,-1 0-1 0 0,1-1 1 0 0,-1 0-1 0 0,10-5 1 0 0,-12 6-28 0 0,-1 0 1 0 0,-1-1-1 0 0,1 1 0 0 0,0-1 1 0 0,-1 1-1 0 0,1-1 0 0 0,-1 0 1 0 0,0 0-1 0 0,1 0 1 0 0,-2 0-1 0 0,1-1 0 0 0,0 1 1 0 0,-1 0-1 0 0,1-1 0 0 0,-1 1 1 0 0,0-1-1 0 0,0 1 1 0 0,0-1-1 0 0,-1 0 0 0 0,1 1 1 0 0,-1-6-1 0 0,-1-5-31 0 0,0-1-1 0 0,0 1 0 0 0,-2-1 1 0 0,-4-15-1 0 0,-1-9 68 0 0,7 34 46 0 0,-1-6-1 0 0,1 1 1 0 0,-1-1 0 0 0,2 1-1 0 0,0-1 1 0 0,1-15 0 0 0,-1 24 2 0 0,1 0 0 0 0,-1-1 0 0 0,1 1 0 0 0,-1 0 0 0 0,1 0 0 0 0,0 0 1 0 0,0 0-1 0 0,0 0 0 0 0,0 0 0 0 0,0 0 0 0 0,1 0 0 0 0,-1 1 0 0 0,1-1 0 0 0,-1 0 0 0 0,1 1 0 0 0,-1-1 1 0 0,1 1-1 0 0,0-1 0 0 0,0 1 0 0 0,0 0 0 0 0,-1 0 0 0 0,1 0 0 0 0,1 0 0 0 0,-1 0 0 0 0,0 0 0 0 0,0 0 1 0 0,0 1-1 0 0,0-1 0 0 0,0 1 0 0 0,1 0 0 0 0,-1 0 0 0 0,3 0 0 0 0,72 2-3262 0 0,-55-1 699 0 0,46-1 0 0 0,-53-2 615 0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6.419"/>
    </inkml:context>
    <inkml:brush xml:id="br0">
      <inkml:brushProperty name="width" value="0.05" units="cm"/>
      <inkml:brushProperty name="height" value="0.05" units="cm"/>
      <inkml:brushProperty name="color" value="#008C3A"/>
    </inkml:brush>
  </inkml:definitions>
  <inkml:trace contextRef="#ctx0" brushRef="#br0">56 167 5063 0 0,'40'-11'772'0'0,"-24"4"6878"0"0,-16 9-7170 0 0,0 1 0 0 0,1 0 0 0 0,0-1 0 0 0,-1 1 1 0 0,1 0-1 0 0,2 2 0 0 0,-2-2-312 0 0,1 0-1 0 0,-1 0 1 0 0,0 0-1 0 0,0 0 1 0 0,0 0 0 0 0,-1 0-1 0 0,1 0 1 0 0,-1 0-1 0 0,1 0 1 0 0,-1 1 0 0 0,0-1-1 0 0,0 0 1 0 0,0 0-1 0 0,-1 0 1 0 0,1 0 0 0 0,-3 6-1 0 0,-3 35 1297 0 0,5-32-1000 0 0,-1 0 0 0 0,0 1 0 0 0,-5 14 0 0 0,-45 107 2701 0 0,39-103-2654 0 0,6-13-43 0 0,-1 0 0 0 0,-16 28 0 0 0,85-173-256 0 0,-46 85-569 0 0,-2 0 0 0 0,14-88 0 0 0,-22 100 268 0 0,2 1-1 0 0,0 0 0 0 0,2 0 0 0 0,2 1 0 0 0,0 0 0 0 0,16-26 0 0 0,-27 53 97 0 0,1 0 0 0 0,-1 0-1 0 0,0 0 1 0 0,1 1 0 0 0,-1-1 0 0 0,1 0-1 0 0,-1 0 1 0 0,1 1 0 0 0,-1-1 0 0 0,1 1-1 0 0,-1-1 1 0 0,1 0 0 0 0,-1 1 0 0 0,1-1-1 0 0,0 1 1 0 0,0-1 0 0 0,-1 1 0 0 0,1 0-1 0 0,0-1 1 0 0,0 1 0 0 0,-1 0 0 0 0,1-1-1 0 0,0 1 1 0 0,0 0 0 0 0,0 0-1 0 0,0 0 1 0 0,-1 0 0 0 0,1 0 0 0 0,0 0-1 0 0,0 0 1 0 0,0 0 0 0 0,0 0 0 0 0,-1 0-1 0 0,1 0 1 0 0,0 0 0 0 0,0 1 0 0 0,0-1-1 0 0,-1 0 1 0 0,1 1 0 0 0,0-1 0 0 0,0 0-1 0 0,-1 1 1 0 0,1-1 0 0 0,0 1 0 0 0,-1-1-1 0 0,2 2 1 0 0,2 2 51 0 0,-1-1-1 0 0,0 1 0 0 0,0 0 1 0 0,-1-1-1 0 0,1 1 0 0 0,-1 1 1 0 0,2 3-1 0 0,2 3 71 0 0,-2 0 0 0 0,0 0-1 0 0,0 0 1 0 0,-1 0 0 0 0,3 19 0 0 0,0 14 127 0 0,-1-11-89 0 0,-1 0 1 0 0,-2 0-1 0 0,-2 52 0 0 0,-1-75-155 0 0,0-1 1 0 0,0 1 0 0 0,1 0-1 0 0,1 0 1 0 0,-1 0-1 0 0,5 19 1 0 0,8 37-895 0 0,-10-47-560 0 0,1 1 1 0 0,8 23-1 0 0,-9-32-7346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6.784"/>
    </inkml:context>
    <inkml:brush xml:id="br0">
      <inkml:brushProperty name="width" value="0.05" units="cm"/>
      <inkml:brushProperty name="height" value="0.05" units="cm"/>
      <inkml:brushProperty name="color" value="#008C3A"/>
    </inkml:brush>
  </inkml:definitions>
  <inkml:trace contextRef="#ctx0" brushRef="#br0">0 194 11055 0 0,'6'-8'512'0'0,"0"1"1"0"0,0 0-1 0 0,0 1 0 0 0,1-1 0 0 0,0 1 0 0 0,0 0 0 0 0,0 1 0 0 0,1 0 0 0 0,0 0 0 0 0,0 1 0 0 0,9-4 1 0 0,26-10 50 0 0,0 2 0 0 0,1 3 1 0 0,47-9-1 0 0,140-12-974 0 0,-181 28-345 0 0,-16 1-332 0 0,0 1 0 0 0,46 3 0 0 0,-78 1 1195 0 0,-1 0 0 0 0,1 0 0 0 0,-1 0 1 0 0,0 1-1 0 0,1-1 0 0 0,-1 0 0 0 0,0 1 0 0 0,1 0 0 0 0,-1-1 0 0 0,0 1 0 0 0,0 0 0 0 0,1-1 0 0 0,-1 1 0 0 0,0 0 0 0 0,0 0 0 0 0,0 0 1 0 0,0 0-1 0 0,0 0 0 0 0,0 0 0 0 0,0 0 0 0 0,0 1 0 0 0,-1-1 0 0 0,1 0 0 0 0,0 0 0 0 0,-1 1 0 0 0,1-1 0 0 0,-1 0 0 0 0,1 1 0 0 0,-1-1 0 0 0,0 1 1 0 0,0-1-1 0 0,1 0 0 0 0,-1 1 0 0 0,0-1 0 0 0,0 1 0 0 0,-1 1 0 0 0,1 6 634 0 0,-1 1 0 0 0,0-1 1 0 0,-1 0-1 0 0,-3 11 0 0 0,5-18-641 0 0,-13 39 1404 0 0,-3-1 0 0 0,-26 52 1 0 0,38-83-1397 0 0,-47 116 1098 0 0,49-120-1212 0 0,2-3-238 0 0,12-3-502 0 0,-8 1 416 0 0,-1 0 1 0 0,1-1 0 0 0,-1 0-1 0 0,1 0 1 0 0,-1 0 0 0 0,1 0-1 0 0,-1 0 1 0 0,1-1 0 0 0,3-1-1 0 0,6-7-1247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7.241"/>
    </inkml:context>
    <inkml:brush xml:id="br0">
      <inkml:brushProperty name="width" value="0.05" units="cm"/>
      <inkml:brushProperty name="height" value="0.05" units="cm"/>
      <inkml:brushProperty name="color" value="#008C3A"/>
    </inkml:brush>
  </inkml:definitions>
  <inkml:trace contextRef="#ctx0" brushRef="#br0">214 0 13359 0 0,'0'0'1546'0'0,"0"2"-674"0"0,-6 30 1097 0 0,-1 0 1 0 0,-2-1 0 0 0,-1 0-1 0 0,-27 57 1 0 0,-74 112 576 0 0,106-192-2438 0 0,-4 5-28 0 0,-10 17-109 0 0,19-29-254 0 0,8-23-5066 0 0,13-33 1413 0 0,9-29 999 0 0,-28 78 2846 0 0,27-79-1857 0 0,-24 74 2032 0 0,-1 1 0 0 0,2 0 0 0 0,0-1 0 0 0,0 2 0 0 0,13-16 0 0 0,-18 24 91 0 0,0 0 1 0 0,0 0-1 0 0,0 0 1 0 0,0 0-1 0 0,0 0 0 0 0,0 0 1 0 0,0 0-1 0 0,1 0 1 0 0,-1 1-1 0 0,0-1 0 0 0,1 1 1 0 0,-1-1-1 0 0,0 1 1 0 0,1-1-1 0 0,-1 1 0 0 0,0 0 1 0 0,1 0-1 0 0,-1-1 1 0 0,2 1-1 0 0,0 1 45 0 0,-1-1 1 0 0,1 1-1 0 0,-1-1 0 0 0,0 1 1 0 0,1 0-1 0 0,-1 0 0 0 0,0 0 1 0 0,0 0-1 0 0,0 0 0 0 0,3 2 1 0 0,4 4 493 0 0,0 1 1 0 0,-1 0 0 0 0,14 16-1 0 0,-16-17-330 0 0,21 28 1507 0 0,42 68 0 0 0,-56-82-1454 0 0,-7-11-166 0 0,0 0 0 0 0,0-1 0 0 0,1 0 0 0 0,0 0 0 0 0,1-1 0 0 0,10 9 0 0 0,-17-16-61 0 0,18-5 342 0 0,-17 3-527 0 0,0 0 0 0 0,-1-1 0 0 0,1 1 0 0 0,-1 0 0 0 0,1 0 1 0 0,-1-1-1 0 0,1 1 0 0 0,-1-1 0 0 0,0 1 0 0 0,0-1 0 0 0,0 1 0 0 0,1-1 1 0 0,-2 0-1 0 0,1 0 0 0 0,0 1 0 0 0,0-1 0 0 0,0-3 0 0 0,2-4 34 0 0,-2 0-1 0 0,2-16 0 0 0,0 3-16 0 0,11-63-252 0 0,4-23 897 0 0,-4 56-3721 0 0,7 1-4466 0 0,-12 34-1527 0 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7:57.628"/>
    </inkml:context>
    <inkml:brush xml:id="br0">
      <inkml:brushProperty name="width" value="0.05" units="cm"/>
      <inkml:brushProperty name="height" value="0.05" units="cm"/>
      <inkml:brushProperty name="color" value="#008C3A"/>
    </inkml:brush>
  </inkml:definitions>
  <inkml:trace contextRef="#ctx0" brushRef="#br0">238 0 14743 0 0,'-11'1'1568'0'0,"2"0"-768"0"0,0 2-1 0 0,-1-1 0 0 0,1 1 1 0 0,0 1-1 0 0,0 0 0 0 0,1 0 1 0 0,-14 9-1 0 0,-2 3 676 0 0,-27 24-1 0 0,44-34-1260 0 0,-1 1 0 0 0,1 0 0 0 0,0 0 0 0 0,0 1-1 0 0,1 0 1 0 0,-9 16 0 0 0,13-22-205 0 0,1 1-1 0 0,0-1 1 0 0,0 1-1 0 0,0 0 1 0 0,0-1-1 0 0,0 1 1 0 0,1 0-1 0 0,-1-1 1 0 0,1 1-1 0 0,-1 0 1 0 0,1 0-1 0 0,0 0 1 0 0,0-1-1 0 0,0 1 1 0 0,1 0-1 0 0,-1 0 1 0 0,1-1-1 0 0,-1 1 1 0 0,1 0-1 0 0,0-1 1 0 0,0 1-1 0 0,0 0 1 0 0,1-1-1 0 0,-1 0 1 0 0,1 1-1 0 0,-1-1 1 0 0,1 0-1 0 0,0 1 1 0 0,2 1-1 0 0,9 7-60 0 0,1 0 1 0 0,0-1-1 0 0,0 0 0 0 0,28 12 1 0 0,23 16-390 0 0,-33-16 98 0 0,39 29-228 0 0,-63-44 533 0 0,0 0 0 0 0,0 1 0 0 0,-1-1 0 0 0,0 1 0 0 0,-1 1-1 0 0,7 10 1 0 0,-12-17 39 0 0,1 1 1 0 0,-1 0-1 0 0,0-1 0 0 0,1 1 0 0 0,-1 0 1 0 0,-1 0-1 0 0,1 0 0 0 0,0 0 0 0 0,-1 0 1 0 0,1 0-1 0 0,-1 0 0 0 0,0 0 1 0 0,0 0-1 0 0,0 1 0 0 0,-1-1 0 0 0,1 0 1 0 0,-1 3-1 0 0,-1-2 47 0 0,1-1 0 0 0,-1 1 0 0 0,0-1 0 0 0,0 1 1 0 0,0-1-1 0 0,0 0 0 0 0,0 0 0 0 0,-1 0 0 0 0,0 0 0 0 0,1 0 1 0 0,-7 4-1 0 0,0-1 130 0 0,0 0 1 0 0,0 0-1 0 0,-1-1 1 0 0,0-1-1 0 0,0 1 0 0 0,0-2 1 0 0,0 1-1 0 0,-19 2 1 0 0,13-3 215 0 0,-33 2-1 0 0,43-5-690 0 0,0-1-1 0 0,0 1 0 0 0,0-1 0 0 0,0 0 1 0 0,0 0-1 0 0,0-1 0 0 0,0 0 1 0 0,-9-4-1 0 0,0-1-8993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0.868"/>
    </inkml:context>
    <inkml:brush xml:id="br0">
      <inkml:brushProperty name="width" value="0.05" units="cm"/>
      <inkml:brushProperty name="height" value="0.05" units="cm"/>
      <inkml:brushProperty name="color" value="#008C3A"/>
    </inkml:brush>
  </inkml:definitions>
  <inkml:trace contextRef="#ctx0" brushRef="#br0">1 1 10135 0 0,'0'0'919'0'0,"0"2"-526"0"0,0 7 749 0 0,0 0 0 0 0,1 0-1 0 0,0 0 1 0 0,1 0-1 0 0,-1 0 1 0 0,2 0 0 0 0,5 15-1 0 0,0 2 2 0 0,6 28 88 0 0,-2 2-1 0 0,-2-1 1 0 0,3 65 0 0 0,-13-109-1158 0 0,10 100 365 0 0,-8-96-474 0 0,1-1-1 0 0,1 1 0 0 0,0-1 0 0 0,1 0 0 0 0,10 20 0 0 0,-13-30-177 0 0,0-1 0 0 0,0 0 0 0 0,0 0 0 0 0,0 0 0 0 0,1-1 0 0 0,-1 1 0 0 0,1-1 0 0 0,0 1 0 0 0,0-1 0 0 0,0 0 0 0 0,5 3 0 0 0,-4-4-2483 0 0,7-2-5319 0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1.529"/>
    </inkml:context>
    <inkml:brush xml:id="br0">
      <inkml:brushProperty name="width" value="0.05" units="cm"/>
      <inkml:brushProperty name="height" value="0.05" units="cm"/>
      <inkml:brushProperty name="color" value="#008C3A"/>
    </inkml:brush>
  </inkml:definitions>
  <inkml:trace contextRef="#ctx0" brushRef="#br0">1 331 11519 0 0,'0'0'887'0'0,"1"-2"-583"0"0,5-3 446 0 0,0 0 1 0 0,1 0 0 0 0,0 0-1 0 0,0 1 1 0 0,11-6-1 0 0,43-15 1500 0 0,-41 18-1755 0 0,35-19 0 0 0,-29 11-372 0 0,74-47 87 0 0,-85 52-248 0 0,0-2 1 0 0,0 0 0 0 0,-2-1-1 0 0,15-16 1 0 0,-22 21 0 0 0,0 0-1 0 0,0-1 0 0 0,-1 0 1 0 0,0 0-1 0 0,-1 0 0 0 0,0-1 1 0 0,3-10-1 0 0,-7 19 949 0 0,-10 44 1120 0 0,7 38 30 0 0,13 146 0 0 0,-4-142-1485 0 0,-4-62-464 0 0,0 0 1 0 0,9 38-1 0 0,-11-61-110 0 0,0 0 0 0 0,0 0 0 0 0,0 1 0 0 0,1-1 0 0 0,-1 0 0 0 0,0 0 0 0 0,0 1 0 0 0,1-1 1 0 0,-1 0-1 0 0,0 0 0 0 0,1 0 0 0 0,-1 1 0 0 0,0-1 0 0 0,0 0 0 0 0,1 0 0 0 0,-1 0 0 0 0,0 0 0 0 0,1 0 0 0 0,-1 0 0 0 0,0 0 0 0 0,1 0 0 0 0,-1 0 0 0 0,1 0 0 0 0,-1 0 0 0 0,0 0 0 0 0,1 0 0 0 0,-1 0 0 0 0,0 0 1 0 0,1 0-1 0 0,-1 0 0 0 0,1 0 0 0 0,9-4-29 0 0,-1-1-130 0 0,-1-2-1 0 0,0 1 1 0 0,0-1 0 0 0,0 0 0 0 0,-1-1 0 0 0,13-16 0 0 0,-1 2-354 0 0,3-3 23 0 0,-10 10 205 0 0,0 1 0 0 0,2 0 0 0 0,-1 1-1 0 0,19-12 1 0 0,-31 24 297 0 0,1 0 0 0 0,-1 0 1 0 0,1 0-1 0 0,-1 1 0 0 0,1-1 0 0 0,-1 0 0 0 0,1 1 0 0 0,-1-1 1 0 0,1 1-1 0 0,0 0 0 0 0,-1 0 0 0 0,1-1 0 0 0,0 1 0 0 0,-1 0 0 0 0,1 0 1 0 0,0 0-1 0 0,-1 1 0 0 0,1-1 0 0 0,-1 0 0 0 0,1 1 0 0 0,0-1 1 0 0,-1 1-1 0 0,1-1 0 0 0,-1 1 0 0 0,1 0 0 0 0,2 2 0 0 0,2 1 213 0 0,0 1-1 0 0,0 1 1 0 0,0-1-1 0 0,8 12 0 0 0,11 10 391 0 0,-20-24-599 0 0,-1-1 1 0 0,0 1-1 0 0,1-1 1 0 0,-1 0 0 0 0,1-1-1 0 0,0 1 1 0 0,-1-1-1 0 0,1 0 1 0 0,0 0-1 0 0,0 0 1 0 0,0-1 0 0 0,0 0-1 0 0,0 0 1 0 0,7-1-1 0 0,2 0-8 0 0,0-1 0 0 0,0-1-1 0 0,24-8 1 0 0,-13 2-305 0 0,38-19 0 0 0,-56 25 164 0 0,-1-1 0 0 0,1 0 0 0 0,-1 0 0 0 0,0 0 0 0 0,0-1 0 0 0,-1 0 0 0 0,1 0-1 0 0,-1-1 1 0 0,0 1 0 0 0,6-12 0 0 0,-10 16 114 0 0,0-1 0 0 0,0 1 0 0 0,0-1 0 0 0,-1 0 0 0 0,1 1 0 0 0,-1-1 0 0 0,1 0 0 0 0,-1 1 1 0 0,0-1-1 0 0,0 0 0 0 0,0 0 0 0 0,0 0 0 0 0,0 1 0 0 0,0-1 0 0 0,0 0 0 0 0,0 0 0 0 0,-1 1 0 0 0,1-1 0 0 0,-1 0 0 0 0,1 1 0 0 0,-1-1 0 0 0,0 0 0 0 0,1 1 0 0 0,-1-1 0 0 0,0 1 0 0 0,0-1 0 0 0,0 1 0 0 0,0-1 0 0 0,-1 1 0 0 0,1 0 1 0 0,0 0-1 0 0,0 0 0 0 0,-1-1 0 0 0,-2 0 0 0 0,1 0 43 0 0,0 0 0 0 0,0 0 0 0 0,0 0 0 0 0,-1 1 0 0 0,1-1 0 0 0,0 1 0 0 0,-1 0 0 0 0,0 0 0 0 0,1 0 1 0 0,-1 1-1 0 0,1-1 0 0 0,-1 1 0 0 0,0 0 0 0 0,1 0 0 0 0,-8 1 0 0 0,5 0 96 0 0,1 0 0 0 0,0 1 0 0 0,0 0 0 0 0,0 0 0 0 0,0 1 0 0 0,0-1 0 0 0,0 1 0 0 0,0 0 0 0 0,1 0 0 0 0,-1 1 0 0 0,-4 4 0 0 0,7-6-66 0 0,1 0 0 0 0,-1 0 0 0 0,1-1 0 0 0,0 1 1 0 0,-1 0-1 0 0,1 0 0 0 0,0 0 0 0 0,0 1 0 0 0,0-1 0 0 0,1 0 0 0 0,-1 0 0 0 0,0 0 0 0 0,1 1 0 0 0,0-1 0 0 0,-1 0 1 0 0,1 1-1 0 0,0-1 0 0 0,0 0 0 0 0,0 1 0 0 0,1-1 0 0 0,-1 0 0 0 0,0 0 0 0 0,1 1 0 0 0,-1-1 0 0 0,1 0 0 0 0,0 0 0 0 0,0 0 1 0 0,0 1-1 0 0,1 1 0 0 0,3 3-23 0 0,0 0 1 0 0,1 0-1 0 0,-1-1 1 0 0,1 1 0 0 0,1-2-1 0 0,-1 1 1 0 0,1 0-1 0 0,0-1 1 0 0,0-1-1 0 0,0 1 1 0 0,17 6-1 0 0,-8-4-73 0 0,0 0-1 0 0,1-2 0 0 0,0 0 0 0 0,33 5 0 0 0,-20-7-1266 0 0,43-1 0 0 0,-36-4-96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2.170"/>
    </inkml:context>
    <inkml:brush xml:id="br0">
      <inkml:brushProperty name="width" value="0.05" units="cm"/>
      <inkml:brushProperty name="height" value="0.05" units="cm"/>
      <inkml:brushProperty name="color" value="#008C3A"/>
    </inkml:brush>
  </inkml:definitions>
  <inkml:trace contextRef="#ctx0" brushRef="#br0">268 57 12871 0 0,'9'-4'1164'0'0,"-5"2"-999"0"0,-1 1-1 0 0,1-1 1 0 0,0-1-1 0 0,-1 1 1 0 0,1 0-1 0 0,-1-1 1 0 0,6-6 2495 0 0,-9 8-2439 0 0,0 0 0 0 0,0-1 1 0 0,0 1-1 0 0,0 0 0 0 0,0 0 0 0 0,0 0 0 0 0,0 0 0 0 0,0 0 0 0 0,-1 0 0 0 0,1 0 0 0 0,0 0 0 0 0,-1 0 0 0 0,1 0 1 0 0,-1 0-1 0 0,1 0 0 0 0,-2-2 0 0 0,0 2-86 0 0,1 0 0 0 0,-1 0 1 0 0,0 0-1 0 0,1 1 0 0 0,-1-1 1 0 0,0 0-1 0 0,0 1 0 0 0,0-1 1 0 0,0 1-1 0 0,0-1 0 0 0,1 1 1 0 0,-1 0-1 0 0,0 0 0 0 0,0 0 1 0 0,0 0-1 0 0,-4 1 0 0 0,-33 6 845 0 0,37-7-908 0 0,-28 9 382 0 0,1 0 0 0 0,0 2 1 0 0,-54 29-1 0 0,80-39-447 0 0,-2 2 0 0 0,0-1-1 0 0,1 1 1 0 0,-1 0 0 0 0,0 1-1 0 0,1-1 1 0 0,0 1-1 0 0,0-1 1 0 0,0 1 0 0 0,0 0-1 0 0,-3 6 1 0 0,6-9-7 0 0,1-1 0 0 0,-1 1 0 0 0,1-1 0 0 0,0 1 0 0 0,-1-1 0 0 0,1 1 0 0 0,0-1 0 0 0,0 1 0 0 0,-1-1 0 0 0,1 1 0 0 0,0-1 0 0 0,0 1 0 0 0,0 0 0 0 0,0-1 0 0 0,0 1 0 0 0,0-1 0 0 0,0 1 0 0 0,0 0 0 0 0,0-1 0 0 0,0 1 0 0 0,0-1 0 0 0,0 1 0 0 0,0-1 0 0 0,0 1 0 0 0,0 0 0 0 0,1-1 0 0 0,-1 1 0 0 0,0-1 0 0 0,0 1 0 0 0,1-1 0 0 0,-1 1 0 0 0,1 0 0 0 0,0 0 0 0 0,0 1-14 0 0,1 1 0 0 0,0 0 0 0 0,0-1 0 0 0,0 0 1 0 0,0 1-1 0 0,0-1 0 0 0,1 0 0 0 0,-1 0 0 0 0,1 0 0 0 0,-1-1 0 0 0,1 1 0 0 0,0 0 0 0 0,3 1 0 0 0,8 3-154 0 0,21 5 0 0 0,-21-6 88 0 0,66 19-540 0 0,-41-13 336 0 0,-1 1 0 0 0,58 27 0 0 0,-87-35 271 0 0,-1 1 0 0 0,0 0 0 0 0,7 7 0 0 0,-12-10 13 0 0,-1 0 0 0 0,0 0 0 0 0,0 0 0 0 0,0 0 0 0 0,0 1 0 0 0,0-1 0 0 0,0 1 0 0 0,0-1-1 0 0,-1 1 1 0 0,1 0 0 0 0,-1 0 0 0 0,0-1 0 0 0,2 7 0 0 0,-3-7 11 0 0,1 0 0 0 0,-1 0 1 0 0,0 0-1 0 0,0 0 0 0 0,0 0 0 0 0,0-1 0 0 0,0 1 1 0 0,0 0-1 0 0,0 0 0 0 0,-1 0 0 0 0,1 0 0 0 0,-1 0 1 0 0,1 0-1 0 0,-1-1 0 0 0,0 1 0 0 0,1 0 0 0 0,-1-1 0 0 0,0 1 1 0 0,0 0-1 0 0,-1-1 0 0 0,1 1 0 0 0,-2 1 0 0 0,0 1 20 0 0,-2 2 42 0 0,0-1-1 0 0,0-1 1 0 0,0 1-1 0 0,-1-1 1 0 0,1 0-1 0 0,-1 0 1 0 0,0 0-1 0 0,-1-1 1 0 0,1 0-1 0 0,0 0 1 0 0,-1 0-1 0 0,0-1 1 0 0,1 0-1 0 0,-1-1 1 0 0,-13 2-1 0 0,0-1 83 0 0,0 0 1 0 0,-1-2-1 0 0,1-1 0 0 0,-25-3 0 0 0,37 3-125 0 0,-1-1 0 0 0,1 0-1 0 0,0 0 1 0 0,0 0 0 0 0,-11-6 0 0 0,17 7-69 0 0,1 1 0 0 0,-1-1 0 0 0,1 0 0 0 0,0 0 0 0 0,-1 1 0 0 0,1-1 0 0 0,0 0 0 0 0,0 0 0 0 0,0 0-1 0 0,-1 0 1 0 0,1-1 0 0 0,0 1 0 0 0,1 0 0 0 0,-1 0 0 0 0,0-1 0 0 0,0 1 0 0 0,0 0 0 0 0,1-1 0 0 0,-1 1 0 0 0,1 0 0 0 0,-1-1 0 0 0,1 1 0 0 0,-1-1 0 0 0,1 1 0 0 0,0-1 0 0 0,0 0 0 0 0,0 1 0 0 0,0-1 0 0 0,0 1 0 0 0,0-1 0 0 0,0 1 0 0 0,0-1 0 0 0,1 1 0 0 0,-1-1 0 0 0,0 1 0 0 0,2-3 0 0 0,0 0-403 0 0,0 1 1 0 0,0 0-1 0 0,0 0 1 0 0,0-1-1 0 0,0 1 1 0 0,6-4-1 0 0,10-8-5506 0 0,1 2-1244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2.661"/>
    </inkml:context>
    <inkml:brush xml:id="br0">
      <inkml:brushProperty name="width" value="0.05" units="cm"/>
      <inkml:brushProperty name="height" value="0.05" units="cm"/>
      <inkml:brushProperty name="color" value="#008C3A"/>
    </inkml:brush>
  </inkml:definitions>
  <inkml:trace contextRef="#ctx0" brushRef="#br0">449 27 4607 0 0,'0'0'354'0'0,"-10"-7"5590"0"0,-17-4 1482 0 0,-3 6-3893 0 0,-32 4-1435 0 0,42 1-914 0 0,4 1-989 0 0,0 0 0 0 0,0 1 0 0 0,1 1 0 0 0,-1 1 0 0 0,1 0 0 0 0,0 1 0 0 0,0 1-1 0 0,0 0 1 0 0,1 1 0 0 0,0 0 0 0 0,0 1 0 0 0,1 1 0 0 0,0 0 0 0 0,1 1 0 0 0,-1 0 0 0 0,2 1 0 0 0,-13 15 0 0 0,20-21-161 0 0,0 1-1 0 0,0 0 0 0 0,1-1 1 0 0,0 1-1 0 0,0 0 1 0 0,1 1-1 0 0,0-1 1 0 0,0 0-1 0 0,0 1 1 0 0,-1 12-1 0 0,3-16-21 0 0,-1 0-1 0 0,1 1 1 0 0,1-1-1 0 0,-1 0 1 0 0,0 0-1 0 0,1 0 1 0 0,0 0-1 0 0,-1 0 1 0 0,1 0-1 0 0,1 0 1 0 0,-1 0-1 0 0,0 0 1 0 0,1 0-1 0 0,-1 0 1 0 0,1 0-1 0 0,0-1 1 0 0,0 1-1 0 0,0-1 1 0 0,0 0-1 0 0,0 1 1 0 0,1-1-1 0 0,-1 0 1 0 0,1 0 0 0 0,3 2-1 0 0,1 0-31 0 0,0-1-1 0 0,0 0 1 0 0,1 0-1 0 0,-1-1 1 0 0,0 0-1 0 0,1 0 0 0 0,0-1 1 0 0,-1 1-1 0 0,1-2 1 0 0,0 1-1 0 0,-1-1 1 0 0,1-1-1 0 0,0 1 1 0 0,-1-1-1 0 0,1 0 1 0 0,12-5-1 0 0,-2 1-53 0 0,0-2-1 0 0,0 0 0 0 0,-1-1 0 0 0,0-1 1 0 0,25-18-1 0 0,-34 22 23 0 0,0-1 1 0 0,-1 0-1 0 0,0-1 1 0 0,0 0 0 0 0,0 0-1 0 0,-1 0 1 0 0,0-1-1 0 0,-1 1 1 0 0,0-2-1 0 0,0 1 1 0 0,-1 0-1 0 0,0-1 1 0 0,0 0 0 0 0,-1 0-1 0 0,0 0 1 0 0,0-1-1 0 0,-1 1 1 0 0,-1 0-1 0 0,1-1 1 0 0,-2 1-1 0 0,1-1 1 0 0,-1 0 0 0 0,-2-11-1 0 0,3 17 50 0 0,0 1 3 0 0,-4-14 11 0 0,4 19 17 0 0,0 0 0 0 0,1-1 0 0 0,0 1 1 0 0,-1-1-1 0 0,1 1 0 0 0,0-1 0 0 0,3 2 0 0 0,3 4 47 0 0,5 7 43 0 0,0 1-1 0 0,0 0 1 0 0,-2 1-1 0 0,0 1 1 0 0,-1 0-1 0 0,-1 0 1 0 0,14 35-1 0 0,-19-43-148 0 0,0-1-1 0 0,1 0 1 0 0,0 0-1 0 0,0 0 1 0 0,1 0-1 0 0,0-1 1 0 0,10 10-1 0 0,-15-17-126 0 0,0 1 0 0 0,0-1 0 0 0,0 1-1 0 0,0-1 1 0 0,0 1 0 0 0,0-1 0 0 0,0 0 0 0 0,1 1 0 0 0,-1-1-1 0 0,0 0 1 0 0,0 0 0 0 0,0 0 0 0 0,0 0 0 0 0,1 0 0 0 0,-1 0-1 0 0,0 0 1 0 0,0 0 0 0 0,0-1 0 0 0,0 1 0 0 0,1 0-1 0 0,0-1 1 0 0,0 0-17 0 0,8-2-1650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3.495"/>
    </inkml:context>
    <inkml:brush xml:id="br0">
      <inkml:brushProperty name="width" value="0.05" units="cm"/>
      <inkml:brushProperty name="height" value="0.05" units="cm"/>
      <inkml:brushProperty name="color" value="#008C3A"/>
    </inkml:brush>
  </inkml:definitions>
  <inkml:trace contextRef="#ctx0" brushRef="#br0">2 123 3223 0 0,'-2'-3'17715'0'0,"4"6"-16495"0"0,5 12-232 0 0,-1 1 1 0 0,0-1-1 0 0,-1 1 1 0 0,4 25-1 0 0,-8-35-860 0 0,24 136 2076 0 0,-24-128-2134 0 0,1-9-16 0 0,6 5-43 0 0,-7-10-11 0 0,0 1 0 0 0,0-1 0 0 0,-1 0 0 0 0,1 1 0 0 0,0-1 0 0 0,0 0 0 0 0,0 0 0 0 0,0 1 0 0 0,0-1 0 0 0,0 0 0 0 0,0 0 0 0 0,0 0 0 0 0,0 0 0 0 0,0-1 0 0 0,0 1 0 0 0,0 0 0 0 0,0 0 0 0 0,0-1 0 0 0,0 1 0 0 0,0 0 0 0 0,0-1 0 0 0,0 1 0 0 0,0-1 0 0 0,0 1 0 0 0,0-1 0 0 0,0 1 0 0 0,-1-1 0 0 0,1 0 0 0 0,0 1 0 0 0,-1-1 0 0 0,1 0 0 0 0,1-1 0 0 0,2-3 0 0 0,0-1 0 0 0,0 0 0 0 0,5-9 0 0 0,-7 11 0 0 0,10-21-158 0 0,-1 0 0 0 0,-1-1-1 0 0,-1 0 1 0 0,6-33 0 0 0,12-36-199 0 0,-25 84 291 0 0,5-14-27 0 0,-7 25 94 0 0,0 0-1 0 0,0 0 1 0 0,0 0-1 0 0,0 0 1 0 0,0 0-1 0 0,0 0 1 0 0,0 0-1 0 0,0 0 1 0 0,0 1-1 0 0,0-1 1 0 0,0 0-1 0 0,0 0 0 0 0,0 0 1 0 0,1 0-1 0 0,-1 0 1 0 0,0 0-1 0 0,0 0 1 0 0,0 0-1 0 0,0 0 1 0 0,0 0-1 0 0,0 0 1 0 0,0 0-1 0 0,0 0 1 0 0,0 0-1 0 0,0 0 0 0 0,0 0 1 0 0,0 0-1 0 0,0 0 1 0 0,0 1-1 0 0,0-1 1 0 0,0 0-1 0 0,0 0 1 0 0,0 0-1 0 0,0 0 1 0 0,0 0-1 0 0,1 0 1 0 0,-1 0-1 0 0,0 0 0 0 0,0 0 1 0 0,0 0-1 0 0,0 0 1 0 0,0 0-1 0 0,0 0 1 0 0,0 0-1 0 0,0 0 1 0 0,0 0-1 0 0,0 0 1 0 0,0 0-1 0 0,0 0 1 0 0,0 0-1 0 0,0 0 0 0 0,1 0 1 0 0,-1-1-1 0 0,0 1 1 0 0,0 0-1 0 0,0 0 1 0 0,0 0-1 0 0,0 0 1 0 0,0 0-1 0 0,0 0 1 0 0,0 0-1 0 0,0 0 1 0 0,0 0-1 0 0,0 0 1 0 0,0 0-1 0 0,0 0 0 0 0,0 0 1 0 0,0 0-1 0 0,16 17 150 0 0,-1 0 0 0 0,0 2 0 0 0,-2 0 0 0 0,0 0-1 0 0,15 32 1 0 0,-27-47-129 0 0,0 1-4 0 0,12 11 62 0 0,-10-14-68 0 0,-2 0-7 0 0,0 0 0 0 0,1-1 0 0 0,-1 1 0 0 0,1-1 1 0 0,-1 0-1 0 0,1 1 0 0 0,0-1 0 0 0,0 0 0 0 0,-1 0 0 0 0,1 0 0 0 0,0 0 0 0 0,3 1 0 0 0,13 0 8 0 0,-12-5-14 0 0,-4 1 3 0 0,3 0-4 0 0,-1 0 0 0 0,0-1-1 0 0,-1 1 1 0 0,1-1 0 0 0,0 0 0 0 0,-1 0 0 0 0,1-1-1 0 0,-1 1 1 0 0,0-1 0 0 0,0 1 0 0 0,-1-1-1 0 0,4-5 1 0 0,3-8-182 0 0,12-28-1 0 0,-14 30-1 0 0,9-18-157 0 0,-15 31 248 0 0,1 0 16 0 0,4-3 64 0 0,-4 5 24 0 0,0 0 0 0 0,-1 1 0 0 0,1-1-1 0 0,0 0 1 0 0,-1 1 0 0 0,1-1 0 0 0,-1 1 0 0 0,1 0 0 0 0,-1-1 0 0 0,1 1-1 0 0,-1 0 1 0 0,1 0 0 0 0,-1 0 0 0 0,0 0 0 0 0,0 0 0 0 0,1 0 0 0 0,-1 0-1 0 0,0 1 1 0 0,0-1 0 0 0,0 0 0 0 0,0 1 0 0 0,1 2 0 0 0,4 5 76 0 0,-1 1 1 0 0,5 11 0 0 0,-9-20-80 0 0,8 24 181 0 0,0 1 1 0 0,5 29-1 0 0,-8-29-23 0 0,1 0 0 0 0,12 27 0 0 0,-17-48-162 0 0,3 7 13 0 0,0-1 0 0 0,1 0 1 0 0,0 0-1 0 0,9 12 0 0 0,-2-11-30 0 0,-11-10-166 0 0,1-1-1 0 0,-1 1 0 0 0,1-1 1 0 0,0 1-1 0 0,0-1 1 0 0,0 0-1 0 0,0 0 1 0 0,0-1-1 0 0,0 1 1 0 0,0 0-1 0 0,0-1 1 0 0,0 0-1 0 0,0 0 1 0 0,1 0-1 0 0,-1 0 1 0 0,0 0-1 0 0,4-2 1 0 0,-5 1-86 0 0,0 0 1 0 0,0 0-1 0 0,-1-1 1 0 0,1 1-1 0 0,-1-1 0 0 0,1 1 1 0 0,-1-1-1 0 0,1 1 1 0 0,-1-1-1 0 0,0 0 1 0 0,0 0-1 0 0,0 0 0 0 0,0 0 1 0 0,0 0-1 0 0,1-3 1 0 0,0 1-393 0 0,2-7-121 0 0,0 0 0 0 0,-1-1 1 0 0,0 1-1 0 0,-1-1 0 0 0,0 1 1 0 0,0-24-1 0 0,0 16 794 0 0,4-28 0 0 0,-4 39 363 0 0,1-1 0 0 0,-1 1 0 0 0,1 0 1 0 0,1 1-1 0 0,0-1 0 0 0,0 0 0 0 0,0 1 0 0 0,1 0 0 0 0,7-8 1 0 0,-4 6 180 0 0,0 1 1 0 0,1 0-1 0 0,0 0 1 0 0,1 1 0 0 0,-1 1-1 0 0,14-8 1 0 0,32-16 769 0 0,71-27 1 0 0,-122 55-1248 0 0,4-3-10 0 0,-6 4 108 0 0,-7-6-17 0 0,4 6-146 0 0,-1 0 0 0 0,1 0 0 0 0,-1 0-1 0 0,1 0 1 0 0,-1 0 0 0 0,0 1 0 0 0,0-1 0 0 0,1 1-1 0 0,-1-1 1 0 0,0 1 0 0 0,0 0 0 0 0,1 0 0 0 0,-4-1-1 0 0,-27 3 153 0 0,26-2-133 0 0,-7 1 40 0 0,0 1 0 0 0,0 1 0 0 0,0 0-1 0 0,0 1 1 0 0,1 0 0 0 0,0 0 0 0 0,0 2 0 0 0,0-1-1 0 0,0 2 1 0 0,-14 9 0 0 0,21-11 2 0 0,-1-1 0 0 0,0 1 0 0 0,1 0 0 0 0,0 0 0 0 0,1 1 0 0 0,-1 0 0 0 0,1 0 0 0 0,-7 12 0 0 0,9-14-12 0 0,0 1 0 0 0,0 0 0 0 0,0 0 0 0 0,1 0-1 0 0,0 0 1 0 0,0 0 0 0 0,1 0 0 0 0,-1 0-1 0 0,1 1 1 0 0,0-1 0 0 0,0 0 0 0 0,1 0 0 0 0,1 8-1 0 0,0-6-39 0 0,0-1-1 0 0,0 0 1 0 0,1 0-1 0 0,0-1 1 0 0,0 1-1 0 0,0-1 1 0 0,1 1 0 0 0,0-1-1 0 0,0 0 1 0 0,0 0-1 0 0,0-1 1 0 0,1 1-1 0 0,0-1 1 0 0,0 0-1 0 0,7 4 1 0 0,0 0-19 0 0,0-1 1 0 0,1 0 0 0 0,0-1 0 0 0,0-1-1 0 0,26 8 1 0 0,-9-7-92 0 0,0-1 1 0 0,49 3-1 0 0,62-7-3470 0 0,-124-1 2694 0 0,38-2-8447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4.230"/>
    </inkml:context>
    <inkml:brush xml:id="br0">
      <inkml:brushProperty name="width" value="0.05" units="cm"/>
      <inkml:brushProperty name="height" value="0.05" units="cm"/>
      <inkml:brushProperty name="color" value="#008C3A"/>
    </inkml:brush>
  </inkml:definitions>
  <inkml:trace contextRef="#ctx0" brushRef="#br0">14 253 5063 0 0,'-13'-8'12928'0'0,"19"-1"-9338"0"0,6-4-1851 0 0,14-2-1147 0 0,0 2 0 0 0,50-20 0 0 0,1 0-25 0 0,-10-3-895 0 0,-65 35 291 0 0,-1 0-1 0 0,1-1 1 0 0,0 1 0 0 0,0-1-1 0 0,-1 1 1 0 0,1-1 0 0 0,-1 1-1 0 0,1-1 1 0 0,-1 0 0 0 0,1 0-1 0 0,-1 0 1 0 0,0 0 0 0 0,0 0-1 0 0,0 0 1 0 0,0 0 0 0 0,-1 0-1 0 0,1 0 1 0 0,0-1 0 0 0,-1 1-1 0 0,0 0 1 0 0,1 0 0 0 0,-1-4-1 0 0,0 4 21 0 0,-1 0 0 0 0,1 0 0 0 0,0 0 0 0 0,-1 0 0 0 0,0 0 0 0 0,1 0 0 0 0,-1 1 0 0 0,0-1 0 0 0,0 0 0 0 0,0 1 0 0 0,0-1-1 0 0,0 0 1 0 0,0 1 0 0 0,-1-1 0 0 0,1 1 0 0 0,-1 0 0 0 0,1-1 0 0 0,-1 1 0 0 0,1 0 0 0 0,-1 0 0 0 0,1 0 0 0 0,-1 0-1 0 0,0 0 1 0 0,0 0 0 0 0,0 1 0 0 0,-3-2 0 0 0,-3 0 46 0 0,0 0 0 0 0,-1 1 1 0 0,1 0-1 0 0,-1 1 0 0 0,0-1 0 0 0,1 2 0 0 0,-1-1 0 0 0,1 1 0 0 0,-1 0 1 0 0,1 1-1 0 0,-1 0 0 0 0,1 1 0 0 0,0-1 0 0 0,0 2 0 0 0,0-1 0 0 0,-13 9 1 0 0,14-8 84 0 0,1 0 0 0 0,-1 0 0 0 0,1 1 0 0 0,0 0 0 0 0,1 0 0 0 0,-1 0 0 0 0,1 1 0 0 0,0 0 0 0 0,0 0 0 0 0,1 0 0 0 0,0 1 0 0 0,0-1-1 0 0,0 1 1 0 0,1 0 0 0 0,0 0 0 0 0,0 0 0 0 0,1 1 0 0 0,-3 14 0 0 0,4-13-23 0 0,1-1 0 0 0,0 1 0 0 0,1 0 0 0 0,-1 0 0 0 0,2-1 0 0 0,-1 1-1 0 0,1-1 1 0 0,1 1 0 0 0,-1-1 0 0 0,1 0 0 0 0,8 15 0 0 0,-4-12-57 0 0,0 1 1 0 0,0-1 0 0 0,2-1 0 0 0,-1 1-1 0 0,1-1 1 0 0,1-1 0 0 0,10 9-1 0 0,-14-14-60 0 0,-1 0 0 0 0,1-1-1 0 0,0 0 1 0 0,0 0 0 0 0,0 0-1 0 0,0-1 1 0 0,0 0 0 0 0,1 0-1 0 0,-1 0 1 0 0,1-1 0 0 0,-1 0-1 0 0,1 0 1 0 0,-1-1 0 0 0,1 0-1 0 0,0 0 1 0 0,-1 0 0 0 0,1-1-1 0 0,-1 0 1 0 0,8-2 0 0 0,1-1-672 0 0,-1 0 1 0 0,0-1-1 0 0,0-1 1 0 0,-1 0-1 0 0,1-1 1 0 0,-1-1-1 0 0,17-12 1 0 0,-9 4-1250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4.615"/>
    </inkml:context>
    <inkml:brush xml:id="br0">
      <inkml:brushProperty name="width" value="0.05" units="cm"/>
      <inkml:brushProperty name="height" value="0.05" units="cm"/>
      <inkml:brushProperty name="color" value="#008C3A"/>
    </inkml:brush>
  </inkml:definitions>
  <inkml:trace contextRef="#ctx0" brushRef="#br0">16 0 15119 0 0,'0'0'1366'0'0,"-1"2"-1126"0"0,-2 8 467 0 0,0 1 0 0 0,0-1 0 0 0,1 1 1 0 0,1 0-1 0 0,0 0 0 0 0,0-1 1 0 0,1 15-1 0 0,11 80 1773 0 0,-5-63-1817 0 0,53 309 1871 0 0,-40-267-3309 0 0,-7-28-2500 0 0,-10-45 1896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4.981"/>
    </inkml:context>
    <inkml:brush xml:id="br0">
      <inkml:brushProperty name="width" value="0.05" units="cm"/>
      <inkml:brushProperty name="height" value="0.05" units="cm"/>
      <inkml:brushProperty name="color" value="#008C3A"/>
    </inkml:brush>
  </inkml:definitions>
  <inkml:trace contextRef="#ctx0" brushRef="#br0">1 253 6447 0 0,'2'-4'53'0'0,"0"-1"-1"0"0,0 1 0 0 0,0 0 0 0 0,1 0 1 0 0,0 0-1 0 0,0 0 0 0 0,0 0 0 0 0,0 0 0 0 0,1 1 1 0 0,-1 0-1 0 0,1 0 0 0 0,5-4 0 0 0,5-2 594 0 0,1 1 0 0 0,20-8 0 0 0,-9 4 2127 0 0,95-38 4007 0 0,-73 33-6156 0 0,45-25 0 0 0,-55 21 782 0 0,-38 20-1350 0 0,-1-1 0 0 0,1 1 0 0 0,-1 0-1 0 0,1 0 1 0 0,-1-1 0 0 0,0 1 0 0 0,0 0 0 0 0,1 0-1 0 0,-1 0 1 0 0,0 0 0 0 0,0 0 0 0 0,-1-1-1 0 0,-2 0 58 0 0,0 1-1 0 0,0 0 0 0 0,0 0 0 0 0,0 0 1 0 0,0 0-1 0 0,0 0 0 0 0,0 1 0 0 0,0 0 0 0 0,0 0 1 0 0,-1 0-1 0 0,1 0 0 0 0,-6 2 0 0 0,-5-1 168 0 0,3 0-120 0 0,0 1 0 0 0,0 0 0 0 0,1 0 1 0 0,-1 1-1 0 0,0 1 0 0 0,1 0 0 0 0,0 1 0 0 0,0 0 0 0 0,0 0 0 0 0,1 1 0 0 0,0 1 0 0 0,0 0 0 0 0,0 0 1 0 0,1 1-1 0 0,0 0 0 0 0,1 0 0 0 0,-1 1 0 0 0,2 0 0 0 0,-1 1 0 0 0,1 0 0 0 0,1 0 0 0 0,0 0 0 0 0,0 1 1 0 0,1 0-1 0 0,-4 13 0 0 0,7-18-141 0 0,0 1-1 0 0,1 0 1 0 0,0 0 0 0 0,0 0 0 0 0,0 0-1 0 0,1 0 1 0 0,0-1 0 0 0,0 1 0 0 0,1 0 0 0 0,2 10-1 0 0,-2-13-9 0 0,1 0 0 0 0,-1 1 0 0 0,1-1 0 0 0,0 0 0 0 0,0 0 0 0 0,1 1-1 0 0,-1-2 1 0 0,1 1 0 0 0,0 0 0 0 0,0-1 0 0 0,0 1 0 0 0,1-1 0 0 0,-1 0-1 0 0,1 0 1 0 0,0 0 0 0 0,6 4 0 0 0,-1-3-194 0 0,0 0 0 0 0,1 0 0 0 0,0-1 0 0 0,0 0 0 0 0,-1 0-1 0 0,1-1 1 0 0,1-1 0 0 0,-1 1 0 0 0,0-2 0 0 0,0 1 0 0 0,17-3 0 0 0,10-2-1263 0 0,65-16-1 0 0,-98 19 1406 0 0,18-5-1044 0 0,-1 0 0 0 0,0-1 0 0 0,-1-1 0 0 0,1-1 0 0 0,29-19 0 0 0,-41 22 760 0 0,0 0-1 0 0,0-1 0 0 0,-1-1 1 0 0,0 1-1 0 0,12-14 0 0 0,-16 15 314 0 0,0 1 0 0 0,-1-1 0 0 0,0 0-1 0 0,1 1 1 0 0,-2-2 0 0 0,1 1 0 0 0,-1 0 0 0 0,0 0-1 0 0,0-1 1 0 0,1-6 0 0 0,-4 10 396 0 0,1 1 1 0 0,0 0-1 0 0,-1-1 0 0 0,1 1 1 0 0,-1 0-1 0 0,0-1 0 0 0,0 1 1 0 0,0 0-1 0 0,0 0 0 0 0,0 0 1 0 0,0 0-1 0 0,-1 0 0 0 0,1 0 1 0 0,-1 0-1 0 0,-2-3 0 0 0,2 4-182 0 0,0-1-1 0 0,0 1 0 0 0,0 0 1 0 0,0 0-1 0 0,0 0 0 0 0,-1 0 0 0 0,1 0 1 0 0,0 0-1 0 0,0 1 0 0 0,-1-1 1 0 0,1 1-1 0 0,0 0 0 0 0,-1-1 1 0 0,1 1-1 0 0,0 0 0 0 0,-1 0 1 0 0,1 1-1 0 0,-1-1 0 0 0,1 0 1 0 0,0 1-1 0 0,-1 0 0 0 0,1-1 1 0 0,0 1-1 0 0,0 0 0 0 0,0 0 1 0 0,-1 0-1 0 0,-2 2 0 0 0,-6 5 198 0 0,0-1-1 0 0,1 2 1 0 0,0-1-1 0 0,0 1 1 0 0,1 1-1 0 0,-11 14 1 0 0,16-19-338 0 0,0 0-1 0 0,1 1 1 0 0,0-1 0 0 0,0 1 0 0 0,0 0 0 0 0,1 0-1 0 0,-1 0 1 0 0,2 1 0 0 0,-1-1 0 0 0,1 0 0 0 0,0 1-1 0 0,0-1 1 0 0,0 1 0 0 0,2 11 0 0 0,-1-14-53 0 0,1-1 1 0 0,-1 1-1 0 0,1 0 0 0 0,0-1 1 0 0,1 1-1 0 0,-1-1 1 0 0,1 1-1 0 0,-1-1 1 0 0,1 0-1 0 0,4 6 0 0 0,5 2 5 0 0,-7-8-35 0 0,1 0 0 0 0,0-1 0 0 0,0 1 0 0 0,-1-1 0 0 0,1 0 0 0 0,1 0 0 0 0,-1-1 0 0 0,0 0 0 0 0,0 1 0 0 0,1-2 0 0 0,-1 1 0 0 0,0-1 0 0 0,1 1 0 0 0,-1-1 0 0 0,0-1 0 0 0,1 1 0 0 0,-1-1 0 0 0,0 0 0 0 0,1 0 0 0 0,5-3 0 0 0,2 0-738 0 0,0-1 0 0 0,-1 0 0 0 0,0-1-1 0 0,0 0 1 0 0,0-1 0 0 0,-1 0 0 0 0,12-11 0 0 0,-8 6-1453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6.078"/>
    </inkml:context>
    <inkml:brush xml:id="br0">
      <inkml:brushProperty name="width" value="0.05" units="cm"/>
      <inkml:brushProperty name="height" value="0.05" units="cm"/>
      <inkml:brushProperty name="color" value="#008C3A"/>
    </inkml:brush>
  </inkml:definitions>
  <inkml:trace contextRef="#ctx0" brushRef="#br0">6 15 14855 0 0,'-3'-9'1590'0'0,"1"4"2422"0"0,2 10-3552 0 0,1 1 0 0 0,0-1 0 0 0,0 0 0 0 0,2 6 1 0 0,2 12 400 0 0,4 28 341 0 0,1 5-399 0 0,-2 0-1 0 0,-3 1 1 0 0,-2 57-1 0 0,-11 59-437 0 0,5-129-604 0 0,1 0 0 0 0,3 0-1 0 0,12 83 1 0 0,-12-126-542 0 0,-13-17-7273 0 0,9 12 7320 0 0,-1-2 154 0 0,0 0 0 0 0,0 0 0 0 0,1-1 0 0 0,0 0 0 0 0,0 1 0 0 0,1-1 0 0 0,-1 0 0 0 0,2 0 0 0 0,-3-15 0 0 0,3 14 556 0 0,1 0-1 0 0,0-1 0 0 0,1 1 0 0 0,0 0 0 0 0,0-1 0 0 0,0 1 0 0 0,1 0 0 0 0,4-9 0 0 0,-3 8 248 0 0,1 0 1 0 0,0 1-1 0 0,0 0 1 0 0,1-1-1 0 0,0 2 1 0 0,0-1-1 0 0,1 1 0 0 0,0-1 1 0 0,1 2-1 0 0,-1-1 1 0 0,1 1-1 0 0,1 0 1 0 0,-1 0-1 0 0,1 1 1 0 0,0 0-1 0 0,11-5 1 0 0,0 2 0 0 0,-1 2 0 0 0,2 0 0 0 0,-1 1 1 0 0,1 1-1 0 0,-1 1 0 0 0,1 1 0 0 0,0 1 1 0 0,0 0-1 0 0,20 3 0 0 0,-32-1-26 0 0,0 0-1 0 0,0 1 1 0 0,-1 0-1 0 0,1 0 1 0 0,-1 0-1 0 0,1 1 0 0 0,-1 1 1 0 0,0-1-1 0 0,0 1 1 0 0,-1 0-1 0 0,11 8 1 0 0,-13-9 26 0 0,-1 0 0 0 0,1 1 0 0 0,-1-1 0 0 0,0 1 0 0 0,0 0 0 0 0,0 0 0 0 0,0 0 0 0 0,-1 0 0 0 0,1 1 0 0 0,-1-1 0 0 0,0 1 0 0 0,-1-1 0 0 0,1 1 0 0 0,-1-1 1 0 0,0 1-1 0 0,0 0 0 0 0,0 0 0 0 0,-1 0 0 0 0,1 7 0 0 0,-2-3 62 0 0,0-1 0 0 0,0 1 0 0 0,-1-1 0 0 0,0 1 0 0 0,0-1 0 0 0,-1 0 0 0 0,0 1 0 0 0,0-1 0 0 0,-1-1 0 0 0,0 1 0 0 0,0 0 0 0 0,-1-1 0 0 0,0 0 0 0 0,-7 7 0 0 0,11-13-75 0 0,1-1-202 0 0,-1 0-1 0 0,1 0 1 0 0,-1 0 0 0 0,1 0-1 0 0,-1 0 1 0 0,0-1 0 0 0,1 1 0 0 0,-1 0-1 0 0,1 0 1 0 0,-1 0 0 0 0,1-1-1 0 0,-1 1 1 0 0,1 0 0 0 0,0 0-1 0 0,-1-1 1 0 0,1 1 0 0 0,-1-1-1 0 0,1 1 1 0 0,0 0 0 0 0,-1-1-1 0 0,1 1 1 0 0,0-1 0 0 0,-1 1-1 0 0,1-1 1 0 0,-1 0 0 0 0,1 0-5 0 0,-1-1 0 0 0,1 0 0 0 0,-1 1-1 0 0,1-1 1 0 0,0 1 0 0 0,0-1 0 0 0,-1 0 0 0 0,1-3 0 0 0,1 1-7 0 0,-1 0 0 0 0,1-1 0 0 0,0 1 0 0 0,0-1 0 0 0,0 1 0 0 0,3-7 0 0 0,4-2-133 0 0,-1 0 0 0 0,2 0 0 0 0,0 1-1 0 0,0 0 1 0 0,1 0 0 0 0,1 1 0 0 0,0 1 0 0 0,0 0 0 0 0,1 0 0 0 0,0 1-1 0 0,1 1 1 0 0,0 0 0 0 0,0 1 0 0 0,1 0 0 0 0,0 1 0 0 0,26-8-1 0 0,-24 9 72 0 0,-6 1 13 0 0,0 1 0 0 0,0 1 0 0 0,1 0 0 0 0,11-2 0 0 0,0 4 50 0 0,-18 1 3 0 0,-1 1 12 0 0,-1-2 160 0 0,-1 2-54 0 0,0 0-63 0 0,0 0 1 0 0,0 0-1 0 0,-1 0 1 0 0,1 1-1 0 0,-1-1 0 0 0,1 0 1 0 0,-1 0-1 0 0,0 1 1 0 0,0-1-1 0 0,0 0 0 0 0,0 1 1 0 0,0-1-1 0 0,-1 0 1 0 0,1 0-1 0 0,-1 1 0 0 0,1-1 1 0 0,-1 0-1 0 0,-1 4 1 0 0,-4 6 173 0 0,0 0 0 0 0,-9 13 1 0 0,2-4-117 0 0,10-15-93 0 0,1 0-1 0 0,-1 1 1 0 0,1-1-1 0 0,0 1 1 0 0,0-1 0 0 0,1 1-1 0 0,0-1 1 0 0,0 1-1 0 0,0 0 1 0 0,1-1-1 0 0,0 1 1 0 0,1 0-1 0 0,1 13 1 0 0,0-16-10 0 0,-1 1 0 0 0,0-1 0 0 0,1 1 1 0 0,0-1-1 0 0,0 0 0 0 0,0 0 0 0 0,1 0 0 0 0,-1 0 1 0 0,1 0-1 0 0,0 0 0 0 0,0-1 0 0 0,0 0 0 0 0,0 1 1 0 0,1-1-1 0 0,-1 0 0 0 0,1 0 0 0 0,0-1 0 0 0,0 1 1 0 0,0-1-1 0 0,9 4 0 0 0,-5-3-19 0 0,1-1 0 0 0,-1 0 0 0 0,1 0 0 0 0,0 0 0 0 0,0-1 0 0 0,0 0 0 0 0,0-1 0 0 0,0 0 0 0 0,-1 0 0 0 0,1-1 0 0 0,0 0 0 0 0,0-1 0 0 0,0 0 0 0 0,-1 0 0 0 0,1-1 0 0 0,-1 0 0 0 0,1-1 0 0 0,9-5 0 0 0,-16 8-12 0 0,0 0 0 0 0,1-1 0 0 0,-1 0 0 0 0,0 1-1 0 0,1-1 1 0 0,-1 0 0 0 0,0 0 0 0 0,0-1 0 0 0,-1 1 0 0 0,1 0 0 0 0,0 0 0 0 0,-1-1 0 0 0,1 1 0 0 0,-1-1-1 0 0,0 0 1 0 0,2-4 0 0 0,-2 3 0 0 0,-1 0 0 0 0,1 0 1 0 0,-1-1-1 0 0,0 1 0 0 0,0 0 0 0 0,0 0 0 0 0,0 0 0 0 0,-1-1 0 0 0,0 1 0 0 0,-1-5 0 0 0,-2-2 7 0 0,0 0-1 0 0,-1 0 0 0 0,0 1 0 0 0,-1 0 0 0 0,0 0 0 0 0,0 0 0 0 0,-11-11 0 0 0,-2 1-2 0 0,-1 0 0 0 0,-1 2 0 0 0,-44-30 0 0 0,57 41 16 0 0,3 0 11 0 0,5 7-9 0 0,0-1 1 0 0,1 1-1 0 0,-1-1 1 0 0,0 1-1 0 0,0-1 1 0 0,1 1-1 0 0,-1 0 1 0 0,0-1-1 0 0,1 1 1 0 0,-1-1-1 0 0,0 1 1 0 0,1 0-1 0 0,-1-1 1 0 0,1 1-1 0 0,-1 0 1 0 0,0 0 0 0 0,1-1-1 0 0,-1 1 1 0 0,2 0-1 0 0,-2-1 1 0 0,5-1-4 0 0,1 0-1 0 0,0 0 1 0 0,-1 0 0 0 0,1 0 0 0 0,0 1-1 0 0,0 0 1 0 0,0 0 0 0 0,0 0-1 0 0,0 1 1 0 0,8 1 0 0 0,10 0-24 0 0,27 6 0 0 0,-34-4 25 0 0,-1 1-1 0 0,1 0 1 0 0,16 8-1 0 0,-27-10 3 0 0,-1 0 0 0 0,1 1 0 0 0,-1 0 0 0 0,1 0-1 0 0,-1 1 1 0 0,0-1 0 0 0,0 1 0 0 0,-1 0 0 0 0,1 0-1 0 0,-1 1 1 0 0,5 6 0 0 0,-7-9 32 0 0,-1 1 1 0 0,0 0-1 0 0,0-1 0 0 0,-1 1 1 0 0,1 0-1 0 0,0-1 0 0 0,-1 1 0 0 0,0 0 1 0 0,1 0-1 0 0,-1 0 0 0 0,0 0 1 0 0,-1-1-1 0 0,1 1 0 0 0,0 0 0 0 0,-1 0 1 0 0,-1 3-1 0 0,1 0 64 0 0,-1 0 0 0 0,0 1 0 0 0,-1-1 0 0 0,0-1 0 0 0,-4 8 0 0 0,0-3 19 0 0,1-1 86 0 0,6-9-200 0 0,0 0 0 0 0,1 0 1 0 0,-1 0-1 0 0,0 0 1 0 0,1 0-1 0 0,-1 0 0 0 0,0 0 1 0 0,1 0-1 0 0,-1 0 1 0 0,0 0-1 0 0,0 0 0 0 0,1 0 1 0 0,-1 0-1 0 0,0 0 1 0 0,1 0-1 0 0,-1 0 0 0 0,0 0 1 0 0,1 0-1 0 0,-1 0 1 0 0,0 0-1 0 0,1 0 0 0 0,-1 0 1 0 0,0-1-1 0 0,0 1 1 0 0,1 0-1 0 0,-1 0 0 0 0,0 0 1 0 0,0-1-1 0 0,1 1 1 0 0,-1 0-1 0 0,15-8-95 0 0,-1 0 1 0 0,-1 0-1 0 0,1-1 0 0 0,13-13 0 0 0,54-37-212 0 0,-79 58 275 0 0,2 5 81 0 0,4 2 85 0 0,-5 0-77 0 0,0 0 0 0 0,-1 1-1 0 0,0-1 1 0 0,0 0-1 0 0,-1 1 1 0 0,0-1 0 0 0,0 1-1 0 0,0-1 1 0 0,-1 8-1 0 0,0-3 1 0 0,1-1 0 0 0,0 0 0 0 0,5 16 0 0 0,-1-12-32 0 0,3 0 26 0 0,-4-11-105 0 0,-1 1 0 0 0,1-1-1 0 0,1 1 1 0 0,-1-1 0 0 0,0 0 0 0 0,1-1 0 0 0,0 1 0 0 0,0-1 0 0 0,-1 0 0 0 0,1 0 0 0 0,0-1 0 0 0,1 1 0 0 0,-1-1 0 0 0,0 0 0 0 0,9 0 0 0 0,1 0-820 0 0,1-1 0 0 0,0-1 0 0 0,-1 0 0 0 0,17-4 0 0 0,-4 0-1648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6.448"/>
    </inkml:context>
    <inkml:brush xml:id="br0">
      <inkml:brushProperty name="width" value="0.05" units="cm"/>
      <inkml:brushProperty name="height" value="0.05" units="cm"/>
      <inkml:brushProperty name="color" value="#008C3A"/>
    </inkml:brush>
  </inkml:definitions>
  <inkml:trace contextRef="#ctx0" brushRef="#br0">442 153 12439 0 0,'-2'-18'1056'0'0,"2"8"-1032"0"0,-1 0 0 0 0,-4-16-1 0 0,4 22 509 0 0,0 0 0 0 0,-1 0 0 0 0,0 0 0 0 0,0 1 0 0 0,0-1 0 0 0,0 0 0 0 0,-1 1 0 0 0,1-1 0 0 0,-5-3 0 0 0,2 2 463 0 0,0 0 0 0 0,0 0 0 0 0,-1 1 0 0 0,0 0 0 0 0,0 0 1 0 0,0 1-1 0 0,0-1 0 0 0,-9-2 0 0 0,12 5-857 0 0,0-1 1 0 0,0 1-1 0 0,-1 0 1 0 0,1 1-1 0 0,0-1 1 0 0,-1 1-1 0 0,1-1 0 0 0,-1 1 1 0 0,1 0-1 0 0,0 0 1 0 0,-1 0-1 0 0,1 1 1 0 0,-1-1-1 0 0,1 1 1 0 0,0 0-1 0 0,-1 0 0 0 0,1 0 1 0 0,-5 2-1 0 0,6-1-113 0 0,0-1 0 0 0,0 1 0 0 0,1-1 0 0 0,-1 1 0 0 0,0 0 0 0 0,1 0 0 0 0,-1 0 0 0 0,1 0 0 0 0,-1 0 0 0 0,1 0-1 0 0,0 0 1 0 0,0 0 0 0 0,0 0 0 0 0,0 1 0 0 0,-1 2 0 0 0,-3 15-25 0 0,6-14 0 0 0,0-1 0 0 0,2 12-36 0 0,1-1 0 0 0,0 0 0 0 0,1 0-1 0 0,1-1 1 0 0,0 0 0 0 0,13 22 0 0 0,-8-17-66 0 0,-2 1 0 0 0,12 34 0 0 0,-19-48 90 0 0,-1 0 0 0 0,0 0 1 0 0,0 0-1 0 0,0 0 0 0 0,-1 0 0 0 0,0 1 1 0 0,0-1-1 0 0,0 0 0 0 0,-1 0 0 0 0,-1 0 1 0 0,1 0-1 0 0,-4 10 0 0 0,3-13 20 0 0,0 0-1 0 0,0 0 1 0 0,0 0-1 0 0,0 0 1 0 0,-1 0-1 0 0,1 0 1 0 0,-1 0-1 0 0,0-1 1 0 0,-1 0-1 0 0,1 0 1 0 0,0 1-1 0 0,-1-2 1 0 0,-7 6 0 0 0,5-5 18 0 0,-1 1 0 0 0,0-2 0 0 0,0 1 0 0 0,0-1 0 0 0,0 0 0 0 0,0 0 0 0 0,0-1 0 0 0,-9 1 0 0 0,2-1 14 0 0,-1-1 1 0 0,0-1-1 0 0,0 0 1 0 0,1-1-1 0 0,-1 0 1 0 0,1-1-1 0 0,0-1 1 0 0,-17-6-1 0 0,24 6-24 0 0,-1 1-1 0 0,1-1 1 0 0,0 0-1 0 0,-10-7 1 0 0,15 9-115 0 0,-1-1 0 0 0,0 1 1 0 0,1 0-1 0 0,-1-1 0 0 0,1 0 1 0 0,0 1-1 0 0,0-1 0 0 0,0 0 1 0 0,0 0-1 0 0,0 0 0 0 0,-2-7 0 0 0,4 9-253 0 0,0 0-1 0 0,0 1 0 0 0,0-1 0 0 0,0 0 0 0 0,0 0 0 0 0,0 1 0 0 0,0-1 1 0 0,0 0-1 0 0,1 0 0 0 0,-1 1 0 0 0,0-1 0 0 0,0 0 0 0 0,1 1 0 0 0,-1-1 1 0 0,1 0-1 0 0,-1 1 0 0 0,0-1 0 0 0,2 0 0 0 0,-1-2-1661 0 0,7-12-7049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7.219"/>
    </inkml:context>
    <inkml:brush xml:id="br0">
      <inkml:brushProperty name="width" value="0.05" units="cm"/>
      <inkml:brushProperty name="height" value="0.05" units="cm"/>
      <inkml:brushProperty name="color" value="#008C3A"/>
    </inkml:brush>
  </inkml:definitions>
  <inkml:trace contextRef="#ctx0" brushRef="#br0">77 0 12895 0 0,'-2'4'157'0'0,"0"1"-1"0"0,0-1 1 0 0,1 0-1 0 0,-1 1 1 0 0,1-1-1 0 0,0 1 1 0 0,1 0-1 0 0,-1-1 1 0 0,0 7-1 0 0,4 46 1160 0 0,-1-36-94 0 0,0 204 6407 0 0,-22 0-4497 0 0,20-220-3102 0 0,-2 6 18 0 0,1 0 0 0 0,1 13 0 0 0,0-22-51 0 0,0 1 0 0 0,0-1 0 0 0,1 1 0 0 0,-1 0 0 0 0,1-1 0 0 0,0 0 0 0 0,0 1 0 0 0,0-1 0 0 0,0 1 0 0 0,0-1 0 0 0,0 0 0 0 0,0 0 0 0 0,1 0 0 0 0,2 4 0 0 0,-3-6-65 0 0,0 1-1 0 0,0 0 1 0 0,1 0-1 0 0,-1-1 1 0 0,0 1-1 0 0,1 0 0 0 0,-1-1 1 0 0,0 0-1 0 0,1 1 1 0 0,-1-1-1 0 0,1 0 1 0 0,-1 0-1 0 0,0 1 1 0 0,1-1-1 0 0,-1 0 0 0 0,1 0 1 0 0,2-1-1 0 0,-2 1-135 0 0,0-1-1 0 0,0 1 1 0 0,0-1 0 0 0,1 1-1 0 0,-1-1 1 0 0,0 0-1 0 0,0 0 1 0 0,0 0 0 0 0,0 0-1 0 0,2-1 1 0 0,-3 1 128 0 0,-1 0 1 0 0,1 0-1 0 0,0-1 0 0 0,0 1 1 0 0,-1 0-1 0 0,1 0 0 0 0,-1-1 1 0 0,1 1-1 0 0,-1 0 1 0 0,1-1-1 0 0,-1 1 0 0 0,0 0 1 0 0,1-1-1 0 0,-1 1 1 0 0,0 0-1 0 0,0-1 0 0 0,0 1 1 0 0,0-1-1 0 0,-1 1 0 0 0,1 0 1 0 0,0-1-1 0 0,0 1 1 0 0,-1 0-1 0 0,1-1 0 0 0,-1 1 1 0 0,0-2-1 0 0,0 1-54 0 0,0-1-1 0 0,0 0 0 0 0,1 1 1 0 0,0-1-1 0 0,-1 0 0 0 0,1 0 1 0 0,0-4-1 0 0,1-5-164 0 0,0-1-1 0 0,-2-23 1 0 0,0 26 281 0 0,0 0 0 0 0,1-1 0 0 0,1 1 0 0 0,0 0 0 0 0,3-15 0 0 0,-4 24 44 0 0,1-1 1 0 0,0 0-1 0 0,0 0 1 0 0,0 1-1 0 0,0-1 1 0 0,1 0-1 0 0,-1 1 1 0 0,0-1-1 0 0,1 1 1 0 0,-1 0-1 0 0,1-1 1 0 0,-1 1-1 0 0,1 0 1 0 0,0 0-1 0 0,-1 0 1 0 0,1 0-1 0 0,0 0 1 0 0,0 0-1 0 0,0 1 1 0 0,0-1-1 0 0,0 1 1 0 0,0-1-1 0 0,0 1 1 0 0,0 0-1 0 0,3-1 1 0 0,5 1 277 0 0,-1 0 1 0 0,0 0-1 0 0,0 0 1 0 0,13 3-1 0 0,-11-1-78 0 0,0 1-1 0 0,-1 0 0 0 0,1 0 0 0 0,-1 1 0 0 0,0 0 0 0 0,0 1 0 0 0,13 8 0 0 0,-17-9-93 0 0,0 1 1 0 0,-1-1-1 0 0,0 1 0 0 0,0 0 0 0 0,0 0 1 0 0,-1 0-1 0 0,1 1 0 0 0,-1-1 0 0 0,-1 1 1 0 0,1 0-1 0 0,-1 0 0 0 0,5 13 0 0 0,-6-14 10 0 0,-1 1 0 0 0,0-1 0 0 0,0 0 0 0 0,0 1 0 0 0,-1-1 0 0 0,0 1 0 0 0,0-1 0 0 0,0 1 0 0 0,-1-1 0 0 0,0 6 0 0 0,-2-1-16 0 0,1-1-1 0 0,-1 0 1 0 0,0 0 0 0 0,-1-1 0 0 0,-7 14-1 0 0,5-12-43 0 0,-1 0-1 0 0,0 0 1 0 0,0 0-1 0 0,-1-1 1 0 0,-1-1-1 0 0,1 1 1 0 0,-1-1-1 0 0,-1-1 1 0 0,-15 11-1 0 0,14-12-39 0 0,0 0 0 0 0,0-1 0 0 0,-1-1 0 0 0,1 0 0 0 0,-1-1 0 0 0,0 0 0 0 0,0 0 0 0 0,-15 0 0 0 0,19-2-97 0 0,0-1 1 0 0,0 0-1 0 0,0-1 0 0 0,0 0 0 0 0,0 0 1 0 0,1-1-1 0 0,-1 1 0 0 0,1-2 1 0 0,-1 1-1 0 0,1-1 0 0 0,0 0 0 0 0,-1-1 1 0 0,-11-8-1 0 0,17 11-149 0 0,0-1 1 0 0,0 1-1 0 0,0-1 0 0 0,1 0 0 0 0,-1 1 1 0 0,1-1-1 0 0,-1 0 0 0 0,1 0 0 0 0,-1-1 1 0 0,1 1-1 0 0,0 0 0 0 0,0 0 1 0 0,0 0-1 0 0,0-1 0 0 0,0 1 0 0 0,1-1 1 0 0,-1 1-1 0 0,1 0 0 0 0,-1-4 0 0 0,1-7-1973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7.955"/>
    </inkml:context>
    <inkml:brush xml:id="br0">
      <inkml:brushProperty name="width" value="0.05" units="cm"/>
      <inkml:brushProperty name="height" value="0.05" units="cm"/>
      <inkml:brushProperty name="color" value="#008C3A"/>
    </inkml:brush>
  </inkml:definitions>
  <inkml:trace contextRef="#ctx0" brushRef="#br0">1 187 16671 0 0,'17'-9'730'0'0,"1"1"-1"0"0,1 0 0 0 0,-1 2 1 0 0,27-6-1 0 0,79-10 4485 0 0,-37 8-4172 0 0,-69 11-990 0 0,30-7 17 0 0,-44 8-66 0 0,0 1 0 0 0,0 0 1 0 0,0-1-1 0 0,-1 0 0 0 0,1 0 0 0 0,0 0 0 0 0,-1-1 1 0 0,1 1-1 0 0,2-4 0 0 0,-5 5-4 0 0,0 0 0 0 0,-1 1 0 0 0,1-1 0 0 0,-1 0-1 0 0,1 0 1 0 0,-1 0 0 0 0,1 0 0 0 0,-1 0 0 0 0,1 0 0 0 0,-1 0 0 0 0,0 0 0 0 0,0 0-1 0 0,0 0 1 0 0,1 0 0 0 0,-1 0 0 0 0,0 0 0 0 0,0 0 0 0 0,0-1 0 0 0,-1 1 0 0 0,1 0-1 0 0,0 0 1 0 0,0 0 0 0 0,0 0 0 0 0,-1 0 0 0 0,1 0 0 0 0,-1 0 0 0 0,1 0-1 0 0,-1 0 1 0 0,1 0 0 0 0,-1 1 0 0 0,1-1 0 0 0,-1 0 0 0 0,0 0 0 0 0,0 0 0 0 0,1 1-1 0 0,-1-1 1 0 0,0 0 0 0 0,-1 0 0 0 0,1 0-8 0 0,-3-2 9 0 0,0-1 0 0 0,0 1 0 0 0,0 0 0 0 0,-1 0 0 0 0,1 0-1 0 0,-1 1 1 0 0,0 0 0 0 0,0 0 0 0 0,0 0 0 0 0,0 0 0 0 0,0 1 0 0 0,0 0 0 0 0,0 0 0 0 0,0 0 0 0 0,0 1 0 0 0,-1 0 0 0 0,1 0 0 0 0,0 0 0 0 0,0 0 0 0 0,-1 1 0 0 0,1 0 0 0 0,0 0 0 0 0,-8 3 0 0 0,5-1 55 0 0,0 0 0 0 0,1 0-1 0 0,0 1 1 0 0,-1-1 0 0 0,1 2 0 0 0,1-1 0 0 0,-1 1 0 0 0,1 0 0 0 0,0 0 0 0 0,0 1 0 0 0,0 0 0 0 0,1 0 0 0 0,0 0 0 0 0,-8 12-1 0 0,7-6 46 0 0,1 0 0 0 0,0 0 0 0 0,1 0 0 0 0,0 1 0 0 0,0 0 0 0 0,2-1 0 0 0,-1 1 0 0 0,2 0 0 0 0,0 0 0 0 0,0 1 0 0 0,1-1 0 0 0,1 0 0 0 0,0 0 0 0 0,1 0 0 0 0,0 0 0 0 0,1 0-1 0 0,1-1 1 0 0,0 1 0 0 0,0-1 0 0 0,1 0 0 0 0,1 0 0 0 0,0 0 0 0 0,11 14 0 0 0,-14-21-91 0 0,1 0 1 0 0,0 0-1 0 0,1-1 0 0 0,-1 1 1 0 0,1-1-1 0 0,0 0 0 0 0,0 0 1 0 0,0 0-1 0 0,1-1 0 0 0,-1 0 1 0 0,1 0-1 0 0,0 0 0 0 0,0-1 1 0 0,0 0-1 0 0,0 0 0 0 0,0 0 1 0 0,8 0-1 0 0,-5-1 1 0 0,-1-1 0 0 0,0 0 0 0 0,1 0-1 0 0,-1-1 1 0 0,0 0 0 0 0,1 0 0 0 0,-1-1 0 0 0,0-1 0 0 0,0 1 0 0 0,0-1-1 0 0,-1 0 1 0 0,13-8 0 0 0,-3 1-88 0 0,-1-1 1 0 0,-1-1-1 0 0,0 0 1 0 0,0-2-1 0 0,-1 1 1 0 0,-1-2-1 0 0,0 0 0 0 0,-1 0 1 0 0,-1-1-1 0 0,12-22 1 0 0,-21 35 69 0 0,7-9 5 0 0,-3 6 16 0 0,2 3 61 0 0,-6 2-56 0 0,0 1 0 0 0,0 0 1 0 0,-1 1-1 0 0,1-1 0 0 0,0 0 1 0 0,0 0-1 0 0,-1 1 0 0 0,1-1 1 0 0,0 1-1 0 0,-1-1 0 0 0,1 1 1 0 0,0 0-1 0 0,-1 0 0 0 0,1-1 1 0 0,-1 1-1 0 0,0 0 0 0 0,3 2 1 0 0,-2 0 24 0 0,1-1 0 0 0,-1 1-1 0 0,0 0 1 0 0,0 0 0 0 0,0 0 0 0 0,0 0 0 0 0,0 0 0 0 0,1 4 0 0 0,0 1 80 0 0,-1 0 0 0 0,1 0-1 0 0,-1 1 1 0 0,-1-1 0 0 0,0 1 0 0 0,1 11 0 0 0,-1 32 358 0 0,0-50-417 0 0,0-1-64 0 0,0 0 1 0 0,0-1-1 0 0,0 1 0 0 0,0 0 0 0 0,0-1 1 0 0,0 1-1 0 0,0-1 0 0 0,0 1 0 0 0,0-1 1 0 0,0 0-1 0 0,0 1 0 0 0,0-1 0 0 0,1 0 1 0 0,-1 0-1 0 0,0 1 0 0 0,0-1 1 0 0,0 0-1 0 0,0 0 0 0 0,1 0 0 0 0,-1-1 1 0 0,0 1-1 0 0,0 0 0 0 0,0 0 0 0 0,0-1 1 0 0,0 1-1 0 0,0 0 0 0 0,0-1 1 0 0,0 1-1 0 0,2-2 0 0 0,0 1-11 0 0,8-4-154 0 0,-1-1 1 0 0,1 0-1 0 0,-1 0 0 0 0,-1-1 0 0 0,1 0 0 0 0,15-17 0 0 0,-10 11-196 0 0,17-13-1 0 0,-31 25 366 0 0,1-1 0 0 0,0 1 0 0 0,0 0 0 0 0,0 0 0 0 0,-1-1 0 0 0,1 1 0 0 0,0 1 0 0 0,0-1 0 0 0,1 0 0 0 0,-1 0 0 0 0,0 1 0 0 0,0-1 0 0 0,0 1 0 0 0,0 0 0 0 0,1-1 0 0 0,-1 1 0 0 0,0 0 0 0 0,0 0 0 0 0,0 1 0 0 0,1-1 0 0 0,-1 0 0 0 0,0 1 0 0 0,0-1 0 0 0,0 1 0 0 0,0 0 0 0 0,0 0 0 0 0,0-1 0 0 0,0 1 0 0 0,0 1 0 0 0,0-1 0 0 0,2 2 0 0 0,17 10 71 0 0,0-1 1 0 0,1-1-1 0 0,0 0 1 0 0,1-2-1 0 0,0-1 1 0 0,47 10-1 0 0,-52-14-922 0 0,1-1 0 0 0,-1 0-1 0 0,1-2 1 0 0,0 0 0 0 0,0-1 0 0 0,19-3-1 0 0,-27 1-525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8.411"/>
    </inkml:context>
    <inkml:brush xml:id="br0">
      <inkml:brushProperty name="width" value="0.05" units="cm"/>
      <inkml:brushProperty name="height" value="0.05" units="cm"/>
      <inkml:brushProperty name="color" value="#008C3A"/>
    </inkml:brush>
  </inkml:definitions>
  <inkml:trace contextRef="#ctx0" brushRef="#br0">307 79 14079 0 0,'0'0'1276'0'0,"5"-14"-1024"0"0,-5 13-28 0 0,0-1 0 0 0,1 0 0 0 0,-1 1-1 0 0,0-1 1 0 0,0 1 0 0 0,0-1 0 0 0,0 0 0 0 0,0 1-1 0 0,-1-1 1 0 0,1 1 0 0 0,0-1 0 0 0,-1 1 0 0 0,1-1-1 0 0,-1 1 1 0 0,0-1 0 0 0,1 1 0 0 0,-1-1 0 0 0,0 1-1 0 0,-1-2 1 0 0,0 1 15 0 0,0-1 0 0 0,-1 1-1 0 0,1 0 1 0 0,0 1 0 0 0,-1-1-1 0 0,1 0 1 0 0,-1 1 0 0 0,0-1-1 0 0,-4-1 1 0 0,-3 0 120 0 0,0 0-1 0 0,0 1 1 0 0,0 0 0 0 0,-1 1-1 0 0,-11-1 1 0 0,13 2-96 0 0,-1 1 1 0 0,1 0-1 0 0,-1 0 1 0 0,1 1-1 0 0,0 0 0 0 0,-1 1 1 0 0,1 0-1 0 0,-16 7 1 0 0,13-3 14 0 0,0-1 0 0 0,0 2 0 0 0,1-1 0 0 0,0 2-1 0 0,-16 14 1 0 0,25-21-249 0 0,1-1-1 0 0,-1 1 1 0 0,1 0-1 0 0,-1-1 1 0 0,1 1 0 0 0,0 0-1 0 0,0 0 1 0 0,0-1-1 0 0,0 1 1 0 0,0 0-1 0 0,0 0 1 0 0,1 0-1 0 0,-1 0 1 0 0,0 1-1 0 0,1-1 1 0 0,0 0-1 0 0,0 0 1 0 0,-1 0-1 0 0,1 0 1 0 0,0 0-1 0 0,1 0 1 0 0,-1 1-1 0 0,0-1 1 0 0,1 0-1 0 0,-1 0 1 0 0,1 0-1 0 0,-1 0 1 0 0,2 3-1 0 0,0-3-24 0 0,0 1-1 0 0,-1-1 1 0 0,1 0-1 0 0,0 0 0 0 0,0 0 1 0 0,0 0-1 0 0,0 0 0 0 0,0 0 1 0 0,1 0-1 0 0,-1-1 1 0 0,0 1-1 0 0,1-1 0 0 0,-1 0 1 0 0,1 0-1 0 0,0 0 0 0 0,-1 0 1 0 0,1 0-1 0 0,0 0 1 0 0,0-1-1 0 0,-1 1 0 0 0,6-1 1 0 0,3 0-42 0 0,0-1 1 0 0,0 0 0 0 0,0 0-1 0 0,0-1 1 0 0,-1 0 0 0 0,1-1 0 0 0,-1-1-1 0 0,1 1 1 0 0,10-7 0 0 0,-5 2-299 0 0,0-1 1 0 0,-1-1-1 0 0,-1 0 1 0 0,26-22-1 0 0,-36 28 270 0 0,-1 0 0 0 0,0 1-1 0 0,1-1 1 0 0,-2-1 0 0 0,1 1 0 0 0,0 0 0 0 0,-1 0-1 0 0,0-1 1 0 0,3-8 0 0 0,0 2 5 0 0,-7 16 107 0 0,1 0 0 0 0,-1 0 0 0 0,2 0 0 0 0,-1 0 0 0 0,0 0 0 0 0,1 0 0 0 0,0 0-1 0 0,0 0 1 0 0,0 0 0 0 0,2 6 0 0 0,2 12 72 0 0,7 21 0 0 0,-4-16-23 0 0,6 37 263 0 0,-3 0 0 0 0,-3 1-1 0 0,-3 121 1 0 0,-4-178-299 0 0,0 0-1 0 0,-1 0 1 0 0,-1 0 0 0 0,1-1 0 0 0,-6 15-1 0 0,6-19-24 0 0,-1 0 0 0 0,1-1 0 0 0,-1 1 0 0 0,0-1 0 0 0,-1 1 0 0 0,1-1 0 0 0,-1 0 0 0 0,1 1 0 0 0,-1-2 0 0 0,0 1 0 0 0,0 0 0 0 0,0 0 0 0 0,0-1 0 0 0,-1 0 0 0 0,-4 3 0 0 0,2-2-16 0 0,0 0-1 0 0,-1-1 1 0 0,1 0-1 0 0,-1 0 0 0 0,0 0 1 0 0,0-1-1 0 0,1 0 1 0 0,-1 0-1 0 0,0 0 1 0 0,0-1-1 0 0,0 0 1 0 0,0-1-1 0 0,0 0 1 0 0,0 0-1 0 0,-8-2 1 0 0,3-1-204 0 0,0 0-1 0 0,1-1 1 0 0,-1 0 0 0 0,1-1-1 0 0,0 0 1 0 0,0-1 0 0 0,-15-12-1 0 0,3 1-1267 0 0,-5-4-377 0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8.757"/>
    </inkml:context>
    <inkml:brush xml:id="br0">
      <inkml:brushProperty name="width" value="0.05" units="cm"/>
      <inkml:brushProperty name="height" value="0.05" units="cm"/>
      <inkml:brushProperty name="color" value="#008C3A"/>
    </inkml:brush>
  </inkml:definitions>
  <inkml:trace contextRef="#ctx0" brushRef="#br0">1 0 17047 0 0,'0'0'1512'0'0,"11"2"-1208"0"0,3 0-240 0 0,2 1-5104 0 0,5 5-1016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9.111"/>
    </inkml:context>
    <inkml:brush xml:id="br0">
      <inkml:brushProperty name="width" value="0.05" units="cm"/>
      <inkml:brushProperty name="height" value="0.05" units="cm"/>
      <inkml:brushProperty name="color" value="#008C3A"/>
    </inkml:brush>
  </inkml:definitions>
  <inkml:trace contextRef="#ctx0" brushRef="#br0">1 0 17335 0 0,'0'0'1572'0'0,"1"2"-1294"0"0,5 12 297 0 0,-1 0 0 0 0,-1 1 1 0 0,0 0-1 0 0,-1-1 1 0 0,1 21-1 0 0,-3-35-540 0 0,5 65 2262 0 0,-4 107 1 0 0,-2-147-2090 0 0,-18 212 1111 0 0,15-209-1258 0 0,2-15 6 0 0,0-1 0 0 0,1 1 1 0 0,3 22-1 0 0,-3-31-209 0 0,1 0 0 0 0,-1-1 0 0 0,1 1 0 0 0,0-1 0 0 0,0 1 1 0 0,1-1-1 0 0,-1 1 0 0 0,1-1 0 0 0,0 0 0 0 0,-1 0 0 0 0,2 0 0 0 0,-1 0 0 0 0,0 0 0 0 0,0 0 0 0 0,1 0 1 0 0,0-1-1 0 0,3 4 0 0 0,6 0-1109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9.484"/>
    </inkml:context>
    <inkml:brush xml:id="br0">
      <inkml:brushProperty name="width" value="0.05" units="cm"/>
      <inkml:brushProperty name="height" value="0.05" units="cm"/>
      <inkml:brushProperty name="color" value="#008C3A"/>
    </inkml:brush>
  </inkml:definitions>
  <inkml:trace contextRef="#ctx0" brushRef="#br0">19 101 7831 0 0,'0'2'3887'0'0,"-8"37"5991"0"0,4-22-7331 0 0,-2 24-1 0 0,6-36-2346 0 0,0 0-1 0 0,0 0 1 0 0,0 0 0 0 0,0 0 0 0 0,1 0 0 0 0,0-1 0 0 0,0 1-1 0 0,0 0 1 0 0,4 8 0 0 0,-3-9-140 0 0,1 0 0 0 0,0 0-1 0 0,0-1 1 0 0,0 1 0 0 0,0-1 0 0 0,0 1 0 0 0,1-1-1 0 0,-1 0 1 0 0,1 0 0 0 0,0 0 0 0 0,0-1 0 0 0,0 1-1 0 0,7 1 1 0 0,-1 1-36 0 0,0-1-1 0 0,0-1 1 0 0,1 0-1 0 0,18 3 1 0 0,-13-4-49 0 0,0-1 1 0 0,-1-1 0 0 0,1-1 0 0 0,0 0-1 0 0,0-1 1 0 0,-1-1 0 0 0,1 0-1 0 0,28-11 1 0 0,-34 10-24 0 0,-1-1 1 0 0,0 0-1 0 0,0-1 1 0 0,-1 1-1 0 0,15-14 1 0 0,-22 18 45 0 0,-1 1 1 0 0,1-1 0 0 0,-1 0 0 0 0,1 0-1 0 0,-1 1 1 0 0,1-1 0 0 0,-1 0 0 0 0,1 0-1 0 0,-1 0 1 0 0,0 1 0 0 0,0-1 0 0 0,1 0-1 0 0,-1 0 1 0 0,0 0 0 0 0,0 0 0 0 0,0 0 0 0 0,0 0-1 0 0,0 1 1 0 0,0-1 0 0 0,0 0 0 0 0,0 0-1 0 0,0 0 1 0 0,0 0 0 0 0,-1 0 0 0 0,1 0-1 0 0,0 1 1 0 0,-1-3 0 0 0,-16-23-27 0 0,9 15 24 0 0,-4-6-70 0 0,0 1 1 0 0,0 1-1 0 0,-2 0 0 0 0,0 1 1 0 0,0 0-1 0 0,-2 1 0 0 0,1 0 1 0 0,-2 2-1 0 0,1 0 0 0 0,-2 1 1 0 0,1 0-1 0 0,-1 2 0 0 0,-1 0 1 0 0,1 1-1 0 0,-26-6 0 0 0,36 11-491 0 0,6 2-203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19.900"/>
    </inkml:context>
    <inkml:brush xml:id="br0">
      <inkml:brushProperty name="width" value="0.05" units="cm"/>
      <inkml:brushProperty name="height" value="0.05" units="cm"/>
      <inkml:brushProperty name="color" value="#008C3A"/>
    </inkml:brush>
  </inkml:definitions>
  <inkml:trace contextRef="#ctx0" brushRef="#br0">270 60 17935 0 0,'-4'-13'1920'0'0,"4"11"-1886"0"0,0 1-1 0 0,-1-1 1 0 0,0 0-1 0 0,1 1 1 0 0,-1-1-1 0 0,0 0 0 0 0,0 1 1 0 0,1-1-1 0 0,-1 1 1 0 0,0 0-1 0 0,-1-1 1 0 0,1 1-1 0 0,0 0 1 0 0,0 0-1 0 0,-2-2 1 0 0,-2 0 609 0 0,1 1 1 0 0,0 0-1 0 0,-1-1 1 0 0,-7-1-1 0 0,0 2-170 0 0,0-1-1 0 0,-1 2 1 0 0,1 0-1 0 0,0 0 1 0 0,-1 1-1 0 0,1 1 1 0 0,-17 3-1 0 0,24-4-374 0 0,-5 2 87 0 0,0-1 1 0 0,-13 5 0 0 0,21-6-154 0 0,0 1 0 0 0,0 0 0 0 0,0 0-1 0 0,-1 0 1 0 0,1 0 0 0 0,0 0 0 0 0,1 0 0 0 0,-1 1 0 0 0,0-1-1 0 0,0 1 1 0 0,0-1 0 0 0,1 1 0 0 0,-1-1 0 0 0,1 1 0 0 0,-1 0 0 0 0,0 2-1 0 0,-11 12 22 0 0,12-16-51 0 0,0 1 0 0 0,0 0 0 0 0,0 0 0 0 0,0-1 0 0 0,1 1 0 0 0,-1 0 0 0 0,0 0 0 0 0,0 0 0 0 0,1 0 1 0 0,-1 0-1 0 0,1 0 0 0 0,-1 0 0 0 0,1 0 0 0 0,-1 0 0 0 0,1 0 0 0 0,-1 0 0 0 0,1 0 0 0 0,0 1 0 0 0,0-1 0 0 0,0 0 0 0 0,0 0 1 0 0,0 0-1 0 0,0 0 0 0 0,0 1 0 0 0,0-1 0 0 0,0 0 0 0 0,1 2 0 0 0,-1-1-2 0 0,0-1 1 0 0,0 1-1 0 0,1 0 0 0 0,-1 0 0 0 0,0 0 1 0 0,-1 0-1 0 0,1 4 0 0 0,-1-5-5 0 0,1 0-1 0 0,0 1 1 0 0,-1-1-1 0 0,1 0 1 0 0,0 0-1 0 0,0 1 1 0 0,0-1-1 0 0,0 0 1 0 0,0 0-1 0 0,1 1 1 0 0,-1-1-1 0 0,0 0 1 0 0,1 0-1 0 0,-1 0 1 0 0,0 1 0 0 0,1-1-1 0 0,0 0 1 0 0,-1 0-1 0 0,1 0 1 0 0,-1 0-1 0 0,1 0 1 0 0,1 1-1 0 0,11 10-217 0 0,0-1-1 0 0,1-1 0 0 0,0 0 1 0 0,18 10-1 0 0,-6-5-215 0 0,-2 0 282 0 0,44 30-491 0 0,-61-39 594 0 0,0 0 0 0 0,0 0 0 0 0,-1 1 0 0 0,0 0 0 0 0,0 0 0 0 0,9 13 0 0 0,-14-17 101 0 0,1 1-1 0 0,0-1 1 0 0,-1 0-1 0 0,1 1 1 0 0,-1-1-1 0 0,0 1 1 0 0,0-1-1 0 0,0 1 1 0 0,-1 0 0 0 0,1 0-1 0 0,-1-1 1 0 0,0 1-1 0 0,0 0 1 0 0,0-1-1 0 0,-1 1 1 0 0,0 4-1 0 0,0-4 89 0 0,-1 1-1 0 0,0-1 1 0 0,0 0-1 0 0,0 0 1 0 0,0 0-1 0 0,0 0 1 0 0,-1-1-1 0 0,1 1 1 0 0,-1-1 0 0 0,0 0-1 0 0,-1 1 1 0 0,-2 2-1 0 0,-1-1 53 0 0,0 0 0 0 0,-1 0 0 0 0,1-1 1 0 0,-1 1-1 0 0,0-2 0 0 0,0 1 0 0 0,0-1 0 0 0,-1 0 0 0 0,1-1 0 0 0,-1 0 1 0 0,1 0-1 0 0,-1-1 0 0 0,-9 0 0 0 0,14-1-181 0 0,-1 0 0 0 0,1 0 0 0 0,0-1 0 0 0,0 1 0 0 0,0-1 0 0 0,1 0 0 0 0,-1 0 0 0 0,0-1-1 0 0,0 1 1 0 0,0-1 0 0 0,1 0 0 0 0,-1 0 0 0 0,1 0 0 0 0,0 0 0 0 0,-1 0 0 0 0,-5-6 0 0 0,6 3-300 0 0,-1 1 1 0 0,1-1-1 0 0,0 0 0 0 0,0 1 1 0 0,0-1-1 0 0,1-1 1 0 0,-1 1-1 0 0,1 0 0 0 0,1-1 1 0 0,-1 1-1 0 0,-1-10 0 0 0,1-4-1187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0.235"/>
    </inkml:context>
    <inkml:brush xml:id="br0">
      <inkml:brushProperty name="width" value="0.05" units="cm"/>
      <inkml:brushProperty name="height" value="0.05" units="cm"/>
      <inkml:brushProperty name="color" value="#008C3A"/>
    </inkml:brush>
  </inkml:definitions>
  <inkml:trace contextRef="#ctx0" brushRef="#br0">44 0 20671 0 0,'1'2'951'0'0,"5"6"-608"0"0,0 0-1 0 0,0 0 1 0 0,-1 1 0 0 0,0 0 0 0 0,-1 0 0 0 0,0 1 0 0 0,0-1-1 0 0,4 18 1 0 0,0 13 816 0 0,-2-1 1 0 0,2 52-1 0 0,-8 82-49 0 0,-1-78-755 0 0,-1-57-695 0 0,-13 71 0 0 0,4-41-3886 0 0,10-57 2521 0 0</inkml:trace>
  <inkml:trace contextRef="#ctx0" brushRef="#br0" timeOffset="1">1 588 8287 0 0,'5'-30'736'0'0,"0"19"-584"0"0,1-2-152 0 0,6-2 0 0 0,1-3 2432 0 0,5 0 464 0 0,2 0 88 0 0,1 0 24 0 0,7 1-1880 0 0,3 3-368 0 0,0-3-80 0 0,4 2-8 0 0,2 1-576 0 0,3 0-96 0 0,-1 5 0 0 0,4-1-6400 0 0,0 2-1216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0.897"/>
    </inkml:context>
    <inkml:brush xml:id="br0">
      <inkml:brushProperty name="width" value="0.05" units="cm"/>
      <inkml:brushProperty name="height" value="0.05" units="cm"/>
      <inkml:brushProperty name="color" value="#008C3A"/>
    </inkml:brush>
  </inkml:definitions>
  <inkml:trace contextRef="#ctx0" brushRef="#br0">63 9 9671 0 0,'-8'-8'6187'0'0,"8"19"-4515"0"0,14 149 7019 0 0,1-1-6654 0 0,-13-117-1404 0 0,-7 75 0 0 0,-3-68-367 0 0,4-27-134 0 0,1 0 0 0 0,0 34 0 0 0,4-53-90 0 0,-1-3-41 0 0,1 0-1 0 0,0 1 0 0 0,-1-1 1 0 0,1 0-1 0 0,-1 0 0 0 0,1 1 1 0 0,0-1-1 0 0,-1 0 1 0 0,1 0-1 0 0,0 0 0 0 0,-1 0 1 0 0,1 0-1 0 0,-1 0 0 0 0,1 0 1 0 0,0 0-1 0 0,-1 0 0 0 0,1 0 1 0 0,0 0-1 0 0,-1-1 0 0 0,1 1 1 0 0,0 0-1 0 0,-1 0 0 0 0,1-1 1 0 0,-1 1-1 0 0,1 0 0 0 0,-1-1 1 0 0,1 1-1 0 0,-1 0 0 0 0,1-1 1 0 0,-1 1-1 0 0,1-1 0 0 0,0 0 1 0 0,1-1-2 0 0,62-52-117 0 0,-44 36-9 0 0,1 0 0 0 0,1 1 0 0 0,36-21 0 0 0,-51 34 109 0 0,0 1-1 0 0,1-1 0 0 0,0 1 0 0 0,-1 1 1 0 0,1 0-1 0 0,0 0 0 0 0,0 0 0 0 0,0 1 1 0 0,0 0-1 0 0,1 1 0 0 0,-1 0 1 0 0,0 0-1 0 0,0 0 0 0 0,0 1 0 0 0,0 1 1 0 0,11 2-1 0 0,-10-1 19 0 0,0 1 0 0 0,1 0 1 0 0,-1 1-1 0 0,-1 0 0 0 0,1 0 0 0 0,-1 1 1 0 0,0 0-1 0 0,0 1 0 0 0,0 0 0 0 0,-1 0 1 0 0,9 11-1 0 0,-14-16 22 0 0,-1 1 0 0 0,1 0-1 0 0,0-1 1 0 0,-1 1 0 0 0,1 0 0 0 0,-1 0 0 0 0,0 0 0 0 0,0 0 0 0 0,0 0 0 0 0,-1 0 0 0 0,1 0 0 0 0,-1 0-1 0 0,1 1 1 0 0,-1-1 0 0 0,0 0 0 0 0,0 0 0 0 0,-2 6 0 0 0,1-5 20 0 0,0 1-1 0 0,-1-1 1 0 0,1 1 0 0 0,-1-1 0 0 0,0 1-1 0 0,-1-1 1 0 0,1 0 0 0 0,-1 0 0 0 0,0 0-1 0 0,-5 5 1 0 0,-4 4 68 0 0,-38 45 491 0 0,47-54-565 0 0,-1-1 1 0 0,1 1-1 0 0,-1-1 1 0 0,0 0-1 0 0,0 0 1 0 0,0-1 0 0 0,0 1-1 0 0,-1-1 1 0 0,-5 3-1 0 0,-47 15 188 0 0,40-15-165 0 0,0 1-23 0 0,0-2 1 0 0,0 0-1 0 0,-1-1 1 0 0,1 0 0 0 0,-1-2-1 0 0,0 0 1 0 0,-18-2-1 0 0,26 0-92 0 0,1 0 0 0 0,-1 0 0 0 0,1-1 0 0 0,0-1-1 0 0,0 0 1 0 0,0 0 0 0 0,0 0 0 0 0,0-1-1 0 0,1-1 1 0 0,0 1 0 0 0,0-1 0 0 0,0-1-1 0 0,0 0 1 0 0,-12-12 0 0 0,17 15-155 0 0,0-1-1 0 0,0 1 1 0 0,1-1-1 0 0,-1 1 1 0 0,1-1-1 0 0,0 0 1 0 0,0 0-1 0 0,1 0 1 0 0,-1 0-1 0 0,1 0 1 0 0,0 0-1 0 0,0-1 1 0 0,0 1 0 0 0,0-6-1 0 0,0-5-1040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1.287"/>
    </inkml:context>
    <inkml:brush xml:id="br0">
      <inkml:brushProperty name="width" value="0.05" units="cm"/>
      <inkml:brushProperty name="height" value="0.05" units="cm"/>
      <inkml:brushProperty name="color" value="#008C3A"/>
    </inkml:brush>
  </inkml:definitions>
  <inkml:trace contextRef="#ctx0" brushRef="#br0">142 0 13823 0 0,'0'0'630'0'0,"2"1"-13"0"0,7 2-393 0 0,8 4-177 0 0,-14-3 86 0 0,-2 0 91 0 0,3 1 1062 0 0,0 0 0 0 0,0 0 1 0 0,-1 1-1 0 0,0 0 0 0 0,2 5 1 0 0,10 32 2988 0 0,-12-32-3786 0 0,0-1 0 0 0,1 0 0 0 0,0 0 0 0 0,9 15 0 0 0,-11-22-459 0 0,0-1 0 0 0,1 1-1 0 0,-1-1 1 0 0,0 1-1 0 0,1-1 1 0 0,0 0-1 0 0,-1 0 1 0 0,1 0-1 0 0,0-1 1 0 0,0 1 0 0 0,0-1-1 0 0,0 1 1 0 0,1-1-1 0 0,-1 0 1 0 0,0 0-1 0 0,0 0 1 0 0,1-1 0 0 0,-1 1-1 0 0,0-1 1 0 0,1 0-1 0 0,6 0 1 0 0,-2 0-75 0 0,-1-1 1 0 0,1-1 0 0 0,0 1-1 0 0,0-1 1 0 0,-1 0-1 0 0,1-1 1 0 0,-1 0-1 0 0,9-4 1 0 0,-9 2-100 0 0,0 1 1 0 0,0-1-1 0 0,0-1 1 0 0,0 1-1 0 0,-1-1 0 0 0,0-1 1 0 0,0 1-1 0 0,-1-1 1 0 0,6-8-1 0 0,-1-2-322 0 0,0 0 0 0 0,13-34-1 0 0,-22 50 378 0 0,0 1 16 0 0,0 0 72 0 0,1 0 1 0 0,-1 0 0 0 0,0 0-1 0 0,0 0 1 0 0,1 0-1 0 0,-1 0 1 0 0,0 1 0 0 0,0-1-1 0 0,0 0 1 0 0,0 1-1 0 0,1-1 1 0 0,-1 1 0 0 0,0-1-1 0 0,0 1 1 0 0,0 0 0 0 0,0-1-1 0 0,0 1 1 0 0,0 0-1 0 0,0 0 1 0 0,0 0 0 0 0,-1-1-1 0 0,1 1 1 0 0,1 2-1 0 0,1 1 9 0 0,3 3 40 0 0,0 2 0 0 0,0-1-1 0 0,0 1 1 0 0,-1 0 0 0 0,-1 0-1 0 0,6 14 1 0 0,15 60 422 0 0,-14-38-101 0 0,-2 1-1 0 0,6 73 1 0 0,-14-90-215 0 0,-1-1 0 0 0,-1 0 0 0 0,-1 1 1 0 0,-2-1-1 0 0,-10 41 0 0 0,12-61-111 0 0,-1 0-1 0 0,0 0 1 0 0,0 0 0 0 0,-1 0-1 0 0,0-1 1 0 0,-1 1 0 0 0,1-1-1 0 0,-1 0 1 0 0,-1-1 0 0 0,1 1 0 0 0,-1-1-1 0 0,0 0 1 0 0,-12 8 0 0 0,10-9-3 0 0,0 0 0 0 0,0 0 0 0 0,-1-1 0 0 0,0 0 1 0 0,0 0-1 0 0,0-1 0 0 0,-1 0 0 0 0,1-1 0 0 0,-1 0 1 0 0,1-1-1 0 0,-17 1 0 0 0,4-2 56 0 0,-1-1 0 0 0,1-1 0 0 0,0-1 0 0 0,0-1 1 0 0,0-1-1 0 0,1 0 0 0 0,-1-2 0 0 0,-30-14 0 0 0,35 12-451 0 0,1 0 0 0 0,-1 0 0 0 0,2-2 1 0 0,-19-15-1 0 0,23 17-987 0 0,1-1 1 0 0,0 0 0 0 0,1-1-1 0 0,0 0 1 0 0,1-1 0 0 0,-8-13 0 0 0,1-6-7713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1.783"/>
    </inkml:context>
    <inkml:brush xml:id="br0">
      <inkml:brushProperty name="width" value="0.05" units="cm"/>
      <inkml:brushProperty name="height" value="0.05" units="cm"/>
      <inkml:brushProperty name="color" value="#008C3A"/>
    </inkml:brush>
  </inkml:definitions>
  <inkml:trace contextRef="#ctx0" brushRef="#br0">0 1 13823 0 0,'0'0'1062'0'0,"2"1"-436"0"0,8 6 415 0 0,0 0-1 0 0,0 1 1 0 0,0 0-1 0 0,-1 0 1 0 0,-1 1-1 0 0,1 0 1 0 0,-1 1-1 0 0,10 17 1 0 0,-5-7-335 0 0,-2 1 0 0 0,0 1 0 0 0,12 35 0 0 0,-19-42-495 0 0,0 0 0 0 0,-1 0 0 0 0,0 0 0 0 0,-2 0-1 0 0,1 24 1 0 0,-10 76 94 0 0,5-79-251 0 0,-8 44 154 0 0,1 1-1279 0 0,8-27-8827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2.135"/>
    </inkml:context>
    <inkml:brush xml:id="br0">
      <inkml:brushProperty name="width" value="0.05" units="cm"/>
      <inkml:brushProperty name="height" value="0.05" units="cm"/>
      <inkml:brushProperty name="color" value="#008C3A"/>
    </inkml:brush>
  </inkml:definitions>
  <inkml:trace contextRef="#ctx0" brushRef="#br0">93 244 14135 0 0,'6'-15'277'0'0,"0"2"1"0"0,2-1-1 0 0,-1 1 0 0 0,1 0 0 0 0,20-23 0 0 0,-7 13 680 0 0,44-39-1 0 0,-57 56-625 0 0,0 0-1 0 0,1 0 1 0 0,-1 1 0 0 0,1 0-1 0 0,0 0 1 0 0,0 1 0 0 0,1 0-1 0 0,-1 1 1 0 0,19-5-1 0 0,-24 7-178 0 0,1 1-1 0 0,-1-1 0 0 0,1 1 0 0 0,-1 0 0 0 0,1 0 1 0 0,-1 0-1 0 0,0 1 0 0 0,1-1 0 0 0,-1 1 1 0 0,1 0-1 0 0,-1 0 0 0 0,0 1 0 0 0,0-1 0 0 0,0 1 1 0 0,0 0-1 0 0,0 0 0 0 0,0 1 0 0 0,0-1 1 0 0,-1 1-1 0 0,1 0 0 0 0,-1 0 0 0 0,0 0 0 0 0,1 0 1 0 0,3 5-1 0 0,-4-2-44 0 0,1 1 1 0 0,-1-1-1 0 0,1 1 1 0 0,-2 0 0 0 0,1 0-1 0 0,-1 0 1 0 0,0 0-1 0 0,0 0 1 0 0,-1 0-1 0 0,0 0 1 0 0,-1 1-1 0 0,1-1 1 0 0,-1 0-1 0 0,-1 1 1 0 0,1-1 0 0 0,-4 14-1 0 0,0-4-10 0 0,0-1-1 0 0,-1 0 1 0 0,-1 0-1 0 0,0-1 1 0 0,-1 1-1 0 0,-13 19 1 0 0,10-20-45 0 0,-2 1 1 0 0,0-2-1 0 0,0 0 1 0 0,-2 0-1 0 0,1-1 1 0 0,-2-1-1 0 0,-17 12 1 0 0,2-4 70 0 0,0-2 1 0 0,-63 27-1 0 0,78-39-86 0 0,-1 0-1 0 0,-18 5 1 0 0,30-10-31 0 0,-1 0 0 0 0,1-1 0 0 0,0 1 1 0 0,0-1-1 0 0,0 0 0 0 0,0 0 0 0 0,-1 0 1 0 0,1 0-1 0 0,0-1 0 0 0,0 1 0 0 0,0-1 0 0 0,0 0 1 0 0,0-1-1 0 0,-5-1 0 0 0,8 2-164 0 0,-1 0-1 0 0,1 0 0 0 0,0 0 1 0 0,-1 0-1 0 0,1 0 1 0 0,0-1-1 0 0,0 1 1 0 0,0 0-1 0 0,0-1 1 0 0,0 1-1 0 0,0-1 1 0 0,1 1-1 0 0,-1-1 1 0 0,0 1-1 0 0,0-4 0 0 0,0 4-303 0 0,1-1 0 0 0,-1 0 0 0 0,1 0 0 0 0,0 0 0 0 0,0 0 0 0 0,0 0 0 0 0,0 0 0 0 0,0 0 0 0 0,0 0 0 0 0,0 0 0 0 0,1 1 0 0 0,-1-1 0 0 0,2-2 0 0 0,5-10-7845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2.509"/>
    </inkml:context>
    <inkml:brush xml:id="br0">
      <inkml:brushProperty name="width" value="0.05" units="cm"/>
      <inkml:brushProperty name="height" value="0.05" units="cm"/>
      <inkml:brushProperty name="color" value="#008C3A"/>
    </inkml:brush>
  </inkml:definitions>
  <inkml:trace contextRef="#ctx0" brushRef="#br0">95 131 14279 0 0,'-3'3'683'0'0,"0"1"0"0"0,1-1 0 0 0,-1 1 0 0 0,1-1 0 0 0,0 1 0 0 0,-2 5 0 0 0,3-6 60 0 0,-37 60 5981 0 0,38-62-6679 0 0,-1 0 0 0 0,1 0 0 0 0,0 0 0 0 0,0 0 0 0 0,-1 0 0 0 0,1 0 0 0 0,0 0 0 0 0,0 0 0 0 0,0 0 0 0 0,0 0 0 0 0,0 0 0 0 0,1-1 0 0 0,-1 1 0 0 0,0 0 0 0 0,0 0 0 0 0,0 0 0 0 0,1 0 0 0 0,0 1 0 0 0,-1-1-14 0 0,1 0 1 0 0,-1 0-1 0 0,0 0 1 0 0,1 0-1 0 0,-1-1 1 0 0,0 1-1 0 0,0 0 1 0 0,0 0 0 0 0,0 0-1 0 0,0 0 1 0 0,0 0-1 0 0,0 0 1 0 0,0 0-1 0 0,0 0 1 0 0,0 0 0 0 0,0 0-1 0 0,-1 1 1 0 0,-5 10 326 0 0,5-11-334 0 0,0 0 0 0 0,0 0 1 0 0,0 0-1 0 0,0 0 0 0 0,1 0 1 0 0,-1 1-1 0 0,1-1 0 0 0,-1 0 1 0 0,1 0-1 0 0,-1 1 0 0 0,1-1 1 0 0,0 0-1 0 0,-1 1 0 0 0,1-1 1 0 0,0 0-1 0 0,0 1 0 0 0,0-1 1 0 0,0 1-1 0 0,0-1 0 0 0,0 0 1 0 0,1 1-1 0 0,-1-1 0 0 0,0 0 1 0 0,1 1-1 0 0,-1-1 0 0 0,1 0 1 0 0,-1 0-1 0 0,1 1 0 0 0,0-1 1 0 0,-1 0-1 0 0,1 0 0 0 0,0 0 1 0 0,1 2-1 0 0,4 2-13 0 0,0 0 1 0 0,0 0-1 0 0,0-1 1 0 0,1 0-1 0 0,0 0 0 0 0,0 0 1 0 0,0-1-1 0 0,0 0 0 0 0,0 0 1 0 0,1-1-1 0 0,10 3 1 0 0,11 0-231 0 0,48 3 1 0 0,-76-8 214 0 0,12 2-193 0 0,-1-2 0 0 0,1 0 0 0 0,0 0 0 0 0,0-1 0 0 0,14-3 0 0 0,-25 4 154 0 0,0-1-1 0 0,1 1 0 0 0,-1-1 0 0 0,0 0 0 0 0,0 0 1 0 0,0 0-1 0 0,1 0 0 0 0,-1 0 0 0 0,0-1 1 0 0,0 1-1 0 0,0 0 0 0 0,-1-1 0 0 0,1 0 1 0 0,0 1-1 0 0,0-1 0 0 0,-1 0 0 0 0,1 0 1 0 0,-1 0-1 0 0,0 0 0 0 0,0 0 0 0 0,1 0 1 0 0,-1 0-1 0 0,-1 0 0 0 0,1-1 0 0 0,0 1 1 0 0,0 0-1 0 0,-1-1 0 0 0,1 1 0 0 0,-1 0 1 0 0,0-1-1 0 0,0 1 0 0 0,0-1 0 0 0,0 1 1 0 0,-1-4-1 0 0,0-2 24 0 0,0 0 0 0 0,-1 1 0 0 0,0-1 0 0 0,0 1 0 0 0,-1 0 0 0 0,1-1 0 0 0,-2 1 0 0 0,-5-9 0 0 0,2 5 11 0 0,0 1-1 0 0,-1 0 1 0 0,-1 0 0 0 0,-13-12 0 0 0,-6-2 124 0 0,-2 2 0 0 0,-47-28 1 0 0,36 27-153 0 0,-71-32 0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2.862"/>
    </inkml:context>
    <inkml:brush xml:id="br0">
      <inkml:brushProperty name="width" value="0.05" units="cm"/>
      <inkml:brushProperty name="height" value="0.05" units="cm"/>
      <inkml:brushProperty name="color" value="#008C3A"/>
    </inkml:brush>
  </inkml:definitions>
  <inkml:trace contextRef="#ctx0" brushRef="#br0">1 56 8287 0 0,'3'-8'863'0'0,"6"-12"-279"0"0,-8 18 139 0 0,1 0 0 0 0,0 0 1 0 0,-1 0-1 0 0,1 0 0 0 0,0 0 0 0 0,0 0 1 0 0,0 0-1 0 0,4-2 0 0 0,-5 3-206 0 0,1 0 1 0 0,0 0-1 0 0,0 0 1 0 0,0 0-1 0 0,0 1 1 0 0,0-1-1 0 0,-1 1 1 0 0,1-1-1 0 0,0 1 1 0 0,0 0-1 0 0,0 0 0 0 0,2 0 1 0 0,19 5 452 0 0,-16-2-568 0 0,-2-2-163 0 0,0 1 0 0 0,-1 0 0 0 0,1 0 1 0 0,6 5-1 0 0,-9-6-174 0 0,0 1 1 0 0,-1 0-1 0 0,1-1 1 0 0,-1 1-1 0 0,1 0 1 0 0,-1 0-1 0 0,0 0 1 0 0,0-1 0 0 0,0 1-1 0 0,0 1 1 0 0,0-1-1 0 0,0 0 1 0 0,1 3-1 0 0,11 26 577 0 0,-10-27-577 0 0,-1 0-1 0 0,0 1 1 0 0,0-1 0 0 0,0 1-1 0 0,-1-1 1 0 0,0 1 0 0 0,1-1-1 0 0,-1 9 1 0 0,-1 5 151 0 0,-1-1-1 0 0,-4 24 0 0 0,-1 9 12 0 0,-29 252 120 0 0,14-173-3982 0 0,18-109 1314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3.222"/>
    </inkml:context>
    <inkml:brush xml:id="br0">
      <inkml:brushProperty name="width" value="0.05" units="cm"/>
      <inkml:brushProperty name="height" value="0.05" units="cm"/>
      <inkml:brushProperty name="color" value="#008C3A"/>
    </inkml:brush>
  </inkml:definitions>
  <inkml:trace contextRef="#ctx0" brushRef="#br0">1 287 13359 0 0,'0'-9'246'0'0,"0"-1"-1"0"0,0 1 1 0 0,1 0-1 0 0,0 0 1 0 0,1 0-1 0 0,0 0 1 0 0,1 0-1 0 0,0 0 1 0 0,0 1-1 0 0,7-13 1 0 0,-4 10 173 0 0,1 0 0 0 0,0 1 0 0 0,0 0 0 0 0,1 0 0 0 0,1 1 0 0 0,-1 0 0 0 0,14-9 0 0 0,-9 7-209 0 0,2 1 0 0 0,0 1-1 0 0,0 0 1 0 0,1 1 0 0 0,-1 1-1 0 0,2 0 1 0 0,-1 1 0 0 0,1 1-1 0 0,0 0 1 0 0,0 1 0 0 0,23-1-1 0 0,-21 4-169 0 0,1 1 0 0 0,0 1 0 0 0,-1 1-1 0 0,1 1 1 0 0,-1 1 0 0 0,0 0 0 0 0,0 2-1 0 0,0 0 1 0 0,-1 1 0 0 0,0 1 0 0 0,0 0-1 0 0,-1 2 1 0 0,0 0 0 0 0,26 20-1 0 0,-41-29 677 0 0,-17 14 339 0 0,4-7-679 0 0,-1-1-1 0 0,0 0 0 0 0,0-1 1 0 0,-14 5-1 0 0,-24 13 335 0 0,29-12-308 0 0,1 2 1 0 0,1 0 0 0 0,-22 20-1 0 0,30-24-163 0 0,0 1-1 0 0,1 1 0 0 0,0 0 0 0 0,1 0 0 0 0,1 1 0 0 0,-9 15 0 0 0,16-26-216 0 0,0 0 0 0 0,0 0-1 0 0,0 1 1 0 0,0-1 0 0 0,1 0 0 0 0,-1 1 0 0 0,1-1 0 0 0,-1 1-1 0 0,1-1 1 0 0,0 1 0 0 0,0-1 0 0 0,0 0 0 0 0,0 1 0 0 0,0-1-1 0 0,1 1 1 0 0,-1-1 0 0 0,1 1 0 0 0,-1-1 0 0 0,1 0-1 0 0,0 1 1 0 0,0-1 0 0 0,0 0 0 0 0,0 0 0 0 0,2 3 0 0 0,-1-3-21 0 0,0 1 0 0 0,1-1 0 0 0,-1 0 0 0 0,0 0 0 0 0,1 0 1 0 0,0 0-1 0 0,-1 0 0 0 0,1-1 0 0 0,0 1 0 0 0,0-1 1 0 0,0 0-1 0 0,0 0 0 0 0,0 0 0 0 0,0 0 0 0 0,0 0 0 0 0,0-1 1 0 0,0 1-1 0 0,4-1 0 0 0,2 0-90 0 0,1 0-1 0 0,-1 0 1 0 0,1-1-1 0 0,-1-1 1 0 0,1 0 0 0 0,-1 0-1 0 0,0-1 1 0 0,0 0-1 0 0,0 0 1 0 0,0-1-1 0 0,14-9 1 0 0,-8 4-267 0 0,-1-2 0 0 0,0 0 1 0 0,-1 0-1 0 0,0-1 0 0 0,16-20 0 0 0,-7 7 165 0 0,-10 12 203 0 0,0-1 0 0 0,-1 0-1 0 0,18-30 1 0 0,-28 42 1240 0 0,0 15-576 0 0,2 42 398 0 0,-3-36-781 0 0,3 24 0 0 0,-3-38-261 0 0,1 1 0 0 0,0-1 1 0 0,1 0-1 0 0,0 1 0 0 0,-1-1 0 0 0,2 0 0 0 0,-1 0 0 0 0,5 8 0 0 0,-5-10-71 0 0,1 0-1 0 0,-1-1 0 0 0,0 0 0 0 0,1 1 0 0 0,0-1 1 0 0,-1 0-1 0 0,1 0 0 0 0,0 0 0 0 0,0 0 1 0 0,6 2-1 0 0,18 4-3127 0 0,-10-5-6834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3.554"/>
    </inkml:context>
    <inkml:brush xml:id="br0">
      <inkml:brushProperty name="width" value="0.05" units="cm"/>
      <inkml:brushProperty name="height" value="0.05" units="cm"/>
      <inkml:brushProperty name="color" value="#008C3A"/>
    </inkml:brush>
  </inkml:definitions>
  <inkml:trace contextRef="#ctx0" brushRef="#br0">328 73 17967 0 0,'-6'-10'1025'0'0,"3"3"-753"0"0,-1 1 1 0 0,-1-1-1 0 0,-8-9 0 0 0,11 14-16 0 0,-1-1 0 0 0,1 1 0 0 0,-1 0 0 0 0,0 0 0 0 0,0 1-1 0 0,0-1 1 0 0,0 0 0 0 0,0 1 0 0 0,0 0 0 0 0,-1 0-1 0 0,-4-1 1 0 0,-3 0 302 0 0,1 0-1 0 0,-1 1 1 0 0,0 1-1 0 0,0-1 0 0 0,0 2 1 0 0,0 0-1 0 0,1 0 1 0 0,-1 1-1 0 0,-21 6 1 0 0,23-5-477 0 0,0 0 0 0 0,0 1 0 0 0,1 0 1 0 0,-1 0-1 0 0,1 1 0 0 0,0 0 0 0 0,0 1 1 0 0,0 0-1 0 0,1 0 0 0 0,0 1 0 0 0,-9 10 0 0 0,14-14-73 0 0,-1 0-1 0 0,1 0 0 0 0,0 0 0 0 0,0 1 1 0 0,1-1-1 0 0,-1 1 0 0 0,0-1 1 0 0,1 1-1 0 0,0 0 0 0 0,0-1 0 0 0,0 1 1 0 0,1 0-1 0 0,-1 0 0 0 0,1 0 0 0 0,0-1 1 0 0,0 1-1 0 0,0 0 0 0 0,0 0 1 0 0,1 0-1 0 0,0 0 0 0 0,-1-1 0 0 0,1 1 1 0 0,1 0-1 0 0,-1-1 0 0 0,1 1 0 0 0,-1-1 1 0 0,1 1-1 0 0,3 4 0 0 0,2 1-70 0 0,0 0-1 0 0,0 0 1 0 0,1-1-1 0 0,0 0 0 0 0,1-1 1 0 0,0 1-1 0 0,0-1 1 0 0,14 7-1 0 0,80 53-1521 0 0,-86-55 1270 0 0,-1 2 0 0 0,0-1 0 0 0,25 30 0 0 0,-38-39 313 0 0,0 1-1 0 0,0-1 1 0 0,0 0 0 0 0,0 1 0 0 0,-1-1 0 0 0,0 1 0 0 0,0 0 0 0 0,0 0-1 0 0,0 0 1 0 0,-1 0 0 0 0,0 0 0 0 0,1 9 0 0 0,-2-10 51 0 0,0-1 0 0 0,0 1 0 0 0,-1-1 0 0 0,1 1 0 0 0,-1-1 1 0 0,0 0-1 0 0,0 1 0 0 0,0-1 0 0 0,-1 0 0 0 0,1 0 0 0 0,-1 1 0 0 0,0-1 1 0 0,0 0-1 0 0,0-1 0 0 0,0 1 0 0 0,0 0 0 0 0,0-1 0 0 0,-1 1 0 0 0,-5 4 0 0 0,1-2 117 0 0,0 0-1 0 0,-1-1 1 0 0,0 1-1 0 0,0-2 0 0 0,0 1 1 0 0,0-1-1 0 0,-1 0 1 0 0,1-1-1 0 0,-12 2 0 0 0,7-1 48 0 0,-1-2 0 0 0,0 0 0 0 0,1 0 0 0 0,-1-2 0 0 0,-18-1 0 0 0,27 1-174 0 0,1 0-1 0 0,-1-1 0 0 0,1 1 0 0 0,-1-1 0 0 0,1 0 1 0 0,0 0-1 0 0,0 0 0 0 0,0 0 0 0 0,0-1 1 0 0,0 0-1 0 0,0 0 0 0 0,-5-5 0 0 0,8 7-73 0 0,-1-1-1 0 0,1 1 1 0 0,0 0-1 0 0,0-1 1 0 0,0 0-1 0 0,0 1 1 0 0,0-1 0 0 0,0 0-1 0 0,0 1 1 0 0,0-1-1 0 0,1 0 1 0 0,-1 0-1 0 0,0 0 1 0 0,1 1-1 0 0,0-1 1 0 0,0 0-1 0 0,-1 0 1 0 0,1 0-1 0 0,0 0 1 0 0,0 0 0 0 0,1 0-1 0 0,-1 0 1 0 0,0 0-1 0 0,1 1 1 0 0,-1-1-1 0 0,1 0 1 0 0,-1 0-1 0 0,1 0 1 0 0,0 1-1 0 0,0-1 1 0 0,0 0 0 0 0,1-2-1 0 0,22-24-3279 0 0,-6 11-3227 0 0,4 0-2021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3.929"/>
    </inkml:context>
    <inkml:brush xml:id="br0">
      <inkml:brushProperty name="width" value="0.05" units="cm"/>
      <inkml:brushProperty name="height" value="0.05" units="cm"/>
      <inkml:brushProperty name="color" value="#008C3A"/>
    </inkml:brush>
  </inkml:definitions>
  <inkml:trace contextRef="#ctx0" brushRef="#br0">288 55 11519 0 0,'5'-7'1040'0'0,"17"-20"-1119"0"0,-6 9 12339 0 0,-18 17-12098 0 0,1 1-1 0 0,-1-1 0 0 0,1 1 0 0 0,-1 0 1 0 0,0 0-1 0 0,1 0 0 0 0,-1 0 0 0 0,0 0 0 0 0,1 0 1 0 0,-1 0-1 0 0,1 1 0 0 0,-4 0 0 0 0,4-1-25 0 0,-12 4 139 0 0,0-1-1 0 0,0 2 0 0 0,0 0 0 0 0,1 1 0 0 0,-15 8 0 0 0,-56 40 577 0 0,82-53-840 0 0,-16 11 128 0 0,1 0 0 0 0,0 1 1 0 0,-16 19-1 0 0,27-28-125 0 0,1 2-1 0 0,0-1 1 0 0,0 0 0 0 0,0 1 0 0 0,0 0-1 0 0,1 0 1 0 0,0 0 0 0 0,0 0 0 0 0,1 0-1 0 0,0 0 1 0 0,0 1 0 0 0,0-1 0 0 0,-1 12-1 0 0,3-14-16 0 0,1 0-1 0 0,-1 0 1 0 0,0 0-1 0 0,1-1 0 0 0,0 1 1 0 0,0 0-1 0 0,0 0 1 0 0,1-1-1 0 0,-1 1 0 0 0,1-1 1 0 0,0 1-1 0 0,0-1 1 0 0,0 0-1 0 0,0 0 0 0 0,0 0 1 0 0,1 0-1 0 0,0 0 1 0 0,-1 0-1 0 0,1-1 0 0 0,0 1 1 0 0,4 2-1 0 0,8 4-156 0 0,1 1-1 0 0,-1-2 1 0 0,25 9 0 0 0,-7-2-200 0 0,-20-9 178 0 0,64 35-1132 0 0,-69-36 1194 0 0,0 0 0 0 0,0 1 0 0 0,-1 0-1 0 0,0 0 1 0 0,0 1 0 0 0,-1 0 0 0 0,7 9 0 0 0,-12-15 136 0 0,0 1 0 0 0,0 0 0 0 0,0 0-1 0 0,0 0 1 0 0,0 0 0 0 0,0 0 0 0 0,0 0 0 0 0,-1 0-1 0 0,1 0 1 0 0,-1 0 0 0 0,0 0 0 0 0,1 0 0 0 0,-1 0-1 0 0,0 0 1 0 0,0 0 0 0 0,0 1 0 0 0,0-1 0 0 0,-1 0-1 0 0,1 0 1 0 0,-1 0 0 0 0,1 0 0 0 0,-1 0 0 0 0,0 0-1 0 0,0 0 1 0 0,0 0 0 0 0,0 0 0 0 0,0 0 0 0 0,0-1-1 0 0,0 1 1 0 0,0 0 0 0 0,-1-1 0 0 0,1 1 0 0 0,-1-1-1 0 0,-2 2 1 0 0,-1 2 145 0 0,-1 0 1 0 0,0-1-1 0 0,0 0 0 0 0,-1-1 0 0 0,1 1 0 0 0,-1-1 1 0 0,0 0-1 0 0,-12 3 0 0 0,4-2 41 0 0,-1-1 0 0 0,0 0-1 0 0,-1-1 1 0 0,1-1 0 0 0,0-1 0 0 0,0 0-1 0 0,-1-1 1 0 0,-27-5 0 0 0,39 4-175 0 0,0 0 0 0 0,0 0 1 0 0,1 0-1 0 0,-1 0 0 0 0,1-1 0 0 0,-1 0 0 0 0,1 0 1 0 0,0 0-1 0 0,-4-5 0 0 0,6 7-201 0 0,1 0-1 0 0,0 0 1 0 0,-1-1 0 0 0,1 1-1 0 0,0-1 1 0 0,0 1 0 0 0,-1-1-1 0 0,1 1 1 0 0,1-1 0 0 0,-1 0-1 0 0,0 0 1 0 0,0 1 0 0 0,1-1-1 0 0,-1 0 1 0 0,1 0 0 0 0,-1 0-1 0 0,1 0 1 0 0,0 0 0 0 0,0 0-1 0 0,0 1 1 0 0,0-1 0 0 0,0 0-1 0 0,0 0 1 0 0,0 0 0 0 0,1 0-1 0 0,-1 0 1 0 0,2-3 0 0 0,5-7-9281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4.296"/>
    </inkml:context>
    <inkml:brush xml:id="br0">
      <inkml:brushProperty name="width" value="0.05" units="cm"/>
      <inkml:brushProperty name="height" value="0.05" units="cm"/>
      <inkml:brushProperty name="color" value="#008C3A"/>
    </inkml:brush>
  </inkml:definitions>
  <inkml:trace contextRef="#ctx0" brushRef="#br0">1 1 19839 0 0,'0'0'910'0'0,"1"1"-24"0"0,3 4-640 0 0,0 0-1 0 0,0 0 1 0 0,-1 1-1 0 0,1-1 1 0 0,-1 1-1 0 0,0 0 1 0 0,-1 0 0 0 0,0 0-1 0 0,0 1 1 0 0,0-1-1 0 0,-1 0 1 0 0,0 1-1 0 0,0-1 1 0 0,0 11-1 0 0,-1 7 806 0 0,0 0-1 0 0,-7 38 1 0 0,0-22-515 0 0,3-18-352 0 0,1 0 0 0 0,1 0 0 0 0,0 29 0 0 0,2-49-328 0 0,1 1 1 0 0,-1-1 0 0 0,0 0-1 0 0,1 1 1 0 0,0-1 0 0 0,-1 0-1 0 0,1 0 1 0 0,0 1-1 0 0,0-1 1 0 0,0 0 0 0 0,1 0-1 0 0,-1 0 1 0 0,0 0 0 0 0,1 0-1 0 0,0-1 1 0 0,-1 1 0 0 0,1 0-1 0 0,0-1 1 0 0,0 1-1 0 0,2 1 1 0 0,4 1-1741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4.657"/>
    </inkml:context>
    <inkml:brush xml:id="br0">
      <inkml:brushProperty name="width" value="0.05" units="cm"/>
      <inkml:brushProperty name="height" value="0.05" units="cm"/>
      <inkml:brushProperty name="color" value="#008C3A"/>
    </inkml:brush>
  </inkml:definitions>
  <inkml:trace contextRef="#ctx0" brushRef="#br0">0 126 17503 0 0,'0'0'1352'0'0,"1"2"-873"0"0,1 6 136 0 0,-1 0 0 0 0,1 15 0 0 0,2 14 2929 0 0,-2-27-2958 0 0,1 0 0 0 0,0-1 0 0 0,1 1 0 0 0,0 0 1 0 0,10 16-1 0 0,-9-19-460 0 0,0 0 1 0 0,0 0 0 0 0,1-1 0 0 0,0 1-1 0 0,0-1 1 0 0,1-1 0 0 0,0 1-1 0 0,0-1 1 0 0,0 0 0 0 0,1-1 0 0 0,13 7-1 0 0,-6-5-110 0 0,0 0 0 0 0,1-1-1 0 0,0-1 1 0 0,0 0 0 0 0,16 1 0 0 0,-22-4-17 0 0,0 0 0 0 0,-1 0 0 0 0,1-2 1 0 0,0 1-1 0 0,-1-1 0 0 0,1 0 0 0 0,-1-1 1 0 0,1 0-1 0 0,16-7 0 0 0,-23 8 1 0 0,0-1 1 0 0,1 0-1 0 0,-1 0 1 0 0,0-1-1 0 0,0 1 0 0 0,-1 0 1 0 0,1-1-1 0 0,0 0 0 0 0,-1 0 1 0 0,1 0-1 0 0,-1 0 1 0 0,0 0-1 0 0,0 0 0 0 0,0-1 1 0 0,-1 1-1 0 0,1 0 0 0 0,-1-1 1 0 0,0 0-1 0 0,0 1 1 0 0,0-1-1 0 0,0 0 0 0 0,-1 1 1 0 0,1-1-1 0 0,-1-5 0 0 0,0-4-38 0 0,0 0-1 0 0,-1 0 0 0 0,-1 0 0 0 0,0 0 0 0 0,-6-20 0 0 0,-41-101-1914 0 0,30 84-3010 0 0,15 40-3377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6T18:28:25.025"/>
    </inkml:context>
    <inkml:brush xml:id="br0">
      <inkml:brushProperty name="width" value="0.05" units="cm"/>
      <inkml:brushProperty name="height" value="0.05" units="cm"/>
      <inkml:brushProperty name="color" value="#008C3A"/>
    </inkml:brush>
  </inkml:definitions>
  <inkml:trace contextRef="#ctx0" brushRef="#br0">816 772 14279 0 0,'0'0'655'0'0,"1"2"-12"0"0,3 4-373 0 0,0 0 0 0 0,0 1 0 0 0,4 11 1 0 0,-7-13 684 0 0,1 0 1 0 0,-1 0 0 0 0,0 1-1 0 0,0-1 1 0 0,-1 0-1 0 0,1 7 1 0 0,-1 7 1173 0 0,3 26-1 0 0,-3-43-1500 0 0,4 9-253 0 0,-4-11-373 0 0,0 1 0 0 0,1-1 1 0 0,-1 0-1 0 0,0 1 0 0 0,0-1 0 0 0,1 1 0 0 0,-1-1 0 0 0,0 0 1 0 0,0 1-1 0 0,1-1 0 0 0,-1 0 0 0 0,0 1 0 0 0,1-1 0 0 0,-1 0 1 0 0,0 0-1 0 0,1 0 0 0 0,-1 1 0 0 0,0-1 0 0 0,1 0 1 0 0,-1 0-1 0 0,1 0 0 0 0,-1 0 0 0 0,0 1 0 0 0,1-1 0 0 0,-1 0 1 0 0,1 0-1 0 0,-1 0 0 0 0,1 0 0 0 0,-1 0 0 0 0,1 0 0 0 0,-1 0 1 0 0,0 0-1 0 0,1 0 0 0 0,-1-1 0 0 0,1 1 0 0 0,-1 0 0 0 0,0 0 1 0 0,1 0-1 0 0,-1 0 0 0 0,1-1 0 0 0,0 1 5 0 0,3-2-8 0 0,0 1 0 0 0,1-1 1 0 0,-1 0-1 0 0,0 0 0 0 0,0-1 0 0 0,-1 1 0 0 0,1-1 1 0 0,0 0-1 0 0,-1 0 0 0 0,6-6 0 0 0,30-38-244 0 0,-36 43 196 0 0,111-137-715 0 0,-104 130 747 0 0,-1-1 4 0 0,1 1-1 0 0,0 1 0 0 0,13-10 0 0 0,-23 20 31 0 0,1-1-1 0 0,-1 1 1 0 0,1-1-1 0 0,0 1 0 0 0,-1-1 1 0 0,1 1-1 0 0,0 0 1 0 0,-1-1-1 0 0,1 1 0 0 0,0 0 1 0 0,-1 0-1 0 0,1-1 1 0 0,0 1-1 0 0,0 0 0 0 0,0 0 1 0 0,-1 0-1 0 0,1 0 1 0 0,0 0-1 0 0,0 0 0 0 0,-1 0 1 0 0,1 0-1 0 0,0 0 1 0 0,0 1-1 0 0,-1-1 0 0 0,1 0 1 0 0,0 0-1 0 0,-1 1 1 0 0,1-1-1 0 0,0 0 0 0 0,-1 1 1 0 0,1-1-1 0 0,0 1 1 0 0,-1-1-1 0 0,1 1 0 0 0,-1-1 1 0 0,1 1-1 0 0,-1-1 1 0 0,1 1-1 0 0,-1-1 0 0 0,1 1 1 0 0,-1 0-1 0 0,1-1 1 0 0,-1 2-1 0 0,3 3 96 0 0,0 1 1 0 0,-1 0-1 0 0,0-1 0 0 0,2 10 0 0 0,-2-8-16 0 0,9 39 430 0 0,-9-35-424 0 0,0 0 0 0 0,1 0 0 0 0,0-1 0 0 0,0 1 0 0 0,1-1 0 0 0,10 16 0 0 0,-14-25-99 0 0,1 0 0 0 0,0 0 1 0 0,0 0-1 0 0,0 0 0 0 0,0-1 0 0 0,-1 1 0 0 0,1 0 1 0 0,0-1-1 0 0,1 1 0 0 0,-1 0 0 0 0,0-1 0 0 0,0 0 1 0 0,0 1-1 0 0,0-1 0 0 0,0 0 0 0 0,0 1 0 0 0,0-1 0 0 0,1 0 1 0 0,-1 0-1 0 0,0 0 0 0 0,0 0 0 0 0,0 0 0 0 0,1 0 1 0 0,1-1-1 0 0,2 0 13 0 0,1 0 0 0 0,-1-1 0 0 0,9-3-1 0 0,-12 4-14 0 0,177-61-309 0 0,-175 60 285 0 0,-3 2 22 0 0,0-1-1 0 0,0 1 1 0 0,0 0-1 0 0,-1 0 1 0 0,1-1-1 0 0,0 1 1 0 0,0 0-1 0 0,0 0 1 0 0,0 0-1 0 0,0 0 1 0 0,0 0-1 0 0,-1 0 1 0 0,1 0-1 0 0,0 1 1 0 0,0-1-1 0 0,0 0 1 0 0,0 0-1 0 0,0 1 1 0 0,-1-1-1 0 0,1 0 1 0 0,0 1-1 0 0,0-1 1 0 0,-1 1 0 0 0,2 0-1 0 0,0 0 13 0 0,0 0-1 0 0,0 0 1 0 0,0 1 0 0 0,-1-1 0 0 0,1 0-1 0 0,0 1 1 0 0,-1 0 0 0 0,1-1-1 0 0,-1 1 1 0 0,0 0 0 0 0,3 3-1 0 0,11 27 112 0 0,-13-26-101 0 0,1 1 0 0 0,0-1 0 0 0,0 0 0 0 0,5 7 0 0 0,16 16 9 0 0,36 47 33 0 0,-57-72-131 0 0,-1-1-106 0 0,-1 0 1 0 0,1 0 0 0 0,0 0 0 0 0,1 0 0 0 0,-1-1 0 0 0,1 1-1 0 0,-1-1 1 0 0,1 0 0 0 0,0 1 0 0 0,3 1 0 0 0,1-1-910 0 0</inkml:trace>
  <inkml:trace contextRef="#ctx0" brushRef="#br0" timeOffset="1">25 19 20735 0 0,'-25'-18'5496'0'0,"30"24"-4344"0"0,2 4-896 0 0,-1 0-192 0 0,2 3-64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3.407"/>
    </inkml:context>
    <inkml:brush xml:id="br0">
      <inkml:brushProperty name="width" value="0.05" units="cm"/>
      <inkml:brushProperty name="height" value="0.05" units="cm"/>
      <inkml:brushProperty name="color" value="#E71224"/>
    </inkml:brush>
  </inkml:definitions>
  <inkml:trace contextRef="#ctx0" brushRef="#br0">1 0 13703 0 0,'0'0'2963'0'0,"1"2"-2156"0"0,4 5-175 0 0,-1 0 0 0 0,1 1 1 0 0,-1-1-1 0 0,0 1 0 0 0,-1 0 0 0 0,0 0 1 0 0,4 17-1 0 0,7 66 1708 0 0,-10-57-1884 0 0,2 42-71 0 0,1 5-618 0 0,-5-69 169 0 0,0 0-1 0 0,1 0 1 0 0,0 0-1 0 0,8 17 0 0 0,-10-27 24 0 0,0-1 0 0 0,-1 1-1 0 0,1 0 1 0 0,1 0 0 0 0,-1 0 0 0 0,0-1-1 0 0,0 1 1 0 0,1-1 0 0 0,-1 1-1 0 0,2 1 1 0 0,8-1-3932 0 0,-3-4 2179 0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3.771"/>
    </inkml:context>
    <inkml:brush xml:id="br0">
      <inkml:brushProperty name="width" value="0.05" units="cm"/>
      <inkml:brushProperty name="height" value="0.05" units="cm"/>
      <inkml:brushProperty name="color" value="#E71224"/>
    </inkml:brush>
  </inkml:definitions>
  <inkml:trace contextRef="#ctx0" brushRef="#br0">1 9 6911 0 0,'0'0'528'0'0,"1"-1"-341"0"0,1 0 201 0 0,-1 0 1 0 0,1 0-1 0 0,0 0 0 0 0,0 0 1 0 0,0 0-1 0 0,0 1 0 0 0,-1-1 1 0 0,5 0-1 0 0,-5 1-166 0 0,0 0 0 0 0,0 0 1 0 0,0 0-1 0 0,-1 0 0 0 0,1 1 0 0 0,0-1 1 0 0,0 0-1 0 0,0 0 0 0 0,0 1 0 0 0,0-1 1 0 0,0 1-1 0 0,0-1 0 0 0,0 1 0 0 0,-1-1 1 0 0,1 1-1 0 0,0-1 0 0 0,0 1 0 0 0,-1 0 1 0 0,2 1-1 0 0,3 3 220 0 0,-1 1 1 0 0,0 0-1 0 0,0 1 1 0 0,0-1-1 0 0,-1 1 1 0 0,0-1-1 0 0,0 1 0 0 0,0 0 1 0 0,-1 0-1 0 0,2 14 1 0 0,0 5 441 0 0,0 45 0 0 0,-4-54-591 0 0,1 37 227 0 0,-1-16-461 0 0,2-1 0 0 0,8 51 0 0 0,-5-59-1791 0 0,-3-18 704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4.138"/>
    </inkml:context>
    <inkml:brush xml:id="br0">
      <inkml:brushProperty name="width" value="0.05" units="cm"/>
      <inkml:brushProperty name="height" value="0.05" units="cm"/>
      <inkml:brushProperty name="color" value="#E71224"/>
    </inkml:brush>
  </inkml:definitions>
  <inkml:trace contextRef="#ctx0" brushRef="#br0">1 155 15551 0 0,'0'0'1520'0'0,"8"-7"-1360"0"0,2 1-160 0 0,3-1 0 0 0,4-1 0 0 0,1-2 144 0 0,2-2-8 0 0,5-1 0 0 0,3 1 0 0 0,4-1-48 0 0,-1 0-16 0 0,4-2 0 0 0,-2 0 0 0 0,-1 3-904 0 0,-1 0-192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4.500"/>
    </inkml:context>
    <inkml:brush xml:id="br0">
      <inkml:brushProperty name="width" value="0.05" units="cm"/>
      <inkml:brushProperty name="height" value="0.05" units="cm"/>
      <inkml:brushProperty name="color" value="#E71224"/>
    </inkml:brush>
  </inkml:definitions>
  <inkml:trace contextRef="#ctx0" brushRef="#br0">108 76 8287 0 0,'0'0'756'0'0,"12"-23"9559"0"0,-18 41-8756 0 0,-27 106 1035 0 0,15-62-1898 0 0,12-42-560 0 0,-47 151 1631 0 0,52-169-1935 0 0,1-1 22 0 0,-2 5 141 0 0,77-247-514 0 0,-56 171-113 0 0,-15 53 581 0 0,2 1-1 0 0,0 0 1 0 0,0 1-1 0 0,1 0 0 0 0,1 0 1 0 0,16-22-1 0 0,-24 35 52 0 0,1 1 0 0 0,-1 1 0 0 0,0-1 0 0 0,0 1 0 0 0,1-1 0 0 0,-1 1 0 0 0,0-1 0 0 0,0 1 0 0 0,1-1 0 0 0,-1 1 0 0 0,1-1 0 0 0,-1 1 0 0 0,0 0 0 0 0,1-1 0 0 0,-1 1 0 0 0,1-1 0 0 0,-1 1 0 0 0,1 0 0 0 0,-1 0 0 0 0,1-1 0 0 0,-1 1 0 0 0,1 0 0 0 0,-1 0 0 0 0,1 0 0 0 0,-1-1 0 0 0,1 1 0 0 0,0 0 0 0 0,1 0 16 0 0,0-1 0 0 0,0 1 1 0 0,0-1-1 0 0,0 1 0 0 0,0 0 0 0 0,-1 0 0 0 0,1 0 1 0 0,0 0-1 0 0,0 0 0 0 0,0 0 0 0 0,0 0 0 0 0,0 1 0 0 0,0-1 1 0 0,0 1-1 0 0,-1-1 0 0 0,1 1 0 0 0,0 0 0 0 0,0 0 1 0 0,-1 0-1 0 0,1 0 0 0 0,0 0 0 0 0,-1 0 0 0 0,1 0 0 0 0,-1 0 1 0 0,1 1-1 0 0,-1-1 0 0 0,0 0 0 0 0,0 1 0 0 0,0 0 1 0 0,2 2-1 0 0,3 5 142 0 0,0 0 1 0 0,-1 1-1 0 0,7 20 1 0 0,-11-28-148 0 0,6 21 126 0 0,-1 0 0 0 0,-1 0 1 0 0,-1 0-1 0 0,2 27 1 0 0,1 14-87 0 0,3-13-504 0 0,-3-17-3133 0 0,-7-33 3339 0 0,3 10-7776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4.890"/>
    </inkml:context>
    <inkml:brush xml:id="br0">
      <inkml:brushProperty name="width" value="0.05" units="cm"/>
      <inkml:brushProperty name="height" value="0.05" units="cm"/>
      <inkml:brushProperty name="color" value="#E71224"/>
    </inkml:brush>
  </inkml:definitions>
  <inkml:trace contextRef="#ctx0" brushRef="#br0">7 175 10591 0 0,'-5'-7'488'0'0,"3"6"-12"0"0,3-1-93 0 0,0-1 0 0 0,0 1 0 0 0,-1 0-1 0 0,1-1 1 0 0,1 1 0 0 0,-1 0-1 0 0,0 0 1 0 0,0 0 0 0 0,1 0 0 0 0,-1 0-1 0 0,1 0 1 0 0,0 1 0 0 0,0-1 0 0 0,-1 0-1 0 0,1 1 1 0 0,0-1 0 0 0,4-1 0 0 0,11-9 938 0 0,-1 0-614 0 0,0 1 0 0 0,21-10 0 0 0,79-32-2561 0 0,-97 44-410 0 0,-1-2-4322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5.259"/>
    </inkml:context>
    <inkml:brush xml:id="br0">
      <inkml:brushProperty name="width" value="0.05" units="cm"/>
      <inkml:brushProperty name="height" value="0.05" units="cm"/>
      <inkml:brushProperty name="color" value="#E71224"/>
    </inkml:brush>
  </inkml:definitions>
  <inkml:trace contextRef="#ctx0" brushRef="#br0">0 1 13071 0 0,'0'0'1186'0'0,"10"7"74"0"0,-8-1-650 0 0,0 1 0 0 0,0 0 0 0 0,0 0 1 0 0,-1 0-1 0 0,0 1 0 0 0,0-1 1 0 0,-1 0-1 0 0,0 10 0 0 0,-2 8 558 0 0,-6 27-1 0 0,-2 18 264 0 0,10-67-1384 0 0,-1-1-1 0 0,2 1 1 0 0,-1 0-1 0 0,0-1 1 0 0,0 1-1 0 0,1 0 1 0 0,0-1 0 0 0,-1 1-1 0 0,1-1 1 0 0,0 1-1 0 0,0-1 1 0 0,0 1-1 0 0,1-1 1 0 0,-1 0-1 0 0,0 0 1 0 0,1 1 0 0 0,0-1-1 0 0,-1 0 1 0 0,1 0-1 0 0,0-1 1 0 0,0 1-1 0 0,0 0 1 0 0,0-1-1 0 0,1 1 1 0 0,-1-1 0 0 0,0 1-1 0 0,1-1 1 0 0,-1 0-1 0 0,1 0 1 0 0,-1 0-1 0 0,1-1 1 0 0,-1 1 0 0 0,1 0-1 0 0,0-1 1 0 0,-1 0-1 0 0,6 1 1 0 0,21-2-393 0 0,1 0 0 0 0,52-10 1 0 0,-24 2-789 0 0,-21 4-2027 0 0,-28 2 1234 0 0</inkml:trace>
  <inkml:trace contextRef="#ctx0" brushRef="#br0" timeOffset="1">530 41 12815 0 0,'0'0'1158'0'0,"2"1"-954"0"0,3 9 306 0 0,1-1 1 0 0,-2 1 0 0 0,1 0-1 0 0,-1 0 1 0 0,-1 1-1 0 0,1-1 1 0 0,2 19 0 0 0,-2 6 2308 0 0,0 37 0 0 0,-2-37-2280 0 0,-1-30-600 0 0,-1 0 1 0 0,1 1-1 0 0,1-1 0 0 0,-1 0 0 0 0,1 0 0 0 0,0 0 1 0 0,0-1-1 0 0,0 1 0 0 0,1 0 0 0 0,0-1 1 0 0,3 6-1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5.661"/>
    </inkml:context>
    <inkml:brush xml:id="br0">
      <inkml:brushProperty name="width" value="0.05" units="cm"/>
      <inkml:brushProperty name="height" value="0.05" units="cm"/>
      <inkml:brushProperty name="color" value="#E71224"/>
    </inkml:brush>
  </inkml:definitions>
  <inkml:trace contextRef="#ctx0" brushRef="#br0">0 0 11055 0 0,'0'0'1002'0'0,"2"2"-824"0"0,2 3 340 0 0,0 0 0 0 0,0 0 0 0 0,0 1 0 0 0,0-1 0 0 0,-1 1 0 0 0,0 0 0 0 0,0 0-1 0 0,-1 1 1 0 0,0-1 0 0 0,0 0 0 0 0,0 1 0 0 0,-1-1 0 0 0,1 8 0 0 0,0 12 749 0 0,-1 0 0 0 0,-2 29 0 0 0,-1-5-1230 0 0,0 1-2096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5.998"/>
    </inkml:context>
    <inkml:brush xml:id="br0">
      <inkml:brushProperty name="width" value="0.05" units="cm"/>
      <inkml:brushProperty name="height" value="0.05" units="cm"/>
      <inkml:brushProperty name="color" value="#E71224"/>
    </inkml:brush>
  </inkml:definitions>
  <inkml:trace contextRef="#ctx0" brushRef="#br0">24 91 10303 0 0,'5'-7'935'0'0,"-1"1"-744"0"0,0 0 0 0 0,1 1 0 0 0,8-8 0 0 0,-8 8 878 0 0,0 1 1 0 0,1-1-1 0 0,10-4 0 0 0,-8 5-584 0 0,-1-1 0 0 0,2 2 0 0 0,-1-1 0 0 0,0 1 0 0 0,1 0 0 0 0,-1 1 0 0 0,1 0 0 0 0,0 1 0 0 0,0-1 0 0 0,13 1 0 0 0,-14 1-349 0 0,-1 0 1 0 0,1 1 0 0 0,0 0-1 0 0,-1 0 1 0 0,0 0-1 0 0,1 1 1 0 0,9 4 0 0 0,-13-4-77 0 0,0 0 0 0 0,0 0 1 0 0,-1 0-1 0 0,1 1 1 0 0,-1-1-1 0 0,0 1 0 0 0,1 0 1 0 0,-1 0-1 0 0,0 0 1 0 0,-1 0-1 0 0,1 1 0 0 0,-1-1 1 0 0,1 1-1 0 0,2 5 0 0 0,-1 1 30 0 0,0 0-1 0 0,-1 0 0 0 0,0 0 1 0 0,-1 0-1 0 0,0 1 0 0 0,0-1 0 0 0,-1 0 1 0 0,-1 1-1 0 0,0-1 0 0 0,0 1 1 0 0,-1-1-1 0 0,-3 15 0 0 0,1-9-44 0 0,0-1 0 0 0,-2 1 0 0 0,0-1 0 0 0,-1-1 0 0 0,0 1 0 0 0,-1-1 0 0 0,-14 22-1 0 0,14-27-35 0 0,-1 1 0 0 0,0-2-1 0 0,0 1 1 0 0,-1-1 0 0 0,0 0-1 0 0,0-1 1 0 0,-1 0 0 0 0,0 0-1 0 0,0-1 1 0 0,-1 0 0 0 0,0-1-1 0 0,0-1 1 0 0,0 1 0 0 0,0-2-1 0 0,-19 5 1 0 0,26-8-18 0 0,0 1 0 0 0,-1-1 1 0 0,1 0-1 0 0,0 0 0 0 0,-1 0 0 0 0,1-1 0 0 0,0 0 1 0 0,-7-1-1 0 0,1-1-48 0 0,1 0 0 0 0,-15-7-1 0 0,23 9-68 0 0,0 0 0 0 0,1 1 0 0 0,-1-1 0 0 0,0 0 0 0 0,0 0-1 0 0,0 1 1 0 0,1-1 0 0 0,-1 0 0 0 0,0 0 0 0 0,1 0-1 0 0,-1 0 1 0 0,1 0 0 0 0,-1 0 0 0 0,1 0 0 0 0,0 0-1 0 0,-1 0 1 0 0,1 0 0 0 0,0 0 0 0 0,0 0 0 0 0,0 0 0 0 0,-1 0-1 0 0,1 0 1 0 0,0 0 0 0 0,0-1 0 0 0,1 1 0 0 0,-1 0-1 0 0,0-1 1 0 0,3-11-1498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6.376"/>
    </inkml:context>
    <inkml:brush xml:id="br0">
      <inkml:brushProperty name="width" value="0.05" units="cm"/>
      <inkml:brushProperty name="height" value="0.05" units="cm"/>
      <inkml:brushProperty name="color" value="#E71224"/>
    </inkml:brush>
  </inkml:definitions>
  <inkml:trace contextRef="#ctx0" brushRef="#br0">83 161 11519 0 0,'0'0'887'0'0,"0"2"-583"0"0,-3 13 1007 0 0,-1 0 0 0 0,0-1 0 0 0,-9 17 0 0 0,-6 24 2512 0 0,16-42-3500 0 0,0 0 1 0 0,0 0 0 0 0,1 0 0 0 0,1 1-1 0 0,0-1 1 0 0,1 1 0 0 0,2 16 0 0 0,-1-25-229 0 0,0 0 1 0 0,0 0 0 0 0,0 0-1 0 0,1 0 1 0 0,-1 0 0 0 0,1 0-1 0 0,0-1 1 0 0,1 1 0 0 0,-1-1-1 0 0,1 1 1 0 0,0-1 0 0 0,0 0-1 0 0,0 0 1 0 0,0 0 0 0 0,1-1-1 0 0,0 1 1 0 0,-1-1 0 0 0,1 0-1 0 0,1 0 1 0 0,-1 0 0 0 0,0 0-1 0 0,6 2 1 0 0,3-1-138 0 0,0 0 0 0 0,0-1 0 0 0,0 0 0 0 0,1-1 0 0 0,19 1 0 0 0,-26-3-173 0 0,-1 0 0 0 0,1-1-1 0 0,10-2 1 0 0,6-1-1363 0 0,-4 0-2239 0 0</inkml:trace>
  <inkml:trace contextRef="#ctx0" brushRef="#br0" timeOffset="1">4 201 13823 0 0,'-1'-1'46'0'0,"1"0"-1"0"0,-1 0 0 0 0,1 0 1 0 0,0 0-1 0 0,-1 0 0 0 0,1 0 1 0 0,0 0-1 0 0,0 0 0 0 0,0 0 1 0 0,0 0-1 0 0,0 0 0 0 0,0 0 1 0 0,0 0-1 0 0,0 0 0 0 0,0 0 1 0 0,1 0-1 0 0,-1 0 0 0 0,0 0 1 0 0,1 0-1 0 0,-1 0 0 0 0,1 0 1 0 0,-1 0-1 0 0,1 0 0 0 0,-1 0 1 0 0,1 0-1 0 0,-1 1 0 0 0,1-1 1 0 0,0 0-1 0 0,0 0 0 0 0,-1 1 1 0 0,1-1-1 0 0,1 0 0 0 0,19-18 631 0 0,1 2 0 0 0,1 1 0 0 0,0 1 0 0 0,44-22 0 0 0,-29 21-445 0 0,0 1 1 0 0,63-16 0 0 0,-86 28-4904 0 0,-1 2-1643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6.790"/>
    </inkml:context>
    <inkml:brush xml:id="br0">
      <inkml:brushProperty name="width" value="0.05" units="cm"/>
      <inkml:brushProperty name="height" value="0.05" units="cm"/>
      <inkml:brushProperty name="color" value="#E71224"/>
    </inkml:brush>
  </inkml:definitions>
  <inkml:trace contextRef="#ctx0" brushRef="#br0">0 92 1839 0 0,'0'0'160'0'0,"10"3"-160"0"0,3-3 3456 0 0,2-1 648 0 0,0-3 136 0 0,4 1 24 0 0,1-4-3208 0 0,1-1-648 0 0,1-2-128 0 0,3 0-24 0 0,1 0-256 0 0,3 0 64 0 0,-1-1-64 0 0,2 1-5360 0 0,-4 0-1088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7.507"/>
    </inkml:context>
    <inkml:brush xml:id="br0">
      <inkml:brushProperty name="width" value="0.05" units="cm"/>
      <inkml:brushProperty name="height" value="0.05" units="cm"/>
      <inkml:brushProperty name="color" value="#E71224"/>
    </inkml:brush>
  </inkml:definitions>
  <inkml:trace contextRef="#ctx0" brushRef="#br0">4 1 11519 0 0,'0'0'3799'0'0,"0"2"-2380"0"0,5 16-467 0 0,-1-1 1 0 0,-1 1 0 0 0,-1 0-1 0 0,0 0 1 0 0,-1 0-1 0 0,-1 0 1 0 0,-3 18 0 0 0,-5 35 79 0 0,4-46-946 0 0,1 1 0 0 0,0 39-1 0 0,4-62-219 0 0,-1 0-1 0 0,0 0 1 0 0,1 0 0 0 0,-1 0-1 0 0,1 0 1 0 0,0 0 0 0 0,0 0-1 0 0,2 3 1 0 0,5 4-6753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7.908"/>
    </inkml:context>
    <inkml:brush xml:id="br0">
      <inkml:brushProperty name="width" value="0.05" units="cm"/>
      <inkml:brushProperty name="height" value="0.05" units="cm"/>
      <inkml:brushProperty name="color" value="#E71224"/>
    </inkml:brush>
  </inkml:definitions>
  <inkml:trace contextRef="#ctx0" brushRef="#br0">101 10 1839 0 0,'0'0'83'0'0,"-8"4"10"0"0,6-3 299 0 0,0 0-1 0 0,-1 1 0 0 0,1-1 0 0 0,0 1 0 0 0,1 0 0 0 0,-1-1 1 0 0,0 1-1 0 0,-2 3 0 0 0,-1 3 3198 0 0,0-1 0 0 0,-6 15 0 0 0,2-3-201 0 0,7-15-2863 0 0,-5 8 529 0 0,0 0-1 0 0,1 1 1 0 0,1 0 0 0 0,-8 25 0 0 0,12-35-1016 0 0,1-1 1 0 0,-1 1-1 0 0,1 0 1 0 0,-1-1 0 0 0,1 1-1 0 0,0 0 1 0 0,0-1-1 0 0,0 1 1 0 0,1 0 0 0 0,-1-1-1 0 0,1 1 1 0 0,-1-1-1 0 0,1 1 1 0 0,0 0-1 0 0,0-1 1 0 0,0 0 0 0 0,0 1-1 0 0,0-1 1 0 0,1 1-1 0 0,-1-1 1 0 0,1 0-1 0 0,-1 0 1 0 0,1 0 0 0 0,0 0-1 0 0,0 0 1 0 0,0 0-1 0 0,0-1 1 0 0,0 1 0 0 0,0-1-1 0 0,1 1 1 0 0,-1-1-1 0 0,0 0 1 0 0,4 1-1 0 0,2 1-35 0 0,0 0-1 0 0,1-1 0 0 0,-1 0 1 0 0,1-1-1 0 0,0 0 0 0 0,-1-1 0 0 0,1 1 1 0 0,0-2-1 0 0,11-1 0 0 0,13-3-15 0 0,34-9 1 0 0,-54 11 2 0 0,11-3-130 0 0,-13 4 45 0 0,0 0-1 0 0,0-1 1 0 0,-1 0 0 0 0,1-1-1 0 0,0 0 1 0 0,-1 0 0 0 0,0-1-1 0 0,13-9 1 0 0,-21 12 91 0 0,0 1 0 0 0,-1-1 0 0 0,1 1 0 0 0,-1-1 0 0 0,1 1 0 0 0,-1-1 0 0 0,1 0 0 0 0,-1 0 0 0 0,0 0 0 0 0,0 0 0 0 0,0 0-1 0 0,0 0 1 0 0,0 0 0 0 0,-1 0 0 0 0,1 0 0 0 0,0 0 0 0 0,-1 0 0 0 0,1-4 0 0 0,-1 3-5 0 0,-1 0 0 0 0,1 0-1 0 0,-1 0 1 0 0,1 0 0 0 0,-1 0-1 0 0,0 0 1 0 0,0 0 0 0 0,0 0-1 0 0,0 0 1 0 0,-1 1 0 0 0,1-1-1 0 0,-3-2 1 0 0,0-1-17 0 0,-1 0 1 0 0,0 0-1 0 0,0 0 0 0 0,-1 1 1 0 0,1 0-1 0 0,-1 0 0 0 0,0 1 1 0 0,-1 0-1 0 0,1 0 0 0 0,-8-4 1 0 0,1 3 43 0 0,-1 1 1 0 0,0-1-1 0 0,0 2 1 0 0,-16-2 0 0 0,-59-3 244 0 0,28 4-137 0 0,17-1-135 0 0,42 4-59 0 0,18-10-5112 0 0,-7 4-2432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8.479"/>
    </inkml:context>
    <inkml:brush xml:id="br0">
      <inkml:brushProperty name="width" value="0.05" units="cm"/>
      <inkml:brushProperty name="height" value="0.05" units="cm"/>
      <inkml:brushProperty name="color" value="#E71224"/>
    </inkml:brush>
  </inkml:definitions>
  <inkml:trace contextRef="#ctx0" brushRef="#br0">91 145 10591 0 0,'0'0'819'0'0,"1"2"-534"0"0,0 2 220 0 0,1 1 0 0 0,-1 0 0 0 0,0 0 0 0 0,-1 0 0 0 0,1 0 0 0 0,-1 0 0 0 0,0 0 1 0 0,-1 0-1 0 0,1 0 0 0 0,-1 0 0 0 0,0 0 0 0 0,0 0 0 0 0,0 0 0 0 0,-1 0 0 0 0,1-1 0 0 0,-1 1 0 0 0,-1-1 0 0 0,1 1 0 0 0,0-1 0 0 0,-1 0 0 0 0,-4 5 0 0 0,-58 68 3320 0 0,64-76-3654 0 0,0 1-86 0 0,-2 3-44 0 0,2-4-91 0 0,2-17-1501 0 0,0 3 1183 0 0,1 6 216 0 0,1 0 0 0 0,-1 0 0 0 0,1 1 0 0 0,1-1 0 0 0,-1 1 0 0 0,1 0 0 0 0,1 0 0 0 0,-1 1 0 0 0,1-1 0 0 0,-1 1 0 0 0,2 0 0 0 0,-1 0 0 0 0,0 0 0 0 0,13-7 0 0 0,-15 11 210 0 0,0-1-1 0 0,0 1 1 0 0,0 0-1 0 0,0 0 1 0 0,0 0-1 0 0,0 0 1 0 0,1 1-1 0 0,-1-1 1 0 0,0 1-1 0 0,0 0 1 0 0,1 0 0 0 0,-1 0-1 0 0,0 0 1 0 0,1 1-1 0 0,-1-1 1 0 0,0 1-1 0 0,0 0 1 0 0,0 0-1 0 0,1 0 1 0 0,-1 0-1 0 0,0 0 1 0 0,0 1-1 0 0,4 2 1 0 0,1 3 198 0 0,0-1 0 0 0,0 1 0 0 0,-1 1 0 0 0,0 0 0 0 0,9 12 0 0 0,-15-20-253 0 0,2 4 99 0 0,13 17 587 0 0,34 33 1 0 0,-45-49-587 0 0,0-1-1 0 0,0 0 1 0 0,0 0 0 0 0,1 0-1 0 0,-1-1 1 0 0,1 0 0 0 0,0 0 0 0 0,0 0-1 0 0,0-1 1 0 0,0 1 0 0 0,1-2-1 0 0,12 3 1 0 0,-15-3-43 0 0,1-1 0 0 0,-1 0-1 0 0,1 0 1 0 0,0-1 0 0 0,-1 1-1 0 0,1-1 1 0 0,-1 0 0 0 0,0 0 0 0 0,1-1-1 0 0,-1 1 1 0 0,0-1 0 0 0,0 0 0 0 0,0 0-1 0 0,0 0 1 0 0,0-1 0 0 0,0 1 0 0 0,-1-1-1 0 0,1 0 1 0 0,-1 0 0 0 0,1 0-1 0 0,-1 0 1 0 0,0-1 0 0 0,-1 0 0 0 0,1 1-1 0 0,-1-1 1 0 0,1 0 0 0 0,-1 0 0 0 0,0 0-1 0 0,2-7 1 0 0,0-14 120 0 0,-1 1-1 0 0,0 0 1 0 0,-2-1-1 0 0,-3-38 1 0 0,1-29-142 0 0,1 74-588 0 0,0 13 610 0 0,0-1 0 0 0,0 1 1 0 0,1 0-1 0 0,1-9 0 0 0,3 3-3423 0 0,2 0-3526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18.867"/>
    </inkml:context>
    <inkml:brush xml:id="br0">
      <inkml:brushProperty name="width" value="0.05" units="cm"/>
      <inkml:brushProperty name="height" value="0.05" units="cm"/>
      <inkml:brushProperty name="color" value="#E71224"/>
    </inkml:brush>
  </inkml:definitions>
  <inkml:trace contextRef="#ctx0" brushRef="#br0">226 42 5527 0 0,'-4'-11'1336'0'0,"4"9"-365"0"0,0 1-1 0 0,0-1 1 0 0,-1 1 0 0 0,1-1 0 0 0,-1 1 0 0 0,1-1-1 0 0,-1 1 1 0 0,1 0 0 0 0,-1-1 0 0 0,0 1 0 0 0,0 0 0 0 0,0 0-1 0 0,0-1 1 0 0,-1 0 971 0 0,-1-1-971 0 0,-13-2-1068 0 0,8 5 474 0 0,-1 0 0 0 0,1 0 0 0 0,-1 1 0 0 0,1 1 0 0 0,-1-1 0 0 0,1 1 0 0 0,-13 5 0 0 0,12-4-180 0 0,1 1 0 0 0,0 0 1 0 0,0 0-1 0 0,0 0 0 0 0,0 1 0 0 0,-8 8 1 0 0,11-9-156 0 0,0 0 0 0 0,1 1 0 0 0,-1-1 0 0 0,1 1 0 0 0,0 0 0 0 0,1 0 0 0 0,-1 0 0 0 0,1 1 0 0 0,-5 11 0 0 0,7-15-43 0 0,1 0 0 0 0,-1 0 0 0 0,1 0 0 0 0,0 1 0 0 0,-1-1 0 0 0,1 0 0 0 0,0 0 0 0 0,0 1 0 0 0,0-1 0 0 0,1 0 0 0 0,-1 1 1 0 0,0-1-1 0 0,1 0 0 0 0,0 0 0 0 0,-1 0 0 0 0,1 0 0 0 0,0 1 0 0 0,0-1 0 0 0,0 0 0 0 0,0-1 0 0 0,1 1 0 0 0,-1 0 0 0 0,0 0 0 0 0,1 0 0 0 0,0-1 0 0 0,-1 1 0 0 0,1-1 0 0 0,0 1 0 0 0,0-1 0 0 0,2 2 0 0 0,7 4-78 0 0,1-1 0 0 0,-1 0 1 0 0,1 0-1 0 0,15 4 0 0 0,-9-4-97 0 0,-18-5 175 0 0,27 9-210 0 0,-1 1 1 0 0,26 17-1 0 0,-44-23 163 0 0,0 0-1 0 0,-1 0 0 0 0,0 1 1 0 0,-1 0-1 0 0,1 0 0 0 0,-1 1 1 0 0,0 0-1 0 0,0 0 0 0 0,-1 0 1 0 0,8 15-1 0 0,-10-16 111 0 0,-1-1-1 0 0,1 1 1 0 0,-1 0-1 0 0,-1 0 1 0 0,1 0-1 0 0,-1 0 1 0 0,0 0-1 0 0,0 0 1 0 0,-1 1 0 0 0,0 8-1 0 0,0-12-27 0 0,0 0 0 0 0,-1 0 0 0 0,1 0 0 0 0,-1 0 0 0 0,0 0 0 0 0,0 0 0 0 0,0-1 0 0 0,-1 1 0 0 0,1 0 0 0 0,-1-1 0 0 0,1 1 0 0 0,-1-1 0 0 0,0 1 0 0 0,0-1-1 0 0,0 0 1 0 0,0 0 0 0 0,0 0 0 0 0,-1 0 0 0 0,1 0 0 0 0,0 0 0 0 0,-1-1 0 0 0,0 1 0 0 0,-4 1 0 0 0,-2 1 94 0 0,0-1 0 0 0,0-1 0 0 0,0 1 0 0 0,0-2 0 0 0,-1 1 0 0 0,1-1 1 0 0,0-1-1 0 0,-1 0 0 0 0,-15-1 0 0 0,10-1-696 0 0,1-1 1 0 0,-1 0 0 0 0,1-1 0 0 0,0 0 0 0 0,-20-10-1 0 0,12 3-8721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20.863"/>
    </inkml:context>
    <inkml:brush xml:id="br0">
      <inkml:brushProperty name="width" value="0.05" units="cm"/>
      <inkml:brushProperty name="height" value="0.05" units="cm"/>
      <inkml:brushProperty name="color" value="#E71224"/>
    </inkml:brush>
  </inkml:definitions>
  <inkml:trace contextRef="#ctx0" brushRef="#br0">0 268 7831 0 0,'0'0'603'0'0,"2"1"-307"0"0,13 2 536 0 0,-1 0-1 0 0,1-1 1 0 0,-1-1 0 0 0,19 0 0 0 0,63-6 1376 0 0,-78 4-1987 0 0,71-4 772 0 0,94-10 303 0 0,2-13-427 0 0,-136 17-440 0 0,82-29 1 0 0,-36 8 157 0 0,125-23 0 0 0,-81 22-265 0 0,-71 18-64 0 0,134-12 1 0 0,70 16-7 0 0,-233 11-237 0 0,405 10 1 0 0,-226 0-16 0 0,207 9 8 0 0,-126-5 400 0 0,211 16 648 0 0,-285-18-917 0 0,66 4-22 0 0,539 0-117 0 0,-724-15 0 0 0,377 10 0 0 0,-21-1 0 0 0,53 24-142 0 0,-481-31 140 0 0,-5-1 11 0 0,-1 2 0 0 0,1 1 1 0 0,-1 1-1 0 0,0 2 0 0 0,0 1 0 0 0,43 20 0 0 0,-51-18 12 0 0,-1 1 1 0 0,31 24-1 0 0,-39-28-8 0 0,0-1-1 0 0,16 8 1 0 0,13 7 13 0 0,9 9 11 0 0,70 33 1 0 0,-99-52-3 0 0,33 23 0 0 0,-46-29 68 0 0,1 1-1 0 0,-1 0 0 0 0,-1 1 0 0 0,1 0 0 0 0,-1 0 0 0 0,0 0 0 0 0,-1 1 0 0 0,7 16 0 0 0,9 11 186 0 0,-14-25-240 0 0,-1 0-1 0 0,0 0 1 0 0,6 16-1 0 0,-6-10-10 0 0,2 4-9 0 0,-7-16-23 0 0,1 0 0 0 0,-1 0 0 0 0,1 0 0 0 0,3 5 0 0 0,-4-8-5 0 0,1 0 0 0 0,-1-1 0 0 0,0 1 0 0 0,0 0 0 0 0,-1 0 0 0 0,1 0 0 0 0,0 0 0 0 0,-1 0 0 0 0,1 3 0 0 0,2 3 0 0 0,8 20-1397 0 0,-7-19 594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22.401"/>
    </inkml:context>
    <inkml:brush xml:id="br0">
      <inkml:brushProperty name="width" value="0.05" units="cm"/>
      <inkml:brushProperty name="height" value="0.05" units="cm"/>
      <inkml:brushProperty name="color" value="#E71224"/>
    </inkml:brush>
  </inkml:definitions>
  <inkml:trace contextRef="#ctx0" brushRef="#br0">4599 4 2303 0 0,'-2'0'167'0'0,"-114"14"9574"0"0,69-12-7311 0 0,-84-6 0 0 0,-175-10 1410 0 0,249 13-3481 0 0,-239 1 614 0 0,16 0-353 0 0,-76 16-426 0 0,171-4-140 0 0,-170 28-54 0 0,27-2 0 0 0,-147-45 0 0 0,365 1 0 0 0,-37-7 66 0 0,-18-1 83 0 0,134 13-126 0 0,1 2 1 0 0,-1 1 0 0 0,-42 8-1 0 0,-137 50 333 0 0,199-57-336 0 0,-246 77 191 0 0,-74 5-83 0 0,240-70-128 0 0,87-14 0 0 0,0-1 0 0 0,0 1 0 0 0,0 0 0 0 0,1 0 0 0 0,-6 3 0 0 0,4-2 0 0 0,-1 0 0 0 0,0 0 0 0 0,0-1 0 0 0,0 1 0 0 0,0-1 0 0 0,-8 0 0 0 0,4-1 0 0 0,0 1 0 0 0,-5 2 1 0 0,13-1-3 0 0,-1 0 4 0 0,-17 0 8 0 0,13-2 46 0 0,7 0-54 0 0,0 0 1 0 0,-1 0-1 0 0,1 0 1 0 0,0 0-1 0 0,0 0 0 0 0,0 0 1 0 0,-1 0-1 0 0,1 0 1 0 0,0 1-1 0 0,0-1 1 0 0,0 0-1 0 0,-1 0 0 0 0,1 0 1 0 0,0 0-1 0 0,0 0 1 0 0,0 0-1 0 0,-1 0 1 0 0,1 0-1 0 0,0 1 1 0 0,0-1-1 0 0,0 0 0 0 0,0 0 1 0 0,-1 0-1 0 0,1 0 1 0 0,0 0-1 0 0,0 1 1 0 0,0-1-1 0 0,0 0 0 0 0,0 0 1 0 0,0 0-1 0 0,-1 1 1 0 0,-4 4 63 0 0,4-4-55 0 0,0-1 1 0 0,0 1 0 0 0,0 0-1 0 0,0 0 1 0 0,0-1 0 0 0,0 1-1 0 0,0 0 1 0 0,0 0 0 0 0,0 0-1 0 0,1 0 1 0 0,-1 0 0 0 0,0 0-1 0 0,1 0 1 0 0,-1 0-1 0 0,1 0 1 0 0,-1 0 0 0 0,1 0-1 0 0,-1 1 1 0 0,1-1 0 0 0,-1 2-1 0 0,-3 28 253 0 0,4-24-250 0 0,-3 60 221 0 0,4 1 0 0 0,3 0-1 0 0,22 124 1 0 0,-24-177-226 0 0,-1-8 2 0 0,0 1 0 0 0,0 0 0 0 0,4 9 0 0 0,-1-5 11 0 0,0 2 5 0 0,0-7-3 0 0,0-2-267 0 0,2 2-760 0 0,-5-6-309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27.888"/>
    </inkml:context>
    <inkml:brush xml:id="br0">
      <inkml:brushProperty name="width" value="0.05" units="cm"/>
      <inkml:brushProperty name="height" value="0.05" units="cm"/>
      <inkml:brushProperty name="color" value="#E71224"/>
    </inkml:brush>
  </inkml:definitions>
  <inkml:trace contextRef="#ctx0" brushRef="#br0">1 1 7343 0 0,'0'0'4688'0'0,"1"1"-4130"0"0,5 17 567 0 0,0 0 0 0 0,-1 0 0 0 0,0 1 0 0 0,-2 0 1 0 0,2 24-1 0 0,-3-26-1043 0 0,0 30 157 0 0,-2-21-167 0 0,0-24-73 0 0,0-1 1 0 0,0 1-1 0 0,0-1 1 0 0,0 1 0 0 0,0-1-1 0 0,0 1 1 0 0,1-1-1 0 0,-1 1 1 0 0,1-1 0 0 0,-1 1-1 0 0,1-1 1 0 0,-1 0-1 0 0,2 3 1 0 0,-1-4-324 0 0,0 1 1 0 0,-1 0-1 0 0,1-1 0 0 0,0 1 1 0 0,-1-1-1 0 0,1 1 0 0 0,0-1 1 0 0,0 0-1 0 0,0 1 0 0 0,-1-1 1 0 0,1 0-1 0 0,2 1 0 0 0,-2-1-1024 0 0,7 2-4744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30.637"/>
    </inkml:context>
    <inkml:brush xml:id="br0">
      <inkml:brushProperty name="width" value="0.05" units="cm"/>
      <inkml:brushProperty name="height" value="0.05" units="cm"/>
      <inkml:brushProperty name="color" value="#E71224"/>
    </inkml:brush>
  </inkml:definitions>
  <inkml:trace contextRef="#ctx0" brushRef="#br0">0 559 5183 0 0,'0'0'4056'0'0,"0"-8"-3052"0"0,1 6-827 0 0,-1 0 0 0 0,1 0 0 0 0,-1 0 0 0 0,1 0 0 0 0,0 0 0 0 0,-1 0 0 0 0,1 1 0 0 0,2-5 0 0 0,2-2 1436 0 0,-5 7-987 0 0,30-3 985 0 0,-25 5-1544 0 0,0 0 0 0 0,0 1 0 0 0,0 0 0 0 0,0 0-1 0 0,-1 1 1 0 0,1-1 0 0 0,-1 1 0 0 0,8 6 0 0 0,-8-5-49 0 0,0-1 0 0 0,0-1 0 0 0,1 1 0 0 0,-1 0-1 0 0,0-1 1 0 0,1 0 0 0 0,0 0 0 0 0,-1 0 0 0 0,1-1 0 0 0,10 3 0 0 0,20 0 159 0 0,-24-2-112 0 0,0 0-1 0 0,0-1 0 0 0,12-1 0 0 0,9-3 23 0 0,33-8 0 0 0,-13 2-66 0 0,15-4 81 0 0,-36 6 28 0 0,35-3-1 0 0,28-2 68 0 0,122-32 0 0 0,23-5 129 0 0,-155 36-34 0 0,60-7 212 0 0,50-18 164 0 0,-66 10-396 0 0,65 1-209 0 0,-105 17-50 0 0,99-21 124 0 0,-113 17-92 0 0,-1 0 77 0 0,-27 4-62 0 0,72-6 0 0 0,-34 9-26 0 0,40-1-4 0 0,-66 6-30 0 0,-36 0 0 0 0,0 1 0 0 0,25 3 0 0 0,-30 0 0 0 0,95 14 0 0 0,-20 2 0 0 0,1-5 0 0 0,132 3 0 0 0,-162-16 0 0 0,42 4 0 0 0,-70 0 45 0 0,-16-2 130 0 0,0 0 0 0 0,1-1-1 0 0,33-2 1 0 0,-30-1 98 0 0,-15 1-165 0 0,-1 1 0 0 0,1-1 1 0 0,-1 0-1 0 0,0-1 0 0 0,0 0 0 0 0,9-3-1 0 0,5-3-15 0 0,-16 7-66 0 0,0-1 0 0 0,0 0 1 0 0,0 0-1 0 0,7-4 0 0 0,4-4 104 0 0,-1-1 0 0 0,23-22 0 0 0,-33 28-44 0 0,0-1 1 0 0,0 0-1 0 0,-1 0 1 0 0,0 0-1 0 0,0 0 1 0 0,0-1-1 0 0,-1 0 1 0 0,1 0-1 0 0,2-11 1 0 0,11-50 159 0 0,-17 65-273 0 0,7-9 29 0 0,-2 6-2 0 0,-5 5 0 0 0,1 1 0 0 0,-1-1 0 0 0,1 1 0 0 0,-1-1 0 0 0,1 1 0 0 0,-1-1 0 0 0,1 1 0 0 0,-1 0 0 0 0,1-1 0 0 0,0 1 0 0 0,-1 0 0 0 0,1-1 0 0 0,-1 1 0 0 0,1 0 0 0 0,0 0 0 0 0,-1 0 0 0 0,1 0 0 0 0,0-1 0 0 0,-1 1 0 0 0,1 0 0 0 0,-1 0 0 0 0,1 0 0 0 0,0 0 0 0 0,-1 1 0 0 0,2-1 0 0 0,0 0 0 0 0,2 0 0 0 0,0 0 0 0 0,0 0 0 0 0,0 0 0 0 0,0 1 0 0 0,0 0 0 0 0,0-1 0 0 0,0 1 0 0 0,0 0 0 0 0,6 4 0 0 0,-6-4 0 0 0,6 2 0 0 0,3 1 0 0 0,-10-2 0 0 0,7 6 0 0 0,-7-7 0 0 0,7 11 0 0 0,-8-10 0 0 0,5 13 0 0 0,-7-14 0 0 0,1 0 0 0 0,0 0 0 0 0,-1 0 0 0 0,0 1 0 0 0,1-1 0 0 0,-1 0 0 0 0,0 0 0 0 0,1 1 0 0 0,-1-1 0 0 0,0 0 0 0 0,0 3 0 0 0,0-3 0 0 0,0 0 0 0 0,0 0 0 0 0,0 1 0 0 0,0-1 0 0 0,1 0 0 0 0,-1 0 0 0 0,0 0 0 0 0,1 0 0 0 0,-1 0 0 0 0,1 0 0 0 0,-1 0 0 0 0,1 0 0 0 0,-1 0 0 0 0,2 2 0 0 0,1 1-63 0 0,-1 0 0 0 0,1 1 0 0 0,0-1-1 0 0,0 0 1 0 0,1-1 0 0 0,-1 1 0 0 0,1-1-1 0 0,0 1 1 0 0,0-1 0 0 0,0 0 0 0 0,0 0 0 0 0,6 2-1 0 0,-1-1-113 0 0,1 0-1 0 0,-1-1 0 0 0,1 0 0 0 0,0-1 0 0 0,12 2 0 0 0,-16-3-327 0 0,0 0 0 0 0,-1 1 1 0 0,0 0-1 0 0,1 0 0 0 0,4 2 1 0 0,12 10-6453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31.958"/>
    </inkml:context>
    <inkml:brush xml:id="br0">
      <inkml:brushProperty name="width" value="0.05" units="cm"/>
      <inkml:brushProperty name="height" value="0.05" units="cm"/>
      <inkml:brushProperty name="color" value="#E71224"/>
    </inkml:brush>
  </inkml:definitions>
  <inkml:trace contextRef="#ctx0" brushRef="#br0">0 91 1375 0 0,'0'0'66'0'0,"10"-13"6854"0"0,-4 8-6021 0 0,1 1 1 0 0,0 0-1 0 0,0 0 0 0 0,0 1 1 0 0,1-1-1 0 0,-1 2 1 0 0,13-4-1 0 0,-4 3-386 0 0,1 0-1 0 0,28 0 1 0 0,0 4 112 0 0,53 7 0 0 0,15 0-274 0 0,219-8-92 0 0,-133-2-251 0 0,72-11 45 0 0,-161 1-53 0 0,200-14 0 0 0,62 33 0 0 0,-159 11 0 0 0,-28-1 0 0 0,79-11-176 0 0,-240-6 171 0 0,203 4-91 0 0,-160 0 62 0 0,92 18 1 0 0,-101-10 50 0 0,71 13 38 0 0,-81-15 420 0 0,76 26-1 0 0,-96-27-399 0 0,84 34 251 0 0,-18-3-246 0 0,-36-14-22 0 0,-30-15-46 0 0,-10-4-5 0 0,0 1 1 0 0,27 15-1 0 0,-40-20 18 0 0,0 0-1 0 0,-1 1 0 0 0,1 0 1 0 0,-1 0-1 0 0,0 0 1 0 0,0 0-1 0 0,0 1 1 0 0,0 0-1 0 0,-1 0 1 0 0,0 0-1 0 0,0 0 1 0 0,5 10-1 0 0,-2 0 13 0 0,0 0-1 0 0,1 0 0 0 0,14 21 1 0 0,-16-29-53 0 0,1 0 0 0 0,-1 0 0 0 0,1-1 0 0 0,1 0 0 0 0,-1 0 0 0 0,1 0 1 0 0,0-1-1 0 0,11 7 0 0 0,4-2-933 0 0,-7-4-4023 0 0,-3-2-1334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38.795"/>
    </inkml:context>
    <inkml:brush xml:id="br0">
      <inkml:brushProperty name="width" value="0.05" units="cm"/>
      <inkml:brushProperty name="height" value="0.05" units="cm"/>
      <inkml:brushProperty name="color" value="#E71224"/>
    </inkml:brush>
  </inkml:definitions>
  <inkml:trace contextRef="#ctx0" brushRef="#br0">12 25 10679 0 0,'-11'-25'2587'0'0,"10"28"-1804"0"0,1 17 144 0 0,0 0 0 0 0,2 0 1 0 0,5 31-1 0 0,2 20 40 0 0,-3 2 436 0 0,27 122 0 0 0,-32-192-1384 0 0,40 150 955 0 0,-38-144-962 0 0,-1-5-4 0 0,-1 0-1 0 0,0 0 1 0 0,0 1-1 0 0,0-1 1 0 0,-1 0-1 0 0,0 9 0 0 0,1-3-99 0 0,-1-8-441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39.193"/>
    </inkml:context>
    <inkml:brush xml:id="br0">
      <inkml:brushProperty name="width" value="0.05" units="cm"/>
      <inkml:brushProperty name="height" value="0.05" units="cm"/>
      <inkml:brushProperty name="color" value="#E71224"/>
    </inkml:brush>
  </inkml:definitions>
  <inkml:trace contextRef="#ctx0" brushRef="#br0">1 9 11023 0 0,'0'0'506'0'0,"0"-1"-10"0"0,0-6 2480 0 0,2 10-2011 0 0,5 6-555 0 0,-1 0 0 0 0,0 1 0 0 0,-1 0 0 0 0,0 0 0 0 0,-1 0 0 0 0,0 1 0 0 0,3 12 0 0 0,15 83 1254 0 0,-20-97-1575 0 0,1 8 53 0 0,30 139 1052 0 0,-18-107-1308 0 0,10 32 349 0 0,-15-30-4018 0 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39.654"/>
    </inkml:context>
    <inkml:brush xml:id="br0">
      <inkml:brushProperty name="width" value="0.05" units="cm"/>
      <inkml:brushProperty name="height" value="0.05" units="cm"/>
      <inkml:brushProperty name="color" value="#E71224"/>
    </inkml:brush>
  </inkml:definitions>
  <inkml:trace contextRef="#ctx0" brushRef="#br0">5 460 11775 0 0,'-1'-1'55'0'0,"1"-1"0"0"0,-1 0 0 0 0,0 0-1 0 0,1 0 1 0 0,-1 0 0 0 0,1 1 0 0 0,-1-1-1 0 0,1 0 1 0 0,0 0 0 0 0,0 0 0 0 0,0 0-1 0 0,0 0 1 0 0,0 0 0 0 0,1 0 0 0 0,-1 0 0 0 0,1 0-1 0 0,-1 0 1 0 0,1 1 0 0 0,-1-1 0 0 0,1 0-1 0 0,0 0 1 0 0,0 1 0 0 0,0-1 0 0 0,0 0-1 0 0,2-2 1 0 0,4-4 39 0 0,0 1 0 0 0,0-1-1 0 0,15-10 1 0 0,-7 5 405 0 0,9-9-299 0 0,2 1 1 0 0,0 2 0 0 0,1 0 0 0 0,1 2-1 0 0,1 1 1 0 0,0 2 0 0 0,1 0 0 0 0,54-15-1 0 0,139-23-864 0 0,-215 51 652 0 0,0 0 0 0 0,1 0-1 0 0,-1 1 1 0 0,0 0-1 0 0,0 0 1 0 0,1 1 0 0 0,10 2-1 0 0,-15-2 68 0 0,0 0-1 0 0,0 0 1 0 0,0 1 0 0 0,0-1-1 0 0,0 1 1 0 0,-1 0 0 0 0,1 0-1 0 0,-1 1 1 0 0,1-1-1 0 0,-1 1 1 0 0,0-1 0 0 0,0 1-1 0 0,0 0 1 0 0,0 0-1 0 0,0 1 1 0 0,2 3 0 0 0,-1 0 209 0 0,-1 1 0 0 0,1-1 1 0 0,-1 1-1 0 0,-1 0 0 0 0,1 0 1 0 0,-1 0-1 0 0,-1 0 1 0 0,1 9-1 0 0,1 69 1428 0 0,-3-61-1235 0 0,-1-2 136 0 0,0 1 0 0 0,-1 0 0 0 0,-7 27 1 0 0,8-49-14 0 0,1-2-559 0 0,0 1 1 0 0,1-1-1 0 0,-1 0 1 0 0,0 1-1 0 0,0-1 1 0 0,0 0-1 0 0,0 0 1 0 0,0 1 0 0 0,0-1-1 0 0,0 0 1 0 0,0 0-1 0 0,0 1 1 0 0,0-1-1 0 0,0 0 1 0 0,0 1-1 0 0,0-1 1 0 0,0 0-1 0 0,0 0 1 0 0,0 1-1 0 0,-1-1 1 0 0,1 0-1 0 0,0 0 1 0 0,0 1-1 0 0,0-1 1 0 0,0 0-1 0 0,0 0 1 0 0,-1 0-1 0 0,1 1 1 0 0,0-1-1 0 0,0 0 1 0 0,0 0 0 0 0,-1 0-1 0 0,1 1 1 0 0,0-1-1 0 0,0 0 1 0 0,-1 0-1 0 0,1 0 1 0 0,0 0-1 0 0,0 0 1 0 0,-1 0-1 0 0,1 0 1 0 0,0 0-1 0 0,0 1 1 0 0,-1-1-1 0 0,1 0 1 0 0,0 0-1 0 0,-1 0 1 0 0,1 0-1 0 0,0 0 1 0 0,0 0-1 0 0,-1-1 1 0 0,1 1 0 0 0,0 0-1 0 0,0 0 1 0 0,-1 0-1 0 0,1 0 1 0 0,0 0-1 0 0,0 0 1 0 0,-1 0-1 0 0,1-1 1 0 0,0 1-1 0 0,0 0 1 0 0,-1 0-1 0 0,1 0 1 0 0,0 0-1 0 0,0-1 1 0 0,0 1-1 0 0,-1 0 1 0 0,0-2 21 0 0,-1 1 0 0 0,0-1 0 0 0,1 1 0 0 0,-1-1 0 0 0,1 0 0 0 0,0 0 0 0 0,-2-3 0 0 0,1-1-28 0 0,0 0 0 0 0,0-1 0 0 0,1 1 0 0 0,0 0 0 0 0,0-1-1 0 0,1 1 1 0 0,0-13 0 0 0,9-48-26 0 0,-4 36-53 0 0,22-123-336 0 0,-22 135 346 0 0,1 1 1 0 0,0-1-1 0 0,1 2 0 0 0,1-1 1 0 0,1 1-1 0 0,12-18 0 0 0,-13 25 54 0 0,1 3 0 0 0,-7 6 7 0 0,0 0 0 0 0,-1 0 0 0 0,1 1 0 0 0,-1-1 0 0 0,1 1 0 0 0,0 0 0 0 0,-1 0-1 0 0,1-1 1 0 0,0 1 0 0 0,0 0 0 0 0,-1 0 0 0 0,1 0 0 0 0,0 1 0 0 0,-1-1 0 0 0,1 0 0 0 0,0 1 0 0 0,-1-1 0 0 0,4 2-1 0 0,-2 0 24 0 0,0-1 0 0 0,-1 1 0 0 0,1 0 0 0 0,-1 0 0 0 0,1 0 0 0 0,-1 0 0 0 0,0 1 0 0 0,0-1 0 0 0,3 5-1 0 0,2 4 104 0 0,0 1 0 0 0,-2 0-1 0 0,9 22 1 0 0,-13-32-126 0 0,11 36 300 0 0,13 71 0 0 0,4 18 111 0 0,-20-99-562 0 0,2 8-903 0 0,23 51 1 0 0,-27-73-2083 0 0,-3-1 1351 0 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0.087"/>
    </inkml:context>
    <inkml:brush xml:id="br0">
      <inkml:brushProperty name="width" value="0.05" units="cm"/>
      <inkml:brushProperty name="height" value="0.05" units="cm"/>
      <inkml:brushProperty name="color" value="#E71224"/>
    </inkml:brush>
  </inkml:definitions>
  <inkml:trace contextRef="#ctx0" brushRef="#br0">1 355 9671 0 0,'0'-3'748'0'0,"0"-2"-462"0"0,1 0 0 0 0,0-1-1 0 0,0 1 1 0 0,0 0 0 0 0,1 0-1 0 0,-1 0 1 0 0,1 0 0 0 0,0 0-1 0 0,1 0 1 0 0,-1 0-1 0 0,1 1 1 0 0,0-1 0 0 0,1 1-1 0 0,-1 0 1 0 0,1 0 0 0 0,-1 0-1 0 0,1 0 1 0 0,0 1 0 0 0,0-1-1 0 0,6-2 1 0 0,0-1 113 0 0,1 0-1 0 0,0 1 1 0 0,1 1 0 0 0,-1 0-1 0 0,1 0 1 0 0,0 1 0 0 0,20-4-1 0 0,27-1-228 0 0,-31 5-1122 0 0,40-10 1 0 0,-29 0-992 0 0,0-2 1 0 0,-1-2-1 0 0,39-24 0 0 0,-13 7-693 0 0,-23 12 2736 0 0,-26 13 2695 0 0,24-11 0 0 0,-37 21-1705 0 0,0 0-2 0 0,0 0-944 0 0,-1 0 1 0 0,1 1-1 0 0,0-1 0 0 0,-1 1 0 0 0,1-1 0 0 0,-1 1 0 0 0,1 0 0 0 0,-1-1 0 0 0,1 1 1 0 0,-1 0-1 0 0,1 0 0 0 0,-1 0 0 0 0,0 0 0 0 0,1 0 0 0 0,-1 0 0 0 0,0 1 0 0 0,1 0 1 0 0,0 1 4 0 0,0 0 0 0 0,-1-1 1 0 0,0 1-1 0 0,1 0 1 0 0,-1 0-1 0 0,0 0 1 0 0,0 0-1 0 0,-1 0 1 0 0,1 3-1 0 0,0 8 261 0 0,0 0-1 0 0,-1 0 1 0 0,-3 22-1 0 0,1-16 232 0 0,-9 113 1727 0 0,10-126-2283 0 0,2 1 1 0 0,-1-1-1 0 0,1 0 0 0 0,-1 0 1 0 0,2 0-1 0 0,-1 0 0 0 0,1 0 1 0 0,0 0-1 0 0,1 0 0 0 0,0 0 1 0 0,0-1-1 0 0,0 1 0 0 0,1-1 1 0 0,8 11-1 0 0,-10-15-74 0 0,0 0-1 0 0,1 0 1 0 0,-1-1-1 0 0,1 1 0 0 0,-1 0 1 0 0,1-1-1 0 0,0 0 1 0 0,0 1-1 0 0,-1-1 1 0 0,1 0-1 0 0,0-1 1 0 0,0 1-1 0 0,5 0 1 0 0,2 0-14 0 0,0-1 0 0 0,18-2 1 0 0,0 0 7 0 0,-6 2-1 0 0,-7 0-165 0 0,1 0-1 0 0,0 1 1 0 0,19 3 0 0 0,10 8-4212 0 0,-30-9-3173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0.957"/>
    </inkml:context>
    <inkml:brush xml:id="br0">
      <inkml:brushProperty name="width" value="0.05" units="cm"/>
      <inkml:brushProperty name="height" value="0.05" units="cm"/>
      <inkml:brushProperty name="color" value="#E71224"/>
    </inkml:brush>
  </inkml:definitions>
  <inkml:trace contextRef="#ctx0" brushRef="#br0">175 21 8863 0 0,'0'0'808'0'0,"-1"-1"-664"0"0,-3-1 227 0 0,1 1 0 0 0,-1-1 0 0 0,1 1-1 0 0,-1 0 1 0 0,0 0 0 0 0,1 0 0 0 0,-1 0-1 0 0,0 1 1 0 0,0 0 0 0 0,1-1 0 0 0,-1 1-1 0 0,0 1 1 0 0,0-1 0 0 0,0 0 0 0 0,1 1-1 0 0,-1 0 1 0 0,0 0 0 0 0,-4 2-1 0 0,3-1-47 0 0,-1 0 0 0 0,0 1-1 0 0,1 0 1 0 0,0 0-1 0 0,-1 0 1 0 0,1 1-1 0 0,0 0 1 0 0,1 0-1 0 0,-1 0 1 0 0,-5 7-1 0 0,4-4 130 0 0,3-4-322 0 0,0 0-1 0 0,1 1 0 0 0,-1-1 1 0 0,1 1-1 0 0,0-1 1 0 0,0 1-1 0 0,0 0 1 0 0,0 0-1 0 0,1 0 1 0 0,-1 0-1 0 0,-1 8 0 0 0,1 3 53 0 0,1 0-1 0 0,0 1 0 0 0,1-1 1 0 0,1 0-1 0 0,0 1 0 0 0,1-1 1 0 0,6 25-1 0 0,-5-33-112 0 0,-1 0 1 0 0,1 0-1 0 0,0 0 0 0 0,0 0 1 0 0,1-1-1 0 0,0 1 0 0 0,9 10 1 0 0,-10-14-43 0 0,1 1-1 0 0,0 0 1 0 0,0-1 0 0 0,0 0 0 0 0,0 0 0 0 0,1 0 0 0 0,-1 0 0 0 0,1-1 0 0 0,0 1-1 0 0,0-1 1 0 0,0-1 0 0 0,5 2 0 0 0,2 0-24 0 0,-1 0 1 0 0,1-2-1 0 0,0 1 0 0 0,0-2 0 0 0,0 1 0 0 0,0-2 1 0 0,0 1-1 0 0,0-2 0 0 0,-1 0 0 0 0,1 0 0 0 0,0-1 1 0 0,-1 0-1 0 0,1-1 0 0 0,-1 0 0 0 0,0-1 1 0 0,16-10-1 0 0,-17 9-41 0 0,1-1 1 0 0,-1 0 0 0 0,0-1-1 0 0,-1 0 1 0 0,9-11-1 0 0,-15 17 29 0 0,-1-1 0 0 0,0 0-1 0 0,0 0 1 0 0,0 0-1 0 0,0-1 1 0 0,0 1-1 0 0,0 0 1 0 0,-1-1-1 0 0,0 1 1 0 0,0-1 0 0 0,0 0-1 0 0,0 1 1 0 0,0-1-1 0 0,-1 0 1 0 0,1 1-1 0 0,-1-1 1 0 0,0 0-1 0 0,0 0 1 0 0,-1 1 0 0 0,-1-8-1 0 0,-4-15-33 0 0,-2 1 1 0 0,-14-31-1 0 0,18 48 29 0 0,0 0-1 0 0,0 1 0 0 0,-1-1 1 0 0,0 1-1 0 0,0 0 1 0 0,-1 0-1 0 0,0 0 1 0 0,0 1-1 0 0,-1 0 1 0 0,-11-9-1 0 0,16 14-3 0 0,0 0-1 0 0,0 0 0 0 0,0 0 1 0 0,0 0-1 0 0,0 0 0 0 0,-1 1 1 0 0,1-1-1 0 0,0 1 1 0 0,-1-1-1 0 0,1 1 0 0 0,0 0 1 0 0,-1 0-1 0 0,1 0 0 0 0,-1 0 1 0 0,1 0-1 0 0,0 1 1 0 0,-5 0-1 0 0,4 0-42 0 0,-1 1 0 0 0,0-1 0 0 0,1 1 0 0 0,-1 0 1 0 0,1-1-1 0 0,0 2 0 0 0,0-1 0 0 0,0 0 0 0 0,-5 5 0 0 0,6-5-143 0 0,1 0 1 0 0,-1 0-1 0 0,1 1 0 0 0,-1-1 1 0 0,1 0-1 0 0,0 1 1 0 0,0-1-1 0 0,0 1 0 0 0,1-1 1 0 0,-1 1-1 0 0,0 4 0 0 0,1-6-59 0 0,0-1 0 0 0,0 1-1 0 0,0-1 1 0 0,0 1 0 0 0,0-1-1 0 0,0 1 1 0 0,0-1 0 0 0,0 1-1 0 0,0-1 1 0 0,0 1 0 0 0,1-1-1 0 0,-1 1 1 0 0,0-1 0 0 0,0 0-1 0 0,1 1 1 0 0,-1-1 0 0 0,0 1-1 0 0,1-1 1 0 0,0 1 0 0 0,0 1-1091 0 0,7 8-4742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1.634"/>
    </inkml:context>
    <inkml:brush xml:id="br0">
      <inkml:brushProperty name="width" value="0.05" units="cm"/>
      <inkml:brushProperty name="height" value="0.05" units="cm"/>
      <inkml:brushProperty name="color" value="#E71224"/>
    </inkml:brush>
  </inkml:definitions>
  <inkml:trace contextRef="#ctx0" brushRef="#br0">240 23 7831 0 0,'0'0'603'0'0,"5"-18"1777"0"0,-5 18-2228 0 0,0 0 0 0 0,-1-1 0 0 0,1 1-1 0 0,-1-1 1 0 0,1 1 0 0 0,0 0 0 0 0,-1 0 0 0 0,1-1 0 0 0,-1 1 0 0 0,1 0-1 0 0,-1 0 1 0 0,1-1 0 0 0,-1 1 0 0 0,1 0 0 0 0,-1 0 0 0 0,1 0 0 0 0,-1 0-1 0 0,1 0 1 0 0,-1 0 0 0 0,1 0 0 0 0,-1 0 0 0 0,1 0 0 0 0,-1 0 0 0 0,1 0-1 0 0,-1 0 1 0 0,0 0 0 0 0,0 0 0 0 0,-13 4 1805 0 0,-2 3-858 0 0,0 0 1 0 0,1 1-1 0 0,0 1 0 0 0,-18 13 0 0 0,24-14-824 0 0,1-1 0 0 0,0 1-1 0 0,0 1 1 0 0,0-1 0 0 0,1 1 0 0 0,0 1 0 0 0,-8 14 0 0 0,7-6-113 0 0,0-1 1 0 0,0 1-1 0 0,2 1 1 0 0,0-1-1 0 0,2 1 1 0 0,0 0-1 0 0,1 0 1 0 0,0 0 0 0 0,1 27-1 0 0,3-38-147 0 0,-1 0 0 0 0,2-1 0 0 0,-1 1 0 0 0,1 0 0 0 0,0-1 0 0 0,0 0 0 0 0,1 1 0 0 0,0-1 0 0 0,0 0 0 0 0,1 0 0 0 0,0-1 0 0 0,0 1 0 0 0,1-1 0 0 0,-1 0 0 0 0,1 0 0 0 0,1 0 0 0 0,-1-1 0 0 0,1 0-1 0 0,0 0 1 0 0,0 0 0 0 0,1-1 0 0 0,-1 0 0 0 0,1 0 0 0 0,0 0 0 0 0,0-1 0 0 0,0 0 0 0 0,1-1 0 0 0,-1 1 0 0 0,0-1 0 0 0,15 1 0 0 0,-13-3-148 0 0,0-1 0 0 0,0 0 0 0 0,0 0 0 0 0,0-1 0 0 0,-1 0 0 0 0,1-1 0 0 0,-1 0 0 0 0,9-4 0 0 0,-14 6 66 0 0,-1-1 0 0 0,0 1 1 0 0,1-1-1 0 0,-1 0 1 0 0,0 1-1 0 0,0-1 0 0 0,0 0 1 0 0,-1 0-1 0 0,1 0 0 0 0,0 0 1 0 0,-1-1-1 0 0,1 1 0 0 0,-1 0 1 0 0,0-1-1 0 0,0 1 0 0 0,0-1 1 0 0,0 1-1 0 0,1-4 1 0 0,-1 0-13 0 0,1 1 0 0 0,-1-1 0 0 0,-1 0 1 0 0,1 1-1 0 0,-1-1 0 0 0,0 0 1 0 0,-1-7-1 0 0,0 4 53 0 0,1-1 0 0 0,0 1 0 0 0,0-1 0 0 0,1 1 0 0 0,0-1 0 0 0,1 1-1 0 0,0 0 1 0 0,0-1 0 0 0,1 1 0 0 0,1 0 0 0 0,-1 0 0 0 0,9-14 0 0 0,-8 17 26 0 0,1 0 0 0 0,0 0 0 0 0,0 0 0 0 0,0 1 0 0 0,0 0 0 0 0,1 0 0 0 0,-1 1 0 0 0,1-1 0 0 0,1 1 0 0 0,-1 0 0 0 0,0 1 0 0 0,13-5 0 0 0,-5 2 0 0 0,1 1 0 0 0,0 1 0 0 0,1 0 0 0 0,-1 1 0 0 0,16-1 0 0 0,36 1-21 0 0,17-2-1393 0 0,-74 4 1130 0 0,1-1 0 0 0,-1-1 1 0 0,1 0-1 0 0,-1 0 0 0 0,19-9 1986 0 0,-23 26-625 0 0,-5-9-914 0 0,0 0-1 0 0,-1 0 1 0 0,1 1-1 0 0,-1-1 1 0 0,0 0-1 0 0,0 1 1 0 0,0-1-1 0 0,-1 0 1 0 0,0 1-1 0 0,-2 6 1 0 0,-1 12 139 0 0,2-12-175 0 0,-7 87 915 0 0,9-85-867 0 0,0-1 0 0 0,1 1-1 0 0,0 0 1 0 0,1-1-1 0 0,5 17 1 0 0,-5-25-153 0 0,-1-1 0 0 0,1 1 0 0 0,0-1 0 0 0,0 0 0 0 0,1 0 1 0 0,-1 1-1 0 0,1-2 0 0 0,0 1 0 0 0,0 0 0 0 0,0-1 0 0 0,1 1 0 0 0,-1-1 0 0 0,1 0 0 0 0,-1 0 0 0 0,1-1 0 0 0,0 1 0 0 0,1-1 1 0 0,4 3-1 0 0,0-2-15 0 0,-1 0 1 0 0,1 0-1 0 0,0-1 1 0 0,0 0 0 0 0,0-1-1 0 0,0 0 1 0 0,0 0-1 0 0,15-1 1 0 0,2-1-158 0 0,-11 1 40 0 0,24-4 1 0 0,-33 3-652 0 0,-1-1 0 0 0,0 1 0 0 0,1-1 1 0 0,6-3-1 0 0,-9 4-727 0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2.048"/>
    </inkml:context>
    <inkml:brush xml:id="br0">
      <inkml:brushProperty name="width" value="0.05" units="cm"/>
      <inkml:brushProperty name="height" value="0.05" units="cm"/>
      <inkml:brushProperty name="color" value="#E71224"/>
    </inkml:brush>
  </inkml:definitions>
  <inkml:trace contextRef="#ctx0" brushRef="#br0">1 142 12151 0 0,'0'0'555'0'0,"1"-2"-12"0"0,4-8-107 0 0,0 1 1 0 0,0 0 0 0 0,1 0-1 0 0,0 0 1 0 0,1 1 0 0 0,0 0-1 0 0,12-11 1 0 0,53-38 932 0 0,-68 56-1309 0 0,9 1-48 0 0,9 2-431 0 0,-18 0 108 0 0,-2 0-19 0 0,1-2-874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2.496"/>
    </inkml:context>
    <inkml:brush xml:id="br0">
      <inkml:brushProperty name="width" value="0.05" units="cm"/>
      <inkml:brushProperty name="height" value="0.05" units="cm"/>
      <inkml:brushProperty name="color" value="#E71224"/>
    </inkml:brush>
  </inkml:definitions>
  <inkml:trace contextRef="#ctx0" brushRef="#br0">1 306 10303 0 0,'0'0'935'0'0,"2"1"-768"0"0,-1 1-92 0 0,1 0 1 0 0,0-1-1 0 0,0 1 0 0 0,0-1 1 0 0,0 1-1 0 0,0-1 1 0 0,0 0-1 0 0,0 0 1 0 0,0 0-1 0 0,0 0 0 0 0,0 0 1 0 0,1 0-1 0 0,-1-1 1 0 0,5 2-1 0 0,1-1 320 0 0,0 0-81 0 0,0 1 0 0 0,0-2-1 0 0,1 1 1 0 0,-1-1 0 0 0,0-1 0 0 0,1 1-1 0 0,11-4 1 0 0,58-16-127 0 0,-72 18-168 0 0,190-72-2074 0 0,-37 13 1970 0 0,-157 60 335 0 0,-1 1 0 0 0,0-1-1 0 0,1 1 1 0 0,-1 0 0 0 0,1 0-1 0 0,-1 0 1 0 0,0 0-1 0 0,1 0 1 0 0,-1 0 0 0 0,1 0-1 0 0,-1 0 1 0 0,1 0 0 0 0,-1 1-1 0 0,0-1 1 0 0,1 0 0 0 0,1 2-1 0 0,-2-2-465 0 0,1 1 942 0 0,-1 1-29 0 0,1 4-449 0 0,-1 0 0 0 0,1 0 1 0 0,-2 1-1 0 0,1-1 0 0 0,0 0 1 0 0,-1 0-1 0 0,0 0 0 0 0,-1 1 1 0 0,0-1-1 0 0,-2 11 0 0 0,-3 8 575 0 0,-13 32 0 0 0,7-22-119 0 0,5-16-236 0 0,0-1 0 0 0,-1 0 0 0 0,-1 0 0 0 0,-16 23 0 0 0,24-39-385 0 0,-4 7-278 0 0,10-13 68 0 0,0 1-1 0 0,0-1 1 0 0,-1 0-1 0 0,0 0 1 0 0,1 0-1 0 0,-2 0 1 0 0,1-1-1 0 0,0 1 1 0 0,-1-1-1 0 0,5-9 1 0 0,0-4-248 0 0,-1 0 0 0 0,5-21 0 0 0,16-41-438 0 0,-24 70 776 0 0,-3 8 101 0 0,1 3 1 0 0,1-1 1 0 0,-1 1-1 0 0,0-1 1 0 0,1 1-1 0 0,-1 0 1 0 0,0 0-1 0 0,1 0 1 0 0,-1 0-1 0 0,0 0 1 0 0,0 0-1 0 0,0 0 1 0 0,0 1-1 0 0,0-1 1 0 0,3 3-1 0 0,26 31 573 0 0,-12-13-173 0 0,-5-8-230 0 0,0 1 240 0 0,29 22-1 0 0,-40-35-416 0 0,0 0-1 0 0,0 0 0 0 0,0-1 1 0 0,0 1-1 0 0,0-1 1 0 0,1 0-1 0 0,-1 0 1 0 0,0 0-1 0 0,1 0 1 0 0,-1-1-1 0 0,1 1 1 0 0,-1-1-1 0 0,1 0 0 0 0,-1 0 1 0 0,0 0-1 0 0,1-1 1 0 0,-1 1-1 0 0,1-1 1 0 0,-1 0-1 0 0,0 0 1 0 0,4-1-1 0 0,-3 0 14 0 0,1-1 0 0 0,-1 1-1 0 0,0-1 1 0 0,0 0 0 0 0,-1 0 0 0 0,1-1-1 0 0,-1 1 1 0 0,1-1 0 0 0,-1 1 0 0 0,0-1-1 0 0,-1 0 1 0 0,1 0 0 0 0,3-6 0 0 0,-4 4-13 0 0,0 1 0 0 0,0 0 0 0 0,0 0 0 0 0,-1-1 0 0 0,1 1 1 0 0,-1-1-1 0 0,0-7 0 0 0,-1-42 167 0 0,-1 39-183 0 0,0-33-248 0 0,-2-1-1 0 0,-17-86 1 0 0,17 124-241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2.887"/>
    </inkml:context>
    <inkml:brush xml:id="br0">
      <inkml:brushProperty name="width" value="0.05" units="cm"/>
      <inkml:brushProperty name="height" value="0.05" units="cm"/>
      <inkml:brushProperty name="color" value="#E71224"/>
    </inkml:brush>
  </inkml:definitions>
  <inkml:trace contextRef="#ctx0" brushRef="#br0">248 19 5527 0 0,'2'-1'423'0'0,"31"-16"14377"0"0,-53 19-12896 0 0,12 1-1582 0 0,1 0 1 0 0,-1 0-1 0 0,1 1 1 0 0,0 0-1 0 0,0 1 1 0 0,0-1-1 0 0,-7 8 1 0 0,3-3-132 0 0,0 2 0 0 0,1-1 0 0 0,-10 15 0 0 0,16-21-162 0 0,-9 18 43 0 0,6-8-24 0 0,3 0-36 0 0,4 1-12 0 0,5 1 0 0 0,-3-11 0 0 0,1-1 0 0 0,1 1 0 0 0,-1 0 0 0 0,1-1 0 0 0,0 0 0 0 0,0 0 0 0 0,0 0 0 0 0,0 0 0 0 0,1 0 0 0 0,9 5 0 0 0,13 12 0 0 0,7 6-8 0 0,-25-21 2 0 0,-1 1 0 0 0,1 0 0 0 0,-2 0-1 0 0,1 1 1 0 0,-1 0 0 0 0,0 0 0 0 0,0 1-1 0 0,5 10 1 0 0,-7-11 30 0 0,-1 1 1 0 0,-1-1-1 0 0,1 1 0 0 0,-1 0 0 0 0,-1 0 1 0 0,0 0-1 0 0,0 0 0 0 0,1 19 1 0 0,-3-24 34 0 0,-1 1 1 0 0,1-1 0 0 0,-1 0 0 0 0,1 1 0 0 0,-1-1 0 0 0,0 0-1 0 0,-1 0 1 0 0,1 1 0 0 0,-1-1 0 0 0,0 0 0 0 0,0-1-1 0 0,0 1 1 0 0,0 0 0 0 0,-1 0 0 0 0,0-1 0 0 0,1 0 0 0 0,-1 1-1 0 0,-1-1 1 0 0,1 0 0 0 0,0 0 0 0 0,-5 2 0 0 0,-4 4 94 0 0,-2-1-1 0 0,1-1 1 0 0,-1 0 0 0 0,-29 10 0 0 0,36-16-144 0 0,0 0-1 0 0,-1 0 1 0 0,1-1-1 0 0,0 0 1 0 0,-1 0-1 0 0,1-1 1 0 0,-8-1-1 0 0,0 0-5 0 0,-1-1-560 0 0,0 0-1 0 0,1-1 1 0 0,-17-7 0 0 0,30 11 512 0 0,-30-11-1191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3.524"/>
    </inkml:context>
    <inkml:brush xml:id="br0">
      <inkml:brushProperty name="width" value="0.05" units="cm"/>
      <inkml:brushProperty name="height" value="0.05" units="cm"/>
      <inkml:brushProperty name="color" value="#E71224"/>
    </inkml:brush>
  </inkml:definitions>
  <inkml:trace contextRef="#ctx0" brushRef="#br0">1 0 11455 0 0,'10'55'957'0'0,"-4"-26"-743"0"0,4 56-1 0 0,6 132 5817 0 0,-17-213-5976 0 0,1 0-24 0 0,9 15 271 0 0,-4-10-262 0 0,-4-7-157 0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3.868"/>
    </inkml:context>
    <inkml:brush xml:id="br0">
      <inkml:brushProperty name="width" value="0.05" units="cm"/>
      <inkml:brushProperty name="height" value="0.05" units="cm"/>
      <inkml:brushProperty name="color" value="#E71224"/>
    </inkml:brush>
  </inkml:definitions>
  <inkml:trace contextRef="#ctx0" brushRef="#br0">0 1 10591 0 0,'0'0'819'0'0,"1"2"-534"0"0,14 50 973 0 0,-9-34 163 0 0,-1 1 0 0 0,5 26 1 0 0,-8-4 120 0 0,-1 0 0 0 0,-2 0 0 0 0,-13 76 0 0 0,1-5-511 0 0,11-97-998 0 0,1-11-27 0 0,0 1 0 0 0,0-1 1 0 0,1 1-1 0 0,0-1 0 0 0,0 1 0 0 0,0 0 0 0 0,1-1 1 0 0,0 1-1 0 0,1 4 0 0 0,3 12-265 0 0,-3-19-41 0 0,-1 0-318 0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4.530"/>
    </inkml:context>
    <inkml:brush xml:id="br0">
      <inkml:brushProperty name="width" value="0.05" units="cm"/>
      <inkml:brushProperty name="height" value="0.05" units="cm"/>
      <inkml:brushProperty name="color" value="#E71224"/>
    </inkml:brush>
  </inkml:definitions>
  <inkml:trace contextRef="#ctx0" brushRef="#br0">435 0 9671 0 0,'0'0'3456'0'0,"-2"1"-2581"0"0,-11 7 306 0 0,1 0 1 0 0,1 1-1 0 0,-21 19 0 0 0,10-9-598 0 0,13-10-275 0 0,1 0 0 0 0,-1 0-1 0 0,2 1 1 0 0,-12 16 0 0 0,-21 47 903 0 0,32-59-1036 0 0,-36 81 867 0 0,-14 24 53 0 0,37-81-639 0 0,20-36-334 0 0,4-3-224 0 0,2-1 56 0 0,1 0-1 0 0,-1-1 0 0 0,1 1 1 0 0,-1-1-1 0 0,0 0 0 0 0,0-1 0 0 0,0 1 1 0 0,-1-1-1 0 0,1 0 0 0 0,-1 0 1 0 0,0 0-1 0 0,0-1 0 0 0,6-9 1 0 0,2-4-126 0 0,-2-2 1 0 0,13-30 0 0 0,1-2-106 0 0,-10 25 159 0 0,2 0 0 0 0,0 1-1 0 0,2 1 1 0 0,1 0-1 0 0,1 2 1 0 0,24-23-1 0 0,-35 38 171 0 0,-1 1-1 0 0,1 0 1 0 0,1 1 0 0 0,-1-1-1 0 0,11-4 1 0 0,-15 9-17 0 0,1-1 0 0 0,-1 1 0 0 0,1 0 1 0 0,0 1-1 0 0,0-1 0 0 0,0 1 0 0 0,0 0 0 0 0,0 1 0 0 0,-1-1 0 0 0,12 2 0 0 0,-14-1 6 0 0,0 1-1 0 0,0 0 1 0 0,1 0-1 0 0,-1 0 1 0 0,0 0-1 0 0,-1 1 1 0 0,1-1-1 0 0,3 3 0 0 0,3 1 44 0 0,3 1 49 0 0,-1 2 0 0 0,1-1 0 0 0,-1 1 0 0 0,18 18 0 0 0,34 44 222 0 0,-48-52-324 0 0,-1 2 1 0 0,-1 0-1 0 0,0 1 0 0 0,-2 0 1 0 0,18 44-1 0 0,-19-37 22 0 0,-9-27-49 0 0,-1 0-1 0 0,1 0 1 0 0,-1 0 0 0 0,0 0-1 0 0,1 1 1 0 0,-1-1-1 0 0,0 0 1 0 0,0 0-1 0 0,0 1 1 0 0,0-1-1 0 0,0 0 1 0 0,0 0-1 0 0,0 1 1 0 0,-1-1-1 0 0,1 0 1 0 0,0 0-1 0 0,-1 1 1 0 0,1-1-1 0 0,-1 0 1 0 0,1 0-1 0 0,-1 0 1 0 0,1 0-1 0 0,-1 0 1 0 0,0 0-1 0 0,0 0 1 0 0,1 0-1 0 0,-1 0 1 0 0,0 0 0 0 0,0 0-1 0 0,0 0 1 0 0,0-1-1 0 0,0 1 1 0 0,0 0-1 0 0,-2 0 1 0 0,0 1 7 0 0,-3 2 0 0 0,1-1 1 0 0,-1 0-1 0 0,0-1 0 0 0,0 0 0 0 0,0 1 1 0 0,-10 1-1 0 0,-42 5 4 0 0,41-7 20 0 0,-278 30 38 0 0,209-27-152 0 0,-124-9-1 0 0,194 3-23 0 0,4 1-979 0 0,-1-2-1 0 0,1 1 0 0 0,-19-6 1 0 0,18 3-6532 0 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3:46.377"/>
    </inkml:context>
    <inkml:brush xml:id="br0">
      <inkml:brushProperty name="width" value="0.05" units="cm"/>
      <inkml:brushProperty name="height" value="0.05" units="cm"/>
      <inkml:brushProperty name="color" value="#E71224"/>
    </inkml:brush>
  </inkml:definitions>
  <inkml:trace contextRef="#ctx0" brushRef="#br0">676 147 8175 0 0,'0'0'374'0'0,"3"-1"-6"0"0,1 0-266 0 0,1 0 1 0 0,-1 0-1 0 0,1 0 1 0 0,-1-1-1 0 0,0 0 1 0 0,0 0-1 0 0,0 0 1 0 0,0 0-1 0 0,0-1 1 0 0,0 1-1 0 0,0-1 1 0 0,-1 0 0 0 0,1 0-1 0 0,-1-1 1 0 0,0 1-1 0 0,0-1 1 0 0,0 1-1 0 0,4-9 1 0 0,-1 1 539 0 0,-4 8-373 0 0,-1 0 1 0 0,1 0-1 0 0,-1 0 0 0 0,1 0 1 0 0,-1 0-1 0 0,0 0 0 0 0,0 0 1 0 0,-1 0-1 0 0,1-1 1 0 0,0-2-1 0 0,-1 4 92 0 0,-4-14 506 0 0,2 14-809 0 0,0-1 0 0 0,1 1-1 0 0,-1 0 1 0 0,0 0 0 0 0,0 0 0 0 0,0 1 0 0 0,0-1-1 0 0,-1 0 1 0 0,1 1 0 0 0,0 0 0 0 0,-1-1 0 0 0,1 1-1 0 0,-4-1 1 0 0,4 2-43 0 0,0 0-1 0 0,1 0 1 0 0,-1 0-1 0 0,0 0 1 0 0,0 0-1 0 0,1 1 1 0 0,-1-1-1 0 0,0 1 1 0 0,1-1 0 0 0,-1 1-1 0 0,-2 1 1 0 0,1-1 14 0 0,-7 4 110 0 0,0 0 0 0 0,0 0-1 0 0,0 1 1 0 0,1 0 0 0 0,0 0-1 0 0,0 1 1 0 0,1 1 0 0 0,-14 14-1 0 0,-9 13 8 0 0,2 2 1 0 0,1 1-1 0 0,2 1 0 0 0,2 1 0 0 0,2 1 0 0 0,1 1 0 0 0,-21 61 1 0 0,26-54-47 0 0,2 0 1 0 0,-13 85 0 0 0,23-90-25 0 0,2 0 0 0 0,2 1 0 0 0,2-1-1 0 0,2 1 1 0 0,15 71 0 0 0,-7-70 251 0 0,33 82 0 0 0,-19-60-78 0 0,-6-11-103 0 0,98 243 249 0 0,-81-216-342 0 0,38 74 23 0 0,-14-47-10 0 0,-5 3-1 0 0,44 128 0 0 0,-91-216-48 0 0,-1 0 1 0 0,-1 1-1 0 0,-2 0 0 0 0,4 42 0 0 0,-8-57-14 0 0,-1 1 1 0 0,-1-1-1 0 0,0 1 0 0 0,0-1 0 0 0,-1 1 1 0 0,-1-1-1 0 0,0 0 0 0 0,-1 0 0 0 0,0 0 0 0 0,-1 0 1 0 0,0-1-1 0 0,-8 14 0 0 0,-1-3 15 0 0,-1-1 0 0 0,-1-1 1 0 0,0 0-1 0 0,-2-1 0 0 0,0-1 0 0 0,-1-1 0 0 0,0 0 0 0 0,-2-2 0 0 0,0 0 0 0 0,-1-1 1 0 0,0-1-1 0 0,-1-1 0 0 0,0-1 0 0 0,-29 9 0 0 0,23-12-26 0 0,0-2 0 0 0,0 0-1 0 0,-40 2 1 0 0,-88-5-48 0 0,121-3 46 0 0,-11-1-71 0 0,-1-1-1 0 0,-54-12 0 0 0,98 14 81 0 0,-14-6-51 0 0,17 5 44 0 0,0 1 0 0 0,1 0-1 0 0,-1 0 1 0 0,0-1 0 0 0,1 1 0 0 0,-1 0 0 0 0,1-1 0 0 0,-1 1-1 0 0,0 0 1 0 0,1-1 0 0 0,-1 1 0 0 0,1-1 0 0 0,-1 1 0 0 0,1-1 0 0 0,-1 1-1 0 0,1-1 1 0 0,0 0 0 0 0,-1 1 0 0 0,1-1 0 0 0,0 0 0 0 0,-1 1-1 0 0,1-1 1 0 0,0 0 0 0 0,0 1 0 0 0,-1-2 0 0 0,1 1-5 0 0,1 0 0 0 0,-1 0 0 0 0,0 0 0 0 0,1 0-1 0 0,-1 0 1 0 0,0 1 0 0 0,1-1 0 0 0,-1 0 0 0 0,1 0 0 0 0,0 0 0 0 0,-1 1 0 0 0,1-1 0 0 0,-1 0 0 0 0,1 1-1 0 0,0-1 1 0 0,1 0 0 0 0,2-2-7 0 0,-1 0-1 0 0,1 1 0 0 0,0 0 1 0 0,0 0-1 0 0,1 0 0 0 0,-1 1 1 0 0,6-2-1 0 0,5 1 2 0 0,1 0 0 0 0,-1 2-1 0 0,1 0 1 0 0,-1 0 0 0 0,1 1 0 0 0,-1 1 0 0 0,20 5 0 0 0,-13-1 7 0 0,0 1 1 0 0,-1 1-1 0 0,0 1 1 0 0,27 15-1 0 0,-37-17 12 0 0,0 0 0 0 0,-1 1 0 0 0,0 0 0 0 0,0 0 0 0 0,-1 1 0 0 0,0 1 0 0 0,-1 0 0 0 0,0 0 0 0 0,0 0 0 0 0,-1 1 0 0 0,-1 0 0 0 0,0 1 0 0 0,8 18 0 0 0,-7-9 0 0 0,0 0 0 0 0,-1 1 0 0 0,-2-1 0 0 0,0 1 0 0 0,-1 0 0 0 0,-1 0 0 0 0,-1 27 0 0 0,-6 56 68 0 0,-28 153 0 0 0,-27 31-68 0 0,40-201 76 0 0,4 0 0 0 0,4 1 0 0 0,-1 172 0 0 0,16-204 14 0 0,2-1 0 0 0,13 60 0 0 0,37 107 152 0 0,-22-128-146 0 0,3-1 0 0 0,51 92 0 0 0,-34-71-73 0 0,39 73 29 0 0,-27-84-1327 0 0,87 108 1 0 0,-125-179-5804 0 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03.702"/>
    </inkml:context>
    <inkml:brush xml:id="br0">
      <inkml:brushProperty name="width" value="0.05" units="cm"/>
      <inkml:brushProperty name="height" value="0.05" units="cm"/>
      <inkml:brushProperty name="color" value="#E71224"/>
    </inkml:brush>
  </inkml:definitions>
  <inkml:trace contextRef="#ctx0" brushRef="#br0">0 524 1839 0 0,'0'0'10048'0'0,"3"2"-9592"0"0,3 3-174 0 0,1 1 0 0 0,-2 0 0 0 0,1 0 0 0 0,-1 1 0 0 0,1-1 0 0 0,-2 1 0 0 0,8 13 0 0 0,0 6 612 0 0,9 26 0 0 0,-13-29-394 0 0,1-1 0 0 0,14 24 0 0 0,-9-23-100 0 0,1 0 1 0 0,32 37-1 0 0,-40-53-319 0 0,-1 0 0 0 0,1-1 1 0 0,0 0-1 0 0,0-1 0 0 0,0 0 1 0 0,1 0-1 0 0,0 0 0 0 0,0-1 0 0 0,0 0 1 0 0,0 0-1 0 0,1-1 0 0 0,11 3 1 0 0,-15-6-39 0 0,0 1 0 0 0,1-1 0 0 0,-1 0 1 0 0,0 0-1 0 0,1-1 0 0 0,-1 1 1 0 0,0-1-1 0 0,0-1 0 0 0,0 1 1 0 0,0-1-1 0 0,0 1 0 0 0,0-1 1 0 0,0-1-1 0 0,7-4 0 0 0,6-4 63 0 0,-1-1 1 0 0,21-20-1 0 0,-30 26-66 0 0,184-169 566 0 0,97-87-414 0 0,-205 175-2266 0 0,5 5 1 0 0,134-98-1 0 0,-129 116-4681 0 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04.799"/>
    </inkml:context>
    <inkml:brush xml:id="br0">
      <inkml:brushProperty name="width" value="0.05" units="cm"/>
      <inkml:brushProperty name="height" value="0.05" units="cm"/>
      <inkml:brushProperty name="color" value="#E71224"/>
    </inkml:brush>
  </inkml:definitions>
  <inkml:trace contextRef="#ctx0" brushRef="#br0">29 933 3223 0 0,'-16'-18'586'0'0,"4"12"6798"0"0,12 6-7291 0 0,4 22 6345 0 0,-2-12-8037 0 0,7 33 2271 0 0,-2 1 1 0 0,-2 0 0 0 0,-1 45-1 0 0,-4-64-465 0 0,1 0 0 0 0,1 0 0 0 0,8 32 0 0 0,-8-49-175 0 0,0 1 0 0 0,0-1 0 0 0,1 0 0 0 0,0 0 0 0 0,1 0 0 0 0,0 0 0 0 0,0 0 0 0 0,1-1 0 0 0,-1 0 0 0 0,2 0 0 0 0,-1 0 0 0 0,1-1 0 0 0,8 8 0 0 0,-11-12-21 0 0,1 1 0 0 0,0-1-1 0 0,0 0 1 0 0,0 0-1 0 0,1 0 1 0 0,-1-1 0 0 0,0 1-1 0 0,1-1 1 0 0,-1 0 0 0 0,1 0-1 0 0,-1-1 1 0 0,1 1 0 0 0,-1-1-1 0 0,1 0 1 0 0,0-1 0 0 0,-1 1-1 0 0,1-1 1 0 0,-1 1 0 0 0,1-1-1 0 0,-1-1 1 0 0,7-1 0 0 0,7-5 39 0 0,0 0 1 0 0,0-1-1 0 0,26-17 1 0 0,-39 23-44 0 0,243-166 278 0 0,-184 119-259 0 0,99-101-1 0 0,-49 29-35 0 0,86-89-212 0 0,279-232-1876 0 0,-348 336 1215 0 0,-39 43-3737 0 0,-18 18-987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05.712"/>
    </inkml:context>
    <inkml:brush xml:id="br0">
      <inkml:brushProperty name="width" value="0.05" units="cm"/>
      <inkml:brushProperty name="height" value="0.05" units="cm"/>
      <inkml:brushProperty name="color" value="#E71224"/>
    </inkml:brush>
  </inkml:definitions>
  <inkml:trace contextRef="#ctx0" brushRef="#br0">28 432 14279 0 0,'0'0'1298'0'0,"-2"2"-1069"0"0,1-2-228 0 0,0 0 0 0 0,1 0 0 0 0,-1 1 0 0 0,0-1 0 0 0,0 1 0 0 0,1-1 0 0 0,-1 1 0 0 0,0-1 0 0 0,0 1 0 0 0,1-1 0 0 0,-1 1 0 0 0,1 0 0 0 0,-1-1 0 0 0,1 1 0 0 0,-1 0 0 0 0,1 0 0 0 0,-1-1 0 0 0,1 1 0 0 0,-1 0 0 0 0,1 0 0 0 0,0 0 0 0 0,0-1 0 0 0,-1 2 0 0 0,1 1 0 0 0,-3 10 198 0 0,0-1 0 0 0,1 1 0 0 0,0 0 0 0 0,1 0 0 0 0,1 0 0 0 0,0 0 0 0 0,2 13 0 0 0,1-10 110 0 0,0 0-1 0 0,1 0 1 0 0,1-1-1 0 0,1 0 0 0 0,0 0 1 0 0,8 15-1 0 0,2 4 45 0 0,24 62 543 0 0,-39-95-871 0 0,0 1 1 0 0,0-1-1 0 0,0 0 0 0 0,0 1 0 0 0,1-1 0 0 0,-1 0 0 0 0,0 0 1 0 0,1 0-1 0 0,-1 0 0 0 0,1 0 0 0 0,-1 0 0 0 0,1 0 1 0 0,2 0-1 0 0,-1 0 28 0 0,-3 0-43 0 0,1-1 1 0 0,0 0-1 0 0,0 1 1 0 0,0-1 0 0 0,0 0-1 0 0,0 0 1 0 0,0 0 0 0 0,0 0-1 0 0,0 0 1 0 0,0 0-1 0 0,0 0 1 0 0,0 0 0 0 0,0 0-1 0 0,0 0 1 0 0,0-1 0 0 0,-1 1-1 0 0,1 0 1 0 0,1-1-1 0 0,2 0 23 0 0,8-3 35 0 0,-1 0 0 0 0,1 0 0 0 0,-1-1 0 0 0,18-11 0 0 0,41-32 167 0 0,-6 5-95 0 0,24-12-112 0 0,-1-3 1 0 0,78-71-1 0 0,8-26-689 0 0,97-63-7416 0 0,-137 120 3199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11.535"/>
    </inkml:context>
    <inkml:brush xml:id="br0">
      <inkml:brushProperty name="width" value="0.05" units="cm"/>
      <inkml:brushProperty name="height" value="0.05" units="cm"/>
      <inkml:brushProperty name="color" value="#E71224"/>
    </inkml:brush>
  </inkml:definitions>
  <inkml:trace contextRef="#ctx0" brushRef="#br0">0 511 15663 0 0,'1'-2'1207'0'0,"2"-3"-1142"0"0,-1-1 0 0 0,1 1 1 0 0,0 0-1 0 0,1 1 0 0 0,-1-1 1 0 0,1 0-1 0 0,0 1 0 0 0,0 0 0 0 0,0 0 1 0 0,6-4-1 0 0,9-6 229 0 0,26-14 0 0 0,-26 17-95 0 0,133-74 76 0 0,31-19-134 0 0,-128 73-794 0 0,99-40 1 0 0,-78 38-165 0 0,37-17-2647 0 0,-51 24 1674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12.045"/>
    </inkml:context>
    <inkml:brush xml:id="br0">
      <inkml:brushProperty name="width" value="0.05" units="cm"/>
      <inkml:brushProperty name="height" value="0.05" units="cm"/>
      <inkml:brushProperty name="color" value="#E71224"/>
    </inkml:brush>
  </inkml:definitions>
  <inkml:trace contextRef="#ctx0" brushRef="#br0">1 0 17967 0 0,'0'0'800'0'0,"15"22"160"0"0,3 6-768 0 0,7 7-192 0 0,10 5 0 0 0,8 3 0 0 0,5 2 384 0 0,4 0 48 0 0,1 3 8 0 0,-3 0 0 0 0,3-1-440 0 0,0 1 0 0 0,2 0-64 0 0,3 2 0 0 0,0-2-640 0 0,2 2-128 0 0,3 1-32 0 0,4-1-6856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12.727"/>
    </inkml:context>
    <inkml:brush xml:id="br0">
      <inkml:brushProperty name="width" value="0.05" units="cm"/>
      <inkml:brushProperty name="height" value="0.05" units="cm"/>
      <inkml:brushProperty name="color" value="#E71224"/>
    </inkml:brush>
  </inkml:definitions>
  <inkml:trace contextRef="#ctx0" brushRef="#br0">1 732 15663 0 0,'0'-4'111'0'0,"0"0"1"0"0,1 0-1 0 0,-1 1 0 0 0,1-1 0 0 0,0 0 1 0 0,0 0-1 0 0,0 1 0 0 0,0-1 0 0 0,1 0 1 0 0,-1 1-1 0 0,1 0 0 0 0,0-1 0 0 0,0 1 1 0 0,1 0-1 0 0,-1 0 0 0 0,5-5 0 0 0,5-4 40 0 0,1 0 1 0 0,19-14-1 0 0,-19 16 258 0 0,104-76 254 0 0,131-72 0 0 0,34 14-504 0 0,-134 72-158 0 0,-139 68 21 0 0,188-100-1769 0 0,-132 66 784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13.095"/>
    </inkml:context>
    <inkml:brush xml:id="br0">
      <inkml:brushProperty name="width" value="0.05" units="cm"/>
      <inkml:brushProperty name="height" value="0.05" units="cm"/>
      <inkml:brushProperty name="color" value="#E71224"/>
    </inkml:brush>
  </inkml:definitions>
  <inkml:trace contextRef="#ctx0" brushRef="#br0">1 0 20271 0 0,'8'14'485'0'0,"1"-1"1"0"0,0-1-1 0 0,1 1 0 0 0,13 12 1 0 0,50 41-581 0 0,-44-41 468 0 0,182 145 135 0 0,-130-108-528 0 0,190 130-484 0 0,-130-103-1049 0 0,1-2-3502 0 0,-109-67 3198 0 0,45 28-4407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13.801"/>
    </inkml:context>
    <inkml:brush xml:id="br0">
      <inkml:brushProperty name="width" value="0.05" units="cm"/>
      <inkml:brushProperty name="height" value="0.05" units="cm"/>
      <inkml:brushProperty name="color" value="#E71224"/>
    </inkml:brush>
  </inkml:definitions>
  <inkml:trace contextRef="#ctx0" brushRef="#br0">1 682 9671 0 0,'0'-4'75'0'0,"1"0"-1"0"0,1 1 1 0 0,-1-1-1 0 0,0 1 0 0 0,1 0 1 0 0,0-1-1 0 0,0 1 1 0 0,0 0-1 0 0,0 0 0 0 0,0 0 1 0 0,1 0-1 0 0,-1 1 1 0 0,4-4-1 0 0,5-3-82 0 0,0 1 0 0 0,15-9 0 0 0,-14 10 38 0 0,180-102 3637 0 0,-54 34-1523 0 0,312-162-1875 0 0,-308 179-208 0 0,48-22-1767 0 0,-116 46-3753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14.167"/>
    </inkml:context>
    <inkml:brush xml:id="br0">
      <inkml:brushProperty name="width" value="0.05" units="cm"/>
      <inkml:brushProperty name="height" value="0.05" units="cm"/>
      <inkml:brushProperty name="color" value="#E71224"/>
    </inkml:brush>
  </inkml:definitions>
  <inkml:trace contextRef="#ctx0" brushRef="#br0">1 0 21191 0 0,'9'33'936'0'0,"6"-6"200"0"0,10 6-912 0 0,10 4-224 0 0,7 1 0 0 0,3 4 0 0 0,0 2 0 0 0,-1 5 0 0 0,-2-1-88 0 0,3 5 88 0 0,5 7-88 0 0,-1-2 88 0 0,3 2-64 0 0,1-2 64 0 0,4-2-832 0 0,2-2-128 0 0,8-3-32 0 0,-6-4-7296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22.829"/>
    </inkml:context>
    <inkml:brush xml:id="br0">
      <inkml:brushProperty name="width" value="0.05" units="cm"/>
      <inkml:brushProperty name="height" value="0.05" units="cm"/>
      <inkml:brushProperty name="color" value="#008C3A"/>
    </inkml:brush>
  </inkml:definitions>
  <inkml:trace contextRef="#ctx0" brushRef="#br0">0 861 18431 0 0,'7'-17'293'0'0,"2"1"0"0"0,-1 0 1 0 0,2 1-1 0 0,0 0 0 0 0,1 0 0 0 0,0 1 0 0 0,16-14 0 0 0,99-81-3 0 0,-95 84 43 0 0,96-74-373 0 0,174-104 0 0 0,-14 27-985 0 0,-167 96-5195 0 0,-72 47 161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23.213"/>
    </inkml:context>
    <inkml:brush xml:id="br0">
      <inkml:brushProperty name="width" value="0.05" units="cm"/>
      <inkml:brushProperty name="height" value="0.05" units="cm"/>
      <inkml:brushProperty name="color" value="#008C3A"/>
    </inkml:brush>
  </inkml:definitions>
  <inkml:trace contextRef="#ctx0" brushRef="#br0">0 1 21135 0 0,'0'0'936'0'0,"12"18"192"0"0,4 7-904 0 0,6 7-224 0 0,4 6 0 0 0,6 0 0 0 0,3 0 0 0 0,3 4 0 0 0,4-1 0 0 0,3 4 0 0 0,1 0-104 0 0,7 5-24 0 0,5 6 0 0 0,9 1 0 0 0,8-1-904 0 0,-1-3-184 0 0,-1-3-40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23.966"/>
    </inkml:context>
    <inkml:brush xml:id="br0">
      <inkml:brushProperty name="width" value="0.05" units="cm"/>
      <inkml:brushProperty name="height" value="0.05" units="cm"/>
      <inkml:brushProperty name="color" value="#008C3A"/>
    </inkml:brush>
  </inkml:definitions>
  <inkml:trace contextRef="#ctx0" brushRef="#br0">1 803 12895 0 0,'0'-6'88'0'0,"1"1"-1"0"0,-1-1 1 0 0,1 1-1 0 0,1-1 1 0 0,-1 1-1 0 0,1-1 1 0 0,0 1-1 0 0,0 0 1 0 0,0 0-1 0 0,1 0 1 0 0,-1 0-1 0 0,1 0 1 0 0,1 1-1 0 0,-1-1 1 0 0,8-7-1 0 0,14-9 995 0 0,0 0-1 0 0,1 2 1 0 0,1 1-1 0 0,1 2 1 0 0,59-27 0 0 0,-79 39-1005 0 0,532-235 1423 0 0,-135 59-3489 0 0,-155 67-2771 0 0,-153 74 2762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24.347"/>
    </inkml:context>
    <inkml:brush xml:id="br0">
      <inkml:brushProperty name="width" value="0.05" units="cm"/>
      <inkml:brushProperty name="height" value="0.05" units="cm"/>
      <inkml:brushProperty name="color" value="#008C3A"/>
    </inkml:brush>
  </inkml:definitions>
  <inkml:trace contextRef="#ctx0" brushRef="#br0">18 0 9671 0 0,'-2'1'440'0'0,"1"0"-420"0"0,0 0-1 0 0,0-1 1 0 0,0 1-1 0 0,0 0 0 0 0,0 0 1 0 0,0 0-1 0 0,0 0 1 0 0,0 0-1 0 0,0 0 0 0 0,0 0 1 0 0,1 0-1 0 0,-1 1 1 0 0,0-1-1 0 0,1 0 1 0 0,-1 0-1 0 0,1 1 0 0 0,-1-1 1 0 0,1 0-1 0 0,0 0 1 0 0,0 1-1 0 0,0-1 0 0 0,-1 0 1 0 0,1 1-1 0 0,0-1 1 0 0,0 1-1 0 0,1-1 0 0 0,-1 0 1 0 0,0 1-1 0 0,0-1 1 0 0,1 0-1 0 0,0 2 1 0 0,1 4 69 0 0,0 0 0 0 0,1-1 0 0 0,0 1 0 0 0,8 12 0 0 0,4 3 2130 0 0,2-1 1 0 0,0 0-1 0 0,1-1 0 0 0,24 20 1 0 0,12 6-339 0 0,-22-22-1832 0 0,1-1 0 0 0,2-2 0 0 0,0-1 0 0 0,59 24 0 0 0,157 43-548 0 0,-234-82 439 0 0,159 47-3128 0 0,-89-29 1285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25.071"/>
    </inkml:context>
    <inkml:brush xml:id="br0">
      <inkml:brushProperty name="width" value="0.05" units="cm"/>
      <inkml:brushProperty name="height" value="0.05" units="cm"/>
      <inkml:brushProperty name="color" value="#008C3A"/>
    </inkml:brush>
  </inkml:definitions>
  <inkml:trace contextRef="#ctx0" brushRef="#br0">0 575 18887 0 0,'11'-11'375'0'0,"0"1"1"0"0,0 0-1 0 0,1 1 0 0 0,1 0 0 0 0,17-10 1 0 0,72-30-515 0 0,-62 31 450 0 0,667-287 562 0 0,-449 202-3640 0 0,-177 71 1301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25.429"/>
    </inkml:context>
    <inkml:brush xml:id="br0">
      <inkml:brushProperty name="width" value="0.05" units="cm"/>
      <inkml:brushProperty name="height" value="0.05" units="cm"/>
      <inkml:brushProperty name="color" value="#008C3A"/>
    </inkml:brush>
  </inkml:definitions>
  <inkml:trace contextRef="#ctx0" brushRef="#br0">27 3 2303 0 0,'-17'-2'102'0'0,"17"1"-99"0"0,0 1 0 0 0,-1 0 0 0 0,1 0 0 0 0,0 0 1 0 0,-1 0-1 0 0,1 0 0 0 0,0 0 0 0 0,0 0 0 0 0,-1 0 0 0 0,1 0 1 0 0,0 0-1 0 0,-1 0 0 0 0,1 1 0 0 0,0-1 0 0 0,-1 0 0 0 0,1 0 1 0 0,0 0-1 0 0,0 0 0 0 0,-1 0 0 0 0,1 0 0 0 0,0 1 0 0 0,0-1 1 0 0,-1 0-1 0 0,1 0 0 0 0,0 0 0 0 0,0 1 0 0 0,0-1 0 0 0,-1 0 1 0 0,1 0-1 0 0,0 1 0 0 0,0-1 0 0 0,-1 3 106 0 0,1-1 0 0 0,0 1 0 0 0,0-1 0 0 0,-1 1 0 0 0,2-1 0 0 0,-1 1 0 0 0,0-1 0 0 0,0 1 0 0 0,1-1 0 0 0,0 1 0 0 0,-1-1 0 0 0,1 0 0 0 0,0 1-1 0 0,0-1 1 0 0,0 0 0 0 0,2 3 0 0 0,4 6 3509 0 0,14 20 0 0 0,12 9 3309 0 0,4 0-3516 0 0,81 69-2085 0 0,264 186-2769 0 0,-315-248-93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27.281"/>
    </inkml:context>
    <inkml:brush xml:id="br0">
      <inkml:brushProperty name="width" value="0.05" units="cm"/>
      <inkml:brushProperty name="height" value="0.05" units="cm"/>
      <inkml:brushProperty name="color" value="#008C3A"/>
    </inkml:brush>
  </inkml:definitions>
  <inkml:trace contextRef="#ctx0" brushRef="#br0">81 33 2303 0 0,'-2'-1'375'0'0,"0"0"-717"0"0,0 0 603 0 0,1 1 0 0 0,0-1 0 0 0,0 0 0 0 0,0 1 1 0 0,0-1-1 0 0,0 0 0 0 0,0 0 0 0 0,0 0 0 0 0,0 0 0 0 0,0 0 0 0 0,0 0 0 0 0,0 0 0 0 0,0 0 0 0 0,1 0 1 0 0,-1-1-1 0 0,0 1 0 0 0,1 0 0 0 0,-1 0 0 0 0,1-1 0 0 0,0 1 0 0 0,-1 0 0 0 0,1-1 0 0 0,0 1 0 0 0,0 0 1 0 0,-1-2-1 0 0,1 1-363 0 0,-4 5-1332 0 0,-5 1 1095 0 0,-24 29-380 0 0,23-25 4597 0 0,12-9-2982 0 0,2-1-550 0 0,1 1-1 0 0,-1-1 1 0 0,1 1 0 0 0,-1 0 0 0 0,1 0 0 0 0,-1 0 0 0 0,1 1 0 0 0,0 0 0 0 0,-1 0 0 0 0,1 0 0 0 0,0 0 0 0 0,-1 1 0 0 0,1-1-1 0 0,-1 1 1 0 0,1 0 0 0 0,5 3 0 0 0,8 3 608 0 0,0 1 0 0 0,28 17 0 0 0,-3-2-116 0 0,44 10-296 0 0,-42-18-562 0 0,18 5-1620 0 0,-31-13-5448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39.105"/>
    </inkml:context>
    <inkml:brush xml:id="br0">
      <inkml:brushProperty name="width" value="0.05" units="cm"/>
      <inkml:brushProperty name="height" value="0.05" units="cm"/>
      <inkml:brushProperty name="color" value="#E71224"/>
    </inkml:brush>
  </inkml:definitions>
  <inkml:trace contextRef="#ctx0" brushRef="#br0">1 554 9759 0 0,'0'0'4068'0'0,"1"3"-3370"0"0,25 46 2666 0 0,-17-34-2596 0 0,-1 1-1 0 0,8 21 0 0 0,22 61 1956 0 0,-31-74-2190 0 0,1 1 0 0 0,1-2 0 0 0,20 37 0 0 0,-27-58-484 0 0,-1-1 0 0 0,0 1 1 0 0,1-1-1 0 0,0 1 0 0 0,-1-1 0 0 0,1 0 1 0 0,0 1-1 0 0,0-1 0 0 0,0 0 0 0 0,-1 0 1 0 0,1-1-1 0 0,0 1 0 0 0,3 1 0 0 0,25 3 215 0 0,-22-5-211 0 0,1 0 1 0 0,0-1-1 0 0,-1 0 1 0 0,1 0-1 0 0,-1-1 0 0 0,0 0 1 0 0,1-1-1 0 0,-1 0 0 0 0,0 0 1 0 0,-1-1-1 0 0,13-7 0 0 0,-3 1 11 0 0,-1-1-1 0 0,0-1 1 0 0,-1-1-1 0 0,14-15 0 0 0,10-14 39 0 0,42-61-1 0 0,26-54-52 0 0,3-3-18 0 0,54-48-1214 0 0,-43 79-3078 0 0,-97 107 2713 0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39.916"/>
    </inkml:context>
    <inkml:brush xml:id="br0">
      <inkml:brushProperty name="width" value="0.05" units="cm"/>
      <inkml:brushProperty name="height" value="0.05" units="cm"/>
      <inkml:brushProperty name="color" value="#E71224"/>
    </inkml:brush>
  </inkml:definitions>
  <inkml:trace contextRef="#ctx0" brushRef="#br0">0 175 13703 0 0,'0'0'630'0'0,"1"-2"-14"0"0,1-2-538 0 0,-1 1 0 0 0,1-1 1 0 0,0 1-1 0 0,0 0 0 0 0,0 0 1 0 0,0 0-1 0 0,1 0 0 0 0,-1 0 1 0 0,1 0-1 0 0,0 0 0 0 0,0 1 1 0 0,0 0-1 0 0,0-1 0 0 0,0 1 1 0 0,0 0-1 0 0,4-1 0 0 0,3-3 503 0 0,31-18 491 0 0,2 2 1 0 0,0 2 0 0 0,66-21-1 0 0,-100 38-1392 0 0,1 1 0 0 0,0 0 0 0 0,-1 0 0 0 0,14 0 0 0 0,-21 2-1392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0.275"/>
    </inkml:context>
    <inkml:brush xml:id="br0">
      <inkml:brushProperty name="width" value="0.05" units="cm"/>
      <inkml:brushProperty name="height" value="0.05" units="cm"/>
      <inkml:brushProperty name="color" value="#E71224"/>
    </inkml:brush>
  </inkml:definitions>
  <inkml:trace contextRef="#ctx0" brushRef="#br0">0 218 13359 0 0,'0'0'1448'0'0,"12"-7"-1448"0"0,1-1 0 0 0,4 0 0 0 0,1-1 960 0 0,7-1 160 0 0,5-3 32 0 0,3-2 0 0 0,2 0-720 0 0,2-1-144 0 0,-1-6-32 0 0,6 4-8 0 0,1-2-248 0 0,0 2-168 0 0,0-1 24 0 0,0-1-7920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1.132"/>
    </inkml:context>
    <inkml:brush xml:id="br0">
      <inkml:brushProperty name="width" value="0.05" units="cm"/>
      <inkml:brushProperty name="height" value="0.05" units="cm"/>
      <inkml:brushProperty name="color" value="#E71224"/>
    </inkml:brush>
  </inkml:definitions>
  <inkml:trace contextRef="#ctx0" brushRef="#br0">48 114 10135 0 0,'0'0'778'0'0,"-1"0"-506"0"0,0 0-246 0 0,0 0 1 0 0,1 0-1 0 0,-1 0 1 0 0,0 0 0 0 0,1 0-1 0 0,-1 0 1 0 0,0 0-1 0 0,1 1 1 0 0,-1-1 0 0 0,0 0-1 0 0,1 0 1 0 0,-1 1-1 0 0,1-1 1 0 0,-1 0 0 0 0,1 1-1 0 0,-1-1 1 0 0,1 1 0 0 0,-1-1-1 0 0,1 1 1 0 0,-1-1-1 0 0,1 1 1 0 0,-1-1 0 0 0,1 1-1 0 0,0-1 1 0 0,-1 1-1 0 0,1-1 1 0 0,0 1 0 0 0,-1 0-1 0 0,1-1 1 0 0,0 2-1 0 0,-1 0 183 0 0,-3 10 406 0 0,-1 0 0 0 0,2 0 0 0 0,0 0 0 0 0,0 1 0 0 0,1-1 0 0 0,1 1 0 0 0,0 16 0 0 0,0-10-67 0 0,-3 35 961 0 0,2 1 1 0 0,7 76-1 0 0,-3-105-1132 0 0,1 8 439 0 0,-2-32-105 0 0,0-3-705 0 0,0 0 1 0 0,0 1-1 0 0,0-1 1 0 0,-1 0-1 0 0,1 0 1 0 0,0 0-1 0 0,0 0 1 0 0,0 0-1 0 0,-1 0 1 0 0,2-2-1 0 0,-1 1-4 0 0,4-5-10 0 0,0-1 0 0 0,-1 1-1 0 0,0-1 1 0 0,0 0 0 0 0,-1-1-1 0 0,0 1 1 0 0,3-12 0 0 0,8-64-107 0 0,-7 34 75 0 0,2-3-44 0 0,-4 20 35 0 0,1 0-1 0 0,15-48 1 0 0,-20 76 37 0 0,0 4 12 0 0,-1-1 0 0 0,0 1 0 0 0,1-1 0 0 0,-1 1 0 0 0,1 0 0 0 0,0-1 1 0 0,0 1-1 0 0,-1 0 0 0 0,1 0 0 0 0,0-1 0 0 0,0 1 0 0 0,0 0 0 0 0,2-1 0 0 0,5-8 0 0 0,2 2 0 0 0,3 5 0 0 0,1 2 0 0 0,-7 3 52 0 0,1 1 1 0 0,0 0-1 0 0,-1 0 0 0 0,1 1 1 0 0,-1-1-1 0 0,0 2 0 0 0,12 9 1 0 0,-9-7 44 0 0,0 0 1 0 0,20 9 0 0 0,-21-12-53 0 0,1-1 1 0 0,0 0-1 0 0,0 0 0 0 0,1-1 1 0 0,-1 0-1 0 0,0-1 0 0 0,1 0 1 0 0,-1 0-1 0 0,1-2 0 0 0,-1 1 1 0 0,0-1-1 0 0,1 0 0 0 0,-1-1 1 0 0,0-1-1 0 0,0 1 0 0 0,11-5 1 0 0,19-10-41 0 0,40-22 1 0 0,-42 20-19 0 0,-30 14-18 0 0,-1 1-1 0 0,1-1 0 0 0,-1-1 1 0 0,0 1-1 0 0,0-1 0 0 0,0-1 1 0 0,8-10-1 0 0,-9 7-16 0 0,-6 0 36 0 0,-1 9 12 0 0,1 0 0 0 0,-1 0 0 0 0,1 0 0 0 0,-1 0 0 0 0,1 1 0 0 0,-1-1 0 0 0,0 0 0 0 0,0 0 0 0 0,1 1 0 0 0,-1-1 0 0 0,0 0 0 0 0,0 1 0 0 0,0-1 0 0 0,1 1 0 0 0,-1-1 0 0 0,0 1 0 0 0,0-1 0 0 0,0 1 0 0 0,0 0 0 0 0,0-1 0 0 0,0 1 0 0 0,0 0 0 0 0,0 0 0 0 0,0 0 0 0 0,0 0 0 0 0,0 0 0 0 0,0 0 0 0 0,-1 0 0 0 0,-5 1 0 0 0,1-1 0 0 0,0 2 0 0 0,-9 1 0 0 0,9-1 0 0 0,-9 2 42 0 0,-1 1 0 0 0,1 1-1 0 0,0 0 1 0 0,1 1 0 0 0,-1 1 0 0 0,1 0 0 0 0,1 1-1 0 0,-1 1 1 0 0,2 0 0 0 0,-1 0 0 0 0,-19 23-1 0 0,26-26 28 0 0,0 0 0 0 0,0 1 0 0 0,1 0 0 0 0,0-1 0 0 0,1 2 0 0 0,0-1 0 0 0,0 0 0 0 0,1 1 0 0 0,0 0 0 0 0,0-1 0 0 0,1 1 0 0 0,0 0 0 0 0,0 1 0 0 0,1-1 0 0 0,1 0 0 0 0,-1 0 0 0 0,2 0 0 0 0,-1 1 0 0 0,1-1 0 0 0,0 0 0 0 0,1 0 0 0 0,4 11 0 0 0,-4-13-49 0 0,2 0 0 0 0,-1 0 0 0 0,1-1 0 0 0,0 1 0 0 0,0-1 0 0 0,1 0 0 0 0,0 0 0 0 0,0-1 0 0 0,0 1-1 0 0,1-1 1 0 0,0 0 0 0 0,0-1 0 0 0,0 1 0 0 0,0-1 0 0 0,1 0 0 0 0,0-1 0 0 0,-1 0 0 0 0,12 4 0 0 0,-1-1-229 0 0,0-1-1 0 0,0-1 1 0 0,1 0-1 0 0,-1-1 1 0 0,1-1 0 0 0,31-1-1 0 0,-8-2-1198 0 0,-1-2-57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1.654"/>
    </inkml:context>
    <inkml:brush xml:id="br0">
      <inkml:brushProperty name="width" value="0.05" units="cm"/>
      <inkml:brushProperty name="height" value="0.05" units="cm"/>
      <inkml:brushProperty name="color" value="#E71224"/>
    </inkml:brush>
  </inkml:definitions>
  <inkml:trace contextRef="#ctx0" brushRef="#br0">420 73 7855 0 0,'0'0'363'0'0,"0"-2"-12"0"0,-2-19-209 0 0,2 19-72 0 0,0 1-1 0 0,0-1 0 0 0,0 1 0 0 0,-1-1 0 0 0,1 1 1 0 0,0 0-1 0 0,-1-1 0 0 0,1 1 0 0 0,-1 0 0 0 0,0-1 1 0 0,1 1-1 0 0,-1 0 0 0 0,0 0 0 0 0,0 0 0 0 0,0 0 1 0 0,0-1-1 0 0,-1 0 0 0 0,-1-1 523 0 0,1 1-289 0 0,0 0 1 0 0,0 0 0 0 0,0 1 0 0 0,0-1 0 0 0,0 0-1 0 0,0 1 1 0 0,0 0 0 0 0,0 0 0 0 0,0 0 0 0 0,-1 0-1 0 0,1 0 1 0 0,0 0 0 0 0,-1 0 0 0 0,1 1-1 0 0,-1-1 1 0 0,1 1 0 0 0,-5-1 0 0 0,-4 1 551 0 0,1 0 1 0 0,-20 2-1 0 0,14 1-187 0 0,0 0 1 0 0,0 1-1 0 0,0 1 0 0 0,1 0 0 0 0,0 1 0 0 0,-24 13 0 0 0,24-10-396 0 0,1 0-1 0 0,0 1 0 0 0,1 0 1 0 0,0 1-1 0 0,-18 20 0 0 0,23-22-177 0 0,0 1-1 0 0,1 0 0 0 0,1 0 0 0 0,-1 1 0 0 0,1 0 1 0 0,1 0-1 0 0,0 0 0 0 0,-4 17 0 0 0,5-15 26 0 0,1 0 0 0 0,0 0 0 0 0,1 0 1 0 0,0 0-1 0 0,1 24 0 0 0,1-34-109 0 0,0 0-1 0 0,1-1 1 0 0,-1 1 0 0 0,0 0 0 0 0,1 0-1 0 0,0-1 1 0 0,0 1 0 0 0,0 0 0 0 0,0-1-1 0 0,0 1 1 0 0,0-1 0 0 0,0 1 0 0 0,1-1-1 0 0,0 0 1 0 0,-1 0 0 0 0,1 1 0 0 0,0-1-1 0 0,0 0 1 0 0,0-1 0 0 0,0 1 0 0 0,0 0-1 0 0,1 0 1 0 0,-1-1 0 0 0,0 0 0 0 0,1 1-1 0 0,-1-1 1 0 0,1 0 0 0 0,0 0 0 0 0,-1 0-1 0 0,1-1 1 0 0,0 1 0 0 0,-1 0 0 0 0,1-1-1 0 0,3 0 1 0 0,5 0-29 0 0,0 0-1 0 0,-1 0 1 0 0,1-2-1 0 0,0 1 1 0 0,-1-1-1 0 0,1-1 1 0 0,-1 0-1 0 0,12-5 1 0 0,6-4-542 0 0,42-25 1 0 0,-52 27 271 0 0,-2-1 0 0 0,1-1 0 0 0,-2-1 1 0 0,1 0-1 0 0,-2-1 0 0 0,0 0 0 0 0,-1-2 0 0 0,19-26 0 0 0,-29 38 290 0 0,4-14 35 0 0,-18 20 408 0 0,7 1-338 0 0,0-1-1 0 0,1 1 0 0 0,-1 0 1 0 0,1 0-1 0 0,0 0 0 0 0,0 1 0 0 0,0-1 1 0 0,0 1-1 0 0,0-1 0 0 0,1 1 1 0 0,-3 5-1 0 0,1 0 130 0 0,-1 0 1 0 0,2 1 0 0 0,-1-1-1 0 0,-1 11 1 0 0,4-16-194 0 0,0 0 1 0 0,0 1-1 0 0,1-1 1 0 0,0 0-1 0 0,0 1 0 0 0,0-1 1 0 0,0 0-1 0 0,1 1 1 0 0,-1-1-1 0 0,1 0 1 0 0,0 0-1 0 0,1 1 0 0 0,-1-1 1 0 0,1 0-1 0 0,-1 0 1 0 0,1 0-1 0 0,1-1 1 0 0,2 5-1 0 0,-2-3-44 0 0,1-1-1 0 0,0 0 1 0 0,0 0-1 0 0,0-1 1 0 0,1 1-1 0 0,-1-1 1 0 0,1 0-1 0 0,0 0 1 0 0,-1-1 0 0 0,1 1-1 0 0,1-1 1 0 0,-1 0-1 0 0,10 2 1 0 0,-5-1-452 0 0,0-1-1 0 0,0 0 1 0 0,0-1 0 0 0,0 0 0 0 0,11 0-1 0 0,3-4-1026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2.350"/>
    </inkml:context>
    <inkml:brush xml:id="br0">
      <inkml:brushProperty name="width" value="0.05" units="cm"/>
      <inkml:brushProperty name="height" value="0.05" units="cm"/>
      <inkml:brushProperty name="color" value="#E71224"/>
    </inkml:brush>
  </inkml:definitions>
  <inkml:trace contextRef="#ctx0" brushRef="#br0">288 60 5983 0 0,'0'0'464'0'0,"2"-20"2714"0"0,-2 18-2743 0 0,0 0 1 0 0,1 0 0 0 0,-1 0-1 0 0,0 0 1 0 0,0 1 0 0 0,0-1-1 0 0,0 0 1 0 0,-1 0 0 0 0,1 0-1 0 0,0 0 1 0 0,-1 0 0 0 0,1 0-1 0 0,-1 1 1 0 0,0-1 0 0 0,0 0 0 0 0,1 0-1 0 0,-1 1 1 0 0,0-1 0 0 0,0 0-1 0 0,-2-1 1 0 0,1 3-308 0 0,1 0 0 0 0,-1 0 0 0 0,0 1 0 0 0,1-1 0 0 0,-1 0 0 0 0,1 1 1 0 0,-1-1-1 0 0,0 1 0 0 0,1-1 0 0 0,-3 2 0 0 0,0-1 116 0 0,-5 3 10 0 0,0-1 1 0 0,1 1-1 0 0,-1 0 0 0 0,1 1 0 0 0,0 0 0 0 0,0 0 1 0 0,0 1-1 0 0,-9 9 0 0 0,-4 6 324 0 0,-25 31 0 0 0,35-38-398 0 0,1 1-1 0 0,0 0 1 0 0,1 1 0 0 0,1 0 0 0 0,-11 25-1 0 0,9-10 129 0 0,1 1-1 0 0,-6 36 0 0 0,14-59-271 0 0,0-1-1 0 0,0 0 0 0 0,1 0 1 0 0,0 0-1 0 0,0 1 1 0 0,1-1-1 0 0,0 0 0 0 0,1 0 1 0 0,2 11-1 0 0,-2-15-23 0 0,-1 0 1 0 0,1 0-1 0 0,0 0 0 0 0,0 0 1 0 0,0 0-1 0 0,1 0 0 0 0,-1-1 1 0 0,1 1-1 0 0,0-1 0 0 0,0 0 0 0 0,0 0 1 0 0,0 0-1 0 0,0 0 0 0 0,1 0 1 0 0,-1-1-1 0 0,1 0 0 0 0,0 1 1 0 0,0-1-1 0 0,4 1 0 0 0,0 0-59 0 0,0-1-1 0 0,1 0 1 0 0,-1-1-1 0 0,0 0 1 0 0,1 0-1 0 0,-1-1 1 0 0,1 0-1 0 0,-1 0 1 0 0,17-3-1 0 0,1-3-380 0 0,45-16-1 0 0,-60 18 349 0 0,26-10-1800 0 0,-1-4-3773 0 0,0-3-1898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2.701"/>
    </inkml:context>
    <inkml:brush xml:id="br0">
      <inkml:brushProperty name="width" value="0.05" units="cm"/>
      <inkml:brushProperty name="height" value="0.05" units="cm"/>
      <inkml:brushProperty name="color" value="#E71224"/>
    </inkml:brush>
  </inkml:definitions>
  <inkml:trace contextRef="#ctx0" brushRef="#br0">1 21 6911 0 0,'0'-2'315'0'0,"0"0"-206"0"0,0-1-28 0 0,10-10 4232 0 0,-10 16-2903 0 0,5 20 39 0 0,-2 0 0 0 0,1 42-1 0 0,-7 52 618 0 0,1-46-1031 0 0,1-62-1014 0 0,10 448 2419 0 0,7-317-2929 0 0,-9-117 283 0 0,0 1-3468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3.106"/>
    </inkml:context>
    <inkml:brush xml:id="br0">
      <inkml:brushProperty name="width" value="0.05" units="cm"/>
      <inkml:brushProperty name="height" value="0.05" units="cm"/>
      <inkml:brushProperty name="color" value="#E71224"/>
    </inkml:brush>
  </inkml:definitions>
  <inkml:trace contextRef="#ctx0" brushRef="#br0">1 105 1375 0 0,'1'-2'107'0'0,"6"-5"404"0"0,0 0-1 0 0,0 0 1 0 0,0 1-1 0 0,1-1 0 0 0,0 2 1 0 0,0-1-1 0 0,0 1 1 0 0,1 0-1 0 0,0 1 1 0 0,17-6-1 0 0,-5 3 1798 0 0,34-8 0 0 0,-6 7-2080 0 0,-33 6 227 0 0,0 1 1 0 0,0 0 0 0 0,1 1-1 0 0,-1 1 1 0 0,29 4 0 0 0,-41-4-289 0 0,1 0 1 0 0,0 1 0 0 0,-1-1-1 0 0,1 1 1 0 0,-1-1 0 0 0,1 1-1 0 0,-1 1 1 0 0,0-1-1 0 0,0 1 1 0 0,0-1 0 0 0,0 1-1 0 0,0 0 1 0 0,-1 1 0 0 0,1-1-1 0 0,-1 1 1 0 0,0-1-1 0 0,0 1 1 0 0,0 0 0 0 0,0 0-1 0 0,-1 0 1 0 0,0 1 0 0 0,0-1-1 0 0,3 8 1 0 0,-2 0 125 0 0,-1 0 0 0 0,-1 0 0 0 0,1 1 0 0 0,-2-1 0 0 0,0 0-1 0 0,-3 23 1 0 0,-17 73 803 0 0,-4-32-344 0 0,7-23-357 0 0,14-40-302 0 0,1 0-162 0 0,2-13 29 0 0,0 1 1 0 0,1-1-1 0 0,-1 1 0 0 0,0-1 0 0 0,0 1 0 0 0,1-1 0 0 0,-1 1 1 0 0,0-1-1 0 0,1 1 0 0 0,-1-1 0 0 0,1 1 0 0 0,-1-1 1 0 0,1 1-1 0 0,-1-1 0 0 0,1 0 0 0 0,-1 1 0 0 0,1-1 1 0 0,-1 0-1 0 0,1 1 0 0 0,-1-1 0 0 0,1 0 0 0 0,-1 0 0 0 0,2 0 1 0 0,-1 1-81 0 0,11 3-1362 0 0,2-3-3619 0 0,1-6-1521 0 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3.458"/>
    </inkml:context>
    <inkml:brush xml:id="br0">
      <inkml:brushProperty name="width" value="0.05" units="cm"/>
      <inkml:brushProperty name="height" value="0.05" units="cm"/>
      <inkml:brushProperty name="color" value="#E71224"/>
    </inkml:brush>
  </inkml:definitions>
  <inkml:trace contextRef="#ctx0" brushRef="#br0">141 111 6447 0 0,'0'0'499'0'0,"-2"0"-328"0"0,-6 0 1277 0 0,0 1 1 0 0,-1-1-1 0 0,1 1 0 0 0,0 1 1 0 0,-14 3-1 0 0,18-3-1076 0 0,0-1 0 0 0,0 1 0 0 0,0 0 0 0 0,1 0 0 0 0,-1 0 0 0 0,0 1-1 0 0,1 0 1 0 0,0-1 0 0 0,-1 1 0 0 0,1 0 0 0 0,0 1 0 0 0,1-1 0 0 0,-4 5 0 0 0,3-3-155 0 0,-1 0 1 0 0,2 0 0 0 0,-1 0-1 0 0,1 0 1 0 0,0 1-1 0 0,0-1 1 0 0,0 1 0 0 0,1 0-1 0 0,-1 0 1 0 0,1-1 0 0 0,1 1-1 0 0,-1 11 1 0 0,2-14-178 0 0,-1 0 0 0 0,1 1 0 0 0,-1-1 0 0 0,1 0 1 0 0,0 1-1 0 0,0-1 0 0 0,1 0 0 0 0,-1 0 0 0 0,1 0 1 0 0,0 0-1 0 0,-1 0 0 0 0,1 0 0 0 0,0-1 0 0 0,1 1 0 0 0,-1 0 1 0 0,0-1-1 0 0,1 0 0 0 0,-1 0 0 0 0,1 1 0 0 0,0-1 1 0 0,0-1-1 0 0,0 1 0 0 0,4 2 0 0 0,2-1-35 0 0,-1 0-1 0 0,1-1 1 0 0,-1 0 0 0 0,1 0-1 0 0,0-1 1 0 0,0 0 0 0 0,0 0-1 0 0,0-1 1 0 0,0-1 0 0 0,0 1-1 0 0,0-1 1 0 0,-1-1-1 0 0,1 1 1 0 0,17-7 0 0 0,1-2-7 0 0,0-1 1 0 0,-1-1 0 0 0,32-20-1 0 0,-54 30-1 0 0,-1-1 0 0 0,1 0 0 0 0,-1 1 0 0 0,0-1 0 0 0,0 0 0 0 0,0-1 0 0 0,-1 1 0 0 0,1 0 0 0 0,-1-1-1 0 0,0 0 1 0 0,1 1 0 0 0,-2-1 0 0 0,1 0 0 0 0,0 0 0 0 0,-1 0 0 0 0,0 0 0 0 0,0 0 0 0 0,0 0 0 0 0,0-1 0 0 0,-1 1 0 0 0,1 0 0 0 0,-1 0 0 0 0,-1-7 0 0 0,1 3-16 0 0,-1-1 0 0 0,-1 1 0 0 0,1 0 0 0 0,-1-1 0 0 0,-1 1 0 0 0,1 0 0 0 0,-2 0 0 0 0,1 0-1 0 0,-1 1 1 0 0,-9-15 0 0 0,10 18 8 0 0,-1 0 0 0 0,0 0-1 0 0,1 0 1 0 0,-2 0-1 0 0,1 1 1 0 0,0 0-1 0 0,-1 0 1 0 0,1 0 0 0 0,-1 0-1 0 0,0 0 1 0 0,0 1-1 0 0,0 0 1 0 0,0 0-1 0 0,-1 1 1 0 0,1-1-1 0 0,0 1 1 0 0,-1 0 0 0 0,1 1-1 0 0,-10-1 1 0 0,3 1 8 0 0,-1 1 0 0 0,0 1-1 0 0,0-1 1 0 0,0 2 0 0 0,1 0 0 0 0,-1 0 0 0 0,-14 7 0 0 0,11-2 2 0 0,14-4-4 0 0,2-2-2 0 0,-3 1-47 0 0,-4 12-102 0 0,7-11 54 0 0,0-2 8 0 0,0-1-8 0 0,0 1 0 0 0,1-1-1 0 0,-1 0 1 0 0,0 0-1 0 0,0 1 1 0 0,1-1 0 0 0,-1 0-1 0 0,1 0 1 0 0,-1 1-1 0 0,1-1 1 0 0,0 0-1 0 0,0 0 1 0 0,-1 0 0 0 0,1 0-1 0 0,0 0 1 0 0,0 0-1 0 0,0 0 1 0 0,0 0-1 0 0,0 0 1 0 0,2 1 0 0 0,-1 0-416 0 0,1-1-1 0 0,-1 1 1 0 0,1 0 0 0 0,0-1 0 0 0,0 1 0 0 0,0-1 0 0 0,3 1 0 0 0,10 0-6072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3.834"/>
    </inkml:context>
    <inkml:brush xml:id="br0">
      <inkml:brushProperty name="width" value="0.05" units="cm"/>
      <inkml:brushProperty name="height" value="0.05" units="cm"/>
      <inkml:brushProperty name="color" value="#E71224"/>
    </inkml:brush>
  </inkml:definitions>
  <inkml:trace contextRef="#ctx0" brushRef="#br0">10 142 15807 0 0,'0'2'727'0'0,"2"14"-121"0"0,-1-1 0 0 0,-1 0 0 0 0,0 0 0 0 0,-6 30 1 0 0,4-27 797 0 0,0 22 1 0 0,-1 3 809 0 0,3-41-1355 0 0,2-3-759 0 0,19-23-36 0 0,-1 0 0 0 0,18-30 0 0 0,21-27-87 0 0,-40 59-62 0 0,1 2-1 0 0,44-36 1 0 0,-50 45 52 0 0,1 1 0 0 0,0 1 1 0 0,0 0-1 0 0,1 1 0 0 0,0 1 1 0 0,17-6-1 0 0,-29 12 54 0 0,0 0-1 0 0,0 1 1 0 0,0-1 0 0 0,0 1-1 0 0,0-1 1 0 0,0 1 0 0 0,0 0-1 0 0,0 1 1 0 0,0-1 0 0 0,0 1-1 0 0,0-1 1 0 0,0 1 0 0 0,0 1-1 0 0,0-1 1 0 0,0 0 0 0 0,0 1-1 0 0,-1 0 1 0 0,1 0 0 0 0,-1 0-1 0 0,1 0 1 0 0,-1 1 0 0 0,3 2-1 0 0,1 1 25 0 0,-1 0 0 0 0,-1 1 1 0 0,1 0-1 0 0,-1 0 0 0 0,0 1 0 0 0,-1-1 0 0 0,0 1 0 0 0,0 0 0 0 0,0 0 0 0 0,4 16 0 0 0,0-1-55 0 0,3 9-241 0 0,-7-11-2794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4.173"/>
    </inkml:context>
    <inkml:brush xml:id="br0">
      <inkml:brushProperty name="width" value="0.05" units="cm"/>
      <inkml:brushProperty name="height" value="0.05" units="cm"/>
      <inkml:brushProperty name="color" value="#E71224"/>
    </inkml:brush>
  </inkml:definitions>
  <inkml:trace contextRef="#ctx0" brushRef="#br0">1 12 13823 0 0,'0'0'1224'0'0,"11"-1"-976"0"0,4-3-248 0 0,2 1-4048 0 0,1 0-856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4.539"/>
    </inkml:context>
    <inkml:brush xml:id="br0">
      <inkml:brushProperty name="width" value="0.05" units="cm"/>
      <inkml:brushProperty name="height" value="0.05" units="cm"/>
      <inkml:brushProperty name="color" value="#E71224"/>
    </inkml:brush>
  </inkml:definitions>
  <inkml:trace contextRef="#ctx0" brushRef="#br0">860 67 11663 0 0,'8'-18'871'0'0,"-7"16"-772"0"0,1-1 0 0 0,-1 0-1 0 0,0 1 1 0 0,1-1 0 0 0,-1 0 0 0 0,0 0-1 0 0,-1 0 1 0 0,1 0 0 0 0,-1 0 0 0 0,1 0-1 0 0,-1 0 1 0 0,0 0 0 0 0,0-6 0 0 0,-1 9 61 0 0,0-1 1 0 0,0 1-1 0 0,1 0 1 0 0,-1 0-1 0 0,0-1 1 0 0,0 1-1 0 0,0 0 1 0 0,1 0-1 0 0,-1 0 1 0 0,0 0 0 0 0,0 0-1 0 0,0 0 1 0 0,0 0-1 0 0,1 0 1 0 0,-1 0-1 0 0,0 0 1 0 0,0 0-1 0 0,0 1 1 0 0,1-1-1 0 0,-2 1 1 0 0,2-1-127 0 0,-7 3 336 0 0,-1 0 0 0 0,1 0 1 0 0,1 1-1 0 0,-1 0 0 0 0,0 1 1 0 0,1 0-1 0 0,-10 9 0 0 0,0 0 112 0 0,-64 55 508 0 0,3 4 0 0 0,4 3 1 0 0,-121 162-1 0 0,163-196-871 0 0,-2-2 1 0 0,-49 48-1 0 0,65-72-519 0 0,0-1 1 0 0,-2-1-1 0 0,1 0 0 0 0,-2-2 0 0 0,0 0 1 0 0,0-1-1 0 0,-37 14 0 0 0,35-18-1032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4.892"/>
    </inkml:context>
    <inkml:brush xml:id="br0">
      <inkml:brushProperty name="width" value="0.05" units="cm"/>
      <inkml:brushProperty name="height" value="0.05" units="cm"/>
      <inkml:brushProperty name="color" value="#E71224"/>
    </inkml:brush>
  </inkml:definitions>
  <inkml:trace contextRef="#ctx0" brushRef="#br0">8 17 11519 0 0,'-6'-13'528'0'0,"5"10"-16"0"0,4 4-325 0 0,3 3 112 0 0,1 0 0 0 0,-1 0 0 0 0,0 0 0 0 0,-1 1 0 0 0,1 0 0 0 0,-1 0 0 0 0,0 0 0 0 0,0 1 0 0 0,-1-1 0 0 0,5 8 0 0 0,7 13 1145 0 0,14 30 1 0 0,-27-51-1378 0 0,68 152 2331 0 0,-39-82-1720 0 0,42 72 0 0 0,-61-125-780 0 0,1-1 1 0 0,1 0-1 0 0,1-1 0 0 0,0-1 0 0 0,2 0 0 0 0,0-1 0 0 0,31 23 0 0 0,-13-17-1011 0 0,1-5-65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5.243"/>
    </inkml:context>
    <inkml:brush xml:id="br0">
      <inkml:brushProperty name="width" value="0.05" units="cm"/>
      <inkml:brushProperty name="height" value="0.05" units="cm"/>
      <inkml:brushProperty name="color" value="#E71224"/>
    </inkml:brush>
  </inkml:definitions>
  <inkml:trace contextRef="#ctx0" brushRef="#br0">1 50 13823 0 0,'0'0'1472'0'0,"13"-5"-1472"0"0,2 0 0 0 0,2-1 832 0 0,2 1 128 0 0,5 0 16 0 0,2 0 8 0 0,6 0-440 0 0,1 2-80 0 0,4 1-16 0 0,-2-1-8 0 0,1-1-672 0 0,-3 3-136 0 0,-3 2-24 0 0,0 3-8 0 0,-5 2-1256 0 0,-3 1-248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5.587"/>
    </inkml:context>
    <inkml:brush xml:id="br0">
      <inkml:brushProperty name="width" value="0.05" units="cm"/>
      <inkml:brushProperty name="height" value="0.05" units="cm"/>
      <inkml:brushProperty name="color" value="#E71224"/>
    </inkml:brush>
  </inkml:definitions>
  <inkml:trace contextRef="#ctx0" brushRef="#br0">1 127 12895 0 0,'0'0'1376'0'0,"17"-8"-1376"0"0,3-2 0 0 0,4-2 488 0 0,5 0 56 0 0,6-1 0 0 0,-1-2 8 0 0,3 0-296 0 0,3 0-56 0 0,1 2-8 0 0,-4 0-7000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6.317"/>
    </inkml:context>
    <inkml:brush xml:id="br0">
      <inkml:brushProperty name="width" value="0.05" units="cm"/>
      <inkml:brushProperty name="height" value="0.05" units="cm"/>
      <inkml:brushProperty name="color" value="#E71224"/>
    </inkml:brush>
  </inkml:definitions>
  <inkml:trace contextRef="#ctx0" brushRef="#br0">88 37 15807 0 0,'-17'35'1004'0'0,"2"1"-1"0"0,-15 50 0 0 0,23-61-363 0 0,1 1-1 0 0,2 0 1 0 0,0 0 0 0 0,1 37-1 0 0,3-48-395 0 0,1-9-121 0 0,-1 1-1 0 0,0 0 0 0 0,-1-1 1 0 0,-1 8-1 0 0,18-23-42 0 0,-7 3-111 0 0,-1 0 0 0 0,0-1 1 0 0,0 0-1 0 0,13-16 0 0 0,23-38-298 0 0,2-2 12 0 0,59-50-1507 0 0,-84 93 1561 0 0,1 1 0 0 0,1 1 0 0 0,30-19 0 0 0,-43 32 257 0 0,0 1-1 0 0,0 0 1 0 0,0 0-1 0 0,0 1 1 0 0,14-2 0 0 0,-21 4 43 0 0,-1 1 0 0 0,0 0 0 0 0,0 0 0 0 0,0 0 0 0 0,1 1 0 0 0,-1-1 0 0 0,0 1 0 0 0,0-1 0 0 0,0 1 0 0 0,0-1 0 0 0,0 1 0 0 0,0 0 0 0 0,0 0 0 0 0,0 0 0 0 0,0 0 0 0 0,0 1 0 0 0,-1-1 0 0 0,1 0 0 0 0,0 1 0 0 0,-1-1 0 0 0,1 1 0 0 0,-1-1 0 0 0,1 1 0 0 0,-1 0 0 0 0,2 3 0 0 0,2 3 329 0 0,1 1-1 0 0,-1 0 1 0 0,7 20 0 0 0,-9-19-283 0 0,0 1-1 0 0,0 0 1 0 0,-1-1 0 0 0,-1 1 0 0 0,1 13-1 0 0,-3 56 799 0 0,-1-50-365 0 0,3 34-1 0 0,0-55-456 0 0,0 0 0 0 0,0 0 0 0 0,1 0 0 0 0,1 0 1 0 0,0 0-1 0 0,0-1 0 0 0,8 17 0 0 0,2-6-1142 0 0,-11-18-111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6.658"/>
    </inkml:context>
    <inkml:brush xml:id="br0">
      <inkml:brushProperty name="width" value="0.05" units="cm"/>
      <inkml:brushProperty name="height" value="0.05" units="cm"/>
      <inkml:brushProperty name="color" value="#E71224"/>
    </inkml:brush>
  </inkml:definitions>
  <inkml:trace contextRef="#ctx0" brushRef="#br0">117 141 12895 0 0,'-6'0'361'0'0,"0"1"0"0"0,1 0 0 0 0,-1 1-1 0 0,0-1 1 0 0,1 1 0 0 0,-1 0 0 0 0,1 1-1 0 0,0-1 1 0 0,0 1 0 0 0,0 0 0 0 0,0 0-1 0 0,0 0 1 0 0,1 1 0 0 0,-1 0 0 0 0,1 0-1 0 0,0 0 1 0 0,0 0 0 0 0,1 1 0 0 0,-1 0-1 0 0,-3 5 1 0 0,6-6-144 0 0,-1-1-1 0 0,0 1 0 0 0,1 0 1 0 0,-1 0-1 0 0,1 0 0 0 0,0 0 1 0 0,0 0-1 0 0,1 0 0 0 0,-1 0 1 0 0,1 0-1 0 0,0 1 0 0 0,0-1 1 0 0,1 0-1 0 0,-1 0 0 0 0,1 0 1 0 0,1 7-1 0 0,-1-8-167 0 0,1 0 1 0 0,-1 0-1 0 0,1 1 0 0 0,0-1 1 0 0,0 0-1 0 0,0 0 0 0 0,0-1 0 0 0,0 1 1 0 0,1 0-1 0 0,-1-1 0 0 0,1 1 1 0 0,0-1-1 0 0,0 0 0 0 0,0 0 1 0 0,0 0-1 0 0,0 0 0 0 0,0-1 1 0 0,0 1-1 0 0,5 1 0 0 0,-1-1-29 0 0,0-1 0 0 0,-1 1 0 0 0,1-1 0 0 0,0-1 0 0 0,0 1 0 0 0,0-1 0 0 0,0 0 0 0 0,0-1 0 0 0,0 0 0 0 0,-1 0 0 0 0,1 0 0 0 0,0-1 0 0 0,11-4 0 0 0,5-4-3 0 0,0-1 0 0 0,30-18 1 0 0,-47 25-14 0 0,5-2-4 0 0,0-1 0 0 0,-1 0 0 0 0,-1 0 0 0 0,1-1 0 0 0,-1 0 0 0 0,0 0 0 0 0,-1-1 0 0 0,0 0 0 0 0,13-20 0 0 0,-19 26 0 0 0,-1 0 0 0 0,0 0 0 0 0,0 0 0 0 0,0-1 0 0 0,0 1 0 0 0,0 0 0 0 0,0 0 0 0 0,-1 0 0 0 0,0-1 0 0 0,0 1 0 0 0,0 0 0 0 0,0 0 0 0 0,0-1 0 0 0,-1 1 0 0 0,1 0 0 0 0,-1 0 0 0 0,0-1 0 0 0,0 1 0 0 0,0 0 0 0 0,0 0 0 0 0,-1 0 0 0 0,1 0 0 0 0,-4-5 0 0 0,1 3 0 0 0,0 0 0 0 0,0 0 0 0 0,-1 0 0 0 0,1 0 0 0 0,-1 0 0 0 0,0 1 0 0 0,-1 0 0 0 0,1 0 0 0 0,-1 1 0 0 0,-10-6 0 0 0,-4 0 50 0 0,-1 1-1 0 0,-37-9 1 0 0,47 14-299 0 0,0 2-1 0 0,0-1 1 0 0,-1 2 0 0 0,1-1 0 0 0,0 1 0 0 0,-1 1 0 0 0,-14 3 0 0 0,5 1-2105 0 0,0 1-5440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7.198"/>
    </inkml:context>
    <inkml:brush xml:id="br0">
      <inkml:brushProperty name="width" value="0.05" units="cm"/>
      <inkml:brushProperty name="height" value="0.05" units="cm"/>
      <inkml:brushProperty name="color" value="#E71224"/>
    </inkml:brush>
  </inkml:definitions>
  <inkml:trace contextRef="#ctx0" brushRef="#br0">75 258 6911 0 0,'0'0'315'0'0,"-1"1"-7"0"0,-3 4-226 0 0,1-1 1 0 0,0 1-1 0 0,0-1 0 0 0,0 1 1 0 0,0 0-1 0 0,1 0 1 0 0,-1 0-1 0 0,-1 7 0 0 0,-11 49 4138 0 0,8-31-1376 0 0,0 1-1206 0 0,1 0 0 0 0,1 1 0 0 0,0 47 0 0 0,6-64-1267 0 0,-1-13-111 0 0,2-3-202 0 0,3-4-74 0 0,0-1-1 0 0,0 1 0 0 0,-1-1 0 0 0,0 0 1 0 0,0 0-1 0 0,0-1 0 0 0,-1 1 0 0 0,0-1 1 0 0,0 1-1 0 0,3-12 0 0 0,1-9-477 0 0,6-38-1 0 0,-6 11-132 0 0,-5 31 378 0 0,2 0 1 0 0,7-28-1 0 0,-6 34 224 0 0,14-30 1 0 0,-17 42 20 0 0,1-1 1 0 0,0 1 0 0 0,1 0-1 0 0,-1 1 1 0 0,1-1 0 0 0,0 1-1 0 0,0-1 1 0 0,0 1 0 0 0,7-5-1 0 0,-5 5 88 0 0,0 0-1 0 0,0 0 1 0 0,1 1-1 0 0,-1-1 0 0 0,14-3 1 0 0,-16 6-32 0 0,1 0 0 0 0,-1 0 0 0 0,0 1 0 0 0,1-1 0 0 0,-1 1 0 0 0,0 0 0 0 0,1 1 0 0 0,-1-1 0 0 0,1 1 0 0 0,-1 0 0 0 0,5 1 1 0 0,23 6 504 0 0,1-1 1 0 0,1-1-1 0 0,-1-2 1 0 0,55-1-1 0 0,-15-6-165 0 0,76-12-1 0 0,-137 13-401 0 0,104-19 62 0 0,-105 18-91 0 0,-1 0 1 0 0,1-1 0 0 0,0 0 0 0 0,-1-1 0 0 0,0 0 0 0 0,0-1 0 0 0,-1 0 0 0 0,11-9 0 0 0,-16 12 5 0 0,-1 0 1 0 0,0-1 0 0 0,0 1-1 0 0,0-1 1 0 0,-1 0 0 0 0,4-4-1 0 0,-6 4-27 0 0,0 3 60 0 0,0-1-1 0 0,0 1 0 0 0,-1 0 1 0 0,1-1-1 0 0,0 1 1 0 0,-1 0-1 0 0,1 0 1 0 0,-1-1-1 0 0,1 1 1 0 0,-1 0-1 0 0,0 0 1 0 0,1 0-1 0 0,-1 0 0 0 0,0 0 1 0 0,0 0-1 0 0,0 0 1 0 0,0 0-1 0 0,0 0 1 0 0,0 0-1 0 0,0 0 1 0 0,0 0-1 0 0,0 1 1 0 0,-3-2-1 0 0,2 1 1 0 0,-1 1 0 0 0,0-1 1 0 0,1 1-1 0 0,-1-1 0 0 0,0 1 0 0 0,1 0 1 0 0,-6 1-1 0 0,4-1-1 0 0,-8 1 26 0 0,-1 1 1 0 0,1 0-1 0 0,0 1 1 0 0,-1 0-1 0 0,1 1 0 0 0,-20 9 1 0 0,-67 42 424 0 0,73-39-261 0 0,17-11-98 0 0,0 1 0 0 0,0 0-1 0 0,1 0 1 0 0,0 1-1 0 0,0 0 1 0 0,1 1 0 0 0,-1 0-1 0 0,-8 13 1 0 0,13-17-58 0 0,1 0 1 0 0,0 0-1 0 0,0 0 0 0 0,0 0 1 0 0,1 1-1 0 0,-1-1 0 0 0,1 0 1 0 0,0 1-1 0 0,0-1 0 0 0,1 1 1 0 0,-1 0-1 0 0,1-1 0 0 0,0 1 1 0 0,0-1-1 0 0,0 1 1 0 0,1 0-1 0 0,0-1 0 0 0,0 1 1 0 0,0-1-1 0 0,0 0 0 0 0,1 1 1 0 0,2 4-1 0 0,-1-3-14 0 0,1 1 0 0 0,0-1 0 0 0,0 1 0 0 0,1-1 0 0 0,0-1-1 0 0,0 1 1 0 0,0-1 0 0 0,1 1 0 0 0,0-2 0 0 0,0 1 0 0 0,0-1 0 0 0,0 0 0 0 0,1 0 0 0 0,-1 0 0 0 0,1-1-1 0 0,14 5 1 0 0,-5-4-512 0 0,0 0 0 0 0,0-1 1 0 0,1 0-1 0 0,-1-1 0 0 0,0-1 0 0 0,31-2 0 0 0,-9-2-7962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7.992"/>
    </inkml:context>
    <inkml:brush xml:id="br0">
      <inkml:brushProperty name="width" value="0.05" units="cm"/>
      <inkml:brushProperty name="height" value="0.05" units="cm"/>
      <inkml:brushProperty name="color" value="#E71224"/>
    </inkml:brush>
  </inkml:definitions>
  <inkml:trace contextRef="#ctx0" brushRef="#br0">345 47 8607 0 0,'0'0'780'0'0,"1"-1"-278"0"0,-1 0 0 0 0,1 0 0 0 0,-1 0 0 0 0,1 0 0 0 0,-1 0 0 0 0,0 0 0 0 0,1 0-1 0 0,-1 0 1 0 0,0-1 0 0 0,0 1 0 0 0,0-1 0 0 0,0 1-264 0 0,0-1 1 0 0,-1 1-1 0 0,1 0 0 0 0,-1-1 0 0 0,0 1 1 0 0,1 0-1 0 0,-1 0 0 0 0,0 0 1 0 0,0-1-1 0 0,0 1 0 0 0,1 0 1 0 0,-1 0-1 0 0,0 0 0 0 0,-1 1 1 0 0,1-1-1 0 0,0 0 0 0 0,-1-1 0 0 0,-1 1 125 0 0,0-1-1 0 0,-1 1 0 0 0,1 0 1 0 0,0 0-1 0 0,-1 0 0 0 0,-5-1 1 0 0,-1 1 216 0 0,-1 0 1 0 0,1 1-1 0 0,-18 1 1 0 0,17 0-453 0 0,0 1 1 0 0,1 0-1 0 0,-1 1 1 0 0,1 0-1 0 0,-1 0 1 0 0,1 1-1 0 0,0 0 1 0 0,1 1-1 0 0,-1 0 1 0 0,1 1-1 0 0,0 0 1 0 0,0 0-1 0 0,1 1 1 0 0,0 0-1 0 0,0 1 1 0 0,0-1 0 0 0,1 2-1 0 0,0-1 1 0 0,1 1-1 0 0,0 0 1 0 0,-9 18-1 0 0,7-12-12 0 0,1 1 1 0 0,1-1-1 0 0,1 1 0 0 0,0 0 1 0 0,-4 26-1 0 0,8-35-93 0 0,0 1 0 0 0,1-1 1 0 0,-1 1-1 0 0,1-1 0 0 0,1 1 0 0 0,-1-1 0 0 0,1 1 0 0 0,1-1 0 0 0,-1 1 0 0 0,1-1 1 0 0,1 0-1 0 0,-1 0 0 0 0,1 0 0 0 0,6 10 0 0 0,-7-14-22 0 0,0-1 1 0 0,0 1-1 0 0,0-1 0 0 0,0 0 1 0 0,0 1-1 0 0,1-1 0 0 0,-1 0 1 0 0,1-1-1 0 0,-1 1 0 0 0,1 0 0 0 0,-1-1 1 0 0,1 1-1 0 0,0-1 0 0 0,0 0 1 0 0,3 1-1 0 0,-1-1-3 0 0,-1 0 1 0 0,1-1-1 0 0,0 1 1 0 0,0-1-1 0 0,-1 0 1 0 0,1-1-1 0 0,0 1 1 0 0,9-3-1 0 0,-1 0-98 0 0,0-2-1 0 0,-1 1 0 0 0,1-2 1 0 0,-1 0-1 0 0,0 0 0 0 0,10-9 1 0 0,-3 2-115 0 0,-1-1 0 0 0,-1 0 0 0 0,0-2 0 0 0,-1 0 0 0 0,-1-1 0 0 0,0 0 0 0 0,-1-1 1 0 0,-1-1-1 0 0,-1 0 0 0 0,-1-1 0 0 0,-1 0 0 0 0,9-23 0 0 0,1-6 152 0 0,-17 38 75 0 0,-2 9 346 0 0,4 11-168 0 0,-2-4-142 0 0,3 10 183 0 0,0 0 1 0 0,-1 1-1 0 0,5 31 0 0 0,8 23 276 0 0,-13-56-449 0 0,0 1 1 0 0,1-1 0 0 0,1 0-1 0 0,0-1 1 0 0,14 21 0 0 0,-18-31-191 0 0,-1 0 1 0 0,1 1 0 0 0,0-1 0 0 0,0-1-1 0 0,0 1 1 0 0,0 0 0 0 0,0-1-1 0 0,1 0 1 0 0,-1 1 0 0 0,1-2 0 0 0,-1 1-1 0 0,1 0 1 0 0,0-1 0 0 0,0 1 0 0 0,0-1-1 0 0,0 0 1 0 0,0 0 0 0 0,0-1 0 0 0,0 1-1 0 0,0-1 1 0 0,0 0 0 0 0,0 0 0 0 0,0 0-1 0 0,0 0 1 0 0,0-1 0 0 0,5-1-1 0 0,14-5-1584 0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8.333"/>
    </inkml:context>
    <inkml:brush xml:id="br0">
      <inkml:brushProperty name="width" value="0.05" units="cm"/>
      <inkml:brushProperty name="height" value="0.05" units="cm"/>
      <inkml:brushProperty name="color" value="#E71224"/>
    </inkml:brush>
  </inkml:definitions>
  <inkml:trace contextRef="#ctx0" brushRef="#br0">240 7 11519 0 0,'0'0'887'0'0,"-2"0"-583"0"0,-4-2 58 0 0,0 1 0 0 0,0-1-1 0 0,-1 1 1 0 0,1 1 0 0 0,0 0 0 0 0,-1-1 0 0 0,1 2-1 0 0,0-1 1 0 0,-1 1 0 0 0,1 0 0 0 0,0 0 0 0 0,0 1 0 0 0,0 0-1 0 0,0 0 1 0 0,0 0 0 0 0,0 1 0 0 0,0-1 0 0 0,1 2-1 0 0,0-1 1 0 0,-1 1 0 0 0,-4 4 0 0 0,-2 1 226 0 0,1 1-1 0 0,1 1 1 0 0,0 0 0 0 0,-9 13 0 0 0,14-17-421 0 0,0 0 0 0 0,1 0 0 0 0,0 1-1 0 0,1 0 1 0 0,0-1 0 0 0,0 1 0 0 0,0 1 0 0 0,-1 12 0 0 0,2-7-74 0 0,0-1 0 0 0,2 0-1 0 0,-1 0 1 0 0,2 1 0 0 0,0-1 0 0 0,0 0-1 0 0,4 14 1 0 0,-3-19-92 0 0,0-1 0 0 0,0-1 0 0 0,1 1-1 0 0,0 0 1 0 0,0-1 0 0 0,1 1 0 0 0,0-1 0 0 0,0 0 0 0 0,0 0 0 0 0,0 0-1 0 0,1-1 1 0 0,0 0 0 0 0,1 0 0 0 0,8 7 0 0 0,-10-9-52 0 0,0-1 1 0 0,-1 0 0 0 0,1 0 0 0 0,1-1-1 0 0,-1 1 1 0 0,0-1 0 0 0,0 0 0 0 0,0 0-1 0 0,1 0 1 0 0,-1-1 0 0 0,0 1-1 0 0,1-1 1 0 0,-1 0 0 0 0,6-1 0 0 0,-1 0-581 0 0,0-1 1 0 0,-1 1 0 0 0,0-2 0 0 0,1 1 0 0 0,-1-1 0 0 0,10-6 0 0 0,9-5-7016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8.741"/>
    </inkml:context>
    <inkml:brush xml:id="br0">
      <inkml:brushProperty name="width" value="0.05" units="cm"/>
      <inkml:brushProperty name="height" value="0.05" units="cm"/>
      <inkml:brushProperty name="color" value="#E71224"/>
    </inkml:brush>
  </inkml:definitions>
  <inkml:trace contextRef="#ctx0" brushRef="#br0">162 15 7831 0 0,'-19'-14'706'0'0,"17"16"-228"0"0,0 5 638 0 0,-1 0 1 0 0,1 0-1 0 0,0 0 0 0 0,1 0 0 0 0,0 1 0 0 0,0-1 0 0 0,1 15 0 0 0,8 57 2396 0 0,-2-38-2814 0 0,4 102 572 0 0,-7 1 1 0 0,-17 177 0 0 0,7-257-1651 0 0,-2 0 0 0 0,-3-1 0 0 0,-39 118 0 0 0,45-165-744 0 0,-14 26 0 0 0,16-34-352 0 0,0-1 0 0 0,-11 12 0 0 0,2-6-5223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9.142"/>
    </inkml:context>
    <inkml:brush xml:id="br0">
      <inkml:brushProperty name="width" value="0.05" units="cm"/>
      <inkml:brushProperty name="height" value="0.05" units="cm"/>
      <inkml:brushProperty name="color" value="#E71224"/>
    </inkml:brush>
  </inkml:definitions>
  <inkml:trace contextRef="#ctx0" brushRef="#br0">1 292 7855 0 0,'7'-16'107'0'0,"1"0"0"0"0,0 1 0 0 0,1 0 0 0 0,1 1 0 0 0,0 0 0 0 0,1 0 0 0 0,24-23 0 0 0,-14 20 89 0 0,0 1 0 0 0,1 0 0 0 0,1 2 0 0 0,0 0 0 0 0,1 2 0 0 0,1 1 0 0 0,-1 1 0 0 0,32-9 0 0 0,-33 13 187 0 0,0 1 0 0 0,0 1 0 0 0,0 0 1 0 0,0 2-1 0 0,0 1 0 0 0,1 1 0 0 0,-1 1 0 0 0,0 1 0 0 0,39 8 0 0 0,-53-8 94 0 0,-1 1 1 0 0,0-1-1 0 0,0 2 0 0 0,0-1 1 0 0,0 1-1 0 0,-1 0 0 0 0,1 0 1 0 0,10 10-1 0 0,-18-14-393 0 0,1 1 0 0 0,0-1 0 0 0,-1 1 0 0 0,1 0 0 0 0,-1 0 0 0 0,1-1 0 0 0,-1 1 0 0 0,0 0 0 0 0,1 0 0 0 0,-1 0 0 0 0,0-1 0 0 0,1 1 0 0 0,-1 0 0 0 0,0 0 0 0 0,0 0 0 0 0,0 0 0 0 0,0 0 0 0 0,0 1 0 0 0,0 2 188 0 0,1 1-51 0 0,0 0 0 0 0,-1 0 0 0 0,0 1 0 0 0,-1-1 0 0 0,1 0 0 0 0,-1 0 0 0 0,0 1 0 0 0,0-1 0 0 0,0 0 0 0 0,-1 0 0 0 0,0 0 0 0 0,0-1 0 0 0,0 1 0 0 0,-1 0 0 0 0,-3 5 0 0 0,-6 7 279 0 0,-1 0-1 0 0,-24 23 0 0 0,14-16-149 0 0,-8 9-20 0 0,16-18-220 0 0,0 2-1 0 0,1 0 1 0 0,0 0 0 0 0,-12 22-1 0 0,26-38-108 0 0,-1-1 0 0 0,1 1 0 0 0,0 0-1 0 0,-1 0 1 0 0,1-1 0 0 0,0 1-1 0 0,-1 0 1 0 0,1 0 0 0 0,0 0 0 0 0,0-1-1 0 0,0 1 1 0 0,0 0 0 0 0,0 0-1 0 0,0 1 1 0 0,0-1-12 0 0,1 1 1 0 0,0-1-1 0 0,-1 0 0 0 0,1 0 0 0 0,0 0 1 0 0,0 0-1 0 0,0 0 0 0 0,0 0 0 0 0,0 0 1 0 0,0 0-1 0 0,0 0 0 0 0,0-1 0 0 0,0 1 1 0 0,1 0-1 0 0,-1-1 0 0 0,0 1 0 0 0,0-1 1 0 0,1 1-1 0 0,-1-1 0 0 0,0 0 0 0 0,1 1 1 0 0,-1-1-1 0 0,0 0 0 0 0,2 0 0 0 0,3 1-211 0 0,0-1 0 0 0,0 1 0 0 0,0-2 0 0 0,8 0 0 0 0,116-29-6272 0 0,-127 29 6157 0 0,20-6-6581 0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9.537"/>
    </inkml:context>
    <inkml:brush xml:id="br0">
      <inkml:brushProperty name="width" value="0.05" units="cm"/>
      <inkml:brushProperty name="height" value="0.05" units="cm"/>
      <inkml:brushProperty name="color" value="#E71224"/>
    </inkml:brush>
  </inkml:definitions>
  <inkml:trace contextRef="#ctx0" brushRef="#br0">227 198 13071 0 0,'-5'-5'405'0'0,"-1"-1"0"0"0,1 1 0 0 0,-1 0 1 0 0,0 0-1 0 0,0 1 0 0 0,-1 0 0 0 0,1 0 0 0 0,-1 0 0 0 0,0 1 0 0 0,-11-4 0 0 0,13 5-36 0 0,0 1 0 0 0,-1-1 0 0 0,1 1 0 0 0,0 0 0 0 0,-1 0-1 0 0,1 1 1 0 0,0 0 0 0 0,-1 0 0 0 0,1 0 0 0 0,-1 0 0 0 0,1 1 0 0 0,0 0 0 0 0,0 0 0 0 0,-1 1 0 0 0,-7 2 0 0 0,9-1-301 0 0,0-1 0 0 0,1 0 0 0 0,0 1 0 0 0,-1 0 0 0 0,1 0 0 0 0,0 0 0 0 0,1 0 1 0 0,-1 1-1 0 0,0-1 0 0 0,1 1 0 0 0,0-1 0 0 0,0 1 0 0 0,0 0 0 0 0,0 0 0 0 0,-1 5 0 0 0,0-2-52 0 0,2-1-1 0 0,-1 1 1 0 0,1 0-1 0 0,0 0 0 0 0,0 0 1 0 0,0 0-1 0 0,1 0 0 0 0,1 10 1 0 0,1-4-6 0 0,1 0 1 0 0,0 0 0 0 0,1-1-1 0 0,11 24 1 0 0,-3-14-11 0 0,-8-17 0 0 0,1-1 0 0 0,9 9 0 0 0,0-5 0 0 0,1-3 0 0 0,-12-4 0 0 0,0-1 0 0 0,0 0 0 0 0,0 0 0 0 0,0 0 0 0 0,0 0 0 0 0,0-1 0 0 0,4 0 0 0 0,5-4 0 0 0,-9 3-2 0 0,0 0 0 0 0,-1 0 0 0 0,0 0 0 0 0,1 0 0 0 0,-1-1 0 0 0,0 1 0 0 0,0-1 0 0 0,0 1 1 0 0,0-1-1 0 0,0 0 0 0 0,-1 1 0 0 0,1-1 0 0 0,-1 0 0 0 0,0 0 0 0 0,0 0 0 0 0,0 0 0 0 0,0-1 0 0 0,0-3 0 0 0,1-7-20 0 0,-1-1 0 0 0,-1-27 0 0 0,0 11 1 0 0,1-4 6 0 0,3-47-229 0 0,-3 72 219 0 0,0 0 0 0 0,1 0 1 0 0,1 0-1 0 0,-1 1 0 0 0,9-19 0 0 0,-9 24 20 0 0,0 0 1 0 0,1 0-1 0 0,-1 0 0 0 0,1 0 0 0 0,0 0 0 0 0,0 1 1 0 0,1-1-1 0 0,-1 1 0 0 0,1 0 0 0 0,-1 0 1 0 0,1 0-1 0 0,0 0 0 0 0,0 1 0 0 0,1-1 0 0 0,6-2 1 0 0,-4 3 2 0 0,-1 0 0 0 0,0 1 1 0 0,1 0-1 0 0,-1 0 0 0 0,0 0 1 0 0,1 1-1 0 0,-1 0 0 0 0,1 0 1 0 0,-1 1-1 0 0,11 2 0 0 0,-6 0 38 0 0,1 0 0 0 0,-1 1-1 0 0,0 0 1 0 0,0 0-1 0 0,0 2 1 0 0,-1-1 0 0 0,0 1-1 0 0,0 1 1 0 0,0 0-1 0 0,-1 0 1 0 0,0 1 0 0 0,10 11-1 0 0,-12-10 151 0 0,-1 0-1 0 0,0 1 1 0 0,-1 0 0 0 0,0 0-1 0 0,0 0 1 0 0,-1 0-1 0 0,-1 1 1 0 0,3 11 0 0 0,3 7 659 0 0,-8-26-717 0 0,1-2-11 0 0,10 5-53 0 0,-9-6-63 0 0,0 0 0 0 0,0 0 0 0 0,-1 0 0 0 0,1 0 0 0 0,0 0-1 0 0,0-1 1 0 0,0 1 0 0 0,0-1 0 0 0,0 0 0 0 0,-1 0-1 0 0,1 0 1 0 0,0 0 0 0 0,-1 0 0 0 0,5-3 0 0 0,5-4-45 0 0,19-16 0 0 0,-18 14-39 0 0,-4 3 55 0 0,6-5-75 0 0,0 1 0 0 0,0 0 0 0 0,1 1 0 0 0,20-9 0 0 0,-23 16 103 0 0,-10 4 7 0 0,-1-1 0 0 0,1 1 0 0 0,0 0 0 0 0,0-1 0 0 0,-1 1 0 0 0,1 0 0 0 0,-1 1 0 0 0,1-1 0 0 0,-1 0 0 0 0,1 1 0 0 0,-1-1 0 0 0,0 1 0 0 0,1 0 0 0 0,-1 0 0 0 0,0 0 0 0 0,0 0 0 0 0,-1 0 0 0 0,4 4 0 0 0,3 6 56 0 0,0 0 0 0 0,8 18 0 0 0,-12-23-49 0 0,41 80 21 0 0,-44-85-86 0 0,0 0 1 0 0,0-1 0 0 0,0 1 0 0 0,0-1-1 0 0,0 1 1 0 0,0-1 0 0 0,1 1-1 0 0,-1-1 1 0 0,0 0 0 0 0,1 0 0 0 0,-1 1-1 0 0,1-1 1 0 0,-1 0 0 0 0,3 1-1 0 0,-3-2-264 0 0,1 1-1 0 0,-1-1 0 0 0,1 0 0 0 0,0 1 0 0 0,-1-1 0 0 0,1 0 1 0 0,0 0-1 0 0,-1 0 0 0 0,1 0 0 0 0,0 0 0 0 0,-1 0 0 0 0,1 0 1 0 0,2-1-1 0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4:49.948"/>
    </inkml:context>
    <inkml:brush xml:id="br0">
      <inkml:brushProperty name="width" value="0.05" units="cm"/>
      <inkml:brushProperty name="height" value="0.05" units="cm"/>
      <inkml:brushProperty name="color" value="#E71224"/>
    </inkml:brush>
  </inkml:definitions>
  <inkml:trace contextRef="#ctx0" brushRef="#br0">62 57 20735 0 0,'-32'-15'1840'0'0,"15"8"-1472"0"0,4 4 1504 0 0,26-5-1224 0 0,4-1-536 0 0,5 3-112 0 0,4-1 0 0 0,1 5-10240 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24.203"/>
    </inkml:context>
    <inkml:brush xml:id="br0">
      <inkml:brushProperty name="width" value="0.05" units="cm"/>
      <inkml:brushProperty name="height" value="0.05" units="cm"/>
      <inkml:brushProperty name="color" value="#004F8B"/>
    </inkml:brush>
  </inkml:definitions>
  <inkml:trace contextRef="#ctx0" brushRef="#br0">1 1 7311 0 0,'0'0'5440'0'0,"1"1"-4472"0"0,6 6-349 0 0,-1 0 0 0 0,0 1 0 0 0,-1 0 0 0 0,0 0 0 0 0,0 0 0 0 0,0 1 1 0 0,-1-1-1 0 0,-1 1 0 0 0,1 0 0 0 0,2 14 0 0 0,-3-10-377 0 0,-1 0 1 0 0,0 0 0 0 0,-1 0 0 0 0,0 0 0 0 0,-2 0 0 0 0,1 1-1 0 0,-4 15 1 0 0,-6 52 154 0 0,9-73-386 0 0,0-1-47 0 0,1-5-155 0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24.954"/>
    </inkml:context>
    <inkml:brush xml:id="br0">
      <inkml:brushProperty name="width" value="0.05" units="cm"/>
      <inkml:brushProperty name="height" value="0.05" units="cm"/>
      <inkml:brushProperty name="color" value="#004F8B"/>
    </inkml:brush>
  </inkml:definitions>
  <inkml:trace contextRef="#ctx0" brushRef="#br0">596 169 1839 0 0,'0'0'2914'0'0,"-1"-1"-1994"0"0,-4-7-322 0 0,0 0 1 0 0,-1 0 0 0 0,0 1-1 0 0,-1 0 1 0 0,1 0 0 0 0,-1 0-1 0 0,-1 1 1 0 0,1 0 0 0 0,-1 0-1 0 0,0 1 1 0 0,-1 0 0 0 0,-8-3-1 0 0,3 1 60 0 0,-1 1-1 0 0,0 1 1 0 0,0 1-1 0 0,0 0 1 0 0,-1 0-1 0 0,-25-1 1 0 0,32 5-478 0 0,0 0 1 0 0,0 0-1 0 0,1 1 1 0 0,-1 0 0 0 0,0 0-1 0 0,1 1 1 0 0,-1 0-1 0 0,1 1 1 0 0,-1-1 0 0 0,1 2-1 0 0,0-1 1 0 0,0 1-1 0 0,-11 8 1 0 0,1 2-41 0 0,0 1 1 0 0,1 1 0 0 0,1 1-1 0 0,1 0 1 0 0,0 1 0 0 0,1 0-1 0 0,1 1 1 0 0,1 1 0 0 0,-14 29-1 0 0,13-20 11 0 0,1 1 0 0 0,1 0-1 0 0,2 1 1 0 0,1 0 0 0 0,1 1-1 0 0,-2 40 1 0 0,8-61-84 0 0,0 0 0 0 0,1 0-1 0 0,1 0 1 0 0,0 0 0 0 0,0 0-1 0 0,1 0 1 0 0,7 20 0 0 0,-6-23-32 0 0,1 0 0 0 0,0 0 0 0 0,0 0 0 0 0,1 0 0 0 0,0-1 0 0 0,0 1 0 0 0,1-1 0 0 0,0-1 0 0 0,0 1 0 0 0,9 6 0 0 0,6 4 12 0 0,1-2 0 0 0,1-1 1 0 0,0 0-1 0 0,1-2 0 0 0,38 15 0 0 0,1-6 72 0 0,69 15 0 0 0,-86-25-96 0 0,1-2 1 0 0,1-3-1 0 0,84 2 0 0 0,-110-9-13 0 0,1 0 0 0 0,0-1 0 0 0,-1-2 0 0 0,0 0 0 0 0,0-1 0 0 0,0-1 0 0 0,-1-1 0 0 0,0-2 0 0 0,0 0 0 0 0,23-13 0 0 0,-36 16-3 0 0,0 1-1 0 0,0-2 1 0 0,0 1 0 0 0,-1-1-1 0 0,1 0 1 0 0,-2-1 0 0 0,1 1 0 0 0,-1-1-1 0 0,9-16 1 0 0,-9 11 14 0 0,1-1 1 0 0,-2 0-1 0 0,1 0 0 0 0,-2 0 0 0 0,5-28 0 0 0,-4-1 24 0 0,-2 0 0 0 0,-2 0-1 0 0,-6-66 1 0 0,4 104-44 0 0,-12-133 188 0 0,9 112-131 0 0,-1 0 1 0 0,-1 0 0 0 0,-12-30-1 0 0,15 48-32 0 0,-1 1 0 0 0,1-1 0 0 0,-1 1 0 0 0,-1-1 0 0 0,1 1 0 0 0,-1 0 0 0 0,0 1 0 0 0,-1-1 0 0 0,0 1 0 0 0,0 0 0 0 0,0 1 0 0 0,-1-1 1 0 0,1 1-1 0 0,-1 1 0 0 0,-1-1 0 0 0,1 1 0 0 0,-1 0 0 0 0,1 1 0 0 0,-1 0 0 0 0,-15-4 0 0 0,-5 0-12 0 0,1 2 1 0 0,-1 1-1 0 0,-29 0 1 0 0,-84 8-20 0 0,56 1 10 0 0,36-3-230 0 0,-78 12 0 0 0,123-13 165 0 0,1-1 1 0 0,0 1-1 0 0,0 0 1 0 0,0 1-1 0 0,0-1 0 0 0,0 0 1 0 0,0 1-1 0 0,0 0 1 0 0,-4 3-1 0 0,6-4-92 0 0,0 0 0 0 0,-1 0 1 0 0,1 0-1 0 0,0 0 0 0 0,0 1 0 0 0,0-1 0 0 0,0 1 0 0 0,0-1 0 0 0,1 1 0 0 0,-1-1 1 0 0,0 1-1 0 0,1-1 0 0 0,-1 1 0 0 0,1 0 0 0 0,-1-1 0 0 0,1 1 0 0 0,0 0 0 0 0,0 2 1 0 0,0-2-1331 0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26.328"/>
    </inkml:context>
    <inkml:brush xml:id="br0">
      <inkml:brushProperty name="width" value="0.05" units="cm"/>
      <inkml:brushProperty name="height" value="0.05" units="cm"/>
      <inkml:brushProperty name="color" value="#004F8B"/>
    </inkml:brush>
  </inkml:definitions>
  <inkml:trace contextRef="#ctx0" brushRef="#br0">57 65 1839 0 0,'0'0'3066'0'0,"20"-4"2132"0"0,-17 2-4391 0 0,0 0-1 0 0,0 0 1 0 0,0-1-1 0 0,0 1 0 0 0,4-6 1 0 0,-7 8-806 0 0,1 0 585 0 0,0-1-508 0 0,0 1-1 0 0,-1 0 1 0 0,1-1 0 0 0,0 1 0 0 0,0 0 0 0 0,-1-1 0 0 0,1 1 0 0 0,0-1 0 0 0,-1 1 0 0 0,1-1 0 0 0,0 1 0 0 0,-1-1 0 0 0,1 1 0 0 0,-1-1 0 0 0,1-1 0 0 0,10-7 788 0 0,-1 5-691 0 0,0 0 0 0 0,0 0 0 0 0,1 1 1 0 0,-1 0-1 0 0,1 1 0 0 0,0 1 0 0 0,-1-1 0 0 0,1 2 1 0 0,0-1-1 0 0,0 1 0 0 0,0 1 0 0 0,0 0 0 0 0,0 1 1 0 0,15 4-1 0 0,-24-6-161 0 0,0 1 0 0 0,-1-1 0 0 0,1 1 0 0 0,-1 0-1 0 0,1-1 1 0 0,0 1 0 0 0,-1 0 0 0 0,1 0 0 0 0,-1 0 0 0 0,0 0 0 0 0,1 0 0 0 0,-1 0 0 0 0,0 0 0 0 0,0 1 0 0 0,0-1 0 0 0,0 0 0 0 0,0 1 0 0 0,0-1-1 0 0,0 1 1 0 0,0-1 0 0 0,0 1 0 0 0,-1 0 0 0 0,1-1 0 0 0,0 1 0 0 0,-1-1 0 0 0,0 1 0 0 0,1 0 0 0 0,-1 0 0 0 0,0-1 0 0 0,0 1 0 0 0,0 0 0 0 0,0-1-1 0 0,0 1 1 0 0,0 0 0 0 0,-1 0 0 0 0,1-1 0 0 0,-1 1 0 0 0,1 0 0 0 0,-1-1 0 0 0,1 1 0 0 0,-3 2 0 0 0,0 2-4 0 0,0 0 0 0 0,-1 0 0 0 0,0 0 1 0 0,-1-1-1 0 0,1 1 0 0 0,-1-1 0 0 0,0 0 0 0 0,0-1 0 0 0,-8 6 1 0 0,-14 7 52 0 0,-35 16 0 0 0,-7 4 156 0 0,-19 10 202 0 0,64-32-334 0 0,22-15-34 0 0,11 10 11 0 0,-6-8-58 0 0,0 0 0 0 0,-1 0 0 0 0,1 0 0 0 0,0-1 0 0 0,1 1 0 0 0,-1-1 0 0 0,0 0 0 0 0,0 0 0 0 0,1 0 0 0 0,-1 0-1 0 0,0-1 1 0 0,1 1 0 0 0,-1-1 0 0 0,1 0 0 0 0,4 0 0 0 0,7-1 44 0 0,0-1 0 0 0,18-4 1 0 0,-8 2-20 0 0,33-3 38 0 0,-33 5-66 0 0,35-7 0 0 0,-40 5-39 0 0,20-7-536 0 0,-38 11 382 0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27.080"/>
    </inkml:context>
    <inkml:brush xml:id="br0">
      <inkml:brushProperty name="width" value="0.05" units="cm"/>
      <inkml:brushProperty name="height" value="0.05" units="cm"/>
      <inkml:brushProperty name="color" value="#004F8B"/>
    </inkml:brush>
  </inkml:definitions>
  <inkml:trace contextRef="#ctx0" brushRef="#br0">580 20 5407 0 0,'0'0'248'0'0,"-2"0"-5"0"0,-7-2-152 0 0,-8-3 97 0 0,10 2 322 0 0,-1 1 0 0 0,0 0 0 0 0,0 0 0 0 0,0 1 0 0 0,0 0 0 0 0,0 0 0 0 0,-13 1 0 0 0,19 0-314 0 0,-17 1 1503 0 0,1 1-1 0 0,-35 8 1 0 0,39-5-1309 0 0,-1 1 1 0 0,2 1-1 0 0,-1 1 1 0 0,1-1-1 0 0,0 2 1 0 0,-21 18-1 0 0,-2 0 63 0 0,22-16-272 0 0,1 1-1 0 0,-1 0 1 0 0,2 1-1 0 0,0 0 1 0 0,-20 30-1 0 0,-41 82 958 0 0,68-116-1039 0 0,-5 9 51 0 0,1 0-1 0 0,1 1 1 0 0,1 0-1 0 0,1 1 1 0 0,-6 26-1 0 0,10-34-115 0 0,1 0 0 0 0,0 0 0 0 0,0 0-1 0 0,1 0 1 0 0,1 0 0 0 0,0 0 0 0 0,1 0 0 0 0,0 0 0 0 0,1-1 0 0 0,5 17-1 0 0,-1-12-17 0 0,0-2-1 0 0,1 1 1 0 0,0-1-1 0 0,1-1 0 0 0,0 1 1 0 0,22 22-1 0 0,77 63 87 0 0,-96-89-101 0 0,10 8 4 0 0,1-1 1 0 0,0-1-1 0 0,1 0 0 0 0,1-2 1 0 0,48 20-1 0 0,-57-28-2 0 0,1-1 0 0 0,0 0 0 0 0,0-1 0 0 0,1-1 0 0 0,-1-1 0 0 0,1 0 0 0 0,-1-2-1 0 0,1 1 1 0 0,-1-2 0 0 0,28-5 0 0 0,-16 1 8 0 0,0-2-1 0 0,31-11 1 0 0,-47 13-6 0 0,0-1-1 0 0,0 0 1 0 0,-1-1-1 0 0,0-1 1 0 0,0 0 0 0 0,18-15-1 0 0,-17 9-1 0 0,1-1 1 0 0,-2 0-1 0 0,0 0 0 0 0,-1-1 0 0 0,0-1 0 0 0,-2 0 1 0 0,0 0-1 0 0,-1-1 0 0 0,11-32 0 0 0,-5 0 8 0 0,-1-1-1 0 0,7-74 1 0 0,-15 84 68 0 0,-3 1 0 0 0,-1-1 0 0 0,-2 0 0 0 0,-11-70 0 0 0,11 101-12 0 0,-1 0 0 0 0,-1 0 0 0 0,0 0 0 0 0,-6-12-1 0 0,7 17-38 0 0,-1 0 0 0 0,0 0 0 0 0,0 0 0 0 0,-1 1 0 0 0,1-1 0 0 0,-1 1 0 0 0,0 0-1 0 0,0 0 1 0 0,-7-5 0 0 0,2 4-28 0 0,0-1 0 0 0,-1 1 0 0 0,0 1 0 0 0,0-1 0 0 0,0 2 0 0 0,0-1 0 0 0,0 2 0 0 0,-14-3 0 0 0,-7 0 0 0 0,-48 0 0 0 0,53 4-111 0 0,5 0-377 0 0,0 0 0 0 0,0 2 0 0 0,-39 5 1 0 0,26 0-3054 0 0,26-5-658 0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28.302"/>
    </inkml:context>
    <inkml:brush xml:id="br0">
      <inkml:brushProperty name="width" value="0.05" units="cm"/>
      <inkml:brushProperty name="height" value="0.05" units="cm"/>
      <inkml:brushProperty name="color" value="#004F8B"/>
    </inkml:brush>
  </inkml:definitions>
  <inkml:trace contextRef="#ctx0" brushRef="#br0">149 7 7367 0 0,'0'0'568'0'0,"2"0"-373"0"0,53-3 1641 0 0,-36 1-710 0 0,1 1 0 0 0,32 2-1 0 0,-39 1-504 0 0,1 0 0 0 0,24 9-1 0 0,-32-9-415 0 0,0 0-1 0 0,0 0 0 0 0,-1 1 1 0 0,1 0-1 0 0,-1 1 0 0 0,0-1 1 0 0,0 1-1 0 0,6 5 1 0 0,-10-8-59 0 0,0-1-141 0 0,-1 1 0 0 0,0-1-1 0 0,0 0 1 0 0,1 0 0 0 0,-1 1-1 0 0,0-1 1 0 0,0 0 0 0 0,1 1 0 0 0,-1-1-1 0 0,0 0 1 0 0,0 1 0 0 0,0-1-1 0 0,0 0 1 0 0,1 1 0 0 0,-1-1 0 0 0,0 0-1 0 0,0 1 1 0 0,0-1 0 0 0,0 0-1 0 0,0 1 1 0 0,0-1 0 0 0,0 1-1 0 0,0-1 1 0 0,0 0 0 0 0,0 1 0 0 0,0-1-1 0 0,0 0 1 0 0,0 1 0 0 0,-1-1-1 0 0,1 0 1 0 0,0 1 0 0 0,0-1 0 0 0,0 0-1 0 0,0 1 1 0 0,-1-1 0 0 0,1 0-1 0 0,0 1 1 0 0,-7 13 120 0 0,4-12-84 0 0,1 0 0 0 0,-1 0-1 0 0,0 0 1 0 0,0 0 0 0 0,0 0-1 0 0,0-1 1 0 0,0 1 0 0 0,-1-1-1 0 0,1 0 1 0 0,-6 2 0 0 0,-35 5 573 0 0,-90 2 1588 0 0,136-9-2186 0 0,-1-1 1 0 0,1 1-1 0 0,0-1 0 0 0,0 1 0 0 0,0 0 1 0 0,-1 0-1 0 0,4 2 0 0 0,5 2-18 0 0,38 13 2 0 0,-31-13 0 0 0,0 1 0 0 0,0 1 0 0 0,-1 0 0 0 0,0 1 0 0 0,-1 1 0 0 0,22 16 0 0 0,-28-18-2 0 0,-1 1-1 0 0,0 0 1 0 0,0 0-1 0 0,-1 1 0 0 0,12 18 1 0 0,-17-25 9 0 0,0 1 1 0 0,-1 0 0 0 0,1 0-1 0 0,-1 0 1 0 0,0 0-1 0 0,0 0 1 0 0,-1 1 0 0 0,1-1-1 0 0,0 0 1 0 0,-1 0-1 0 0,0 1 1 0 0,0-1 0 0 0,0 0-1 0 0,0 0 1 0 0,0 1-1 0 0,-1-1 1 0 0,1 0 0 0 0,-1 0-1 0 0,0 0 1 0 0,0 1-1 0 0,0-1 1 0 0,-1 0 0 0 0,1 0-1 0 0,-4 4 1 0 0,3-3 64 0 0,-1 0 0 0 0,0-1 0 0 0,0 1 0 0 0,0-1 0 0 0,0 0 0 0 0,-1 0 0 0 0,1-1 0 0 0,-1 1 0 0 0,0 0 1 0 0,0-1-1 0 0,0 0 0 0 0,0 0 0 0 0,0 0 0 0 0,0-1 0 0 0,-1 1 0 0 0,1-1 0 0 0,0 0 0 0 0,-9 1 0 0 0,0-2 164 0 0,1 0 0 0 0,-1 0 0 0 0,1-1 0 0 0,0-1 0 0 0,-22-5 0 0 0,-18-5-97 0 0,0-2-1 0 0,-76-33 1 0 0,122 44-228 0 0,0 0 1 0 0,0 0-1 0 0,1-1 0 0 0,-1 0 0 0 0,1 0 1 0 0,0 0-1 0 0,0-1 0 0 0,-5-5 0 0 0,9 9-745 0 0,0-3-698 0 0,0 1 678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29.098"/>
    </inkml:context>
    <inkml:brush xml:id="br0">
      <inkml:brushProperty name="width" value="0.05" units="cm"/>
      <inkml:brushProperty name="height" value="0.05" units="cm"/>
      <inkml:brushProperty name="color" value="#004F8B"/>
    </inkml:brush>
  </inkml:definitions>
  <inkml:trace contextRef="#ctx0" brushRef="#br0">930 36 8751 0 0,'-12'-4'936'0'0,"0"1"-910"0"0,-18-5 1007 0 0,0 1 1 0 0,-1 2 0 0 0,-50-3-1 0 0,-66 13 2653 0 0,122-2-3150 0 0,1 0 1 0 0,-1 2 0 0 0,-45 15-1 0 0,49-12-365 0 0,-1 0-35 0 0,0 0 0 0 0,0 1-1 0 0,2 2 1 0 0,-24 14 0 0 0,12-2 123 0 0,2 2 1 0 0,0 2-1 0 0,1 0 1 0 0,2 2-1 0 0,1 1 0 0 0,1 1 1 0 0,-26 44-1 0 0,45-65-183 0 0,0 1 0 0 0,1 0-1 0 0,0 0 1 0 0,1 0 0 0 0,0 0-1 0 0,1 1 1 0 0,0-1 0 0 0,1 1-1 0 0,-1 16 1 0 0,2-19-34 0 0,1 0 0 0 0,1-1 0 0 0,0 1 1 0 0,0 0-1 0 0,1-1 0 0 0,0 1 0 0 0,0-1 0 0 0,1 0 0 0 0,0 0 1 0 0,1 0-1 0 0,0 0 0 0 0,0 0 0 0 0,8 11 0 0 0,6 4 27 0 0,1-1 0 0 0,0-1-1 0 0,2-1 1 0 0,0 0 0 0 0,46 30-1 0 0,-6-11 8 0 0,78 36 0 0 0,-93-53-52 0 0,1-2 0 0 0,93 25 0 0 0,-102-36-10 0 0,1-1-1 0 0,0-2 1 0 0,0-2 0 0 0,53-1-1 0 0,-82-4-4 0 0,1 1-1 0 0,0-1 0 0 0,0-1 1 0 0,-1 0-1 0 0,1-1 1 0 0,-1 0-1 0 0,12-4 1 0 0,-18 4-6 0 0,1 1 1 0 0,0-1 0 0 0,-1 0 0 0 0,1 0 0 0 0,-1 0-1 0 0,0-1 1 0 0,0 1 0 0 0,0-1 0 0 0,-1 0 0 0 0,1 0-1 0 0,-1-1 1 0 0,0 1 0 0 0,0-1 0 0 0,0 1 0 0 0,-1-1-1 0 0,3-6 1 0 0,2-12 25 0 0,-1 0 1 0 0,-1-1-1 0 0,-1 0 0 0 0,2-46 0 0 0,-1 10 26 0 0,4-53-49 0 0,-11-205-1 0 0,1 304 0 0 0,0 1 1 0 0,-1 0-1 0 0,-1 0 0 0 0,0 0 1 0 0,-6-17-1 0 0,6 23-2 0 0,0 1-1 0 0,0 0 1 0 0,0 0 0 0 0,-1 0-1 0 0,0 0 1 0 0,0 1 0 0 0,-1-1-1 0 0,1 1 1 0 0,-1 0 0 0 0,0 0-1 0 0,-11-8 1 0 0,-1 3 3 0 0,0 1 0 0 0,-1 0 0 0 0,0 1 0 0 0,0 0 0 0 0,-23-5 0 0 0,11 6-2 0 0,1 1 1 0 0,-53-4-1 0 0,3 3-100 0 0,-61-2-281 0 0,-49 20-1255 0 0,65 8-6084 0 0,70-7 1112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0.427"/>
    </inkml:context>
    <inkml:brush xml:id="br0">
      <inkml:brushProperty name="width" value="0.05" units="cm"/>
      <inkml:brushProperty name="height" value="0.05" units="cm"/>
      <inkml:brushProperty name="color" value="#004F8B"/>
    </inkml:brush>
  </inkml:definitions>
  <inkml:trace contextRef="#ctx0" brushRef="#br0">0 0 9215 0 0,'0'0'2760'0'0,"1"2"-2093"0"0,4 5-134 0 0,-1 1 0 0 0,0-1 0 0 0,0 1 1 0 0,-1 0-1 0 0,0 0 0 0 0,-1 1 0 0 0,0-1 0 0 0,0 0 0 0 0,-1 1 1 0 0,1 0-1 0 0,-2 15 0 0 0,-1-5-105 0 0,0 0 1 0 0,-2 0-1 0 0,0 0 0 0 0,-9 24 1 0 0,10-35-256 0 0,-1 0 1 0 0,1 1-1 0 0,0 0 0 0 0,1 0 0 0 0,0-1 1 0 0,0 1-1 0 0,2 13 0 0 0,-1-21-23 0 0,12 7 123 0 0,-8-6-241 0 0,0 0 0 0 0,0-1 0 0 0,1 0 0 0 0,-1 0 1 0 0,0 0-1 0 0,1 0 0 0 0,-1-1 0 0 0,1 0 0 0 0,-1 0 0 0 0,1 0 0 0 0,-1 0 0 0 0,7-2 0 0 0,7-1 14 0 0,29-11 0 0 0,-42 13-51 0 0,218-81-12 0 0,-138 39-1014 0 0,-83 42 627 0 0,2-5-4062 0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0.795"/>
    </inkml:context>
    <inkml:brush xml:id="br0">
      <inkml:brushProperty name="width" value="0.05" units="cm"/>
      <inkml:brushProperty name="height" value="0.05" units="cm"/>
      <inkml:brushProperty name="color" value="#004F8B"/>
    </inkml:brush>
  </inkml:definitions>
  <inkml:trace contextRef="#ctx0" brushRef="#br0">77 0 8751 0 0,'0'0'399'0'0,"-1"1"-4"0"0,1-1-355 0 0,-1 0 0 0 0,1 1 1 0 0,-1-1-1 0 0,1 0 0 0 0,-1 0 1 0 0,1 1-1 0 0,-1-1 0 0 0,1 0 1 0 0,0 1-1 0 0,-1-1 0 0 0,1 0 1 0 0,-1 1-1 0 0,1-1 0 0 0,0 1 1 0 0,-1-1-1 0 0,1 1 0 0 0,0-1 1 0 0,0 1-1 0 0,-1-1 0 0 0,1 1 1 0 0,0-1-1 0 0,0 1 0 0 0,0-1 1 0 0,0 1-1 0 0,0-1 0 0 0,-1 1 1 0 0,1-1-1 0 0,0 2 0 0 0,0-1 253 0 0,-4 17 1736 0 0,1 0 0 0 0,-1 25-1 0 0,-1 2-904 0 0,-22 83 86 0 0,24-114-1126 0 0,-1 4 36 0 0,-1 3-16 0 0,0 1 0 0 0,-1 21 0 0 0,6-25-168 0 0,1-16-257 0 0,1-1-243 0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1.276"/>
    </inkml:context>
    <inkml:brush xml:id="br0">
      <inkml:brushProperty name="width" value="0.05" units="cm"/>
      <inkml:brushProperty name="height" value="0.05" units="cm"/>
      <inkml:brushProperty name="color" value="#004F8B"/>
    </inkml:brush>
  </inkml:definitions>
  <inkml:trace contextRef="#ctx0" brushRef="#br0">568 26 5063 0 0,'-1'0'390'0'0,"-40"-11"529"0"0,29 7 355 0 0,-1 1 0 0 0,1 0 0 0 0,-22-2 1 0 0,23 5-867 0 0,0 1 0 0 0,0 0 1 0 0,-1 1-1 0 0,1 0 1 0 0,1 0-1 0 0,-1 1 0 0 0,0 1 1 0 0,1 0-1 0 0,-1 0 1 0 0,1 1-1 0 0,0 0 0 0 0,1 1 1 0 0,-1 0-1 0 0,1 1 0 0 0,-9 8 1 0 0,0 1-256 0 0,1 1 1 0 0,0 0-1 0 0,2 2 0 0 0,0 0 1 0 0,1 0-1 0 0,-12 23 1 0 0,3 1 323 0 0,2 1 0 0 0,-21 64 0 0 0,-13 98 809 0 0,49-178-1177 0 0,2 0 1 0 0,1 1-1 0 0,1 0 1 0 0,1-1-1 0 0,1 1 1 0 0,2 0-1 0 0,11 55 1 0 0,-9-68-90 0 0,0 0 0 0 0,2 0 0 0 0,0-1 0 0 0,1 0 1 0 0,0 0-1 0 0,14 20 0 0 0,-13-24-12 0 0,1-1 1 0 0,-1 0-1 0 0,1 0 1 0 0,1-1-1 0 0,0 0 1 0 0,0-1-1 0 0,1 0 1 0 0,21 12-1 0 0,-9-9-6 0 0,0-1 1 0 0,0-1-1 0 0,1-1 0 0 0,0-1 1 0 0,1-1-1 0 0,0-1 0 0 0,-1-2 0 0 0,2 0 1 0 0,-1-2-1 0 0,0 0 0 0 0,0-2 1 0 0,0-1-1 0 0,33-6 0 0 0,-28 2 1 0 0,0-1 0 0 0,-1-2 0 0 0,0-1 0 0 0,0-1 0 0 0,-1-1 0 0 0,0-1 0 0 0,-2-2-1 0 0,1-1 1 0 0,-2-1 0 0 0,39-33 0 0 0,-48 34 1 0 0,0 0 0 0 0,-1-1 1 0 0,-1-1-1 0 0,0 0 0 0 0,-1-1 0 0 0,-2 0 0 0 0,0-1 0 0 0,0-1 0 0 0,-2 0 1 0 0,-1 0-1 0 0,0 0 0 0 0,-2-1 0 0 0,0 0 0 0 0,-2-1 0 0 0,0 1 1 0 0,-2-1-1 0 0,0-44 0 0 0,-4 23 5 0 0,-2 0 0 0 0,-2 1-1 0 0,-2 0 1 0 0,-1 0 0 0 0,-24-62 0 0 0,27 87-9 0 0,-2-1 0 0 0,0 1 0 0 0,-1 1 0 0 0,-1 0 0 0 0,-1 0 0 0 0,-19-22 0 0 0,23 30 0 0 0,-1 1 0 0 0,-1 0 0 0 0,1 0 0 0 0,-1 1 0 0 0,-1 0 0 0 0,1 1 0 0 0,-1 0 0 0 0,0 1 0 0 0,-1 0 0 0 0,1 0 0 0 0,-1 1 0 0 0,-17-4 0 0 0,-3 2-108 0 0,1 2 0 0 0,-1 1-1 0 0,0 2 1 0 0,0 0 0 0 0,1 3 0 0 0,-1 0-1 0 0,0 2 1 0 0,1 1 0 0 0,0 2 0 0 0,-47 16 0 0 0,65-19-512 0 0,0 2 1 0 0,-12 6 0 0 0,-5 7-4965 0 0,11-6-656 0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2.358"/>
    </inkml:context>
    <inkml:brush xml:id="br0">
      <inkml:brushProperty name="width" value="0.05" units="cm"/>
      <inkml:brushProperty name="height" value="0.05" units="cm"/>
      <inkml:brushProperty name="color" value="#004F8B"/>
    </inkml:brush>
  </inkml:definitions>
  <inkml:trace contextRef="#ctx0" brushRef="#br0">1 0 6847 0 0,'0'0'10326'0'0,"0"2"-9630"0"0,2 4-139 0 0,-1 0 1 0 0,0 0 0 0 0,0 0 0 0 0,-1 0-1 0 0,0 8 1 0 0,0-10 210 0 0,12 4-624 0 0,-3-5-126 0 0,0 0 0 0 0,1 0-1 0 0,-1-1 1 0 0,1 0 0 0 0,0-1-1 0 0,14 0 1 0 0,-14 0-15 0 0,0 0 0 0 0,0 0 0 0 0,0 0-1 0 0,-1 1 1 0 0,1 1 0 0 0,9 3 0 0 0,-15-4-3 0 0,9 4 0 0 0,0 0 0 0 0,22 14 0 0 0,-31-17 0 0 0,0 0 0 0 0,0 1 0 0 0,-1-1 0 0 0,1 1 0 0 0,-1 0 0 0 0,0 0 0 0 0,0 0 0 0 0,0 0 0 0 0,-1 1 0 0 0,1-1 0 0 0,2 8 0 0 0,0 5 0 0 0,-7-11 0 0 0,1-2 0 0 0,1 1 27 0 0,-1 0-1 0 0,0 0 1 0 0,0 0 0 0 0,0 0-1 0 0,-1 0 1 0 0,0 0 0 0 0,0 0-1 0 0,0 0 1 0 0,0-1 0 0 0,-6 8-1 0 0,5-8 40 0 0,0-1 1 0 0,0 0-1 0 0,0 0 0 0 0,-1 0 0 0 0,0 0 0 0 0,1 0 0 0 0,-1-1 0 0 0,0 0 0 0 0,0 0 0 0 0,0 0 0 0 0,-1 0 0 0 0,-5 1 0 0 0,-2 0-1 0 0,-1-1 1 0 0,1 0-1 0 0,-1-1 0 0 0,1 0 0 0 0,-24-2 1 0 0,2 0-10 0 0,23 0-80 0 0,-1 0-1 0 0,-14-4 0 0 0,20 4-10 0 0,-3-2-217 0 0,4 1-3451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2.747"/>
    </inkml:context>
    <inkml:brush xml:id="br0">
      <inkml:brushProperty name="width" value="0.05" units="cm"/>
      <inkml:brushProperty name="height" value="0.05" units="cm"/>
      <inkml:brushProperty name="color" value="#004F8B"/>
    </inkml:brush>
  </inkml:definitions>
  <inkml:trace contextRef="#ctx0" brushRef="#br0">28 71 1375 0 0,'0'0'66'0'0,"-3"-6"4"0"0,-22-18 16408 0 0,39 23-16165 0 0,0-1 1 0 0,16-3-1 0 0,-10 1-99 0 0,-14 3-163 0 0,36-6 143 0 0,49-2 1 0 0,17 0-1537 0 0,-82 7-156 0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3.303"/>
    </inkml:context>
    <inkml:brush xml:id="br0">
      <inkml:brushProperty name="width" value="0.05" units="cm"/>
      <inkml:brushProperty name="height" value="0.05" units="cm"/>
      <inkml:brushProperty name="color" value="#004F8B"/>
    </inkml:brush>
  </inkml:definitions>
  <inkml:trace contextRef="#ctx0" brushRef="#br0">916 136 3679 0 0,'-3'-7'382'0'0,"-4"-5"-205"0"0,-16-26 3597 0 0,20 35-3489 0 0,1 0 1 0 0,-1 0-1 0 0,0 0 0 0 0,0 1 1 0 0,0-1-1 0 0,0 1 1 0 0,-1-1-1 0 0,1 1 1 0 0,-5-2-1 0 0,2 1-74 0 0,2 1-65 0 0,-1 0 0 0 0,1 0-1 0 0,0 1 1 0 0,-1-1-1 0 0,1 1 1 0 0,-1 0-1 0 0,1 0 1 0 0,-1 1-1 0 0,-6-1 1 0 0,-27 3 1282 0 0,0 2 1 0 0,-1 2 0 0 0,-68 19-1 0 0,76-17-988 0 0,0 2 0 0 0,1 2 0 0 0,0 0 0 0 0,-45 28 0 0 0,53-26-306 0 0,0 1 0 0 0,1 1-1 0 0,1 1 1 0 0,1 1 0 0 0,0 1-1 0 0,-18 23 1 0 0,3 5 198 0 0,1 2 0 0 0,3 2 0 0 0,-47 107 0 0 0,70-142-228 0 0,1 0-1 0 0,0 1 1 0 0,1 0 0 0 0,1 1-1 0 0,0-1 1 0 0,-1 29-1 0 0,5-36-60 0 0,0 1 0 0 0,1-1-1 0 0,0 1 1 0 0,1-1-1 0 0,0 1 1 0 0,0-1-1 0 0,1 0 1 0 0,1 0 0 0 0,0 0-1 0 0,0-1 1 0 0,1 1-1 0 0,8 12 1 0 0,-5-10-24 0 0,1 0 0 0 0,1 0 0 0 0,0-1 1 0 0,1 0-1 0 0,0-1 0 0 0,0 0 0 0 0,1-1 0 0 0,16 9 1 0 0,-10-7-6 0 0,1-2 1 0 0,0 0 0 0 0,1-1 0 0 0,0-1 0 0 0,25 6-1 0 0,-1-5 9 0 0,1-2 0 0 0,-1-2-1 0 0,1-1 1 0 0,86-8-1 0 0,-59-1-19 0 0,-1-4 0 0 0,0-3-1 0 0,77-24 1 0 0,-116 26-32 0 0,0-2 0 0 0,0-1 0 0 0,-2-1 0 0 0,0-2-1 0 0,-1-1 1 0 0,30-23 0 0 0,-50 33 16 0 0,-1 1 0 0 0,0-1 0 0 0,0-1 0 0 0,0 1 0 0 0,-1-1 1 0 0,-1-1-1 0 0,1 1 0 0 0,4-12 0 0 0,-4 6-7 0 0,-1 0 1 0 0,0-1 0 0 0,-1 0-1 0 0,6-31 1 0 0,-6 9-20 0 0,-2-1 0 0 0,-2 1 0 0 0,-7-78 0 0 0,3 90 36 0 0,-1-1 0 0 0,-1 1 1 0 0,-1-1-1 0 0,-14-36 0 0 0,14 48 4 0 0,-1 0-1 0 0,-1 0 0 0 0,0 1 1 0 0,-1 0-1 0 0,0 0 0 0 0,-1 1 1 0 0,-1 0-1 0 0,-17-17 0 0 0,11 17 4 0 0,0-1 0 0 0,-1 2 0 0 0,0 0 0 0 0,-1 2-1 0 0,0 0 1 0 0,0 0 0 0 0,-1 2 0 0 0,-26-7 0 0 0,16 7-1 0 0,0 1 0 0 0,-1 2 0 0 0,0 0 0 0 0,0 3 0 0 0,-35 0 0 0 0,39 3-433 0 0,1 2-1 0 0,1 0 1 0 0,-1 2-1 0 0,0 1 1 0 0,1 0-1 0 0,0 2 1 0 0,1 1-1 0 0,-26 13 1 0 0,34-12-1098 0 0,2 0-51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3.948"/>
    </inkml:context>
    <inkml:brush xml:id="br0">
      <inkml:brushProperty name="width" value="0.05" units="cm"/>
      <inkml:brushProperty name="height" value="0.05" units="cm"/>
      <inkml:brushProperty name="color" value="#004F8B"/>
    </inkml:brush>
  </inkml:definitions>
  <inkml:trace contextRef="#ctx0" brushRef="#br0">38 1 9007 0 0,'0'0'816'0'0,"-1"1"-672"0"0,-1 1 166 0 0,0 1-1 0 0,0-1 0 0 0,0 1 1 0 0,0 0-1 0 0,0 0 0 0 0,1-1 1 0 0,0 1-1 0 0,-1 0 1 0 0,1 1-1 0 0,-1 2 0 0 0,-4 35 1989 0 0,5-31-2100 0 0,-1 0 1 0 0,-4 17-1 0 0,5-25-423 0 0,1 1 0 0 0,-1 0-1 0 0,1 0 1 0 0,0 0 0 0 0,0 0-1 0 0,0 0 1 0 0,0 0 0 0 0,0 0-1 0 0,1 0 1 0 0,0 3 0 0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5.262"/>
    </inkml:context>
    <inkml:brush xml:id="br0">
      <inkml:brushProperty name="width" value="0.05" units="cm"/>
      <inkml:brushProperty name="height" value="0.05" units="cm"/>
      <inkml:brushProperty name="color" value="#004F8B"/>
    </inkml:brush>
  </inkml:definitions>
  <inkml:trace contextRef="#ctx0" brushRef="#br0">276 16 1839 0 0,'0'0'7375'0'0,"-15"-15"2890"0"0,13 15-10157 0 0,-1 1-1 0 0,0-1 0 0 0,1 1 1 0 0,-1-1-1 0 0,1 1 0 0 0,-1 0 1 0 0,1 0-1 0 0,0 0 0 0 0,-1 1 1 0 0,1-1-1 0 0,-3 3 1 0 0,-25 22 594 0 0,24-20-542 0 0,-15 14 5 0 0,1 0 1 0 0,1 2 0 0 0,1 0-1 0 0,1 1 1 0 0,1 1-1 0 0,1 1 1 0 0,1 0-1 0 0,1 1 1 0 0,1 0 0 0 0,-8 31-1 0 0,18-51-161 0 0,0 0 0 0 0,1 1 0 0 0,0-1 0 0 0,0 1 0 0 0,1-1 0 0 0,-1 1 0 0 0,2-1 0 0 0,-1 1 0 0 0,1-1 0 0 0,0 1 0 0 0,0-1 0 0 0,0 0 0 0 0,1 1 0 0 0,4 9 0 0 0,-2-10-2 0 0,-1 1-1 0 0,1-1 0 0 0,1 0 0 0 0,-1 0 0 0 0,1 0 1 0 0,0-1-1 0 0,0 1 0 0 0,1-1 0 0 0,0-1 1 0 0,0 1-1 0 0,0-1 0 0 0,9 5 0 0 0,-1-1-1 0 0,0-2 0 0 0,0 1 0 0 0,0-2 0 0 0,1 0 0 0 0,0-1 0 0 0,19 3 0 0 0,-27-6 0 0 0,1 0 0 0 0,0 0 0 0 0,-1-1 0 0 0,1 0 0 0 0,0 0 0 0 0,0-1 0 0 0,-1 0 0 0 0,1 0 0 0 0,0-1 0 0 0,-1 0 0 0 0,1 0 0 0 0,-1-1 0 0 0,0 0 0 0 0,9-5 0 0 0,-15 7 0 0 0,1 0 0 0 0,-1 1 0 0 0,0-1 0 0 0,0 0 0 0 0,0 0 0 0 0,0 0 0 0 0,0 0 0 0 0,0 0 0 0 0,0 0 0 0 0,0 0 0 0 0,0 0 0 0 0,-1-1 0 0 0,1 1 0 0 0,0 0 0 0 0,-1 0 0 0 0,1-1 0 0 0,-1 1 0 0 0,1-1 0 0 0,-1 1 0 0 0,1-3 0 0 0,-1 2 0 0 0,0 0 0 0 0,-1 0 0 0 0,1 1 0 0 0,0-1 0 0 0,-1 0 0 0 0,1 0 0 0 0,-1 0 0 0 0,0 0 0 0 0,0 1 0 0 0,0-1 0 0 0,1 0 0 0 0,-2 1 0 0 0,-1-3 0 0 0,-1-2 0 0 0,-1 1 0 0 0,0 0 0 0 0,0 1 0 0 0,0-1 0 0 0,-1 1 0 0 0,1 0 0 0 0,-10-5 0 0 0,-3 1 0 0 0,-1 0 0 0 0,1 1 0 0 0,-1 1 0 0 0,0 1 0 0 0,-21-4 0 0 0,23 6-4 0 0,0 1 0 0 0,-21 0 0 0 0,34 2-230 0 0,-1 0 0 0 0,0 0 0 0 0,0 1 0 0 0,0 0 0 0 0,0 0 0 0 0,1 0 0 0 0,-1 1 0 0 0,0-1 1 0 0,1 1-1 0 0,-1 0 0 0 0,1 0 0 0 0,-6 5 0 0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5.959"/>
    </inkml:context>
    <inkml:brush xml:id="br0">
      <inkml:brushProperty name="width" value="0.05" units="cm"/>
      <inkml:brushProperty name="height" value="0.05" units="cm"/>
      <inkml:brushProperty name="color" value="#004F8B"/>
    </inkml:brush>
  </inkml:definitions>
  <inkml:trace contextRef="#ctx0" brushRef="#br0">984 45 8375 0 0,'-18'-6'253'0'0,"-12"-4"1135"0"0,0 2-1 0 0,-51-7 1 0 0,64 14-982 0 0,0-2 86 0 0,-1 2-1 0 0,0 0 1 0 0,1 1 0 0 0,-24 3-1 0 0,23 0-55 0 0,1-1 55 0 0,1 1 0 0 0,-1 1 0 0 0,-16 6 0 0 0,19-4-235 0 0,-11 3 244 0 0,0 1-1 0 0,-27 16 1 0 0,30-12-205 0 0,-58 36 496 0 0,66-40-627 0 0,1 1 0 0 0,0 0-1 0 0,-19 22 1 0 0,-106 141 596 0 0,111-136-592 0 0,2 1-1 0 0,1 2 0 0 0,-29 67 1 0 0,45-88-133 0 0,1 0 0 0 0,1 0 0 0 0,1 1 0 0 0,0 0 0 0 0,2 0 1 0 0,0 0-1 0 0,2 0 0 0 0,0 0 0 0 0,2 1 0 0 0,2 23 0 0 0,0-31-29 0 0,-1-1 1 0 0,1 1-1 0 0,1-1 0 0 0,1 0 0 0 0,-1-1 0 0 0,2 1 0 0 0,0-1 1 0 0,1 0-1 0 0,0 0 0 0 0,0-1 0 0 0,1 0 0 0 0,1 0 0 0 0,0-1 1 0 0,0 0-1 0 0,1-1 0 0 0,0 0 0 0 0,1 0 0 0 0,21 12 0 0 0,-8-7-3 0 0,1-2-1 0 0,0-1 0 0 0,0-1 0 0 0,1-2 0 0 0,1 0 0 0 0,-1-1 0 0 0,1-2 0 0 0,42 3 0 0 0,22-4-44 0 0,108-9 1 0 0,-193 5 36 0 0,35-2-91 0 0,66-13 0 0 0,-90 12 72 0 0,0-2 0 0 0,0 0 0 0 0,0-1 0 0 0,-1-1 0 0 0,0 0 0 0 0,21-13 0 0 0,-30 14 21 0 0,1 0 1 0 0,0-1-1 0 0,-1 0 0 0 0,-1 0 0 0 0,1 0 0 0 0,-1-1 1 0 0,0 0-1 0 0,-1-1 0 0 0,0 1 0 0 0,0-1 0 0 0,4-11 1 0 0,5-15-17 0 0,13-57 0 0 0,-24 81 18 0 0,6-20 1 0 0,17-64 0 0 0,22-156 0 0 0,-46 231 54 0 0,-2 1 1 0 0,1-1-1 0 0,-2 0 0 0 0,-1 1 1 0 0,0-1-1 0 0,-7-22 0 0 0,6 30-22 0 0,-1 1-1 0 0,0-1 1 0 0,0 1 0 0 0,-1 0-1 0 0,-1 0 1 0 0,0 1 0 0 0,0 0-1 0 0,-1 0 1 0 0,0 0 0 0 0,-1 1-1 0 0,-11-11 1 0 0,12 15-32 0 0,-1 0 0 0 0,1 0 0 0 0,-1 0 0 0 0,0 1 0 0 0,-1 1 0 0 0,-13-6 0 0 0,0 1 0 0 0,-2 0-127 0 0,-1 0 0 0 0,0 2 1 0 0,0 0-1 0 0,-1 2 0 0 0,1 1 0 0 0,-1 1 0 0 0,-31 2 0 0 0,44 0-599 0 0,0 2 0 0 0,-25 5 0 0 0,-4 5-4806 0 0,5-1-951 0 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7.272"/>
    </inkml:context>
    <inkml:brush xml:id="br0">
      <inkml:brushProperty name="width" value="0.05" units="cm"/>
      <inkml:brushProperty name="height" value="0.05" units="cm"/>
      <inkml:brushProperty name="color" value="#004F8B"/>
    </inkml:brush>
  </inkml:definitions>
  <inkml:trace contextRef="#ctx0" brushRef="#br0">1 75 1375 0 0,'0'0'1779'0'0,"5"-11"7577"0"0,-2 8-8598 0 0,0 1 0 0 0,1-1-1 0 0,-1 1 1 0 0,1 0 0 0 0,7-2 0 0 0,1 0 362 0 0,25-4 1 0 0,-11 2 136 0 0,-11 4-615 0 0,0 0-1 0 0,25 0 0 0 0,12-2 95 0 0,46-9-64 0 0,-85 11-656 0 0,-1-2-5 0 0,-10 3 113 0 0,-9 11-59 0 0,0-4-53 0 0,6-5-7 0 0,-1 1 1 0 0,0-1-1 0 0,1 1 0 0 0,-1 0 0 0 0,1 0 0 0 0,-1 0 1 0 0,1 0-1 0 0,0 0 0 0 0,0 0 0 0 0,0 0 1 0 0,-1 5-1 0 0,-7 14 29 0 0,2 1-1 0 0,1 0 1 0 0,1 1 0 0 0,-4 38 0 0 0,-2 5-11 0 0,-2 6 3 0 0,-11 48 1 0 0,-2-27-335 0 0,13-54-2500 0 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7.649"/>
    </inkml:context>
    <inkml:brush xml:id="br0">
      <inkml:brushProperty name="width" value="0.05" units="cm"/>
      <inkml:brushProperty name="height" value="0.05" units="cm"/>
      <inkml:brushProperty name="color" value="#004F8B"/>
    </inkml:brush>
  </inkml:definitions>
  <inkml:trace contextRef="#ctx0" brushRef="#br0">0 165 10015 0 0,'0'0'912'0'0,"1"-2"-590"0"0,0 0-136 0 0,-1 0 0 0 0,1 0 1 0 0,1 0-1 0 0,-1 1 0 0 0,0-1 1 0 0,0 0-1 0 0,1 1 1 0 0,-1-1-1 0 0,1 1 0 0 0,-1-1 1 0 0,1 1-1 0 0,-1 0 0 0 0,1 0 1 0 0,0-1-1 0 0,0 1 1 0 0,0 0-1 0 0,3-1 0 0 0,6-2 838 0 0,24-6-1 0 0,-14 4-395 0 0,139-33 1880 0 0,-66 18-2039 0 0,-2 1-163 0 0,-18 4-1620 0 0,-24 4-3936 0 0,-27 5-780 0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8.286"/>
    </inkml:context>
    <inkml:brush xml:id="br0">
      <inkml:brushProperty name="width" value="0.05" units="cm"/>
      <inkml:brushProperty name="height" value="0.05" units="cm"/>
      <inkml:brushProperty name="color" value="#004F8B"/>
    </inkml:brush>
  </inkml:definitions>
  <inkml:trace contextRef="#ctx0" brushRef="#br0">824 28 7743 0 0,'0'0'704'0'0,"-3"-1"-581"0"0,-23-8 28 0 0,12 5 771 0 0,0 0 1 0 0,0 1 0 0 0,0 0 0 0 0,0 1 0 0 0,0 1-1 0 0,-1 0 1 0 0,1 1 0 0 0,-1 1 0 0 0,-20 3 0 0 0,-21 9 584 0 0,1 3 0 0 0,-107 45 0 0 0,141-51-1343 0 0,0 1 0 0 0,0 1-1 0 0,2 1 1 0 0,-1 1 0 0 0,2 0-1 0 0,0 2 1 0 0,1 0 0 0 0,0 1 0 0 0,1 0-1 0 0,-16 24 1 0 0,17-16-37 0 0,0 0-1 0 0,2 1 1 0 0,-13 37 0 0 0,-19 85 126 0 0,36-112-193 0 0,-5 64-1 0 0,13-81-48 0 0,0 0-1 0 0,1 0 0 0 0,1 0 1 0 0,1 0-1 0 0,5 22 0 0 0,-4-31-8 0 0,0 1-1 0 0,1-1 0 0 0,0 0 0 0 0,1 0 0 0 0,0 0 0 0 0,0 0 0 0 0,1-1 0 0 0,0 0 0 0 0,15 17 0 0 0,-10-16-1 0 0,-1 0 1 0 0,2-1-1 0 0,-1 0 1 0 0,1-1-1 0 0,0-1 0 0 0,25 12 1 0 0,-7-7-2 0 0,0-2 1 0 0,1 0 0 0 0,0-3-1 0 0,0 0 1 0 0,1-2-1 0 0,37 1 1 0 0,-34-6-27 0 0,0 0-1 0 0,1-2 1 0 0,-2-2-1 0 0,1-1 1 0 0,57-17-1 0 0,163-69-186 0 0,-217 76 204 0 0,-15 6-20 0 0,0-1 0 0 0,-1-1 0 0 0,-1-1-1 0 0,39-28 1 0 0,-51 33 29 0 0,1-2 0 0 0,-2 1 0 0 0,1-1 0 0 0,-1 0 0 0 0,-1-1 0 0 0,1 0 0 0 0,-2 0 0 0 0,1-1 0 0 0,-2 0 0 0 0,1 0 0 0 0,6-22 0 0 0,-2-6 1 0 0,-1 1 0 0 0,-3-1 0 0 0,-1 0 0 0 0,0-68 0 0 0,-5 87-1 0 0,-1 1 1 0 0,-1-1-1 0 0,-1 0 0 0 0,-1 0 1 0 0,0 1-1 0 0,-12-29 0 0 0,11 35 7 0 0,-1 0-1 0 0,0 1 0 0 0,-1 0 1 0 0,0 1-1 0 0,-1-1 0 0 0,0 2 0 0 0,-1-1 1 0 0,0 1-1 0 0,0 0 0 0 0,-16-12 0 0 0,5 8 4 0 0,0 0-1 0 0,-1 2 0 0 0,0 0 0 0 0,-1 1 0 0 0,0 2 0 0 0,-1 0 0 0 0,0 1 1 0 0,0 1-1 0 0,-1 2 0 0 0,1 0 0 0 0,-1 1 0 0 0,-1 2 0 0 0,1 0 1 0 0,0 2-1 0 0,0 0 0 0 0,-1 2 0 0 0,-29 5 0 0 0,37-3-197 0 0,1 2 1 0 0,-1-1-1 0 0,-22 12 0 0 0,37-16 88 0 0,1 0 0 0 0,-1 0 0 0 0,1 0-1 0 0,0 1 1 0 0,-1-1 0 0 0,1 0 0 0 0,0 1-1 0 0,0-1 1 0 0,0 0 0 0 0,-2 3-1 0 0,3 3-2817 0 0,4 3 835 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39.482"/>
    </inkml:context>
    <inkml:brush xml:id="br0">
      <inkml:brushProperty name="width" value="0.05" units="cm"/>
      <inkml:brushProperty name="height" value="0.05" units="cm"/>
      <inkml:brushProperty name="color" value="#004F8B"/>
    </inkml:brush>
  </inkml:definitions>
  <inkml:trace contextRef="#ctx0" brushRef="#br0">199 394 6911 0 0,'0'0'528'0'0,"-1"1"-341"0"0,-4 1 107 0 0,-28 14 3289 0 0,1 2-1 0 0,-46 32 0 0 0,75-48-3399 0 0,1 0 0 0 0,0 0-1 0 0,0 1 1 0 0,0-1 0 0 0,0 1 0 0 0,0-1-1 0 0,1 1 1 0 0,-1 0 0 0 0,1-1 0 0 0,0 1-1 0 0,0 0 1 0 0,0 0 0 0 0,0 0-1 0 0,0 0 1 0 0,0 0 0 0 0,1 0 0 0 0,0 0-1 0 0,0 1 1 0 0,0 4 0 0 0,0-7-164 0 0,0 0 1 0 0,0-1-1 0 0,1 1 1 0 0,-1 0 0 0 0,0 0-1 0 0,1-1 1 0 0,-1 1-1 0 0,1 0 1 0 0,-1 0-1 0 0,1-1 1 0 0,-1 1-1 0 0,1-1 1 0 0,-1 1-1 0 0,1 0 1 0 0,-1-1 0 0 0,1 1-1 0 0,0-1 1 0 0,1 1-1 0 0,0 1 38 0 0,3 2-6 0 0,0-1 0 0 0,0 1 0 0 0,1-1 0 0 0,0 0 0 0 0,-1-1 1 0 0,1 1-1 0 0,0-1 0 0 0,0 0 0 0 0,8 1 0 0 0,7 1 34 0 0,28 1 0 0 0,-44-4-66 0 0,28-1 4 0 0,-1 0 0 0 0,0-2 0 0 0,0-2 0 0 0,0 0 0 0 0,43-13 0 0 0,-63 13-20 0 0,-1 0 0 0 0,1-1-1 0 0,11-6 1 0 0,-22 11-3 0 0,10-8 0 0 0,-8-3 0 0 0,-3 8 0 0 0,0 1 0 0 0,-1-1 0 0 0,1 1 0 0 0,-1 0 0 0 0,1-1 0 0 0,-1 1 0 0 0,0 0 0 0 0,0 0 0 0 0,0-1 0 0 0,0 1 0 0 0,0 0 0 0 0,-1 0 0 0 0,1 0 0 0 0,-1 0 0 0 0,1 0 0 0 0,-1 1 0 0 0,0-1 0 0 0,0 0 0 0 0,-3-2 0 0 0,-7-4 0 0 0,1 0 0 0 0,-18-8 0 0 0,12 6 0 0 0,13 8 0 0 0,-116-65 0 0 0,100 56 0 0 0,1 0 0 0 0,0-2 0 0 0,1 0 0 0 0,-25-23 0 0 0,36 30 0 0 0,0-1 0 0 0,1 1 0 0 0,0-2 0 0 0,0 1 0 0 0,1-1 0 0 0,0 0 0 0 0,0 0 0 0 0,1 0 0 0 0,0 0 0 0 0,0-1 0 0 0,1 0 0 0 0,0 0 0 0 0,-2-14 0 0 0,5 20-1 0 0,0 1 0 0 0,0-1 0 0 0,0 0 0 0 0,1 1-1 0 0,-1-1 1 0 0,1 0 0 0 0,-1 1 0 0 0,1-1 0 0 0,0 0 0 0 0,0 1-1 0 0,1-1 1 0 0,-1 1 0 0 0,0 0 0 0 0,1-1 0 0 0,0 1 0 0 0,-1 0-1 0 0,1 0 1 0 0,0 0 0 0 0,0 0 0 0 0,0 0 0 0 0,4-2 0 0 0,4-4-32 0 0,1 1 1 0 0,0 0 0 0 0,14-5 0 0 0,-25 11 29 0 0,38-15-267 0 0,-1 2-1 0 0,71-17 1 0 0,-93 28 211 0 0,0 0 1 0 0,19 0-1 0 0,-20 4 59 0 0,-1 7 0 0 0,-12-7 0 0 0,0 0 0 0 0,-1 1 0 0 0,1-1 0 0 0,0 0 0 0 0,-1 1 0 0 0,1-1 0 0 0,-1 1 0 0 0,0-1 0 0 0,1 1 0 0 0,-1-1 0 0 0,0 0 0 0 0,0 1 0 0 0,0-1 0 0 0,0 1 0 0 0,0-1 0 0 0,0 1 0 0 0,-1-1 0 0 0,1 1 0 0 0,0-1 0 0 0,-1 1 0 0 0,1-1 0 0 0,-1 1 0 0 0,0-1 0 0 0,1 0 0 0 0,-1 1 0 0 0,0-1 0 0 0,0 0 0 0 0,0 1 0 0 0,-5 6 0 0 0,1 0 0 0 0,-1-1 0 0 0,-7 7 0 0 0,-15 12 0 0 0,-2-1 0 0 0,0-1 0 0 0,-2-2 0 0 0,-44 24 0 0 0,-61 22-183 0 0,105-57-127 0 0,-8 5-3874 0 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40.103"/>
    </inkml:context>
    <inkml:brush xml:id="br0">
      <inkml:brushProperty name="width" value="0.05" units="cm"/>
      <inkml:brushProperty name="height" value="0.05" units="cm"/>
      <inkml:brushProperty name="color" value="#004F8B"/>
    </inkml:brush>
  </inkml:definitions>
  <inkml:trace contextRef="#ctx0" brushRef="#br0">968 87 10135 0 0,'-1'-2'778'0'0,"-9"-13"-552"0"0,3 3-75 0 0,-1 1 0 0 0,-11-12-1 0 0,17 21 32 0 0,-1 0-1 0 0,1 0 1 0 0,-1 0-1 0 0,0 0 0 0 0,0 0 1 0 0,0 1-1 0 0,0-1 1 0 0,0 1-1 0 0,0 0 1 0 0,0 0-1 0 0,0 0 1 0 0,0 0-1 0 0,-7 0 0 0 0,-3-1 381 0 0,0 2 1 0 0,-15 0-1 0 0,21 1-525 0 0,-30 1 615 0 0,-1 2 0 0 0,1 1 0 0 0,0 2 0 0 0,1 2 0 0 0,0 1 0 0 0,0 2 0 0 0,-56 27 0 0 0,59-23-322 0 0,0 1-1 0 0,0 1 1 0 0,2 2 0 0 0,-50 41-1 0 0,58-39-142 0 0,1 2 1 0 0,0 0-1 0 0,2 2 0 0 0,1 0 1 0 0,1 1-1 0 0,1 1 0 0 0,-16 36 1 0 0,17-27-57 0 0,2 1 0 0 0,2 1 0 0 0,1 0 0 0 0,2 0 0 0 0,-6 57 0 0 0,13-78-120 0 0,1 0 0 0 0,1 0 0 0 0,0 0-1 0 0,2 0 1 0 0,0 0 0 0 0,1-1 0 0 0,0 1-1 0 0,2 0 1 0 0,12 31 0 0 0,-10-34-5 0 0,1 0 1 0 0,0-1 0 0 0,1 0-1 0 0,0-1 1 0 0,1 0-1 0 0,0-1 1 0 0,1 0 0 0 0,1 0-1 0 0,0-1 1 0 0,0 0-1 0 0,17 9 1 0 0,-7-6-12 0 0,0-2 1 0 0,0 0-1 0 0,2-2 0 0 0,-1 0 1 0 0,1-2-1 0 0,45 10 0 0 0,-33-11-13 0 0,0-2-1 0 0,0-2 1 0 0,1-1-1 0 0,42-3 1 0 0,-41-3-87 0 0,0-1 0 0 0,0-2 0 0 0,37-13 0 0 0,111-43-297 0 0,-107 34 325 0 0,-44 17 54 0 0,-2-1 1 0 0,62-35-1 0 0,-80 39 18 0 0,-1-1 0 0 0,-1 0 0 0 0,0-1 1 0 0,0 0-1 0 0,-1-1 0 0 0,-1 0 0 0 0,0-1 0 0 0,15-22 0 0 0,-6 0 32 0 0,-2 0-1 0 0,-1-1 1 0 0,-1-1 0 0 0,-3 0-1 0 0,14-58 1 0 0,-22 74 24 0 0,-1 0-1 0 0,-1 0 0 0 0,-2 0 1 0 0,0-24-1 0 0,-1 35-20 0 0,-1-1-1 0 0,0 1 0 0 0,-1 1 1 0 0,0-1-1 0 0,0 0 1 0 0,-1 0-1 0 0,-1 1 1 0 0,0-1-1 0 0,0 1 1 0 0,-10-15-1 0 0,6 13 22 0 0,0 0 0 0 0,-1 1 0 0 0,0 1-1 0 0,-1-1 1 0 0,0 1 0 0 0,0 1 0 0 0,-1 0 0 0 0,0 0-1 0 0,-20-9 1 0 0,3 4 94 0 0,-1 1 1 0 0,-60-15-1 0 0,36 13-159 0 0,-86-21-107 0 0,114 30 89 0 0,0 2 0 0 0,-1 0-1 0 0,-38 2 1 0 0,37 5-423 0 0,25-4 75 0 0,2 4-784 0 0,0-3 1032 0 0,-1 0 1 0 0,1 0-1 0 0,0 0 1 0 0,0 0-1 0 0,1 0 1 0 0,-1-1-1 0 0,0 1 1 0 0,0 0 0 0 0,0 0-1 0 0,0 0 1 0 0,1 0-1 0 0,-1-1 1 0 0,0 1-1 0 0,1 0 1 0 0,-1 0-1 0 0,1-1 1 0 0,-1 1 0 0 0,1 0-1 0 0,-1 0 1 0 0,2 0-1 0 0,10 10-1572 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41.379"/>
    </inkml:context>
    <inkml:brush xml:id="br0">
      <inkml:brushProperty name="width" value="0.05" units="cm"/>
      <inkml:brushProperty name="height" value="0.05" units="cm"/>
      <inkml:brushProperty name="color" value="#004F8B"/>
    </inkml:brush>
  </inkml:definitions>
  <inkml:trace contextRef="#ctx0" brushRef="#br0">359 122 9791 0 0,'0'0'447'0'0,"-1"-1"-11"0"0,0-1-324 0 0,-1-2-51 0 0,-11-3-61 0 0,8 5 169 0 0,-2-2 1436 0 0,-1 1-1 0 0,-12-9 1 0 0,19 11-1166 0 0,1 1-406 0 0,-1 0 0 0 0,1-1-1 0 0,-1 1 1 0 0,1 0 0 0 0,0 0 0 0 0,0-1 0 0 0,-1 1 0 0 0,1 0 0 0 0,0 0 0 0 0,-1-1 0 0 0,1 1 0 0 0,0 0 0 0 0,0-1 0 0 0,-1 1 0 0 0,1 0 0 0 0,0-1 0 0 0,0 1 0 0 0,0-1 0 0 0,0 1 0 0 0,0 0 0 0 0,-1-1 0 0 0,1 1 0 0 0,0-1 0 0 0,0 1 0 0 0,0-1 0 0 0,-2-14 1576 0 0,1 9-646 0 0,1 5-872 0 0,0-1 1 0 0,-1 1-1 0 0,1-1 0 0 0,-1 1 1 0 0,1 0-1 0 0,-1 0 0 0 0,0-1 1 0 0,1 1-1 0 0,-1 0 0 0 0,0 0 1 0 0,0 0-1 0 0,0 0 0 0 0,0-1 1 0 0,0 2-1 0 0,0-1 0 0 0,0 0 1 0 0,0 0-1 0 0,0 0 0 0 0,-1 0 1 0 0,1 1-1 0 0,-2-2 0 0 0,-4 0 81 0 0,1 0-1 0 0,0 0 0 0 0,-12-2 0 0 0,-9-2 140 0 0,-32-7 682 0 0,55 12-930 0 0,0 0-1 0 0,0 1 0 0 0,-1 0 0 0 0,1 0 0 0 0,0 0 0 0 0,-1 1 0 0 0,1-1 0 0 0,0 1 0 0 0,0 0 1 0 0,-1 0-1 0 0,-4 3 0 0 0,4-3-31 0 0,0 1 0 0 0,0 0 1 0 0,-1 0-1 0 0,1 1 0 0 0,1-1 1 0 0,-1 1-1 0 0,0 0 0 0 0,1 1 1 0 0,0-1-1 0 0,-1 1 0 0 0,1 0 0 0 0,1 0 1 0 0,-1 0-1 0 0,0 0 0 0 0,1 1 1 0 0,0-1-1 0 0,0 1 0 0 0,1 0 1 0 0,-1 0-1 0 0,1 0 0 0 0,0 0 0 0 0,-3 11 1 0 0,4-10-15 0 0,1 0 1 0 0,-1 0-1 0 0,1 0 1 0 0,0 0 0 0 0,1 0-1 0 0,-1 0 1 0 0,1 0-1 0 0,0 0 1 0 0,0 0-1 0 0,1-1 1 0 0,0 1-1 0 0,0 0 1 0 0,1-1-1 0 0,-1 1 1 0 0,1-1 0 0 0,0 0-1 0 0,0 0 1 0 0,6 6-1 0 0,-4-4-18 0 0,1-2 0 0 0,0 1 0 0 0,0-1 0 0 0,0 0-1 0 0,0 0 1 0 0,1 0 0 0 0,0-1 0 0 0,0 0 0 0 0,0-1 0 0 0,0 1 0 0 0,1-2-1 0 0,-1 1 1 0 0,12 2 0 0 0,-8-3-10 0 0,1 0-1 0 0,-1-1 0 0 0,1 0 1 0 0,-1-1-1 0 0,1 0 1 0 0,0-1-1 0 0,-1 0 0 0 0,0-1 1 0 0,1-1-1 0 0,-1 1 1 0 0,14-6-1 0 0,-19 5-7 0 0,0 0 0 0 0,1 0 0 0 0,-1 0 0 0 0,-1-1 0 0 0,1 0 1 0 0,0 0-1 0 0,-1 0 0 0 0,0-1 0 0 0,0 0 0 0 0,0 0 0 0 0,-1 0 0 0 0,0 0 0 0 0,0-1 0 0 0,0 1 0 0 0,0-1 1 0 0,-1 0-1 0 0,0-1 0 0 0,0 1 0 0 0,-1 0 0 0 0,3-9 0 0 0,-3 4 19 0 0,2-2 0 0 0,-2 0 0 0 0,3-23 0 0 0,-5 29 11 0 0,-10 69 159 0 0,3 103 31 0 0,1-2-47 0 0,5-153-160 0 0,1-5-1 0 0,-1 0 0 0 0,0 0 1 0 0,0 0-1 0 0,0-1 0 0 0,0 1 1 0 0,-1 0-1 0 0,1-1 0 0 0,-1 1 0 0 0,-3 4 1 0 0,3-6-679 0 0,0 3 1467 0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38:41.965"/>
    </inkml:context>
    <inkml:brush xml:id="br0">
      <inkml:brushProperty name="width" value="0.05" units="cm"/>
      <inkml:brushProperty name="height" value="0.05" units="cm"/>
      <inkml:brushProperty name="color" value="#004F8B"/>
    </inkml:brush>
  </inkml:definitions>
  <inkml:trace contextRef="#ctx0" brushRef="#br0">1107 131 8695 0 0,'-1'-7'204'0'0,"0"0"-1"0"0,0 0 0 0 0,-1 0 0 0 0,0 0 0 0 0,0 0 1 0 0,-5-11-1 0 0,5 15 92 0 0,0 0 0 0 0,0 0 0 0 0,0 0 1 0 0,-1 0-1 0 0,1 0 0 0 0,-1 0 0 0 0,0 1 0 0 0,1-1 1 0 0,-1 1-1 0 0,0 0 0 0 0,-1 0 0 0 0,1 0 1 0 0,0 0-1 0 0,-6-2 0 0 0,-10-3 580 0 0,-1 1 0 0 0,0 1 0 0 0,0 1 0 0 0,0 0 0 0 0,-1 1 0 0 0,1 2 0 0 0,-34 1 0 0 0,22 2-360 0 0,0 1-1 0 0,1 2 1 0 0,0 2 0 0 0,-37 12-1 0 0,25-3-162 0 0,1 3 0 0 0,-70 42-1 0 0,54-28-206 0 0,29-17-75 0 0,1 1-1 0 0,1 1 1 0 0,1 2-1 0 0,1 0 1 0 0,1 2-1 0 0,0 1 1 0 0,2 0-1 0 0,1 2 1 0 0,1 1-1 0 0,1 0 1 0 0,1 1 0 0 0,-22 46-1 0 0,25-44-36 0 0,3 2 0 0 0,0-1 0 0 0,2 1 0 0 0,1 1 0 0 0,-9 61 0 0 0,17-78-24 0 0,0 0 0 0 0,1-1 0 0 0,0 1 1 0 0,1 0-1 0 0,1 0 0 0 0,0 0 0 0 0,1-1 0 0 0,1 1 0 0 0,0-1 0 0 0,1 0 0 0 0,0 0 1 0 0,1-1-1 0 0,1 1 0 0 0,0-1 0 0 0,12 15 0 0 0,-8-14-18 0 0,1 0 0 0 0,0-1 0 0 0,0 0 0 0 0,2-1-1 0 0,0-1 1 0 0,0 0 0 0 0,1-1 0 0 0,18 11 0 0 0,-11-11-23 0 0,0 0 1 0 0,0-2-1 0 0,1 0 1 0 0,0-1-1 0 0,35 5 1 0 0,-17-7-39 0 0,0-1 0 0 0,60-3 0 0 0,79-17-76 0 0,-115 6-69 0 0,0-2-1 0 0,-1-4 1 0 0,0-2-1 0 0,-2-3 1 0 0,86-42-1 0 0,-136 57 206 0 0,0-1 0 0 0,0-1-1 0 0,0 0 1 0 0,-1-1 0 0 0,0 0-1 0 0,-1-1 1 0 0,18-20 0 0 0,-17 15 14 0 0,-1 0 1 0 0,0 0-1 0 0,-1-1 1 0 0,-1 0-1 0 0,10-27 1 0 0,-8 11 30 0 0,-1-1 1 0 0,-2-1-1 0 0,-1 1 1 0 0,-2-1-1 0 0,-1 0 1 0 0,-2-40-1 0 0,-1 53-4 0 0,-1 0-1 0 0,-1 0 0 0 0,-1 0 0 0 0,-1 1 0 0 0,-1-1 1 0 0,-1 1-1 0 0,-1 0 0 0 0,0 0 0 0 0,-1 1 0 0 0,-1 0 1 0 0,-1 1-1 0 0,-1-1 0 0 0,-1 2 0 0 0,0 0 0 0 0,-1 0 1 0 0,-1 1-1 0 0,0 1 0 0 0,-1 0 0 0 0,-25-18 0 0 0,13 14 1 0 0,-2 1 0 0 0,0 1 0 0 0,-1 1 0 0 0,-1 2 0 0 0,0 1 0 0 0,-1 1-1 0 0,0 2 1 0 0,-52-9 0 0 0,55 15-589 0 0,0 1-1 0 0,0 1 1 0 0,-36 3-1 0 0,25 2-658 0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3.003"/>
    </inkml:context>
    <inkml:brush xml:id="br0">
      <inkml:brushProperty name="width" value="0.05" units="cm"/>
      <inkml:brushProperty name="height" value="0.05" units="cm"/>
      <inkml:brushProperty name="color" value="#008C3A"/>
    </inkml:brush>
  </inkml:definitions>
  <inkml:trace contextRef="#ctx0" brushRef="#br0">0 1 7367 0 0,'0'0'15299'0'0,"2"0"-14775"0"0,0 1-396 0 0,1 0 1 0 0,-1 0-1 0 0,0 1 1 0 0,0-1-1 0 0,0 0 0 0 0,0 1 1 0 0,0-1-1 0 0,-1 1 1 0 0,1-1-1 0 0,0 1 1 0 0,-1 0-1 0 0,1 0 1 0 0,-1 0-1 0 0,0 0 0 0 0,1 0 1 0 0,-1 0-1 0 0,0 0 1 0 0,0 0-1 0 0,0 0 1 0 0,-1 1-1 0 0,1-1 1 0 0,0 0-1 0 0,-1 1 0 0 0,1 2 1 0 0,1 10 121 0 0,-1-1 0 0 0,-1 1 0 0 0,-1 14 0 0 0,1-7 159 0 0,-10 232 737 0 0,8-154-1139 0 0,2-80-19 0 0,0-18-73 0 0,3-22-5414 0 0,-3 9 3775 0 0,0 1-40 0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4.084"/>
    </inkml:context>
    <inkml:brush xml:id="br0">
      <inkml:brushProperty name="width" value="0.05" units="cm"/>
      <inkml:brushProperty name="height" value="0.05" units="cm"/>
      <inkml:brushProperty name="color" value="#008C3A"/>
    </inkml:brush>
  </inkml:definitions>
  <inkml:trace contextRef="#ctx0" brushRef="#br0">105 243 3679 0 0,'-12'-2'115'0'0,"0"0"-1"0"0,0 1 1 0 0,-16 1-1 0 0,7-1 4806 0 0,2 0 7385 0 0,49 3-11671 0 0,1-1 1 0 0,0-1 0 0 0,0-1-1 0 0,33-7 1 0 0,122-31 112 0 0,-22-10-560 0 0,-10 3-177 0 0,40-14 54 0 0,-102 30-64 0 0,-84 28 0 0 0,1 0 0 0 0,-3 1 11 0 0,-4 1 282 0 0,12 16 163 0 0,-11-7-324 0 0,0 1 0 0 0,0-1 0 0 0,-1 1 0 0 0,-1-1 0 0 0,1 1 0 0 0,-1 16 0 0 0,-5 64 684 0 0,0-35-365 0 0,0-19-139 0 0,-1 0 0 0 0,-14 53 0 0 0,6-35-23 0 0,10-33-133 0 0,-2 30-1 0 0,2-8-31 0 0,1-35-111 0 0,2-5-3 0 0,-1 1 0 0 0,1-1 0 0 0,0 0 0 0 0,0 0 1 0 0,0 0-1 0 0,0 0 0 0 0,1 1 0 0 0,1 5 0 0 0,2 1 14 0 0,3-10 11 0 0,4-10 21 0 0,-10 9-54 0 0,6-7-2 0 0,0-1 0 0 0,-1 1 0 0 0,0-2 0 0 0,7-13 0 0 0,11-18 0 0 0,-12 24-21 0 0,-4 5-61 0 0,2-1 0 0 0,-1 1-1 0 0,16-14 1 0 0,-20 22 61 0 0,0 0 0 0 0,1 0 1 0 0,-1 0-1 0 0,1 0 0 0 0,0 1 0 0 0,0 0 0 0 0,0 0 0 0 0,1 1 1 0 0,-1 0-1 0 0,1 0 0 0 0,9-2 0 0 0,-14 4 21 0 0,0 0 1 0 0,0-1-1 0 0,1 1 0 0 0,-1 0 1 0 0,0 0-1 0 0,0 0 1 0 0,0 1-1 0 0,0-1 0 0 0,0 0 1 0 0,1 1-1 0 0,-1-1 0 0 0,0 1 1 0 0,0 0-1 0 0,0 0 0 0 0,0 0 1 0 0,0 0-1 0 0,-1 0 0 0 0,1 0 1 0 0,0 0-1 0 0,2 3 0 0 0,-1-1 22 0 0,0 1 0 0 0,0 0-1 0 0,0 0 1 0 0,0 0-1 0 0,-1 0 1 0 0,3 6-1 0 0,-1-3 41 0 0,5 12 137 0 0,-1 1-1 0 0,10 39 0 0 0,-4-14-2 0 0,-8-29-125 0 0,-4-13-62 0 0,-2-3-8 0 0,0 1 0 0 0,0-1 1 0 0,1 1-1 0 0,-1-1 1 0 0,0 1-1 0 0,0-1 0 0 0,0 0 1 0 0,1 1-1 0 0,-1-1 0 0 0,0 1 1 0 0,0-1-1 0 0,1 0 1 0 0,-1 1-1 0 0,0-1 0 0 0,1 0 1 0 0,-1 1-1 0 0,1-1 0 0 0,-1 0 1 0 0,0 0-1 0 0,1 1 1 0 0,-1-1-1 0 0,1 0 0 0 0,-1 0 1 0 0,1 0-1 0 0,-1 1 1 0 0,1-1-1 0 0,-1 0 0 0 0,1 0 1 0 0,-1 0-1 0 0,1 0 0 0 0,-1 0 1 0 0,1 0-1 0 0,-1 0 1 0 0,0 0-1 0 0,2 0 0 0 0,-1-1 3 0 0,1 1-7 0 0,0 0 1 0 0,0 0-1 0 0,0 0 1 0 0,0-1-1 0 0,0 1 0 0 0,0-1 1 0 0,-1 1-1 0 0,1-1 1 0 0,0 0-1 0 0,0 0 1 0 0,0 0-1 0 0,-1 0 0 0 0,1 0 1 0 0,0 0-1 0 0,-1 0 1 0 0,1-1-1 0 0,-1 1 0 0 0,0-1 1 0 0,1 1-1 0 0,0-3 1 0 0,5-4-138 0 0,-2 0 0 0 0,9-16 0 0 0,-9 14-11 0 0,16-31-520 0 0,-15 28 259 0 0,0 0 0 0 0,15-22 0 0 0,-19 33 340 0 0,-2 2 75 0 0,0 0 0 0 0,0 0 1 0 0,0 0-1 0 0,0 1 0 0 0,0-1 0 0 0,0 0 0 0 0,0 0 1 0 0,0 0-1 0 0,0 1 0 0 0,0-1 0 0 0,0 0 0 0 0,0 0 1 0 0,0 0-1 0 0,1 0 0 0 0,-1 1 0 0 0,0-1 1 0 0,0 0-1 0 0,0 0 0 0 0,0 0 0 0 0,0 0 0 0 0,1 0 1 0 0,-1 1-1 0 0,0-1 0 0 0,0 0 0 0 0,0 0 0 0 0,1 0 1 0 0,-1 0-1 0 0,0 0 0 0 0,0 0 0 0 0,0 0 0 0 0,1 0 1 0 0,-1 0-1 0 0,0 0 0 0 0,0 0 0 0 0,0 0 1 0 0,1 0-1 0 0,-1 0 0 0 0,0 0 0 0 0,0 0 0 0 0,0 0 1 0 0,1 0-1 0 0,-1 0 0 0 0,0 0 0 0 0,0 0 0 0 0,0 0 1 0 0,0 0-1 0 0,1 0 0 0 0,-1-1 0 0 0,0 1 0 0 0,0 0 1 0 0,0 0-1 0 0,0 0 0 0 0,1 0 0 0 0,-1 0 1 0 0,0-1-1 0 0,0 1 0 0 0,0 0 0 0 0,0 0 0 0 0,0 0 1 0 0,0 0-1 0 0,0-1 0 0 0,1 1 0 0 0,-1 0 0 0 0,0 0 1 0 0,0 0-1 0 0,0-1 0 0 0,0 1 0 0 0,0 0 0 0 0,0 0 1 0 0,1 1-17 0 0,9 15 334 0 0,-1 1 0 0 0,-1-1-1 0 0,0 1 1 0 0,9 34 0 0 0,-14-44-269 0 0,5 20 123 0 0,0-2-66 0 0,1 1 0 0 0,1-1 1 0 0,24 42-1 0 0,-33-67-135 0 0,-1 0-1 0 0,0 1 1 0 0,1-1 0 0 0,-1 0-1 0 0,1 1 1 0 0,-1-1-1 0 0,1 0 1 0 0,-1 0 0 0 0,1 0-1 0 0,-1 1 1 0 0,1-1 0 0 0,-1 0-1 0 0,1 0 1 0 0,-1 0 0 0 0,1 0-1 0 0,-1 0 1 0 0,1 0-1 0 0,-1 0 1 0 0,1 0 0 0 0,-1 0-1 0 0,1 0 1 0 0,0 0 0 0 0,-1 0-1 0 0,1 0 1 0 0,-1-1-1 0 0,1 1 1 0 0,-1 0 0 0 0,0 0-1 0 0,1-1 1 0 0,0 1 0 0 0,14-8-1212 0 0,-4-1-22 0 0,-1-2-53 0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4.552"/>
    </inkml:context>
    <inkml:brush xml:id="br0">
      <inkml:brushProperty name="width" value="0.05" units="cm"/>
      <inkml:brushProperty name="height" value="0.05" units="cm"/>
      <inkml:brushProperty name="color" value="#008C3A"/>
    </inkml:brush>
  </inkml:definitions>
  <inkml:trace contextRef="#ctx0" brushRef="#br0">200 1 7367 0 0,'0'0'13919'0'0,"-6"6"-12265"0"0,-39 27 2082 0 0,17-14-2340 0 0,19-12-988 0 0,-1 1-23 0 0,0-1 0 0 0,-8 10 0 0 0,15-14-357 0 0,1-1 0 0 0,0 1 0 0 0,0 0-1 0 0,0 0 1 0 0,0 0 0 0 0,0 0 0 0 0,0 0 0 0 0,1 0 0 0 0,0 0 0 0 0,0 1 0 0 0,-2 5 0 0 0,5 1 25 0 0,4 3-53 0 0,-1-10 0 0 0,-3-3 0 0 0,5 3-68 0 0,0 0 0 0 0,0-1-1 0 0,0 1 1 0 0,0-2 0 0 0,1 1 0 0 0,-1-1 0 0 0,15 1 0 0 0,19 3-371 0 0,-32-3 340 0 0,2 0-3 0 0,-1 0 0 0 0,1 1-1 0 0,19 9 1 0 0,-27-11 100 0 0,0 1 0 0 0,0 0 0 0 0,0 0 0 0 0,0 0 0 0 0,0 0-1 0 0,-1 1 1 0 0,1-1 0 0 0,-1 1 0 0 0,0-1 0 0 0,1 1 0 0 0,-1 0 0 0 0,0 0 0 0 0,-1 0-1 0 0,1 0 1 0 0,0 0 0 0 0,1 6 0 0 0,-2-4 19 0 0,1 0 0 0 0,-1 0 0 0 0,0 0 0 0 0,-1 0 0 0 0,1 0 0 0 0,-1 0 0 0 0,0 0 0 0 0,0 0 0 0 0,-1 1 0 0 0,1-1 0 0 0,-1 0 0 0 0,0 0 1 0 0,-1 0-1 0 0,1-1 0 0 0,-1 1 0 0 0,0 0 0 0 0,0 0 0 0 0,0-1 0 0 0,-1 1 0 0 0,0-1 0 0 0,0 0 0 0 0,0 0 0 0 0,0 0 0 0 0,-1 0 0 0 0,1 0 0 0 0,-1-1 0 0 0,0 0 0 0 0,0 0 0 0 0,0 0 0 0 0,-1 0 0 0 0,1 0 0 0 0,-1-1 0 0 0,1 0 0 0 0,-1 0 0 0 0,0 0 0 0 0,0-1 0 0 0,0 1 0 0 0,0-1 0 0 0,0 0 0 0 0,0-1 0 0 0,0 1 0 0 0,0-1 0 0 0,0 0 1 0 0,0 0-1 0 0,0-1 0 0 0,0 1 0 0 0,0-1 0 0 0,-6-2 0 0 0,-6-2-365 0 0,0-1 0 0 0,-27-13 0 0 0,-5-8-4394 0 0,29 16-3931 0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4.928"/>
    </inkml:context>
    <inkml:brush xml:id="br0">
      <inkml:brushProperty name="width" value="0.05" units="cm"/>
      <inkml:brushProperty name="height" value="0.05" units="cm"/>
      <inkml:brushProperty name="color" value="#008C3A"/>
    </inkml:brush>
  </inkml:definitions>
  <inkml:trace contextRef="#ctx0" brushRef="#br0">0 0 22543 0 0,'0'0'3096'0'0,"0"12"-2760"0"0,2-1 0 0 0,1-1-232 0 0,1 2-40 0 0,2 1-64 0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7.143"/>
    </inkml:context>
    <inkml:brush xml:id="br0">
      <inkml:brushProperty name="width" value="0.05" units="cm"/>
      <inkml:brushProperty name="height" value="0.05" units="cm"/>
      <inkml:brushProperty name="color" value="#008C3A"/>
    </inkml:brush>
  </inkml:definitions>
  <inkml:trace contextRef="#ctx0" brushRef="#br0">215 24 919 0 0,'2'0'67'0'0,"15"-4"104"0"0,-4-3 4831 0 0,-9 5-1686 0 0,10-8 7772 0 0,-19 10-10312 0 0,-17 1 74 0 0,0 1 0 0 0,1 1-1 0 0,0 1 1 0 0,0 1 0 0 0,-35 13 0 0 0,45-13-753 0 0,1-1 1 0 0,0 2-1 0 0,-1 0 1 0 0,2 0-1 0 0,-1 1 1 0 0,1 0-1 0 0,-15 15 1 0 0,24-22-97 0 0,0 1 0 0 0,-1-1 1 0 0,1 0-1 0 0,0 1 0 0 0,0-1 1 0 0,0 1-1 0 0,0-1 0 0 0,1 1 1 0 0,-1-1-1 0 0,0 0 0 0 0,0 1 1 0 0,0-1-1 0 0,0 1 0 0 0,0-1 1 0 0,0 0-1 0 0,1 1 0 0 0,-1-1 1 0 0,0 1-1 0 0,0-1 0 0 0,1 0 1 0 0,-1 1-1 0 0,0-1 0 0 0,0 0 1 0 0,1 1-1 0 0,0-1 0 0 0,7 9 18 0 0,-4-7-20 0 0,0 1-1 0 0,0-1 1 0 0,0 0-1 0 0,0 0 1 0 0,0 0-1 0 0,0-1 1 0 0,1 1 0 0 0,-1-1-1 0 0,9 1 1 0 0,45 2-38 0 0,-28-3 8 0 0,-24 0 11 0 0,71 8-189 0 0,-69-8 189 0 0,0 1 0 0 0,0 1 0 0 0,0-1 0 0 0,0 1 1 0 0,0 1-1 0 0,0-1 0 0 0,6 6 0 0 0,-11-8 21 0 0,-1 1 1 0 0,0 1-1 0 0,1-1 0 0 0,-1 0 1 0 0,0 0-1 0 0,-1 1 0 0 0,1-1 1 0 0,0 1-1 0 0,-1 0 0 0 0,1-1 0 0 0,-1 1 1 0 0,0 0-1 0 0,0 0 0 0 0,0 0 1 0 0,0 0-1 0 0,0 0 0 0 0,-1 0 1 0 0,1 0-1 0 0,-1 0 0 0 0,0 0 0 0 0,0 0 1 0 0,0 0-1 0 0,0 0 0 0 0,-2 6 1 0 0,1-3 45 0 0,-1 0 1 0 0,1 0 0 0 0,-1 0 0 0 0,0 0 0 0 0,-1 0 0 0 0,1-1 0 0 0,-1 1-1 0 0,0-1 1 0 0,0 0 0 0 0,-1 0 0 0 0,-6 7 0 0 0,4-6 8 0 0,-1-1 0 0 0,0 0-1 0 0,0 0 1 0 0,0 0 0 0 0,-1-1 0 0 0,1-1 0 0 0,-1 1 0 0 0,0-1 0 0 0,-15 4 0 0 0,6-3-19 0 0,0-1 0 0 0,0 0 1 0 0,-33-1-1 0 0,43-2-24 0 0,0 0 1 0 0,0-1 0 0 0,0 1-1 0 0,0-2 1 0 0,0 1 0 0 0,0-1-1 0 0,1 0 1 0 0,-8-4-1 0 0,11 5-146 0 0,1 0 0 0 0,-1 0 0 0 0,1-1 0 0 0,0 1 0 0 0,-1-1-1 0 0,1 0 1 0 0,0 0 0 0 0,0 0 0 0 0,0 0 0 0 0,0 0 0 0 0,1 0-1 0 0,-1 0 1 0 0,1-1 0 0 0,-1 1 0 0 0,1 0 0 0 0,0-1 0 0 0,0 1-1 0 0,0-1 1 0 0,0 0 0 0 0,0 1 0 0 0,0-1 0 0 0,1 0 0 0 0,-1-4-1 0 0,1-8-2607 0 0,2-1-5495 0 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7.623"/>
    </inkml:context>
    <inkml:brush xml:id="br0">
      <inkml:brushProperty name="width" value="0.05" units="cm"/>
      <inkml:brushProperty name="height" value="0.05" units="cm"/>
      <inkml:brushProperty name="color" value="#008C3A"/>
    </inkml:brush>
  </inkml:definitions>
  <inkml:trace contextRef="#ctx0" brushRef="#br0">1 44 4143 0 0,'1'-3'135'0'0,"0"1"0"0"0,0-1 0 0 0,0 1-1 0 0,0-1 1 0 0,0 1 0 0 0,0 0-1 0 0,1 0 1 0 0,2-4 0 0 0,14-12 13198 0 0,-6 23-10229 0 0,-7-1-2762 0 0,0 0 0 0 0,1 0 0 0 0,-1 1 0 0 0,-1-1 0 0 0,1 1 0 0 0,-1 0 0 0 0,0 0 0 0 0,0 1 0 0 0,0-1 1 0 0,3 8-1 0 0,5 10 250 0 0,10 31 1 0 0,-19-47-424 0 0,10 31 401 0 0,-2 0 1 0 0,12 74 0 0 0,-2 81 325 0 0,-18-159-791 0 0,-2-17-77 0 0,1 10 28 0 0,1-1-1 0 0,1 1 1 0 0,10 35 0 0 0,-14-62-55 0 0,0 1 0 0 0,0-1 0 0 0,0 0 0 0 0,0 0 0 0 0,0 0 0 0 0,0 0 0 0 0,0 1-1 0 0,0-1 1 0 0,0 0 0 0 0,0 0 0 0 0,0 0 0 0 0,0 1 0 0 0,0-1 0 0 0,0 0 0 0 0,1 0 0 0 0,-1 0 0 0 0,0 0 0 0 0,0 1 0 0 0,0-1 0 0 0,0 0 0 0 0,0 0 0 0 0,0 0 0 0 0,0 0 0 0 0,1 0 0 0 0,-1 1 0 0 0,0-1 0 0 0,0 0 0 0 0,0 0 0 0 0,0 0 0 0 0,1 0 0 0 0,-1 0 0 0 0,0 0 0 0 0,0 0 0 0 0,0 0 0 0 0,0 0 0 0 0,1 0 0 0 0,-1 0 0 0 0,0 0 0 0 0,0 0 0 0 0,0 0 0 0 0,1 0 0 0 0,-1 0 0 0 0,0 0-1 0 0,0 0 1 0 0,0 0 0 0 0,1 0 0 0 0,-1 0 0 0 0,0 0 0 0 0,0 0 0 0 0,0 0 0 0 0,0 0 0 0 0,1 0 0 0 0,-1 0 0 0 0,0 0 0 0 0,0-1 0 0 0,5-5-13 0 0,-5 6 12 0 0,7-11-89 0 0,-1 0 0 0 0,0-1 0 0 0,8-22 0 0 0,-9 20-79 0 0,1-1 0 0 0,10-15 0 0 0,-14 26 120 0 0,1-1 1 0 0,1 1-1 0 0,-1 0 1 0 0,1 0-1 0 0,0 0 0 0 0,0 0 1 0 0,0 0-1 0 0,0 1 1 0 0,0 0-1 0 0,6-3 0 0 0,0 2 6 0 0,0 1 31 0 0,-9 3 11 0 0,-1-1 0 0 0,1 1 0 0 0,0 0 0 0 0,0 0 0 0 0,-1-1 0 0 0,1 1 0 0 0,0 0 0 0 0,0 0 0 0 0,0 0 0 0 0,-1 0 0 0 0,1 0 0 0 0,0 0 0 0 0,0 0 0 0 0,0 0 0 0 0,-1 1 0 0 0,1-1 0 0 0,0 0 0 0 0,0 0 0 0 0,-1 1 0 0 0,1-1 0 0 0,0 0 0 0 0,-1 1 0 0 0,2 0 0 0 0,0 0 0 0 0,2 1 8 0 0,1 1 0 0 0,-1 0-1 0 0,0-1 1 0 0,0 2 0 0 0,0-1 0 0 0,0 0 0 0 0,-1 1 0 0 0,1-1-1 0 0,-1 1 1 0 0,0 0 0 0 0,0 0 0 0 0,0 1 0 0 0,3 6-1 0 0,0 1 112 0 0,0 0 0 0 0,-1 1-1 0 0,6 23 1 0 0,25 84 562 0 0,-36-119-727 0 0,2-1-939 0 0,0 0 450 0 0,0 0 1 0 0,-1-1-1 0 0,1 1 0 0 0,0-1 0 0 0,-1 1 0 0 0,1-1 0 0 0,2-1 0 0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8.003"/>
    </inkml:context>
    <inkml:brush xml:id="br0">
      <inkml:brushProperty name="width" value="0.05" units="cm"/>
      <inkml:brushProperty name="height" value="0.05" units="cm"/>
      <inkml:brushProperty name="color" value="#008C3A"/>
    </inkml:brush>
  </inkml:definitions>
  <inkml:trace contextRef="#ctx0" brushRef="#br0">40 35 15263 0 0,'0'0'6594'0'0,"-6"5"-4543"0"0,3-1-1683 0 0,0-1 0 0 0,0 1-1 0 0,1 0 1 0 0,-1 0-1 0 0,1 1 1 0 0,0-1-1 0 0,0 0 1 0 0,0 1-1 0 0,-1 5 1 0 0,1 1-71 0 0,-1-1 1 0 0,2 1-1 0 0,-2 12 1 0 0,3-18-271 0 0,0 1 1 0 0,1 0 0 0 0,-1-1 0 0 0,1 1-1 0 0,0-1 1 0 0,1 1 0 0 0,-1-1 0 0 0,1 1-1 0 0,0-1 1 0 0,0 0 0 0 0,1 0-1 0 0,0 0 1 0 0,0 0 0 0 0,0 0 0 0 0,6 7-1 0 0,-6-9-10 0 0,1 1 0 0 0,-1-1 0 0 0,1 0-1 0 0,0 0 1 0 0,0 0 0 0 0,0 0-1 0 0,0-1 1 0 0,0 0 0 0 0,1 1 0 0 0,-1-2-1 0 0,1 1 1 0 0,0 0 0 0 0,-1-1-1 0 0,1 0 1 0 0,0 0 0 0 0,0 0 0 0 0,-1-1-1 0 0,9 0 1 0 0,-3 0-46 0 0,0-1 0 0 0,-1 0 0 0 0,1-1 0 0 0,0 0 0 0 0,-1 0 1 0 0,1-1-1 0 0,-1-1 0 0 0,0 1 0 0 0,0-1 0 0 0,0-1 0 0 0,-1 0 0 0 0,12-8 0 0 0,-18 11 8 0 0,0 0 0 0 0,0 0 1 0 0,0 0-1 0 0,0 0 0 0 0,-1 0 0 0 0,1 0 0 0 0,-1 0 0 0 0,1 0 0 0 0,-1-1 1 0 0,0 1-1 0 0,0-1 0 0 0,0 1 0 0 0,0-1 0 0 0,0 1 0 0 0,0-1 1 0 0,-1 1-1 0 0,1-5 0 0 0,-1 3 13 0 0,0 0 0 0 0,-1 0 1 0 0,1 0-1 0 0,-1 0 0 0 0,0 0 0 0 0,0 0 0 0 0,0 0 1 0 0,-1 0-1 0 0,1 1 0 0 0,-4-7 0 0 0,0 2 10 0 0,0 0 0 0 0,-1 1 1 0 0,1-1-1 0 0,-2 1 0 0 0,1 1 0 0 0,-1-1 0 0 0,0 1 0 0 0,0 0 0 0 0,-11-6 0 0 0,-1 2-2 0 0,0 2 0 0 0,-35-12 0 0 0,5 2 0 0 0,42 16-17 0 0,6 2-66 0 0,16 5-10041 0 0,-6-3 2148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8.469"/>
    </inkml:context>
    <inkml:brush xml:id="br0">
      <inkml:brushProperty name="width" value="0.05" units="cm"/>
      <inkml:brushProperty name="height" value="0.05" units="cm"/>
      <inkml:brushProperty name="color" value="#008C3A"/>
    </inkml:brush>
  </inkml:definitions>
  <inkml:trace contextRef="#ctx0" brushRef="#br0">0 0 11055 0 0,'0'0'852'0'0,"1"2"-560"0"0,15 95 10867 0 0,-9-10-7274 0 0,-6-61-3335 0 0,1-1 0 0 0,1 0 0 0 0,1 0 0 0 0,9 28-1 0 0,-13-52-541 0 0,1 1 0 0 0,-1 0-1 0 0,1 0 1 0 0,0-1 0 0 0,-1 1-1 0 0,1 0 1 0 0,0-1 0 0 0,0 1-1 0 0,0-1 1 0 0,1 1 0 0 0,-1-1-1 0 0,0 0 1 0 0,0 1 0 0 0,1-1-1 0 0,-1 0 1 0 0,1 0 0 0 0,-1 0-1 0 0,1 0 1 0 0,3 1 0 0 0,-3-1-9 0 0,0-1 1 0 0,0 0-1 0 0,0 1 1 0 0,0-1-1 0 0,1 0 1 0 0,-1 0-1 0 0,0 0 1 0 0,0-1-1 0 0,0 1 1 0 0,1 0-1 0 0,-1-1 1 0 0,0 1-1 0 0,0-1 1 0 0,2-1-1 0 0,4-2-61 0 0,-1 0-1 0 0,0 0 0 0 0,0-1 0 0 0,0 1 1 0 0,-1-2-1 0 0,0 1 0 0 0,9-10 0 0 0,-9 8-45 0 0,6-7-191 0 0,2-1 0 0 0,17-13 0 0 0,-31 27 298 0 0,1 0 0 0 0,-1 1 0 0 0,1-1-1 0 0,-1 1 1 0 0,1-1 0 0 0,-1 1 0 0 0,1 0 0 0 0,0-1 0 0 0,-1 1 0 0 0,1 0-1 0 0,0-1 1 0 0,-1 1 0 0 0,1 0 0 0 0,0 0 0 0 0,-1-1 0 0 0,1 1 0 0 0,0 0-1 0 0,-1 0 1 0 0,1 0 0 0 0,0 0 0 0 0,0 0 0 0 0,-1 0 0 0 0,1 0 0 0 0,0 0-1 0 0,0 0 1 0 0,-1 0 0 0 0,1 1 0 0 0,0-1 0 0 0,-1 0 0 0 0,1 0 0 0 0,0 1 0 0 0,-1-1-1 0 0,1 0 1 0 0,0 1 0 0 0,0 0 0 0 0,1 0 21 0 0,3 2 34 0 0,-1 0-1 0 0,0 0 1 0 0,0 1 0 0 0,0 0 0 0 0,0-1 0 0 0,0 1-1 0 0,5 8 1 0 0,-4-6 67 0 0,-1-1-1 0 0,1 1 1 0 0,8 5-1 0 0,-11-9-103 0 0,0-1 0 0 0,0 1 0 0 0,0-1 0 0 0,0 0 0 0 0,1 0 0 0 0,-1 0 0 0 0,1 0 0 0 0,-1 0-1 0 0,0-1 1 0 0,1 1 0 0 0,-1-1 0 0 0,1 1 0 0 0,4-1 0 0 0,-4 0-14 0 0,0 0 1 0 0,0 0-1 0 0,1-1 1 0 0,-1 1-1 0 0,0-1 0 0 0,0 0 1 0 0,0 0-1 0 0,0 0 1 0 0,0 0-1 0 0,0-1 0 0 0,0 1 1 0 0,0-1-1 0 0,0 0 0 0 0,-1 1 1 0 0,1-1-1 0 0,-1-1 1 0 0,1 1-1 0 0,-1 0 0 0 0,0 0 1 0 0,0-1-1 0 0,0 0 1 0 0,0 1-1 0 0,0-1 0 0 0,-1 0 1 0 0,1 0-1 0 0,-1 0 0 0 0,1 0 1 0 0,-1 0-1 0 0,0 0 1 0 0,-1 0-1 0 0,1 0 0 0 0,0 0 1 0 0,-1-1-1 0 0,0 1 1 0 0,0 0-1 0 0,0-4 0 0 0,-2-7 38 0 0,-1 1 0 0 0,-1 0 0 0 0,-5-14 0 0 0,-2-5 26 0 0,1 4-65 0 0,6 19-61 0 0,1 1 1 0 0,0-2 0 0 0,1 1 0 0 0,0 0-1 0 0,-2-16 1 0 0,4 23-81 0 0,1-1 1 0 0,-1 1-1 0 0,0 0 0 0 0,1 0 1 0 0,0-1-1 0 0,-1 1 0 0 0,1 0 1 0 0,0 0-1 0 0,2-3 0 0 0,7-10-4477 0 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38.850"/>
    </inkml:context>
    <inkml:brush xml:id="br0">
      <inkml:brushProperty name="width" value="0.05" units="cm"/>
      <inkml:brushProperty name="height" value="0.05" units="cm"/>
      <inkml:brushProperty name="color" value="#008C3A"/>
    </inkml:brush>
  </inkml:definitions>
  <inkml:trace contextRef="#ctx0" brushRef="#br0">291 0 12439 0 0,'0'0'1126'0'0,"-2"1"-625"0"0,-23 2 4551 0 0,15-3-3273 0 0,0 2 1 0 0,-19 4-1 0 0,21-4-1244 0 0,-18 7 1091 0 0,-28 12 1 0 0,47-18-1502 0 0,0 0 1 0 0,0 1 0 0 0,1 0-1 0 0,-1 0 1 0 0,1 1 0 0 0,0 0-1 0 0,1 0 1 0 0,-1 0 0 0 0,-4 7-1 0 0,3-5-106 0 0,5-5-13 0 0,0-1-1 0 0,1 1 1 0 0,-1 0-1 0 0,1 0 1 0 0,-1 0-1 0 0,1-1 1 0 0,0 2-1 0 0,0-1 1 0 0,0 0 0 0 0,0 0-1 0 0,-1 5 1 0 0,0 2 36 0 0,4 0-31 0 0,0-7-25 0 0,0 0 0 0 0,-1 0 1 0 0,1 0-1 0 0,0 0 0 0 0,0 0 0 0 0,0 0 0 0 0,1-1 1 0 0,-1 1-1 0 0,0-1 0 0 0,1 1 0 0 0,-1-1 0 0 0,5 2 1 0 0,38 9-328 0 0,-23-6 189 0 0,14 4-422 0 0,-10-3-32 0 0,31 12 0 0 0,-50-16 522 0 0,1 1 0 0 0,-1 0 0 0 0,1 0 1 0 0,-1 1-1 0 0,-1 0 0 0 0,1 0 1 0 0,-1 0-1 0 0,8 8 0 0 0,-9-7 89 0 0,0 1-1 0 0,0-1 1 0 0,0 1-1 0 0,-1 0 1 0 0,0 0-1 0 0,0 1 1 0 0,-1-1 0 0 0,4 15-1 0 0,-5-18 92 0 0,-2 1 0 0 0,1-1 0 0 0,0 0 0 0 0,-1 0 0 0 0,0 0 0 0 0,0 1 0 0 0,0-1 0 0 0,0 0 0 0 0,-1 0 0 0 0,0 1 0 0 0,1-1 0 0 0,-2 0-1 0 0,1 0 1 0 0,0 0 0 0 0,-1 0 0 0 0,0 0 0 0 0,0-1 0 0 0,0 1 0 0 0,-3 3 0 0 0,3-3 1 0 0,-2-1 0 0 0,1 0 0 0 0,0 0 0 0 0,-1 0 0 0 0,1-1 0 0 0,-1 1 0 0 0,0-1 0 0 0,0 0 0 0 0,0 0 0 0 0,0 0 1 0 0,0 0-1 0 0,0-1 0 0 0,0 1 0 0 0,-1-1 0 0 0,1 0 0 0 0,0-1 0 0 0,-7 1 0 0 0,-1 0-21 0 0,-1-1-1 0 0,1-1 1 0 0,0 0 0 0 0,0 0 0 0 0,-14-5-1 0 0,-9-2-548 0 0,-46-20 0 0 0,34 7-7943 0 0,21 8-715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0.737"/>
    </inkml:context>
    <inkml:brush xml:id="br0">
      <inkml:brushProperty name="width" value="0.05" units="cm"/>
      <inkml:brushProperty name="height" value="0.05" units="cm"/>
      <inkml:brushProperty name="color" value="#008C3A"/>
    </inkml:brush>
  </inkml:definitions>
  <inkml:trace contextRef="#ctx0" brushRef="#br0">402 1 9959 0 0,'0'0'904'0'0,"-14"1"1575"0"0,2 1-648 0 0,1 0 0 0 0,0 0 0 0 0,0 1 0 0 0,-21 9-1 0 0,17-5-582 0 0,0 1 0 0 0,-26 17-1 0 0,20-9-768 0 0,1 1 1 0 0,1 0-1 0 0,1 1 0 0 0,-21 26 0 0 0,19-18-7 0 0,-30 53 0 0 0,40-62-361 0 0,1 1 0 0 0,1 1 1 0 0,1-1-1 0 0,-6 26 0 0 0,11-37-103 0 0,1-1 0 0 0,0 1 0 0 0,0-1 0 0 0,1 1 0 0 0,0-1 0 0 0,0 1 0 0 0,1-1 0 0 0,-1 1 0 0 0,1-1 0 0 0,1 1 0 0 0,3 9 0 0 0,-4-12-5 0 0,1 0 0 0 0,0 0 0 0 0,0 0 0 0 0,1 0 1 0 0,-1-1-1 0 0,1 1 0 0 0,0-1 0 0 0,0 1 0 0 0,0-1 0 0 0,0 0 0 0 0,1 0 0 0 0,-1-1 0 0 0,1 1 1 0 0,0-1-1 0 0,0 0 0 0 0,0 1 0 0 0,8 2 0 0 0,-1-2-166 0 0,1 0 0 0 0,0-1 0 0 0,0 0 0 0 0,0 0 0 0 0,0-1 0 0 0,0-1 0 0 0,1 0 0 0 0,-1-1 0 0 0,0 0 0 0 0,0-1 0 0 0,12-3 0 0 0,19-7-1137 0 0,67-27 0 0 0,-100 35 1216 0 0,0 0-315 0 0,14-5-2730 0 0,42-22 1 0 0,-46 18-3960 0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1.091"/>
    </inkml:context>
    <inkml:brush xml:id="br0">
      <inkml:brushProperty name="width" value="0.05" units="cm"/>
      <inkml:brushProperty name="height" value="0.05" units="cm"/>
      <inkml:brushProperty name="color" value="#008C3A"/>
    </inkml:brush>
  </inkml:definitions>
  <inkml:trace contextRef="#ctx0" brushRef="#br0">4 0 13759 0 0,'0'0'1247'0'0,"0"2"-1023"0"0,-2 13 1215 0 0,1-1-1 0 0,1 1 1 0 0,0 0-1 0 0,5 25 1 0 0,16 59 2526 0 0,-15-76-3498 0 0,2 13-94 0 0,-2-1 0 0 0,-2 1 0 0 0,-1 0 0 0 0,-2 0 0 0 0,-2 0 0 0 0,-4 40 0 0 0,4-74-392 0 0,-2 24-254 0 0,1 0 1 0 0,1 1-1 0 0,4 48 0 0 0,-3-75 158 0 0,0 0 0 0 0,0 1 0 0 0,0-1 0 0 0,0 0 0 0 0,1 1 0 0 0,-1-1 0 0 0,0 0 0 0 0,0 0 0 0 0,0 1 0 0 0,1-1 0 0 0,-1 0 0 0 0,0 1 0 0 0,0-1-1 0 0,1 0 1 0 0,-1 0 0 0 0,0 0 0 0 0,0 1 0 0 0,1-1 0 0 0,-1 0 0 0 0,0 0 0 0 0,1 0 0 0 0,0 0 0 0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1.588"/>
    </inkml:context>
    <inkml:brush xml:id="br0">
      <inkml:brushProperty name="width" value="0.05" units="cm"/>
      <inkml:brushProperty name="height" value="0.05" units="cm"/>
      <inkml:brushProperty name="color" value="#008C3A"/>
    </inkml:brush>
  </inkml:definitions>
  <inkml:trace contextRef="#ctx0" brushRef="#br0">1 17 8287 0 0,'0'0'11163'0'0,"2"-1"-10111"0"0,31-4 1417 0 0,48-5-394 0 0,-74 9-1958 0 0,-1 1 0 0 0,0 1 1 0 0,1-1-1 0 0,-1 1 0 0 0,0 0 1 0 0,0 0-1 0 0,0 1 0 0 0,10 4 1 0 0,-13-5-67 0 0,-1 0 0 0 0,0 0 0 0 0,1 1 0 0 0,-1-1 1 0 0,0 1-1 0 0,0-1 0 0 0,0 1 0 0 0,0 0 0 0 0,0 0 1 0 0,0 0-1 0 0,0 0 0 0 0,-1 0 0 0 0,1 0 0 0 0,-1 1 1 0 0,1-1-1 0 0,-1 1 0 0 0,0-1 0 0 0,0 0 0 0 0,0 1 1 0 0,0 0-1 0 0,-1-1 0 0 0,2 6 0 0 0,-2 0 29 0 0,0-1 0 0 0,0 0 0 0 0,0 1 0 0 0,-1-1 0 0 0,0 1 0 0 0,-1-1 0 0 0,0 0-1 0 0,0 0 1 0 0,0 0 0 0 0,-1 0 0 0 0,0 0 0 0 0,0 0 0 0 0,-1-1 0 0 0,-4 7 0 0 0,-7 7 152 0 0,0-1 0 0 0,-35 32 0 0 0,9-8-34 0 0,38-41-189 0 0,3-2-6 0 0,-1 1 1 0 0,0-1-1 0 0,0 1 1 0 0,1-1-1 0 0,-1 1 1 0 0,1 0-1 0 0,-1 0 1 0 0,1-1-1 0 0,-1 1 1 0 0,1 0-1 0 0,-1 0 1 0 0,1 0-1 0 0,0-1 0 0 0,-1 1 1 0 0,1 2-1 0 0,-1 4 8 0 0,2-6-11 0 0,1 0 0 0 0,-1 0 0 0 0,0-1 0 0 0,0 1 0 0 0,0 0 0 0 0,1-1 0 0 0,-1 1 0 0 0,0-1 0 0 0,1 1 0 0 0,-1-1 0 0 0,1 0 0 0 0,-1 1 0 0 0,0-1 0 0 0,3 0 0 0 0,22 1 0 0 0,63-10-3311 0 0,132-30-1 0 0,-206 36-5105 0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3.423"/>
    </inkml:context>
    <inkml:brush xml:id="br0">
      <inkml:brushProperty name="width" value="0.05" units="cm"/>
      <inkml:brushProperty name="height" value="0.05" units="cm"/>
      <inkml:brushProperty name="color" value="#008C3A"/>
    </inkml:brush>
  </inkml:definitions>
  <inkml:trace contextRef="#ctx0" brushRef="#br0">1 18 1375 0 0,'0'0'5683'0'0,"1"3"-3783"0"0,2 15 102 0 0,1 2 1953 0 0,12 33 0 0 0,-13-42-3443 0 0,0-1 1 0 0,0 1 0 0 0,-1 0-1 0 0,-1-1 1 0 0,0 1-1 0 0,0 14 1 0 0,-2-6 273 0 0,0 0-1 0 0,-8 36 1 0 0,5-41-117 0 0,4-12-354 0 0,1-4-23 0 0,8-23 488 0 0,-3 4-892 0 0,9-17 112 0 0,-6 11 0 0 0,1 0 0 0 0,2 0 0 0 0,1 1 0 0 0,17-25 0 0 0,-25 43 12 0 0,3 5 61 0 0,-4 3-23 0 0,-1 0-1 0 0,0 0 0 0 0,0 1 0 0 0,0-1 0 0 0,0 1 0 0 0,0 0 0 0 0,0 0 1 0 0,0 0-1 0 0,0 0 0 0 0,0 0 0 0 0,0 1 0 0 0,0-1 0 0 0,0 1 1 0 0,-1 0-1 0 0,1 0 0 0 0,2 2 0 0 0,5 5 86 0 0,0 1 1 0 0,11 16-1 0 0,-11-15-25 0 0,11 19 130 0 0,-19-28-173 0 0,-1-2 10 0 0,2-1-68 0 0,0 1-1 0 0,0 0 0 0 0,0-1 1 0 0,-1 1-1 0 0,1-1 0 0 0,0 0 1 0 0,0 0-1 0 0,-1 0 0 0 0,1 0 1 0 0,-1-1-1 0 0,1 1 0 0 0,-1-1 1 0 0,1 1-1 0 0,-1-1 0 0 0,0 0 1 0 0,3-3-1 0 0,3-4-14 0 0,0 0-1 0 0,11-19 1 0 0,1-1 14 0 0,-7 12-5 0 0,-8 10-29 0 0,0 0 0 0 0,1 0-1 0 0,0 0 1 0 0,0 1 0 0 0,11-8-1 0 0,-14 13-15 0 0,-2 1 43 0 0,0 1 1 0 0,0-1-1 0 0,0 0 0 0 0,0 0 1 0 0,0 0-1 0 0,0 1 0 0 0,0-1 1 0 0,0 1-1 0 0,0-1 1 0 0,0 1-1 0 0,0-1 0 0 0,0 1 1 0 0,-1-1-1 0 0,1 1 1 0 0,0 0-1 0 0,0-1 0 0 0,0 1 1 0 0,-1 0-1 0 0,1 0 1 0 0,0 0-1 0 0,-1 0 0 0 0,1 1 1 0 0,1 1 22 0 0,4 5 63 0 0,-1 1 1 0 0,0 0 0 0 0,0 1-1 0 0,-1-1 1 0 0,0 1-1 0 0,2 11 1 0 0,0-3 61 0 0,5 18 132 0 0,-10-27-243 0 0,1-1 0 0 0,1 0 0 0 0,-1 0 0 0 0,1 0 0 0 0,1-1-1 0 0,-1 1 1 0 0,8 10 0 0 0,-11-17-37 0 0,1 0 0 0 0,-1-1-1 0 0,0 1 1 0 0,1 0-1 0 0,-1-1 1 0 0,1 1-1 0 0,-1 0 1 0 0,1-1-1 0 0,0 1 1 0 0,-1 0 0 0 0,1-1-1 0 0,-1 1 1 0 0,1-1-1 0 0,0 1 1 0 0,0-1-1 0 0,-1 0 1 0 0,2 1 0 0 0,0 0-1 0 0,7 0-19 0 0,-6-2-91 0 0,1 0 0 0 0,-1 0 0 0 0,0 0 0 0 0,1-1 0 0 0,-1 1 0 0 0,0-1 0 0 0,0 0 0 0 0,0 0 0 0 0,0 0 0 0 0,0 0 0 0 0,-1 0 0 0 0,5-5-1 0 0,2-2-1659 0 0,0-1-1 0 0,7-12 1 0 0,-8 11-565 0 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3.843"/>
    </inkml:context>
    <inkml:brush xml:id="br0">
      <inkml:brushProperty name="width" value="0.05" units="cm"/>
      <inkml:brushProperty name="height" value="0.05" units="cm"/>
      <inkml:brushProperty name="color" value="#008C3A"/>
    </inkml:brush>
  </inkml:definitions>
  <inkml:trace contextRef="#ctx0" brushRef="#br0">18 66 7831 0 0,'5'-5'16000'0'0,"-5"15"-15485"0"0,0 0 0 0 0,-1 0 0 0 0,0 0 0 0 0,-1 0 0 0 0,-5 19 0 0 0,4-17-159 0 0,0 1 0 0 0,1-1 0 0 0,0 0 0 0 0,0 23 0 0 0,3-32-323 0 0,-1 1-1 0 0,0-1 1 0 0,1 0 0 0 0,0 0 0 0 0,-1 0-1 0 0,1 0 1 0 0,1 0 0 0 0,-1 0 0 0 0,0 0-1 0 0,1 0 1 0 0,-1 0 0 0 0,1 0 0 0 0,0-1-1 0 0,0 1 1 0 0,0-1 0 0 0,0 1 0 0 0,1-1-1 0 0,-1 0 1 0 0,1 0 0 0 0,-1 0 0 0 0,1 0 0 0 0,0 0-1 0 0,2 1 1 0 0,0-1-21 0 0,0-1 0 0 0,0 1 1 0 0,1-1-1 0 0,-1 1 0 0 0,0-1 0 0 0,0-1 0 0 0,1 1 0 0 0,-1-1 1 0 0,0 0-1 0 0,1 0 0 0 0,-1-1 0 0 0,0 1 0 0 0,9-3 0 0 0,2-1-8 0 0,-1-1-1 0 0,0 0 1 0 0,19-10-1 0 0,-23 10-33 0 0,-1 0 0 0 0,0-1 0 0 0,-1 0 0 0 0,1 0 0 0 0,-1-1 0 0 0,11-11 0 0 0,-17 15 16 0 0,-1 1 1 0 0,0-1 0 0 0,0 0 0 0 0,0 0-1 0 0,0 1 1 0 0,0-1 0 0 0,-1 0 0 0 0,1-1-1 0 0,-1 1 1 0 0,0 0 0 0 0,0 0 0 0 0,0 0-1 0 0,0-1 1 0 0,-1 1 0 0 0,1-1 0 0 0,-1 1 0 0 0,0 0-1 0 0,0-1 1 0 0,0 1 0 0 0,0-1 0 0 0,-1 1-1 0 0,1 0 1 0 0,-1-1 0 0 0,0 1 0 0 0,-2-5-1 0 0,0 2 10 0 0,1 1-1 0 0,-2-1 0 0 0,1 0 0 0 0,-1 1 0 0 0,0 0 0 0 0,0 0 0 0 0,0 0 1 0 0,-1 0-1 0 0,1 1 0 0 0,-1 0 0 0 0,0 0 0 0 0,-1 0 0 0 0,1 0 1 0 0,-1 1-1 0 0,1 0 0 0 0,-1 0 0 0 0,-8-3 0 0 0,-11-2 13 0 0,0 1 0 0 0,-1 1 0 0 0,-27-3 0 0 0,0 0 45 0 0,38 5 10 0 0,19 5-795 0 0,26 4-1654 0 0,-22-3 1657 0 0,5 0-1259 0 0,2 0-371 0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4.429"/>
    </inkml:context>
    <inkml:brush xml:id="br0">
      <inkml:brushProperty name="width" value="0.05" units="cm"/>
      <inkml:brushProperty name="height" value="0.05" units="cm"/>
      <inkml:brushProperty name="color" value="#008C3A"/>
    </inkml:brush>
  </inkml:definitions>
  <inkml:trace contextRef="#ctx0" brushRef="#br0">0 83 12895 0 0,'0'0'998'0'0,"1"2"-657"0"0,6 16 1845 0 0,-2 1 0 0 0,0 0 0 0 0,4 35 0 0 0,-6-33-1056 0 0,-1-7-476 0 0,4 18 1300 0 0,1 47 0 0 0,-7-77-1642 0 0,-1-3-308 0 0,1 1 0 0 0,-1 0 0 0 0,1 0 0 0 0,-1-1 0 0 0,1 1 0 0 0,-1 0 0 0 0,1 0 0 0 0,0-1 0 0 0,-1 1 0 0 0,1 0 0 0 0,0-1 0 0 0,-1 1 0 0 0,1-1 0 0 0,0 1 0 0 0,-1-1 0 0 0,1 1 0 0 0,0 0 0 0 0,0-1 0 0 0,-1 1 0 0 0,1-1 0 0 0,0 1 0 0 0,0-1 0 0 0,0 1 0 0 0,0-2 0 0 0,-4-12 64 0 0,4 12-67 0 0,-4-29-64 0 0,2 0 0 0 0,1 0 0 0 0,3-43 0 0 0,-2 73 57 0 0,6-46-415 0 0,-6 42 368 0 0,1 1 0 0 0,0-1 0 0 0,1 1-1 0 0,-1-1 1 0 0,1 1 0 0 0,0 0 0 0 0,4-8 0 0 0,-4 8 3 0 0,-1 3 49 0 0,0 0 0 0 0,0 0 1 0 0,0 0-1 0 0,0 0 0 0 0,0 0 0 0 0,0 0 0 0 0,0 1 1 0 0,0-1-1 0 0,0 0 0 0 0,1 1 0 0 0,-1-1 0 0 0,0 0 0 0 0,0 1 1 0 0,1-1-1 0 0,-1 1 0 0 0,3-1 0 0 0,0 0 1 0 0,1 0 0 0 0,-1 0 0 0 0,1 0-1 0 0,-1 1 1 0 0,1 0 0 0 0,0 0 0 0 0,6 0 0 0 0,33 7 16 0 0,4 3 16 0 0,82 12 149 0 0,-114-21-165 0 0,0 0 1 0 0,0-1-1 0 0,1 0 1 0 0,-1-1 0 0 0,0-1-1 0 0,17-5 1 0 0,-32 7-17 0 0,11-3-22 0 0,0-1 1 0 0,0 0-1 0 0,13-8 0 0 0,-24 12 11 0 0,0 0 8 0 0,0-1-1 0 0,0 1 0 0 0,-1 0 1 0 0,1 0-1 0 0,0-1 1 0 0,0 1-1 0 0,-1 0 1 0 0,1-1-1 0 0,0 1 0 0 0,-1-1 1 0 0,1 1-1 0 0,0-1 1 0 0,-1 1-1 0 0,1-1 1 0 0,-1 1-1 0 0,1-1 0 0 0,-1 0 1 0 0,1 1-1 0 0,-1-1 1 0 0,1 0-1 0 0,-1 1 1 0 0,0-1-1 0 0,1 0 0 0 0,-1 0 1 0 0,0 1-1 0 0,0-1 1 0 0,0 0-1 0 0,1 0 1 0 0,-1 0-1 0 0,0 1 0 0 0,0-1 1 0 0,0 0-1 0 0,0 0 1 0 0,0 0-1 0 0,-1 1 1 0 0,1-1-1 0 0,0 0 0 0 0,0 0 1 0 0,0 0-1 0 0,-1 1 1 0 0,0-2-1 0 0,0 0 8 0 0,0 1 0 0 0,-1-1 0 0 0,1 1 0 0 0,-1-1 0 0 0,1 1 0 0 0,-1 0 0 0 0,0 0 0 0 0,1 0 0 0 0,-1 0 0 0 0,0 0 0 0 0,0 0 0 0 0,0 0 0 0 0,0 1 0 0 0,0-1 0 0 0,-3 0 0 0 0,2 1 38 0 0,1 0 0 0 0,-1 1-1 0 0,0-1 1 0 0,0 1 0 0 0,0-1 0 0 0,1 1 0 0 0,-1 0-1 0 0,0 0 1 0 0,0 0 0 0 0,1 0 0 0 0,-1 1-1 0 0,1-1 1 0 0,-1 1 0 0 0,-3 3 0 0 0,3-2 48 0 0,-1 1 0 0 0,1-1 0 0 0,0 1 0 0 0,0 0 0 0 0,0 0 1 0 0,1 0-1 0 0,-5 10 0 0 0,2-2 79 0 0,1 1 0 0 0,1 0 0 0 0,0 0 0 0 0,0 0-1 0 0,-1 18 1 0 0,3-18-105 0 0,1 0 0 0 0,0-1 0 0 0,1 1-1 0 0,0 0 1 0 0,1 0 0 0 0,0-1-1 0 0,1 1 1 0 0,0-1 0 0 0,8 19 0 0 0,-8-25-74 0 0,0-1 1 0 0,0 1 0 0 0,1 0 0 0 0,-1-1 0 0 0,1 0 0 0 0,0 0 0 0 0,1 0 0 0 0,-1 0 0 0 0,1-1 0 0 0,0 0 0 0 0,0 1 0 0 0,1-2 0 0 0,-1 1 0 0 0,1-1 0 0 0,-1 0 0 0 0,1 0 0 0 0,0 0 0 0 0,0-1 0 0 0,1 0 0 0 0,8 2 0 0 0,-1-2-323 0 0,-1-1 0 0 0,0-1-1 0 0,1 1 1 0 0,-1-2-1 0 0,1 0 1 0 0,20-5 0 0 0,0-1-1279 0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5.540"/>
    </inkml:context>
    <inkml:brush xml:id="br0">
      <inkml:brushProperty name="width" value="0.05" units="cm"/>
      <inkml:brushProperty name="height" value="0.05" units="cm"/>
      <inkml:brushProperty name="color" value="#008C3A"/>
    </inkml:brush>
  </inkml:definitions>
  <inkml:trace contextRef="#ctx0" brushRef="#br0">0 60 6447 0 0,'0'0'7476'0'0,"2"2"-6088"0"0,3 10-66 0 0,-1 0-1 0 0,0 0 1 0 0,0 0-1 0 0,3 22 1 0 0,3 58 2240 0 0,-3-19-1908 0 0,8 26-158 0 0,-14-73-917 0 0,-1-26-573 0 0,0 0 0 0 0,0 0 0 0 0,0 0 1 0 0,0 0-1 0 0,0 0 0 0 0,0 0 0 0 0,0 0 0 0 0,0 0 0 0 0,0 0 0 0 0,0 0 0 0 0,-1 0 0 0 0,1 0 0 0 0,0 0 0 0 0,0 0 1 0 0,0 0-1 0 0,0 0 0 0 0,0 0 0 0 0,0 0 0 0 0,0 0 0 0 0,0 0 0 0 0,0 0 0 0 0,0 0 0 0 0,0 0 0 0 0,0 0 1 0 0,0 0-1 0 0,0 0 0 0 0,-1 0 0 0 0,1 0 0 0 0,0 0 0 0 0,0 0 0 0 0,0 0 0 0 0,0 0 0 0 0,0 0 0 0 0,0 0 0 0 0,0 0 1 0 0,0 0-1 0 0,0 0 0 0 0,0 0 0 0 0,0 0 0 0 0,0 0 0 0 0,0 0 0 0 0,0 0 0 0 0,0 0 0 0 0,0 0 0 0 0,0 0 0 0 0,0 0 1 0 0,0 0-1 0 0,-1 0 0 0 0,1 1 0 0 0,0-1 0 0 0,0 0 0 0 0,0 0 0 0 0,0 0 0 0 0,0 0 0 0 0,0 0 0 0 0,0 0 1 0 0,0 0-1 0 0,0 0 0 0 0,0 0 0 0 0,0 0 0 0 0,0 0 0 0 0,0 0 0 0 0,-5-15 84 0 0,-7-45-174 0 0,3-1 0 0 0,2 0 0 0 0,3-95 0 0 0,4 148 61 0 0,0 1-1 0 0,1-1 1 0 0,0 1 0 0 0,2-8-1 0 0,1 4 24 0 0,0 8 0 0 0,-3 2 0 0 0,2-1-3 0 0,0 1 0 0 0,-1-1 0 0 0,1 0 0 0 0,0 1 0 0 0,0-1 0 0 0,0 1 0 0 0,0 0 0 0 0,0 0 0 0 0,0 0 0 0 0,0 0 0 0 0,1 0 0 0 0,-1 1 0 0 0,0 0 0 0 0,0-1 0 0 0,1 1 0 0 0,-1 0 0 0 0,0 1 0 0 0,0-1 0 0 0,1 0 0 0 0,4 3 0 0 0,-3-3 2 0 0,48 13 1 0 0,8 0 0 0 0,6 1 0 0 0,-51-9 0 0 0,0-2 0 0 0,0 0 0 0 0,0 0 0 0 0,1-2 0 0 0,30 0 0 0 0,-43-2 0 0 0,4 1-9 0 0,-1 0 0 0 0,1-1 0 0 0,-1 0 0 0 0,0-1 0 0 0,0 0 0 0 0,0 0 0 0 0,1 0-1 0 0,-2-1 1 0 0,11-5 0 0 0,-16 7-63 0 0,1-3-6 0 0,-2 4 75 0 0,1-1 1 0 0,-1 1-1 0 0,0-1 1 0 0,0 1-1 0 0,1-1 1 0 0,-1 1-1 0 0,0-1 1 0 0,0 1-1 0 0,0-1 1 0 0,0 1-1 0 0,0-1 1 0 0,0 1-1 0 0,0-1 1 0 0,0 0-1 0 0,0 1 1 0 0,0-1-1 0 0,0 1 1 0 0,0-1-1 0 0,0 1 0 0 0,0-1 1 0 0,0 1-1 0 0,0-1 1 0 0,-1 1-1 0 0,1-1 1 0 0,0 0-1 0 0,-5-7-10 0 0,4 7 14 0 0,-1-1-1 0 0,0 1 1 0 0,0-1-1 0 0,1 1 1 0 0,-1 0-1 0 0,0 0 1 0 0,0-1 0 0 0,0 2-1 0 0,-1-1 1 0 0,1 0-1 0 0,0 0 1 0 0,0 1-1 0 0,0-1 1 0 0,-1 1 0 0 0,1-1-1 0 0,0 1 1 0 0,-1 0-1 0 0,1 0 1 0 0,-4 1-1 0 0,2-1 31 0 0,1 1-1 0 0,-1-1 1 0 0,0 1-1 0 0,1 0 0 0 0,0 0 1 0 0,-1 1-1 0 0,1-1 1 0 0,0 1-1 0 0,-1 0 0 0 0,1-1 1 0 0,-5 5-1 0 0,7-4-1 0 0,-1 0 0 0 0,1 0-1 0 0,0 0 1 0 0,0 0 0 0 0,0 0 0 0 0,0 0 0 0 0,0 0-1 0 0,0 0 1 0 0,0 0 0 0 0,0 1 0 0 0,1-1-1 0 0,-1 3 1 0 0,-2 30 259 0 0,3-34-278 0 0,-1 18 56 0 0,1 0 0 0 0,1 0 0 0 0,1 0 0 0 0,4 21 0 0 0,-4-31-38 0 0,0 1 0 0 0,1-1-1 0 0,1 0 1 0 0,-1 0 0 0 0,1 0 0 0 0,1 0 0 0 0,0 0-1 0 0,0-1 1 0 0,11 14 0 0 0,-12-18-227 0 0,1 0-1 0 0,-1-1 1 0 0,1 1-1 0 0,-1-1 1 0 0,1 0 0 0 0,0 0-1 0 0,0 0 1 0 0,0-1-1 0 0,1 0 1 0 0,-1 0-1 0 0,0 0 1 0 0,1-1 0 0 0,-1 1-1 0 0,1-1 1 0 0,10 0-1 0 0,-2-1-1014 0 0,0 0 0 0 0,0-1-1 0 0,-1 0 1 0 0,1-1-1 0 0,20-6 1 0 0,-3-1-7421 0 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6.050"/>
    </inkml:context>
    <inkml:brush xml:id="br0">
      <inkml:brushProperty name="width" value="0.05" units="cm"/>
      <inkml:brushProperty name="height" value="0.05" units="cm"/>
      <inkml:brushProperty name="color" value="#008C3A"/>
    </inkml:brush>
  </inkml:definitions>
  <inkml:trace contextRef="#ctx0" brushRef="#br0">331 25 10135 0 0,'0'0'2067'0'0,"-2"0"-968"0"0,-4-4-184 0 0,0 0 1 0 0,-1 1 0 0 0,0 0-1 0 0,0 1 1 0 0,0 0 0 0 0,-8-2-1 0 0,7 3-421 0 0,1 0 0 0 0,-1 0-1 0 0,0 1 1 0 0,1 1 0 0 0,-1-1-1 0 0,0 1 1 0 0,1 0 0 0 0,-1 1-1 0 0,-12 4 1 0 0,6-2 30 0 0,1 1-1 0 0,0 1 1 0 0,0 0-1 0 0,0 1 0 0 0,1 0 1 0 0,0 1-1 0 0,-20 17 1 0 0,26-19-417 0 0,0 0 0 0 0,1 0 0 0 0,-1 1 0 0 0,1 0 0 0 0,1 0 0 0 0,-1 0-1 0 0,1 0 1 0 0,0 1 0 0 0,1 0 0 0 0,0 0 0 0 0,0 0 0 0 0,1 0 0 0 0,-1 0 0 0 0,0 13 0 0 0,3-17-96 0 0,0 0-1 0 0,0 0 1 0 0,0 0 0 0 0,1 0-1 0 0,-1 0 1 0 0,1 0 0 0 0,0 0-1 0 0,1 0 1 0 0,-1 0 0 0 0,1 0-1 0 0,-1 0 1 0 0,4 4 0 0 0,-3-6-8 0 0,-1-1 0 0 0,1 0 0 0 0,0 1 0 0 0,0-1 0 0 0,0 0 1 0 0,1 0-1 0 0,-1 0 0 0 0,0 0 0 0 0,0 0 0 0 0,0-1 0 0 0,1 1 0 0 0,-1-1 0 0 0,0 1 1 0 0,1-1-1 0 0,-1 0 0 0 0,4 0 0 0 0,1-1-61 0 0,0 1 1 0 0,0-2-1 0 0,0 1 1 0 0,0-1-1 0 0,-1 0 0 0 0,1 0 1 0 0,-1-1-1 0 0,1 0 1 0 0,-1 0-1 0 0,8-5 0 0 0,-4 2-70 0 0,-1-1 0 0 0,0 0 1 0 0,0-1-1 0 0,0 1 0 0 0,10-14 0 0 0,-9 7-295 0 0,-1 0 1 0 0,0 0-1 0 0,11-28 1 0 0,1-1-423 0 0,-13 27 1813 0 0,-6 28-372 0 0,0 5-258 0 0,-1-4-174 0 0,1 1 0 0 0,0-1 1 0 0,1 1-1 0 0,1-1 0 0 0,7 19 0 0 0,-10-29-178 0 0,1 0-1 0 0,0 0 0 0 0,-1-1 1 0 0,1 1-1 0 0,0 0 1 0 0,0-1-1 0 0,1 1 1 0 0,-1-1-1 0 0,0 0 0 0 0,1 0 1 0 0,-1 0-1 0 0,1 0 1 0 0,0 0-1 0 0,0 0 0 0 0,0-1 1 0 0,0 1-1 0 0,0-1 1 0 0,0 0-1 0 0,0 0 0 0 0,0 0 1 0 0,0-1-1 0 0,1 1 1 0 0,-1-1-1 0 0,0 1 0 0 0,0-1 1 0 0,1 0-1 0 0,-1 0 1 0 0,5-1-1 0 0,11-2-1495 0 0,1-1-1 0 0,-1-1 1 0 0,0 0 0 0 0,33-15-1 0 0,-30 11-705 0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6.373"/>
    </inkml:context>
    <inkml:brush xml:id="br0">
      <inkml:brushProperty name="width" value="0.05" units="cm"/>
      <inkml:brushProperty name="height" value="0.05" units="cm"/>
      <inkml:brushProperty name="color" value="#008C3A"/>
    </inkml:brush>
  </inkml:definitions>
  <inkml:trace contextRef="#ctx0" brushRef="#br0">132 47 13247 0 0,'0'0'1195'0'0,"1"-2"-982"0"0,0-2-34 0 0,0 1 666 0 0,-1 0 1 0 0,1 1-1 0 0,-1-1 0 0 0,1 0 1 0 0,-1 0-1 0 0,0 0 0 0 0,0 0 1 0 0,0 0-1 0 0,-1-6 1029 0 0,-14 4-203 0 0,10 5-1487 0 0,0 1 0 0 0,0 0-1 0 0,0 0 1 0 0,0 1 0 0 0,0-1-1 0 0,0 1 1 0 0,0 0 0 0 0,1 0 0 0 0,-1 1-1 0 0,1-1 1 0 0,-1 1 0 0 0,1 0-1 0 0,0 0 1 0 0,-7 8 0 0 0,7-6-56 0 0,-1 1-1 0 0,1 0 1 0 0,0-1 0 0 0,1 2 0 0 0,-1-1-1 0 0,1 0 1 0 0,1 1 0 0 0,-1 0 0 0 0,-2 13 0 0 0,2-9-85 0 0,2 1 0 0 0,-1-1 1 0 0,1 1-1 0 0,1 0 1 0 0,0-1-1 0 0,1 1 1 0 0,0 0-1 0 0,1-1 1 0 0,0 1-1 0 0,1-1 1 0 0,0 0-1 0 0,9 20 1 0 0,-9-25-44 0 0,0 0-1 0 0,1-1 1 0 0,-1 1 0 0 0,1-1 0 0 0,0 0 0 0 0,0 0 0 0 0,1-1 0 0 0,0 1 0 0 0,0-1-1 0 0,0 0 1 0 0,0 0 0 0 0,0 0 0 0 0,1-1 0 0 0,-1 0 0 0 0,1 0 0 0 0,0-1 0 0 0,9 4-1 0 0,-8-5-141 0 0,1 1-1 0 0,-1-1 1 0 0,1 0-1 0 0,-1-1 1 0 0,1 0-1 0 0,0 0 1 0 0,-1-1-1 0 0,1 0 1 0 0,-1 0-1 0 0,1 0 1 0 0,-1-1-1 0 0,0 0 1 0 0,0-1-1 0 0,11-5 1 0 0,-7 3-957 0 0,0-1-1 0 0,0-1 1 0 0,-1 0 0 0 0,11-9 0 0 0,-3 0-7388 0 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6.712"/>
    </inkml:context>
    <inkml:brush xml:id="br0">
      <inkml:brushProperty name="width" value="0.05" units="cm"/>
      <inkml:brushProperty name="height" value="0.05" units="cm"/>
      <inkml:brushProperty name="color" value="#008C3A"/>
    </inkml:brush>
  </inkml:definitions>
  <inkml:trace contextRef="#ctx0" brushRef="#br0">32 0 5063 0 0,'0'2'5382'0'0,"-2"52"4278"0"0,1 35-6409 0 0,1 120 578 0 0,-18 0-2594 0 0,18-207-1232 0 0,-10 128 248 0 0,10-100-895 0 0,1 0 1 0 0,6 39-1 0 0,-7-67-441 0 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7.061"/>
    </inkml:context>
    <inkml:brush xml:id="br0">
      <inkml:brushProperty name="width" value="0.05" units="cm"/>
      <inkml:brushProperty name="height" value="0.05" units="cm"/>
      <inkml:brushProperty name="color" value="#008C3A"/>
    </inkml:brush>
  </inkml:definitions>
  <inkml:trace contextRef="#ctx0" brushRef="#br0">0 110 6911 0 0,'2'-5'421'0'0,"-1"0"-1"0"0,1 0 1 0 0,0 0-1 0 0,1 0 0 0 0,-1 0 1 0 0,1 1-1 0 0,0-1 1 0 0,0 1-1 0 0,0-1 0 0 0,1 1 1 0 0,-1 0-1 0 0,1 1 1 0 0,0-1-1 0 0,0 1 0 0 0,1-1 1 0 0,-1 1-1 0 0,1 1 1 0 0,-1-1-1 0 0,1 0 0 0 0,0 1 1 0 0,5-2-1 0 0,3 0 808 0 0,-1 0 0 0 0,1 0-1 0 0,25-3 1 0 0,10 4-844 0 0,-33 3 100 0 0,-1 0-1 0 0,0 2 1 0 0,0 0-1 0 0,0 0 1 0 0,0 1-1 0 0,23 9 1 0 0,-32-10-328 0 0,0 0 0 0 0,0 0 0 0 0,-1 0 0 0 0,1 1 0 0 0,-1 0 0 0 0,1 0 0 0 0,-1 0 0 0 0,0 0 0 0 0,0 1-1 0 0,-1-1 1 0 0,1 1 0 0 0,-1 0 0 0 0,0 0 0 0 0,0 1 0 0 0,0-1 0 0 0,0 0 0 0 0,-1 1 0 0 0,0 0 0 0 0,0 0 0 0 0,0 0 0 0 0,1 6 0 0 0,1 12 419 0 0,-1 0-1 0 0,-1 38 1 0 0,-2-55-524 0 0,-1-1-26 0 0,2 0 1 0 0,-1-1 0 0 0,0 1-1 0 0,1 0 1 0 0,0-1 0 0 0,0 1-1 0 0,0-1 1 0 0,0 0 0 0 0,1 1-1 0 0,0-1 1 0 0,3 6 0 0 0,-5-9-117 0 0,2-1-114 0 0,3 0-94 0 0,0-1 0 0 0,-1 0 1 0 0,1-1-1 0 0,-1 1 0 0 0,1-1 1 0 0,-1 0-1 0 0,0 0 0 0 0,0 0 1 0 0,0-1-1 0 0,0 1 0 0 0,6-6 1 0 0,1 0-1233 0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7.458"/>
    </inkml:context>
    <inkml:brush xml:id="br0">
      <inkml:brushProperty name="width" value="0.05" units="cm"/>
      <inkml:brushProperty name="height" value="0.05" units="cm"/>
      <inkml:brushProperty name="color" value="#008C3A"/>
    </inkml:brush>
  </inkml:definitions>
  <inkml:trace contextRef="#ctx0" brushRef="#br0">0 1 14279 0 0,'0'0'1103'0'0,"0"2"-720"0"0,1 13 1418 0 0,0 1 1 0 0,1-1-1 0 0,1 0 1 0 0,5 16 0 0 0,22 62 1667 0 0,-12-44-2376 0 0,-8-21-657 0 0,15 31 0 0 0,-24-57-177 0 0,8-6-174 0 0,-5 2-71 0 0,-1-1 0 0 0,1 1 0 0 0,-1-1 0 0 0,0 0 1 0 0,0 0-1 0 0,-1 0 0 0 0,1-1 0 0 0,-1 1 0 0 0,1 0 0 0 0,-1-1 0 0 0,3-6 0 0 0,2-6 0 0 0,7-23-1 0 0,-9 26-1 0 0,6-20-77 0 0,19-50 147 0 0,-25 72-345 0 0,0 0 0 0 0,0 1-1 0 0,1 0 1 0 0,1 0 0 0 0,10-12-1 0 0,-4 10-1877 0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7.839"/>
    </inkml:context>
    <inkml:brush xml:id="br0">
      <inkml:brushProperty name="width" value="0.05" units="cm"/>
      <inkml:brushProperty name="height" value="0.05" units="cm"/>
      <inkml:brushProperty name="color" value="#008C3A"/>
    </inkml:brush>
  </inkml:definitions>
  <inkml:trace contextRef="#ctx0" brushRef="#br0">552 498 17967 0 0,'0'0'827'0'0,"2"0"-22"0"0,22-1 141 0 0,-1 0 1 0 0,1-2-1 0 0,44-10 0 0 0,-52 8-672 0 0,-1 0 0 0 0,-1 0 0 0 0,1-1 0 0 0,-1-1 0 0 0,0-1-1 0 0,0 0 1 0 0,12-9 0 0 0,-19 10-247 0 0,-7 6-24 0 0,0 1 0 0 0,1 0 0 0 0,-1-1 0 0 0,0 1 0 0 0,1-1 0 0 0,-1 0 0 0 0,0 1 0 0 0,0-1 0 0 0,0 1 0 0 0,1-1 1 0 0,-1 1-1 0 0,0-1 0 0 0,0 0 0 0 0,0 1 0 0 0,0-1 0 0 0,0 1 0 0 0,0-1 0 0 0,0 0 0 0 0,-3-3 9 0 0,3 4-2 0 0,-2-2 57 0 0,0-1-1 0 0,1 1 1 0 0,-1-1 0 0 0,0 1 0 0 0,0 0 0 0 0,0 0-1 0 0,0 0 1 0 0,-1 0 0 0 0,1 0 0 0 0,0 0 0 0 0,-1 1 0 0 0,0-1-1 0 0,1 1 1 0 0,-1 0 0 0 0,0 0 0 0 0,1 0 0 0 0,-1 0-1 0 0,0 0 1 0 0,0 0 0 0 0,0 1 0 0 0,0 0 0 0 0,0-1 0 0 0,0 1-1 0 0,0 0 1 0 0,0 0 0 0 0,0 1 0 0 0,0-1 0 0 0,0 1-1 0 0,0-1 1 0 0,1 1 0 0 0,-1 0 0 0 0,0 0 0 0 0,0 0-1 0 0,1 0 1 0 0,-4 3 0 0 0,-8 4 117 0 0,1 1 0 0 0,0 0 0 0 0,1 1-1 0 0,0 1 1 0 0,0 0 0 0 0,-14 18 0 0 0,21-21-95 0 0,-1 0 1 0 0,1 0-1 0 0,0 1 1 0 0,1 0-1 0 0,0 0 1 0 0,0 0-1 0 0,1 0 0 0 0,0 0 1 0 0,1 1-1 0 0,0 0 1 0 0,-1 15-1 0 0,3-16-65 0 0,0 1 0 0 0,0-1-1 0 0,1 0 1 0 0,0 1 0 0 0,0-1-1 0 0,1 0 1 0 0,1 0 0 0 0,-1 0 0 0 0,1 0-1 0 0,1 0 1 0 0,0-1 0 0 0,0 0 0 0 0,1 1-1 0 0,8 10 1 0 0,-9-13-27 0 0,1-1-1 0 0,-1 0 1 0 0,1 0-1 0 0,1 0 0 0 0,-1-1 1 0 0,1 0-1 0 0,-1 0 1 0 0,1 0-1 0 0,0-1 1 0 0,1 0-1 0 0,-1 0 0 0 0,0 0 1 0 0,1-1-1 0 0,0 0 1 0 0,-1 0-1 0 0,1-1 1 0 0,0 1-1 0 0,0-2 1 0 0,0 1-1 0 0,8-1 0 0 0,-2-1-506 0 0,0 0 0 0 0,0-1 0 0 0,0-1-1 0 0,0 0 1 0 0,0 0 0 0 0,0-2 0 0 0,-1 1-1 0 0,0-2 1 0 0,20-11 0 0 0,-12 4-1077 0 0</inkml:trace>
  <inkml:trace contextRef="#ctx0" brushRef="#br0" timeOffset="1">30 20 12895 0 0,'-29'-20'9144'0'0,"42"20"-6352"0"0,0 0-2320 0 0,-1 2-472 0 0,-1 0-88 0 0,1 1-6648 0 0,1 0-1328 0 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8.559"/>
    </inkml:context>
    <inkml:brush xml:id="br0">
      <inkml:brushProperty name="width" value="0.05" units="cm"/>
      <inkml:brushProperty name="height" value="0.05" units="cm"/>
      <inkml:brushProperty name="color" value="#008C3A"/>
    </inkml:brush>
  </inkml:definitions>
  <inkml:trace contextRef="#ctx0" brushRef="#br0">67 0 8495 0 0,'0'0'5398'0'0,"0"2"-4272"0"0,-2 143 6653 0 0,-19 74-4034 0 0,11-156-3320 0 0,-17 124 354 0 0,23-142-1089 0 0,2-1 0 0 0,4 56-1 0 0,-1-96 218 0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9.104"/>
    </inkml:context>
    <inkml:brush xml:id="br0">
      <inkml:brushProperty name="width" value="0.05" units="cm"/>
      <inkml:brushProperty name="height" value="0.05" units="cm"/>
      <inkml:brushProperty name="color" value="#008C3A"/>
    </inkml:brush>
  </inkml:definitions>
  <inkml:trace contextRef="#ctx0" brushRef="#br0">0 336 7831 0 0,'0'0'356'0'0,"0"-2"-6"0"0,0-2 19 0 0,1-1 1 0 0,-1 1 0 0 0,1 0-1 0 0,0-1 1 0 0,0 1 0 0 0,1 0-1 0 0,-1 0 1 0 0,1 0 0 0 0,0 0-1 0 0,0 0 1 0 0,0 0 0 0 0,1 1-1 0 0,-1-1 1 0 0,1 1 0 0 0,0-1-1 0 0,0 1 1 0 0,0 0 0 0 0,0 0-1 0 0,1 1 1 0 0,4-4 0 0 0,8-5 1217 0 0,1 1 1 0 0,0 1 0 0 0,25-9 0 0 0,-17 7-2434 0 0,33-14 1099 0 0,-5 2-468 0 0,77-45 1 0 0,-118 60-30 0 0,20-17 1 0 0,-29 22 230 0 0,0 1 0 0 0,0-1-1 0 0,0 0 1 0 0,-1 0 0 0 0,1 0 0 0 0,-1 0-1 0 0,0 0 1 0 0,0-1 0 0 0,0 1 0 0 0,-1-1-1 0 0,3-6 1746 0 0,1 22-852 0 0,2 10-207 0 0,-1 1 0 0 0,-1 1 0 0 0,-2-1 0 0 0,2 47 0 0 0,-4-67-635 0 0,-1 58 547 0 0,-1 0-1 0 0,-4 0 1 0 0,-2 0-1 0 0,-16 66 1 0 0,14-88-395 0 0,3-18-59 0 0,-4 40 0 0 0,10-61-130 0 0,0 1 0 0 0,0-1 0 0 0,0 1 0 0 0,0-1 0 0 0,-1 0 0 0 0,1 1 0 0 0,0-1 0 0 0,0 1 0 0 0,0-1 1 0 0,0 0-1 0 0,1 1 0 0 0,-1-1 0 0 0,0 1 0 0 0,0-1 0 0 0,0 0 0 0 0,0 1 0 0 0,0-1 0 0 0,0 1 0 0 0,1-1 0 0 0,-1 0 0 0 0,0 1 1 0 0,0-1-1 0 0,0 0 0 0 0,1 1 0 0 0,-1-1 0 0 0,0 0 0 0 0,1 1 0 0 0,-1-1 0 0 0,0 0 0 0 0,1 0 0 0 0,0 1 0 0 0,4-2 18 0 0,-2 1-22 0 0,0-1-1 0 0,0 0 1 0 0,0 0-1 0 0,0 0 1 0 0,-1 0-1 0 0,1-1 1 0 0,0 1-1 0 0,0-1 1 0 0,-1 1 0 0 0,4-4-1 0 0,24-22-110 0 0,-24 22 74 0 0,15-17-379 0 0,23-30 1 0 0,9-12-433 0 0,-44 56 730 0 0,-1 0 1 0 0,1 0-1 0 0,1 1 0 0 0,-1 0 1 0 0,12-6-1 0 0,-11 9 73 0 0,-2 3 47 0 0,-7 1 4 0 0,-1 0 1 0 0,1 1-1 0 0,-1-1 1 0 0,1 0-1 0 0,-1 1 1 0 0,1-1-1 0 0,-1 0 1 0 0,1 1-1 0 0,-1-1 1 0 0,1 0-1 0 0,-1 1 1 0 0,1-1-1 0 0,-1 1 1 0 0,0-1-1 0 0,1 1 1 0 0,-1-1-1 0 0,0 1 0 0 0,1 0 1 0 0,0 1 15 0 0,5 7 111 0 0,0 0 0 0 0,-1 1-1 0 0,0-1 1 0 0,-1 1 0 0 0,0 0-1 0 0,-1 0 1 0 0,5 19 0 0 0,-4-12-54 0 0,13 30 1 0 0,-15-42-90 0 0,0 0 0 0 0,1 0 0 0 0,0-1 0 0 0,0 1 0 0 0,0-1 0 0 0,0 0 0 0 0,1 0 0 0 0,0 0 0 0 0,0 0 0 0 0,5 3 0 0 0,-7-5-139 0 0,1-1-1 0 0,-1 1 1 0 0,1-1-1 0 0,0 1 1 0 0,0-1-1 0 0,-1 0 1 0 0,1 0-1 0 0,0-1 1 0 0,0 1 0 0 0,0 0-1 0 0,3-1 1 0 0,-3 0-1280 0 0,1 0 1 0 0,-1 0-1 0 0,0 0 1 0 0,1-1-1 0 0,5-1 1 0 0,6-2-6551 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9.105"/>
    </inkml:context>
    <inkml:brush xml:id="br0">
      <inkml:brushProperty name="width" value="0.05" units="cm"/>
      <inkml:brushProperty name="height" value="0.05" units="cm"/>
      <inkml:brushProperty name="color" value="#008C3A"/>
    </inkml:brush>
  </inkml:definitions>
  <inkml:trace contextRef="#ctx0" brushRef="#br0">288 84 8287 0 0,'0'0'639'0'0,"4"-7"-250"0"0,1-15 1420 0 0,-4 17-67 0 0,0 0 1 0 0,1 0-1 0 0,3-10 1 0 0,-5 15-1660 0 0,0-1 0 0 0,0 1 0 0 0,0-1-1 0 0,-1 1 1 0 0,1-1 0 0 0,0 1 0 0 0,0-1 0 0 0,0 1 0 0 0,0-1 0 0 0,-1 1 0 0 0,1-1 0 0 0,0 1 0 0 0,0-1-1 0 0,-1 1 1 0 0,1 0 0 0 0,0-1 0 0 0,-1 1 0 0 0,1 0 0 0 0,0-1 0 0 0,-1 1 0 0 0,1 0 0 0 0,-1-1 0 0 0,1 1-1 0 0,-1 0 1 0 0,1 0 0 0 0,0-1 0 0 0,-1 1 0 0 0,0 0 0 0 0,-13-7 1202 0 0,3 5-699 0 0,0 0 0 0 0,0 1 0 0 0,0 0 0 0 0,0 0 0 0 0,1 1 0 0 0,-1 1 0 0 0,-15 2 0 0 0,18-1-364 0 0,-1 0 0 0 0,1 1 0 0 0,0 0 0 0 0,0 1 0 0 0,0 0 0 0 0,0 0 0 0 0,0 1 0 0 0,1-1 0 0 0,0 2-1 0 0,0-1 1 0 0,0 1 0 0 0,1 0 0 0 0,0 0 0 0 0,-9 12 0 0 0,8-8-134 0 0,-1 0 0 0 0,2 1 1 0 0,-1 0-1 0 0,2 0 0 0 0,-1 1 0 0 0,1 0 0 0 0,1 0 0 0 0,0 0 1 0 0,-3 19-1 0 0,7-28-84 0 0,-1 0-1 0 0,1 0 1 0 0,0 0 0 0 0,0 1 0 0 0,0-1 0 0 0,0 0-1 0 0,1 0 1 0 0,-1 0 0 0 0,1 1 0 0 0,0-1 0 0 0,-1 0 0 0 0,2 0-1 0 0,-1 0 1 0 0,0 0 0 0 0,1 0 0 0 0,-1-1 0 0 0,1 1 0 0 0,0 0-1 0 0,2 2 1 0 0,-2-3-3 0 0,0 0-1 0 0,0 0 0 0 0,0-1 1 0 0,1 1-1 0 0,-1-1 1 0 0,1 1-1 0 0,-1-1 0 0 0,1 0 1 0 0,-1 0-1 0 0,1 0 1 0 0,0 0-1 0 0,0-1 0 0 0,-1 1 1 0 0,1-1-1 0 0,0 1 1 0 0,0-1-1 0 0,0 0 0 0 0,0 0 1 0 0,-1 0-1 0 0,1-1 1 0 0,5 0-1 0 0,1-2-70 0 0,0 1 1 0 0,-1-1-1 0 0,1-1 1 0 0,-1 0-1 0 0,0 0 0 0 0,0 0 1 0 0,0-1-1 0 0,0 0 1 0 0,9-9-1 0 0,0-2-493 0 0,0 0 0 0 0,21-29 0 0 0,-24 25 79 0 0,-2 0 1 0 0,0-1 0 0 0,-1-1 0 0 0,9-27-1 0 0,-9 24 119 0 0,-5 14 2045 0 0,-3 22 347 0 0,-1-6-2466 0 0,26 240 2082 0 0,-25-203-1619 0 0,-3-39-24 0 0,4 11-12 0 0,-4-14 7 0 0,0 0 1 0 0,1 0-1 0 0,-1 1 1 0 0,0-1-1 0 0,1 0 1 0 0,-1 0-1 0 0,0 0 0 0 0,1 0 1 0 0,-1 1-1 0 0,0-1 1 0 0,1 0-1 0 0,-1 0 1 0 0,0 0-1 0 0,1 0 1 0 0,-1 0-1 0 0,0 0 0 0 0,1 0 1 0 0,-1 0-1 0 0,0 0 1 0 0,1 0-1 0 0,-1 0 1 0 0,0 0-1 0 0,1 0 0 0 0,-1 0 1 0 0,0-1-1 0 0,1 1 1 0 0,-1 0-1 0 0,0 0 1 0 0,1-1-1 0 0,9-3-157 0 0,-4 0-256 0 0,-1 1 0 0 0,0-1 0 0 0,0-1 0 0 0,-1 1 0 0 0,1-1 0 0 0,7-9 0 0 0,20-36-2786 0 0,-19 29 1706 0 0,13-22-2647 0 0,23-33-5963 0 0,-39 63 8446 0 0,32-23 11757 0 0,-41 37-9643 0 0,14 10 3354 0 0,-11-6-3255 0 0,1 0-1 0 0,-1 1 1 0 0,6 8-1 0 0,-4 1 308 0 0,1-1-1 0 0,-2 1 0 0 0,5 15 0 0 0,-7-17-402 0 0,1-1 1 0 0,1 1-1 0 0,0-1 0 0 0,11 20 1 0 0,-15-31-335 0 0,1 0-111 0 0,-1 0-1 0 0,1-1 1 0 0,0 1 0 0 0,-1-1-1 0 0,1 0 1 0 0,0 1 0 0 0,0-1 0 0 0,-1 0-1 0 0,1 0 1 0 0,0 0 0 0 0,-1-1-1 0 0,1 1 1 0 0,0 0 0 0 0,-1 0-1 0 0,1-1 1 0 0,0 1 0 0 0,-1-1-1 0 0,1 0 1 0 0,0 1 0 0 0,-1-1-1 0 0,1 0 1 0 0,-1 0 0 0 0,0 0-1 0 0,1 0 1 0 0,0-1 0 0 0,6-5-13 0 0,-2 1-1 0 0,1-1 1 0 0,8-11 0 0 0,-7 7-13 0 0,15-16-531 0 0,1 0 0 0 0,0 2 1 0 0,58-45-1 0 0,-72 63 436 0 0,-5 3 54 0 0,1 0 0 0 0,-1 0 0 0 0,10-4 0 0 0,-14 8 79 0 0,0 0 0 0 0,0-1 0 0 0,-1 1 1 0 0,1 0-1 0 0,0 0 0 0 0,0 0 0 0 0,0 0 0 0 0,-1 0 0 0 0,1 1 0 0 0,0-1 0 0 0,0 0 0 0 0,0 0 0 0 0,-1 0 0 0 0,1 1 0 0 0,0-1 0 0 0,0 0 0 0 0,-1 1 0 0 0,1-1 0 0 0,0 1 0 0 0,-1-1 0 0 0,1 1 0 0 0,0-1 0 0 0,-1 1 0 0 0,1-1 0 0 0,0 2 0 0 0,11 16 652 0 0,-5-4-266 0 0,-1 2 1 0 0,-1-1-1 0 0,3 17 0 0 0,-4-13-149 0 0,13 30 0 0 0,-12-36-197 0 0,1-1 0 0 0,1 0 0 0 0,0-1 1 0 0,12 16-1 0 0,-14-21-181 0 0,0 0-1 0 0,0-1 1 0 0,1 0 0 0 0,-1 0 0 0 0,1-1-1 0 0,0 1 1 0 0,0-1 0 0 0,1 0 0 0 0,11 5-1 0 0,3-2-1077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49.665"/>
    </inkml:context>
    <inkml:brush xml:id="br0">
      <inkml:brushProperty name="width" value="0.05" units="cm"/>
      <inkml:brushProperty name="height" value="0.05" units="cm"/>
      <inkml:brushProperty name="color" value="#008C3A"/>
    </inkml:brush>
  </inkml:definitions>
  <inkml:trace contextRef="#ctx0" brushRef="#br0">22 1 6911 0 0,'2'1'11870'0'0,"2"2"-11413"0"0,0 1 1 0 0,0 0 0 0 0,0 0 0 0 0,-1 0 0 0 0,1 0 0 0 0,-1 1 0 0 0,0-1 0 0 0,-1 1 0 0 0,1 0 0 0 0,-1 0-1 0 0,0 0 1 0 0,0 0 0 0 0,0 0 0 0 0,-1 1 0 0 0,2 8 0 0 0,0 3 68 0 0,-1 0 1 0 0,-1 1-1 0 0,-2 30 0 0 0,-27 158 389 0 0,20-164-2597 0 0,-2 0 0 0 0,-19 53-1 0 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50.008"/>
    </inkml:context>
    <inkml:brush xml:id="br0">
      <inkml:brushProperty name="width" value="0.05" units="cm"/>
      <inkml:brushProperty name="height" value="0.05" units="cm"/>
      <inkml:brushProperty name="color" value="#008C3A"/>
    </inkml:brush>
  </inkml:definitions>
  <inkml:trace contextRef="#ctx0" brushRef="#br0">2 62 10135 0 0,'-2'1'10979'0'0,"16"0"-8546"0"0,22 1-2016 0 0,106-8 1518 0 0,58 2-863 0 0,-156 7-992 0 0,-16-1-11 0 0,0 0 0 0 0,0-2 0 0 0,31-4 0 0 0,-57 4-175 0 0,-1 0-1 0 0,1 0 1 0 0,-1-1-1 0 0,1 1 1 0 0,-1 0 0 0 0,0-1-1 0 0,1 1 1 0 0,-1-1 0 0 0,0 0-1 0 0,1 1 1 0 0,-1-1-1 0 0,0 0 1 0 0,1 0 0 0 0,-1 0-1 0 0,0 0 1 0 0,0 0-1 0 0,0 0 1 0 0,0 0 0 0 0,0 0-1 0 0,0-1 1 0 0,0 1-1 0 0,-1 0 1 0 0,1 0 0 0 0,0-1-1 0 0,-1 1 1 0 0,1 0-1 0 0,-1-1 1 0 0,1 1 0 0 0,-1-1-1 0 0,0 1 1 0 0,1-1-1 0 0,-1 1 1 0 0,0-1 0 0 0,0 1-1 0 0,0-1 1 0 0,0 1-1 0 0,0-1 1 0 0,-1 1 0 0 0,1-3-1 0 0,-1 2-112 0 0,0-11-1754 0 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50.380"/>
    </inkml:context>
    <inkml:brush xml:id="br0">
      <inkml:brushProperty name="width" value="0.05" units="cm"/>
      <inkml:brushProperty name="height" value="0.05" units="cm"/>
      <inkml:brushProperty name="color" value="#008C3A"/>
    </inkml:brush>
  </inkml:definitions>
  <inkml:trace contextRef="#ctx0" brushRef="#br0">2 60 12895 0 0,'0'0'42'0'0,"0"-1"1"0"0,0 0-1 0 0,-1 0 0 0 0,1 0 0 0 0,0 1 0 0 0,0-1 0 0 0,0 0 0 0 0,0 0 0 0 0,0 0 1 0 0,0 0-1 0 0,0 1 0 0 0,0-1 0 0 0,0 0 0 0 0,0 0 0 0 0,1 0 0 0 0,-1 1 0 0 0,0-1 1 0 0,1 0-1 0 0,-1 0 0 0 0,0 1 0 0 0,1-1 0 0 0,-1 0 0 0 0,2-1 0 0 0,-1 1 120 0 0,1-1 1 0 0,0 1-1 0 0,-1-1 0 0 0,1 1 0 0 0,0 0 0 0 0,0 0 0 0 0,0 0 0 0 0,4-2 0 0 0,6-1 1151 0 0,-1 1-1 0 0,22-3 1 0 0,-25 4-381 0 0,28-3 832 0 0,39-1 0 0 0,92 7 367 0 0,-27 1-1826 0 0,81 0-3328 0 0,-191-2 1494 0 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50.720"/>
    </inkml:context>
    <inkml:brush xml:id="br0">
      <inkml:brushProperty name="width" value="0.05" units="cm"/>
      <inkml:brushProperty name="height" value="0.05" units="cm"/>
      <inkml:brushProperty name="color" value="#008C3A"/>
    </inkml:brush>
  </inkml:definitions>
  <inkml:trace contextRef="#ctx0" brushRef="#br0">1 1 1375 0 0,'1'1'16063'0'0,"4"2"-15250"0"0,-1-1-1 0 0,1 1 1 0 0,0-1-1 0 0,0 0 1 0 0,6 1 0 0 0,5 1 584 0 0,27 2 0 0 0,-26-4-703 0 0,25 6 0 0 0,-30-5-456 0 0,1 1 0 0 0,-1 0 0 0 0,0 1 0 0 0,-1 0 0 0 0,17 11 0 0 0,-25-15-202 0 0,-1 1 1 0 0,0-1-1 0 0,0 1 0 0 0,0 0 0 0 0,0 0 0 0 0,0 0 0 0 0,0 0 0 0 0,0 0 0 0 0,-1 0 0 0 0,1 1 0 0 0,-1-1 0 0 0,1 0 0 0 0,-1 1 1 0 0,0-1-1 0 0,0 1 0 0 0,0 0 0 0 0,0-1 0 0 0,-1 1 0 0 0,1 0 0 0 0,-1 0 0 0 0,1-1 0 0 0,-1 1 0 0 0,0 0 0 0 0,0 0 0 0 0,0-1 1 0 0,-1 1-1 0 0,1 0 0 0 0,-1 0 0 0 0,1-1 0 0 0,-1 1 0 0 0,-2 4 0 0 0,-1 1 51 0 0,1 0-1 0 0,-1 0 1 0 0,-1-1-1 0 0,0 1 1 0 0,0-1-1 0 0,-10 11 1 0 0,-42 33 414 0 0,42-39-358 0 0,0 2 1 0 0,0-1-1 0 0,-11 17 0 0 0,14-11-26 0 0,12-18-116 0 0,0-1-1 0 0,0 1 0 0 0,-1-1 0 0 0,1 1 0 0 0,0-1 1 0 0,0 1-1 0 0,0-1 0 0 0,0 1 0 0 0,0-1 0 0 0,0 1 1 0 0,0-1-1 0 0,0 1 0 0 0,0-1 0 0 0,0 1 0 0 0,0-1 1 0 0,0 0-1 0 0,0 1 0 0 0,1-1 0 0 0,-1 1 1 0 0,0-1-1 0 0,0 1 0 0 0,0-1 0 0 0,1 1 0 0 0,-1-1 1 0 0,0 0-1 0 0,0 1 0 0 0,1-1 0 0 0,-1 0 0 0 0,0 1 1 0 0,1-1-1 0 0,-1 0 0 0 0,1 1 0 0 0,-1-1 0 0 0,0 0 1 0 0,1 0-1 0 0,-1 1 0 0 0,1-1 0 0 0,-1 0 0 0 0,1 0 1 0 0,-1 0-1 0 0,1 0 0 0 0,-1 1 0 0 0,1-1 0 0 0,-1 0 1 0 0,1 0-1 0 0,-1 0 0 0 0,0 0 0 0 0,1 0 1 0 0,-1 0-1 0 0,1 0 0 0 0,0-1 0 0 0,0 1 0 0 0,20 0-87 0 0,1-1-1 0 0,-1-1 1 0 0,1-2 0 0 0,24-6-1 0 0,-20 5 13 0 0,20-4-328 0 0,121-28-3169 0 0,-139 29 2155 0 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57.950"/>
    </inkml:context>
    <inkml:brush xml:id="br0">
      <inkml:brushProperty name="width" value="0.05" units="cm"/>
      <inkml:brushProperty name="height" value="0.05" units="cm"/>
      <inkml:brushProperty name="color" value="#008C3A"/>
    </inkml:brush>
  </inkml:definitions>
  <inkml:trace contextRef="#ctx0" brushRef="#br0">6 1 4607 0 0,'0'0'9295'0'0,"0"2"-8119"0"0,-3 24 1032 0 0,1 1 0 0 0,2 32 1 0 0,3-17-972 0 0,2 0 0 0 0,10 43 0 0 0,-7-43-299 0 0,4 73 0 0 0,-9-65-670 0 0,-3-23-216 0 0,0-26-124 0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59.121"/>
    </inkml:context>
    <inkml:brush xml:id="br0">
      <inkml:brushProperty name="width" value="0.05" units="cm"/>
      <inkml:brushProperty name="height" value="0.05" units="cm"/>
      <inkml:brushProperty name="color" value="#008C3A"/>
    </inkml:brush>
  </inkml:definitions>
  <inkml:trace contextRef="#ctx0" brushRef="#br0">21 324 6447 0 0,'-4'-5'186'0'0,"4"4"-135"0"0,-1 0 0 0 0,1 0 1 0 0,-1 0-1 0 0,0 1 0 0 0,0-1 1 0 0,1 0-1 0 0,-1 0 0 0 0,0 0 1 0 0,0 1-1 0 0,0-1 0 0 0,0 0 1 0 0,0 1-1 0 0,0-1 0 0 0,0 1 1 0 0,-3-2 1652 0 0,4 1-1271 0 0,0 0-1 0 0,0 0 1 0 0,0 0-1 0 0,0 0 0 0 0,1 0 1 0 0,-1 0-1 0 0,0 1 0 0 0,1-1 1 0 0,-1 0-1 0 0,1 0 1 0 0,-1 0-1 0 0,1 0 0 0 0,-1 1 1 0 0,2-2-1 0 0,12-10 2053 0 0,21-2-1400 0 0,-31 13-542 0 0,143-35 2750 0 0,-47 14-2437 0 0,74-14-52 0 0,-36 8-499 0 0,-53 9-194 0 0,1 1-151 0 0,139-49 1 0 0,-206 61 1 0 0,-15 5 32 0 0,1 0 0 0 0,-1 0-1 0 0,0 0 1 0 0,0-1 0 0 0,0 0 0 0 0,-1 0 0 0 0,1 0 0 0 0,0 0 0 0 0,-1 0 0 0 0,1-1 0 0 0,-1 1 0 0 0,4-5 0 0 0,-3 2-5 0 0,-2 6-44 0 0,2 14 57 0 0,1 10 163 0 0,-2 1-1 0 0,0-1 1 0 0,-2 1-1 0 0,-3 37 1 0 0,1 16 492 0 0,2-34-360 0 0,0 19 203 0 0,13 85-1 0 0,-11-116-350 0 0,-2-22-89 0 0,0 0 1 0 0,1 0-1 0 0,0 0 1 0 0,1 0 0 0 0,3 11-1 0 0,-1-14-49 0 0,3-9 31 0 0,-5 0-45 0 0,0 0 0 0 0,-1-1 0 0 0,1 1 0 0 0,0-1-1 0 0,-1 0 1 0 0,1 0 0 0 0,-1 0 0 0 0,0 0 0 0 0,0 0 0 0 0,0 0-1 0 0,3-5 1 0 0,18-32-216 0 0,-9 13 31 0 0,-4 11 81 0 0,0-3-101 0 0,2 2 0 0 0,24-29 0 0 0,-32 40 196 0 0,0 1 0 0 0,0 1 0 0 0,1-1 0 0 0,-1 0 0 0 0,1 1 0 0 0,0 0 0 0 0,0 0 0 0 0,0 1 0 0 0,1-1-1 0 0,-1 1 1 0 0,1 0 0 0 0,-1 0 0 0 0,1 1 0 0 0,9-2 0 0 0,-12 3 28 0 0,-1 0 0 0 0,1 0 0 0 0,-1 0 0 0 0,1 1 0 0 0,-1-1 1 0 0,1 1-1 0 0,-1-1 0 0 0,0 1 0 0 0,1 0 0 0 0,-1 0 0 0 0,0 0 0 0 0,1 0 0 0 0,-1 0 0 0 0,2 2 0 0 0,0 0 41 0 0,0 0 0 0 0,-1 0 0 0 0,0 0 0 0 0,0 1 1 0 0,0-1-1 0 0,0 1 0 0 0,2 4 0 0 0,2 5 214 0 0,0-1 1 0 0,-2 1 0 0 0,9 27-1 0 0,-4 0 249 0 0,-8-29-416 0 0,0 0 0 0 0,1 0 0 0 0,1-1 0 0 0,0 1 0 0 0,0-1 0 0 0,8 14 0 0 0,-11-23-105 0 0,0 0-1 0 0,0 0 1 0 0,0 0-1 0 0,0 0 1 0 0,1 0 0 0 0,-1 0-1 0 0,0 0 1 0 0,0 0-1 0 0,1 0 1 0 0,-1 0 0 0 0,1-1-1 0 0,-1 1 1 0 0,0-1-1 0 0,1 1 1 0 0,-1-1 0 0 0,1 0-1 0 0,0 1 1 0 0,-1-1 0 0 0,1 0-1 0 0,-1 0 1 0 0,1 0-1 0 0,-1 0 1 0 0,1 0 0 0 0,-1 0-1 0 0,1-1 1 0 0,0 1-1 0 0,-1 0 1 0 0,1-1 0 0 0,-1 1-1 0 0,0-1 1 0 0,1 0-1 0 0,-1 1 1 0 0,1-1 0 0 0,1-1-1 0 0,-3 2-4 0 0,4-3-156 0 0,0 0 0 0 0,0 1-1 0 0,0-1 1 0 0,0 0-1 0 0,0-1 1 0 0,-1 1 0 0 0,1-1-1 0 0,-1 1 1 0 0,0-1-1 0 0,4-8 1 0 0,2-4-1474 0 0,10-27 1 0 0,-3 7 75 0 0,-16 35 1120 0 0,12 6 1104 0 0,-1 5 44 0 0,-1 0-1 0 0,11 15 0 0 0,-15-18-510 0 0,0 1-1 0 0,0-1 1 0 0,1 0 0 0 0,0 0-1 0 0,0-1 1 0 0,1 0-1 0 0,0 0 1 0 0,0-1 0 0 0,10 6-1 0 0,-14-9-182 0 0,-1-1-1 0 0,1 0 1 0 0,0 1-1 0 0,-1-1 1 0 0,1 0-1 0 0,0-1 1 0 0,0 1-1 0 0,0-1 1 0 0,0 0-1 0 0,0 0 1 0 0,-1 0-1 0 0,1 0 1 0 0,0 0-1 0 0,0-1 1 0 0,0 0-1 0 0,0 0 1 0 0,-1 0-1 0 0,1 0 1 0 0,0-1-1 0 0,-1 1 1 0 0,1-1-1 0 0,-1 0 1 0 0,0 0-1 0 0,1 0 1 0 0,-1-1 0 0 0,0 1-1 0 0,0-1 1 0 0,3-3-1 0 0,9-9-255 0 0,20-27 0 0 0,-32 39 241 0 0,-1 0 1 0 0,0 1-1 0 0,0 0 0 0 0,1 0 0 0 0,-1-1 0 0 0,1 1 1 0 0,0 1-1 0 0,0-1 0 0 0,0 0 0 0 0,0 1 0 0 0,0-1 1 0 0,0 1-1 0 0,5-1 0 0 0,3-2 0 0 0,-3 1 2 0 0,1 0 1 0 0,0 0-1 0 0,-1 1 1 0 0,1 1-1 0 0,0 0 0 0 0,0 0 1 0 0,0 0-1 0 0,0 1 1 0 0,0 0-1 0 0,0 1 0 0 0,0 0 1 0 0,0 1-1 0 0,-1-1 0 0 0,1 2 1 0 0,14 5-1 0 0,-17-6 55 0 0,0 1 0 0 0,0 0 1 0 0,0 1-1 0 0,-1-1 0 0 0,0 1 0 0 0,0 0 0 0 0,0 0 0 0 0,0 1 0 0 0,0-1 0 0 0,-1 1 0 0 0,0 0 0 0 0,0 1 0 0 0,0-1 0 0 0,-1 1 0 0 0,0-1 1 0 0,0 1-1 0 0,0 0 0 0 0,-1 0 0 0 0,0 0 0 0 0,0 0 0 0 0,0 1 0 0 0,0 6 0 0 0,-1-7 7 0 0,-1 0 0 0 0,1 0 0 0 0,-1-1 0 0 0,-1 1 1 0 0,1 0-1 0 0,-1 0 0 0 0,0-1 0 0 0,0 1 0 0 0,-1 0 0 0 0,0-1 0 0 0,0 1 0 0 0,0-1 0 0 0,-1 0 0 0 0,-5 9 1 0 0,6-11-60 0 0,0 0 0 0 0,-1 0 0 0 0,1 0 0 0 0,-1 0 0 0 0,1-1 0 0 0,-1 0 0 0 0,0 1 0 0 0,0-1 0 0 0,0 0 0 0 0,0 0 0 0 0,-1-1 0 0 0,1 1 0 0 0,0-1 0 0 0,-1 1 0 0 0,1-1 1 0 0,-1 0-1 0 0,1-1 0 0 0,-1 1 0 0 0,0 0 0 0 0,1-1 0 0 0,-1 0 0 0 0,0 0 0 0 0,1 0 0 0 0,-6-1 0 0 0,-10-3-652 0 0,0-1 1 0 0,1 0-1 0 0,0-2 1 0 0,-1 0-1 0 0,2-1 0 0 0,-24-13 1 0 0,19 8-788 0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0:59.520"/>
    </inkml:context>
    <inkml:brush xml:id="br0">
      <inkml:brushProperty name="width" value="0.05" units="cm"/>
      <inkml:brushProperty name="height" value="0.05" units="cm"/>
      <inkml:brushProperty name="color" value="#008C3A"/>
    </inkml:brush>
  </inkml:definitions>
  <inkml:trace contextRef="#ctx0" brushRef="#br0">1 0 18343 0 0,'0'0'4080'0'0,"6"10"-3336"0"0,2 0-496 0 0,2-2-104 0 0,0 0-16 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00.231"/>
    </inkml:context>
    <inkml:brush xml:id="br0">
      <inkml:brushProperty name="width" value="0.05" units="cm"/>
      <inkml:brushProperty name="height" value="0.05" units="cm"/>
      <inkml:brushProperty name="color" value="#008C3A"/>
    </inkml:brush>
  </inkml:definitions>
  <inkml:trace contextRef="#ctx0" brushRef="#br0">279 0 14999 0 0,'0'0'1358'0'0,"-13"4"-1092"0"0,-11 4 1878 0 0,0 1 0 0 0,0 1 0 0 0,-37 23 0 0 0,42-23-1592 0 0,-55 37 639 0 0,50-24-1046 0 0,24-23-140 0 0,1 1 0 0 0,-1 0 0 0 0,1-1 0 0 0,0 1 0 0 0,-1-1 0 0 0,1 1 0 0 0,-1 0-1 0 0,1-1 1 0 0,0 0 0 0 0,0 1 0 0 0,-1-1 0 0 0,2 1 0 0 0,7 2-18 0 0,-1 0 0 0 0,1-1 0 0 0,0 0 0 0 0,-1 0 0 0 0,1-1 0 0 0,0 0 0 0 0,11-1-1 0 0,17 3-41 0 0,-21-1-20 0 0,0 0 0 0 0,0 2 0 0 0,26 8 0 0 0,-34-8 56 0 0,0-1 0 0 0,0 1 0 0 0,-1 1 1 0 0,1-1-1 0 0,-1 1 0 0 0,0 1 0 0 0,0-1 1 0 0,9 11-1 0 0,-10-11 7 0 0,-5-4 12 0 0,1 1 0 0 0,0 0 0 0 0,-1-1 0 0 0,1 1 1 0 0,-1 0-1 0 0,0-1 0 0 0,1 1 0 0 0,-1 0 0 0 0,0 0 0 0 0,1 4 0 0 0,-1-4 1 0 0,0-1 1 0 0,0 1 1 0 0,0 0-1 0 0,0-1 0 0 0,-1 1 1 0 0,1 0-1 0 0,-1-1 1 0 0,0 1-1 0 0,1 0 1 0 0,-1 0-1 0 0,0 0 1 0 0,0-1-1 0 0,0 1 1 0 0,0 0-1 0 0,0 0 1 0 0,0-1-1 0 0,-1 1 1 0 0,1 0-1 0 0,0 0 1 0 0,-1-1-1 0 0,0 1 1 0 0,1 0-1 0 0,-1-1 1 0 0,-2 4-1 0 0,2-2 11 0 0,-1 0 0 0 0,-1-1 0 0 0,1 1 0 0 0,0-1 1 0 0,0 1-1 0 0,-1-1 0 0 0,0 0 0 0 0,1 0 0 0 0,-1 0 0 0 0,0 0 0 0 0,0 0 0 0 0,0 0 0 0 0,0-1 0 0 0,0 0 0 0 0,-1 1 1 0 0,1-1-1 0 0,-5 1 0 0 0,-4 0-9 0 0,0 0 0 0 0,0-1 0 0 0,-20 1 0 0 0,14-3-44 0 0,-23-4-1 0 0,0 0-398 0 0,29 4 148 0 0,-1-1-1 0 0,-16-4 0 0 0,4-3-2122 0 0,3-6-4549 0 0,13 5 23 0 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00.644"/>
    </inkml:context>
    <inkml:brush xml:id="br0">
      <inkml:brushProperty name="width" value="0.05" units="cm"/>
      <inkml:brushProperty name="height" value="0.05" units="cm"/>
      <inkml:brushProperty name="color" value="#008C3A"/>
    </inkml:brush>
  </inkml:definitions>
  <inkml:trace contextRef="#ctx0" brushRef="#br0">1 1 18023 0 0,'0'0'1632'0'0,"2"1"-1344"0"0,8 4 73 0 0,-1 1 0 0 0,1 0 0 0 0,-1 0-1 0 0,-1 1 1 0 0,1 0 0 0 0,-1 0 0 0 0,-1 1 0 0 0,1 0 0 0 0,-1 1-1 0 0,0-1 1 0 0,-1 1 0 0 0,7 15 0 0 0,0 1 301 0 0,-1 1-1 0 0,15 48 1 0 0,7 59 278 0 0,-33-127-907 0 0,23 130 743 0 0,-17-87-505 0 0,3 0 0 0 0,25 80-1 0 0,-35-127-259 0 0,0-1-7 0 0,1 0-1 0 0,-1 0 1 0 0,0 1 0 0 0,1-1 0 0 0,-1 0-1 0 0,1 0 1 0 0,0 0 0 0 0,-1 0 0 0 0,1 0 0 0 0,0 0-1 0 0,-1 0 1 0 0,1 0 0 0 0,0 0 0 0 0,0 0-1 0 0,1 1 1 0 0,-1-2-7 0 0,1 0 1 0 0,-1 0-1 0 0,0 0 0 0 0,0 0 0 0 0,0 0 0 0 0,0 0 1 0 0,1-1-1 0 0,-1 1 0 0 0,0 0 0 0 0,0-1 0 0 0,0 1 1 0 0,0-1-1 0 0,0 1 0 0 0,0-1 0 0 0,0 0 1 0 0,0 1-1 0 0,0-1 0 0 0,0 0 0 0 0,0 0 0 0 0,0 1 1 0 0,0-1-1 0 0,-1 0 0 0 0,1 0 0 0 0,1-2 1 0 0,1-1-54 0 0,41-47-732 0 0,-27 29 155 0 0,2 1 0 0 0,25-23 0 0 0,-37 39 500 0 0,0-1 0 0 0,1 1 0 0 0,-1 0 0 0 0,1 1 0 0 0,0 0 1 0 0,13-5-1 0 0,-18 8 148 0 0,0 0 1 0 0,0 0-1 0 0,0 1 1 0 0,0-1-1 0 0,0 1 1 0 0,0-1-1 0 0,0 1 1 0 0,0 0-1 0 0,0 0 1 0 0,0 1-1 0 0,1-1 1 0 0,-1 0-1 0 0,0 1 1 0 0,0 0 0 0 0,0 0-1 0 0,0 0 1 0 0,-1 0-1 0 0,1 0 1 0 0,0 1-1 0 0,0-1 1 0 0,-1 1-1 0 0,4 2 1 0 0,1 3 165 0 0,1 0 0 0 0,-1 0-1 0 0,0 1 1 0 0,-1 0 0 0 0,1 1 0 0 0,8 16 0 0 0,-1 3 53 0 0,10 31 1 0 0,-10-22-221 0 0,-13-36-241 0 0,0 0 1 0 0,0 0-1 0 0,0 0 1 0 0,0-1-1 0 0,0 1 0 0 0,0 0 1 0 0,0 0-1 0 0,0-1 1 0 0,1 1-1 0 0,-1-1 0 0 0,0 1 1 0 0,0-1-1 0 0,1 1 1 0 0,-1-1-1 0 0,0 0 0 0 0,1 0 1 0 0,-1 1-1 0 0,0-1 1 0 0,1 0-1 0 0,1-1 0 0 0,7 0-8166 0 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01.032"/>
    </inkml:context>
    <inkml:brush xml:id="br0">
      <inkml:brushProperty name="width" value="0.05" units="cm"/>
      <inkml:brushProperty name="height" value="0.05" units="cm"/>
      <inkml:brushProperty name="color" value="#008C3A"/>
    </inkml:brush>
  </inkml:definitions>
  <inkml:trace contextRef="#ctx0" brushRef="#br0">31 38 10135 0 0,'0'0'919'0'0,"-1"1"-759"0"0,-4 8 2308 0 0,1 0 0 0 0,0 0 0 0 0,-4 11 0 0 0,6-14-1702 0 0,0 1 0 0 0,1 0 1 0 0,0 0-1 0 0,0-1 0 0 0,0 11 0 0 0,1-13-678 0 0,0-1 1 0 0,0 1-1 0 0,1-1 0 0 0,-1 1 0 0 0,1-1 0 0 0,0 1 0 0 0,0-1 0 0 0,0 0 1 0 0,0 1-1 0 0,1-1 0 0 0,0 0 0 0 0,-1 0 0 0 0,1 0 0 0 0,0 0 0 0 0,0 0 1 0 0,0 0-1 0 0,1-1 0 0 0,-1 1 0 0 0,1-1 0 0 0,0 0 0 0 0,-1 1 0 0 0,1-1 1 0 0,0 0-1 0 0,0 0 0 0 0,0-1 0 0 0,6 3 0 0 0,0-1-66 0 0,-1 0-1 0 0,1-1 1 0 0,0 0 0 0 0,0-1-1 0 0,0 0 1 0 0,0 0-1 0 0,0-1 1 0 0,0 0 0 0 0,0-1-1 0 0,15-2 1 0 0,-18 2-16 0 0,-1 0 0 0 0,0 0-1 0 0,1-1 1 0 0,-1 0 0 0 0,0 0 0 0 0,0 0 0 0 0,0 0 0 0 0,0-1 0 0 0,-1 0 0 0 0,1 0-1 0 0,-1 0 1 0 0,0 0 0 0 0,1-1 0 0 0,-2 0 0 0 0,1 0 0 0 0,0 0 0 0 0,-1 0 0 0 0,6-9-1 0 0,-8 11-4 0 0,-1 0 0 0 0,1 0 0 0 0,-1 0 0 0 0,1 0-1 0 0,-1 0 1 0 0,0 0 0 0 0,0 0 0 0 0,0 0 0 0 0,0 0-1 0 0,0 0 1 0 0,0 0 0 0 0,-1 0 0 0 0,1 0 0 0 0,-1 0-1 0 0,1 0 1 0 0,-1 0 0 0 0,0 1 0 0 0,1-1 0 0 0,-1 0-1 0 0,0 0 1 0 0,0 1 0 0 0,-1-1 0 0 0,1 0 0 0 0,0 1 0 0 0,0-1-1 0 0,-2-1 1 0 0,-6-5 12 0 0,1 0 0 0 0,-1 0 0 0 0,-13-8-1 0 0,15 11-10 0 0,-3-3-4 0 0,-1 1 0 0 0,0 0 0 0 0,-1 1-1 0 0,1 0 1 0 0,-1 1 0 0 0,-1 0 0 0 0,1 1 0 0 0,-1 0-1 0 0,1 1 1 0 0,-17-2 0 0 0,27 4-117 0 0,14-1-6287 0 0,-1-1 4139 0 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01.448"/>
    </inkml:context>
    <inkml:brush xml:id="br0">
      <inkml:brushProperty name="width" value="0.05" units="cm"/>
      <inkml:brushProperty name="height" value="0.05" units="cm"/>
      <inkml:brushProperty name="color" value="#008C3A"/>
    </inkml:brush>
  </inkml:definitions>
  <inkml:trace contextRef="#ctx0" brushRef="#br0">0 38 9671 0 0,'0'0'748'0'0,"1"2"-492"0"0,0 5 90 0 0,7 62 9570 0 0,-7-37-6985 0 0,-1-10-1588 0 0,1-1 0 0 0,5 23 0 0 0,-6-39-1240 0 0,2 1-1 0 0,-1-1 1 0 0,1 0 0 0 0,-1 0 0 0 0,2 1 0 0 0,-1-1 0 0 0,0 0-1 0 0,1-1 1 0 0,0 1 0 0 0,0 0 0 0 0,1-1 0 0 0,6 8 0 0 0,-1-5-61 0 0,1-3-31 0 0,-7-4-23 0 0,1 0-1 0 0,-1 0 1 0 0,1 0 0 0 0,-1-1-1 0 0,0 1 1 0 0,1-1 0 0 0,-1 0-1 0 0,0 0 1 0 0,1 0 0 0 0,-1-1-1 0 0,0 1 1 0 0,0-1 0 0 0,0 1-1 0 0,0-1 1 0 0,0 0 0 0 0,5-5-1 0 0,3-3-253 0 0,-1 0 0 0 0,15-18 0 0 0,-6 5-114 0 0,-18 23 389 0 0,1-1 0 0 0,0 1 0 0 0,0 0 0 0 0,0 0 1 0 0,-1-1-1 0 0,1 1 0 0 0,0 1 0 0 0,0-1 0 0 0,0 0 0 0 0,-1 0 0 0 0,1 1 0 0 0,0-1 0 0 0,0 1 0 0 0,3 1 0 0 0,-5-2 11 0 0,48 19 695 0 0,-34-13-638 0 0,0-1 1 0 0,0 0-1 0 0,18 4 1 0 0,-26-8-68 0 0,-1-1 1 0 0,1 1 0 0 0,-1-1-1 0 0,1 0 1 0 0,-1-1 0 0 0,1 1 0 0 0,-1-1-1 0 0,1 0 1 0 0,-1 0 0 0 0,0-1 0 0 0,1 1-1 0 0,6-5 1 0 0,-9 5-4 0 0,0 0 0 0 0,-1-1 1 0 0,1 1-1 0 0,0-1 0 0 0,-1 1 0 0 0,0-1 1 0 0,1 0-1 0 0,-1 0 0 0 0,0 0 0 0 0,0-1 1 0 0,0 1-1 0 0,2-4 0 0 0,-3 4 8 0 0,0 0-1 0 0,0 0 1 0 0,-1 0 0 0 0,1 0 0 0 0,0 0-1 0 0,-1 0 1 0 0,0-1 0 0 0,0 1-1 0 0,1 0 1 0 0,-1 0 0 0 0,-1 0-1 0 0,1 0 1 0 0,0-1 0 0 0,0 1 0 0 0,-1 0-1 0 0,1 0 1 0 0,-2-4 0 0 0,-48-110 347 0 0,33 80-343 0 0,9 14-411 0 0,8 21 192 0 0,8-15-5612 0 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01.835"/>
    </inkml:context>
    <inkml:brush xml:id="br0">
      <inkml:brushProperty name="width" value="0.05" units="cm"/>
      <inkml:brushProperty name="height" value="0.05" units="cm"/>
      <inkml:brushProperty name="color" value="#008C3A"/>
    </inkml:brush>
  </inkml:definitions>
  <inkml:trace contextRef="#ctx0" brushRef="#br0">164 0 8751 0 0,'-1'2'7820'0'0,"-1"4"-7012"0"0,0-1 0 0 0,0 0-1 0 0,-1 0 1 0 0,1 0 0 0 0,-1 0-1 0 0,-1 0 1 0 0,-6 7 0 0 0,-32 30 2142 0 0,11-12-1295 0 0,21-19-1092 0 0,0 0 0 0 0,-12 19 0 0 0,19-26-526 0 0,1 1-1 0 0,0-1 0 0 0,-1 1 1 0 0,1 0-1 0 0,1 0 0 0 0,-1-1 1 0 0,1 1-1 0 0,0 1 0 0 0,0-1 1 0 0,-1 10-1 0 0,5-7-36 0 0,-2-6 0 0 0,1 0 0 0 0,1 0 0 0 0,-1-1 0 0 0,0 1 1 0 0,0 0-1 0 0,1-1 0 0 0,-1 1 0 0 0,1-1 0 0 0,-1 0 0 0 0,1 0 0 0 0,2 1 0 0 0,3 1-5 0 0,0-1 1 0 0,14 2-1 0 0,87 17-854 0 0,-103-19 832 0 0,0 0 0 0 0,-1 0 0 0 0,1 0-1 0 0,-1 1 1 0 0,1 0 0 0 0,-1 0 0 0 0,0 0 0 0 0,0 0 0 0 0,-1 1-1 0 0,6 5 1 0 0,-9-8 36 0 0,1 0 0 0 0,-1 1 0 0 0,0-1 0 0 0,0 0 0 0 0,0 1 0 0 0,0-1 0 0 0,0 1 0 0 0,0 0 0 0 0,0-1 0 0 0,-1 1 0 0 0,1 0 0 0 0,0-1 0 0 0,-1 1 0 0 0,1 0 0 0 0,-1 0 0 0 0,0 0 0 0 0,0-1 0 0 0,0 1 0 0 0,0 0 0 0 0,0 0 0 0 0,0 0 0 0 0,0 0 0 0 0,0-1 0 0 0,-1 1 0 0 0,1 0 0 0 0,-1 0 0 0 0,1-1 0 0 0,-1 1 0 0 0,0 0 0 0 0,0-1 0 0 0,0 1 0 0 0,0-1-1 0 0,0 1 1 0 0,0-1 0 0 0,0 1 0 0 0,-2 1 0 0 0,-1 2 5 0 0,0-1-1 0 0,0 1 1 0 0,-1-1-1 0 0,1-1 1 0 0,-1 1-1 0 0,0 0 0 0 0,0-1 1 0 0,0 0-1 0 0,-1 0 1 0 0,1-1-1 0 0,-1 0 1 0 0,1 0-1 0 0,-1 0 0 0 0,0 0 1 0 0,0-1-1 0 0,0 0 1 0 0,0 0-1 0 0,0-1 0 0 0,0 1 1 0 0,0-1-1 0 0,0-1 1 0 0,1 1-1 0 0,-1-1 1 0 0,0 0-1 0 0,0 0 0 0 0,0-1 1 0 0,0 0-1 0 0,-6-2 1 0 0,-1-2-1358 0 0,2 0-439 0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05.303"/>
    </inkml:context>
    <inkml:brush xml:id="br0">
      <inkml:brushProperty name="width" value="0.05" units="cm"/>
      <inkml:brushProperty name="height" value="0.05" units="cm"/>
      <inkml:brushProperty name="color" value="#008C3A"/>
    </inkml:brush>
  </inkml:definitions>
  <inkml:trace contextRef="#ctx0" brushRef="#br0">421 12 7367 0 0,'0'0'667'0'0,"-15"-11"-214"0"0,11 10 1020 0 0,0 1-1 0 0,0 0 0 0 0,0 0 0 0 0,-7 1 1 0 0,-17 7 2288 0 0,11-1-2421 0 0,-18 11-1 0 0,22-11-560 0 0,-3 2-382 0 0,-1 1 0 0 0,2 1 0 0 0,0 1 0 0 0,0 0 0 0 0,1 1 0 0 0,0 1 0 0 0,1 0 0 0 0,1 1 0 0 0,-11 17 0 0 0,1 2-13 0 0,2 1 1 0 0,1 0-1 0 0,-18 49 0 0 0,31-66-319 0 0,-1-1 1 0 0,2 1-1 0 0,0 0 0 0 0,2 0 1 0 0,0 1-1 0 0,0-1 0 0 0,2 1 1 0 0,1 21-1 0 0,0-32-44 0 0,1-1-1 0 0,0 1 1 0 0,1-1 0 0 0,-1 0 0 0 0,1 1-1 0 0,1-1 1 0 0,-1 0 0 0 0,1 0-1 0 0,1 0 1 0 0,-1 0 0 0 0,1-1-1 0 0,0 1 1 0 0,1-1 0 0 0,-1 0-1 0 0,1-1 1 0 0,1 1 0 0 0,-1-1 0 0 0,1 0-1 0 0,0 0 1 0 0,0 0 0 0 0,0-1-1 0 0,10 5 1 0 0,-7-5-298 0 0,-1 0 0 0 0,1-1 0 0 0,-1-1 0 0 0,1 1 0 0 0,0-1 0 0 0,0-1 0 0 0,0 0 0 0 0,0 0 0 0 0,1-1 0 0 0,-1 0 0 0 0,15-2 0 0 0,-8-1-929 0 0,1 0 0 0 0,-1-1 1 0 0,0 0-1 0 0,-1-2 0 0 0,24-10 1 0 0,-9 0-7029 0 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05.629"/>
    </inkml:context>
    <inkml:brush xml:id="br0">
      <inkml:brushProperty name="width" value="0.05" units="cm"/>
      <inkml:brushProperty name="height" value="0.05" units="cm"/>
      <inkml:brushProperty name="color" value="#008C3A"/>
    </inkml:brush>
  </inkml:definitions>
  <inkml:trace contextRef="#ctx0" brushRef="#br0">0 0 17423 0 0,'0'0'1574'0'0,"1"2"-1141"0"0,5 16 1244 0 0,0-3-434 0 0,-2 0 0 0 0,4 16 0 0 0,0 25-544 0 0,0 83-1 0 0,-12 59 1322 0 0,0-34-1210 0 0,4-143-1102 0 0,-1-1-1398 0 0,4 26 0 0 0,-3-41 1233 0 0,0-1-1 0 0,1 0 0 0 0,0 0 0 0 0,0-1 0 0 0,0 1 0 0 0,1 0 0 0 0,-1 0 0 0 0,1 0 1 0 0,0-1-1 0 0,0 1 0 0 0,0-1 0 0 0,5 6 0 0 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06.326"/>
    </inkml:context>
    <inkml:brush xml:id="br0">
      <inkml:brushProperty name="width" value="0.05" units="cm"/>
      <inkml:brushProperty name="height" value="0.05" units="cm"/>
      <inkml:brushProperty name="color" value="#008C3A"/>
    </inkml:brush>
  </inkml:definitions>
  <inkml:trace contextRef="#ctx0" brushRef="#br0">0 25 1839 0 0,'5'-7'7646'0'0,"41"-4"3122"0"0,-33 9-10200 0 0,0 0 1 0 0,1 0-1 0 0,-1 2 0 0 0,1 0 0 0 0,-1 0 0 0 0,17 3 0 0 0,-22-2-327 0 0,1 1 0 0 0,-1 0 0 0 0,0 0-1 0 0,0 1 1 0 0,-1-1 0 0 0,1 2 0 0 0,10 5 0 0 0,-15-7-166 0 0,-1 0 1 0 0,0-1-1 0 0,1 1 1 0 0,-1 0-1 0 0,0 0 1 0 0,0 0-1 0 0,0 1 1 0 0,0-1-1 0 0,-1 0 0 0 0,1 1 1 0 0,-1-1-1 0 0,1 1 1 0 0,-1 0-1 0 0,0-1 1 0 0,0 1-1 0 0,0 0 1 0 0,0 0-1 0 0,-1 0 0 0 0,1 0 1 0 0,-1 0-1 0 0,1-1 1 0 0,-1 1-1 0 0,0 0 1 0 0,-1 5-1 0 0,0 0 21 0 0,-1 1 0 0 0,0-1-1 0 0,0 0 1 0 0,-1 0 0 0 0,0 1 0 0 0,-1-2 0 0 0,1 1-1 0 0,-2 0 1 0 0,-4 7 0 0 0,-9 10 115 0 0,-26 27 1 0 0,22-27-93 0 0,16-17-83 0 0,-1-1-13 0 0,1 0 0 0 0,1 1 0 0 0,-8 12 0 0 0,13-20-23 0 0,0 0 0 0 0,-1 1 0 0 0,1-1 0 0 0,0 0 0 0 0,0 1 0 0 0,0-1 0 0 0,-1 0 0 0 0,1 1 0 0 0,0-1 0 0 0,0 1 0 0 0,0-1 0 0 0,0 0 0 0 0,0 1 0 0 0,0-1 0 0 0,0 1 0 0 0,0-1 0 0 0,0 1 0 0 0,0-1 0 0 0,0 0 0 0 0,0 1 0 0 0,0-1 0 0 0,0 1 0 0 0,0-1 0 0 0,0 0 0 0 0,0 1 0 0 0,1-1 0 0 0,-1 1 0 0 0,0-1 0 0 0,0 0 0 0 0,0 1 0 0 0,1 0 0 0 0,4 0 0 0 0,-1 0 0 0 0,-1 0 0 0 0,1 0 0 0 0,0 0 0 0 0,-1-1 0 0 0,1 0 0 0 0,0 0 0 0 0,0 0-1 0 0,-1 0 1 0 0,1 0 0 0 0,0-1 0 0 0,-1 1 0 0 0,1-1 0 0 0,0 0 0 0 0,4-2 0 0 0,8-3-25 0 0,28-16-1 0 0,-28 13-7 0 0,121-59-1405 0 0,-45 28-2622 0 0,-72 31 2275 0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5.475"/>
    </inkml:context>
    <inkml:brush xml:id="br0">
      <inkml:brushProperty name="width" value="0.05" units="cm"/>
      <inkml:brushProperty name="height" value="0.05" units="cm"/>
      <inkml:brushProperty name="color" value="#008C3A"/>
    </inkml:brush>
  </inkml:definitions>
  <inkml:trace contextRef="#ctx0" brushRef="#br0">1 1 7511 0 0,'0'0'5768'0'0,"1"2"-4960"0"0,7 17 668 0 0,-7-17-184 0 0,5 18 404 0 0,-4-5-160 0 0,0 0 0 0 0,0 24-1 0 0,0 1-262 0 0,2-7-594 0 0,5 43 729 0 0,-9-75-1279 0 0,2 2 47 0 0,-2-3-161 0 0,0 1-1 0 0,0-1 0 0 0,0 0 1 0 0,0 0-1 0 0,0 1 0 0 0,0-1 1 0 0,0 0-1 0 0,0 0 0 0 0,0 1 0 0 0,0-1 1 0 0,0 0-1 0 0,0 0 0 0 0,0 0 1 0 0,1 1-1 0 0,-1-1 0 0 0,0 0 1 0 0,0 0-1 0 0,0 0 0 0 0,0 1 1 0 0,0-1-1 0 0,1 0 0 0 0,-1 0 1 0 0,0 0-1 0 0,0 0 0 0 0,0 1 1 0 0,1-1-1 0 0,-1 0 0 0 0,0 0 0 0 0,0 0 1 0 0,1 0-1 0 0,0 1-6 0 0,1-1 0 0 0,0 1 0 0 0,-1-1 0 0 0,1 0 0 0 0,0 0-1 0 0,-1 0 1 0 0,1 0 0 0 0,0 0 0 0 0,-1 0 0 0 0,1 0 0 0 0,0 0 0 0 0,-1-1 0 0 0,1 1 0 0 0,0-1-1 0 0,-1 1 1 0 0,1-1 0 0 0,-1 0 0 0 0,1 1 0 0 0,-1-1 0 0 0,1 0 0 0 0,-1 0 0 0 0,0 0 0 0 0,1 0-1 0 0,-1 0 1 0 0,0-1 0 0 0,0 1 0 0 0,2-2 0 0 0,0 0-1 0 0,8-10 2 0 0,-1 0 0 0 0,0 0 0 0 0,14-26-1 0 0,-15 22 2 0 0,1 2 0 0 0,18-22-1 0 0,-21 31-9 0 0,2 4 0 0 0,5 2 0 0 0,-10 3 0 0 0,-2-1 0 0 0,0-1 4 0 0,1 1 0 0 0,0 0 1 0 0,-1 0-1 0 0,1 0 0 0 0,-1 0 0 0 0,1 0 0 0 0,-1 1 1 0 0,0-1-1 0 0,0 1 0 0 0,0 0 0 0 0,-1-1 0 0 0,1 1 1 0 0,0 0-1 0 0,-1 0 0 0 0,0 0 0 0 0,2 5 0 0 0,-2-4 17 0 0,4 9 190 0 0,2 9 566 0 0,1-19-705 0 0,-7-3-72 0 0,-1 0 0 0 0,1 0 1 0 0,-1 1-1 0 0,1-1 0 0 0,-1 0 0 0 0,1 0 0 0 0,-1 0 1 0 0,1 1-1 0 0,-1-1 0 0 0,1 0 0 0 0,-1 0 0 0 0,1 0 0 0 0,-1 0 1 0 0,1 0-1 0 0,0 0 0 0 0,-1 0 0 0 0,1 0 0 0 0,-1 0 1 0 0,1-1-1 0 0,-1 1 0 0 0,1 0 0 0 0,-1 0 0 0 0,1 0 0 0 0,-1-1 1 0 0,1 1-1 0 0,-1 0 0 0 0,1 0 0 0 0,-1-1 0 0 0,0 1 1 0 0,1 0-1 0 0,-1-1 0 0 0,1 0 0 0 0,0 0 5 0 0,9-8-6 0 0,0 0 1 0 0,0 0-1 0 0,-1-1 1 0 0,16-22-1 0 0,-14 17-144 0 0,17-17 1 0 0,-26 30 84 0 0,4-2 49 0 0,2 4 11 0 0,-8 0 0 0 0,1 0 0 0 0,0 0 0 0 0,-1 0 0 0 0,1 0 0 0 0,0 0 0 0 0,-1 0 0 0 0,1 1 0 0 0,-1-1 0 0 0,1 0 0 0 0,0 0 0 0 0,-1 0 0 0 0,1 1 0 0 0,-1-1 0 0 0,1 0 0 0 0,0 1 0 0 0,-1-1 0 0 0,1 1 0 0 0,-1-1 0 0 0,1 0 0 0 0,-1 1 0 0 0,1-1 0 0 0,-1 1 0 0 0,0 0 0 0 0,1-1 0 0 0,-1 1 0 0 0,1 0 0 0 0,0 1 0 0 0,1 0 1 0 0,7 16 14 0 0,12 36 260 0 0,3 10 42 0 0,-24-62-317 0 0,1 0 0 0 0,0 1 0 0 0,0-1 0 0 0,0 0 1 0 0,0 0-1 0 0,0 0 0 0 0,1-1 0 0 0,-1 1 0 0 0,2 2 0 0 0,0-1-14 0 0,-2-2-180 0 0,14-5-2372 0 0,1-1-4825 0 0,-6-2-717 0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5.895"/>
    </inkml:context>
    <inkml:brush xml:id="br0">
      <inkml:brushProperty name="width" value="0.05" units="cm"/>
      <inkml:brushProperty name="height" value="0.05" units="cm"/>
      <inkml:brushProperty name="color" value="#008C3A"/>
    </inkml:brush>
  </inkml:definitions>
  <inkml:trace contextRef="#ctx0" brushRef="#br0">4 51 8751 0 0,'0'0'6171'0'0,"0"12"-1842"0"0,-2 27-847 0 0,1-20-2149 0 0,0 0 0 0 0,4 33 0 0 0,-3-47-1250 0 0,1-1 0 0 0,0 1 0 0 0,0-1 0 0 0,0 1 0 0 0,0-1 0 0 0,1 0 0 0 0,0 0 0 0 0,0 0 0 0 0,0 0 0 0 0,0 0 0 0 0,1 0 0 0 0,-1 0 0 0 0,1-1 0 0 0,0 1 0 0 0,0-1 0 0 0,7 6 0 0 0,-7-7-66 0 0,1-1-1 0 0,-1 1 0 0 0,1 0 1 0 0,0-1-1 0 0,-1 0 1 0 0,1 0-1 0 0,0 0 1 0 0,0 0-1 0 0,0-1 1 0 0,0 0-1 0 0,0 1 0 0 0,-1-1 1 0 0,1-1-1 0 0,0 1 1 0 0,0-1-1 0 0,0 1 1 0 0,4-2-1 0 0,7-2-6 0 0,-1-1 0 0 0,0 0 0 0 0,15-8 0 0 0,-16 7-46 0 0,0-2 0 0 0,17-12 0 0 0,-26 18 23 0 0,0-1-1 0 0,-1 0 0 0 0,1 0 1 0 0,-1-1-1 0 0,0 1 0 0 0,0-1 0 0 0,0 1 1 0 0,0-1-1 0 0,-1 0 0 0 0,1 0 1 0 0,2-8-1 0 0,-4 8 14 0 0,-1 1 0 0 0,1 0 0 0 0,-1-1 0 0 0,0 1 0 0 0,0 0 0 0 0,0-1 0 0 0,-1 1 0 0 0,1 0 0 0 0,-1 0 0 0 0,0-1 0 0 0,0 1 0 0 0,0 0 0 0 0,0 0 0 0 0,-1 0 0 0 0,1 0 0 0 0,-1 0 0 0 0,0 0 0 0 0,0 1 0 0 0,0-1 0 0 0,-4-4 0 0 0,-2-1 0 0 0,0 0 0 0 0,0 0 0 0 0,-1 0 0 0 0,-17-10 0 0 0,17 13 3 0 0,1 1 1 0 0,-2-1-1 0 0,1 2 0 0 0,0-1 0 0 0,-1 1 1 0 0,1 1-1 0 0,-15-3 0 0 0,-2 2 144 0 0,-41 1 0 0 0,52 4-668 0 0,23-1-2295 0 0,16-8-1331 0 0,-11 2-3657 0 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6.460"/>
    </inkml:context>
    <inkml:brush xml:id="br0">
      <inkml:brushProperty name="width" value="0.05" units="cm"/>
      <inkml:brushProperty name="height" value="0.05" units="cm"/>
      <inkml:brushProperty name="color" value="#008C3A"/>
    </inkml:brush>
  </inkml:definitions>
  <inkml:trace contextRef="#ctx0" brushRef="#br0">1 119 15375 0 0,'0'2'704'0'0,"16"38"340"0"0,-11-30-257 0 0,-1 0 1 0 0,0 0-1 0 0,5 19 1 0 0,-2 2 1492 0 0,-4-20-1460 0 0,-1-1 1 0 0,2 14-1 0 0,-2-10-189 0 0,-1-11-412 0 0,-1-1 0 0 0,1 0 0 0 0,-1 1 0 0 0,0-1 0 0 0,0 0 0 0 0,0 0-1 0 0,0 1 1 0 0,0 2 0 0 0,-2-4-147 0 0,1-1-69 0 0,0 0 0 0 0,0 0-1 0 0,1 0 1 0 0,-1-1 0 0 0,0 1-1 0 0,0 0 1 0 0,0-1 0 0 0,1 1 0 0 0,-1 0-1 0 0,0-1 1 0 0,0 1 0 0 0,1-1 0 0 0,-1 1-1 0 0,0-1 1 0 0,1 0 0 0 0,-1 1-1 0 0,1-1 1 0 0,-1 0 0 0 0,1 1 0 0 0,-1-1-1 0 0,1 0 1 0 0,-1 0 0 0 0,1 1 0 0 0,-1-3-1 0 0,0 1 13 0 0,-2-4-39 0 0,0-1 1 0 0,0 1 0 0 0,1 0 0 0 0,0-1-1 0 0,1 1 1 0 0,-1-1 0 0 0,1 0-1 0 0,0 1 1 0 0,1-1 0 0 0,0-7 0 0 0,-3-16-305 0 0,2 16 76 0 0,0 0 1 0 0,0 0-1 0 0,1 0 1 0 0,3-19-1 0 0,-4 30 216 0 0,1 3 27 0 0,0-1 1 0 0,0 0 0 0 0,0 1-1 0 0,1-1 1 0 0,-1 0-1 0 0,0 1 1 0 0,0-1 0 0 0,0 0-1 0 0,1 1 1 0 0,-1-1-1 0 0,0 0 1 0 0,0 1 0 0 0,1-1-1 0 0,-1 0 1 0 0,1 1-1 0 0,-1-1 1 0 0,0 1 0 0 0,1-1-1 0 0,-1 1 1 0 0,1-1-1 0 0,0 0 1 0 0,7-5-12 0 0,-5 5 44 0 0,0-1 0 0 0,0 1 1 0 0,0 1-1 0 0,0-1 0 0 0,1 0 0 0 0,-1 1 0 0 0,0-1 0 0 0,0 1 1 0 0,0 0-1 0 0,4 1 0 0 0,35 4 405 0 0,-29-3-340 0 0,43 7 12 0 0,102 11 461 0 0,-140-19-511 0 0,0-1 1 0 0,0-1 0 0 0,-1 0-1 0 0,1-2 1 0 0,0 0-1 0 0,30-9 1 0 0,-37 7-64 0 0,-1 1 0 0 0,0-2 0 0 0,0 1 0 0 0,-1-1 0 0 0,12-10 0 0 0,-19 15 12 0 0,0-1 0 0 0,0 0 0 0 0,0 0 0 0 0,0 0 0 0 0,0 0 0 0 0,0-1 0 0 0,-1 1 0 0 0,1 0 0 0 0,-1-1 0 0 0,0 1 0 0 0,0-1 0 0 0,2-3 0 0 0,-3 5 0 0 0,0 0 0 0 0,0 1 0 0 0,1-1 0 0 0,-1 0 0 0 0,0 0 0 0 0,0 0 0 0 0,0 1 0 0 0,0-1 0 0 0,0 0 0 0 0,0 0 0 0 0,0 1 0 0 0,0-1 0 0 0,-1 0 0 0 0,1 0 0 0 0,0 0 0 0 0,0 1 0 0 0,-1-1 0 0 0,1 0 0 0 0,0 0 0 0 0,-1 1 0 0 0,1-1 0 0 0,-1 0 0 0 0,1 1 0 0 0,-1-1 0 0 0,1 1 0 0 0,-1-1 0 0 0,1 1 0 0 0,-2-2 0 0 0,0 1 0 0 0,1 0 7 0 0,0 0-1 0 0,0 0 1 0 0,-1 0 0 0 0,1 0-1 0 0,0 0 1 0 0,-1 0 0 0 0,1 0-1 0 0,-1 1 1 0 0,1-1 0 0 0,-1 1-1 0 0,1-1 1 0 0,-1 1 0 0 0,0-1-1 0 0,1 1 1 0 0,-1 0-1 0 0,1 0 1 0 0,-4 0 0 0 0,2 0 36 0 0,-1 1 0 0 0,1-1 0 0 0,-1 1 0 0 0,1 0 1 0 0,-1 0-1 0 0,1 1 0 0 0,-6 2 0 0 0,-1 2 125 0 0,1 0 0 0 0,0 1-1 0 0,0 0 1 0 0,-11 11 0 0 0,12-9-84 0 0,-1 1 0 0 0,1 0 0 0 0,1 0-1 0 0,-1 1 1 0 0,2 0 0 0 0,0 0 0 0 0,0 1 0 0 0,1 0 0 0 0,0 0-1 0 0,1 0 1 0 0,-5 24 0 0 0,8-29-45 0 0,0 1 0 0 0,0-1 0 0 0,1 0 0 0 0,0 0 0 0 0,0 0 0 0 0,1 1 0 0 0,-1-1 0 0 0,2 0 0 0 0,-1 0 0 0 0,1 0 1 0 0,0 0-1 0 0,1-1 0 0 0,-1 1 0 0 0,1 0 0 0 0,1-1 0 0 0,-1 0 0 0 0,1 0 0 0 0,0 0 0 0 0,0 0 0 0 0,1 0 0 0 0,0-1 0 0 0,8 8 0 0 0,-5-7-135 0 0,1 0 0 0 0,-1 0 0 0 0,1-1 0 0 0,0 0 0 0 0,0-1 1 0 0,0 0-1 0 0,0 0 0 0 0,1-1 0 0 0,0 0 0 0 0,0-1 0 0 0,0 0 0 0 0,0 0 0 0 0,0-1 0 0 0,0-1 0 0 0,0 1 0 0 0,14-3 0 0 0,5-2-1377 0 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7.570"/>
    </inkml:context>
    <inkml:brush xml:id="br0">
      <inkml:brushProperty name="width" value="0.05" units="cm"/>
      <inkml:brushProperty name="height" value="0.05" units="cm"/>
      <inkml:brushProperty name="color" value="#008C3A"/>
    </inkml:brush>
  </inkml:definitions>
  <inkml:trace contextRef="#ctx0" brushRef="#br0">0 91 7367 0 0,'0'0'2012'0'0,"2"1"-648"0"0,1 1-937 0 0,1 1-1 0 0,-1-1 0 0 0,0 1 0 0 0,0-1 1 0 0,0 1-1 0 0,0 0 0 0 0,-1 0 0 0 0,1 1 1 0 0,-1-1-1 0 0,1 0 0 0 0,-1 1 0 0 0,0 0 1 0 0,-1-1-1 0 0,1 1 0 0 0,-1 0 0 0 0,1 0 0 0 0,-1 0 1 0 0,0 4-1 0 0,3 12 909 0 0,-1 0 0 0 0,0 30 0 0 0,-1-25-394 0 0,19 173 3083 0 0,-19-193-3967 0 0,-1-4 28 0 0,2-12 129 0 0,1-19 65 0 0,-6-5-363 0 0,-6-35-1 0 0,-1-36-231 0 0,9 95 294 0 0,0 0 1 0 0,1 0 0 0 0,1 0-1 0 0,0 0 1 0 0,0 0 0 0 0,1 0-1 0 0,6-14 1 0 0,-7 21 20 0 0,0 1-1 0 0,0-1 1 0 0,1 1-1 0 0,-1 0 1 0 0,1 0-1 0 0,0 0 1 0 0,0 0-1 0 0,0 0 1 0 0,0 1 0 0 0,0-1-1 0 0,1 1 1 0 0,-1 0-1 0 0,1 0 1 0 0,-1 0-1 0 0,1 0 1 0 0,0 1-1 0 0,0 0 1 0 0,0-1-1 0 0,0 1 1 0 0,0 1 0 0 0,6-2-1 0 0,-1 1-1 0 0,0 1 0 0 0,0-1-1 0 0,0 1 1 0 0,-1 1 0 0 0,1 0 0 0 0,0 0 0 0 0,0 1-1 0 0,-1 0 1 0 0,10 3 0 0 0,11 6 51 0 0,0-1 0 0 0,59 12 0 0 0,-79-21-38 0 0,0 1-1 0 0,0-2 1 0 0,0 1-1 0 0,0-1 1 0 0,0-1 0 0 0,0 1-1 0 0,0-2 1 0 0,0 1-1 0 0,0-1 1 0 0,-1-1 0 0 0,1 1-1 0 0,-1-1 1 0 0,1-1-1 0 0,13-7 1 0 0,-11 4-26 0 0,-5 3-19 0 0,1 0 0 0 0,-1 0 0 0 0,0-1-1 0 0,6-5 1 0 0,-11 9 30 0 0,1-1 0 0 0,-1 1 0 0 0,0 0 0 0 0,0 0 0 0 0,0-1-1 0 0,-1 1 1 0 0,1-1 0 0 0,0 1 0 0 0,0-1 0 0 0,-1 1 0 0 0,1-1 0 0 0,-1 1 0 0 0,1-1-1 0 0,-1 0 1 0 0,0 1 0 0 0,0-1 0 0 0,1 1 0 0 0,-1-1 0 0 0,0 0 0 0 0,-1 1 0 0 0,1-1-1 0 0,0 0 1 0 0,0 1 0 0 0,-1-3 0 0 0,1 3 5 0 0,-1 0 0 0 0,1 0 0 0 0,0 0 0 0 0,0 0 0 0 0,-1 0 0 0 0,1 1 0 0 0,-1-1 0 0 0,1 0 0 0 0,0 0 0 0 0,-1 0 0 0 0,0 0 0 0 0,1 1 0 0 0,-1-1 0 0 0,1 0 0 0 0,-1 1 0 0 0,0-1 0 0 0,0 0 0 0 0,1 1 0 0 0,-1-1 0 0 0,-1 0 0 0 0,-1 0 0 0 0,2 0 3 0 0,0 0 0 0 0,0 0-1 0 0,0 1 1 0 0,0-1 0 0 0,-1 0-1 0 0,1 1 1 0 0,0-1 0 0 0,0 1 0 0 0,-1 0-1 0 0,1-1 1 0 0,0 1 0 0 0,-1 0-1 0 0,1 0 1 0 0,0 0 0 0 0,-1 0 0 0 0,1 0-1 0 0,0 0 1 0 0,0 0 0 0 0,-1 0-1 0 0,1 1 1 0 0,0-1 0 0 0,-1 0 0 0 0,1 1-1 0 0,0-1 1 0 0,0 1 0 0 0,-1-1-1 0 0,1 1 1 0 0,-1 1 0 0 0,-4 0 35 0 0,1 1 34 0 0,-1-1 0 0 0,1 1 0 0 0,0 0 0 0 0,0 0 0 0 0,0 0-1 0 0,1 1 1 0 0,-1 0 0 0 0,1 0 0 0 0,0 0 0 0 0,0 0 0 0 0,0 1-1 0 0,-5 8 1 0 0,4-5 37 0 0,1 0-1 0 0,0 0 0 0 0,0 0 1 0 0,1 1-1 0 0,1-1 1 0 0,-1 1-1 0 0,-2 16 0 0 0,4-13-50 0 0,0-1-1 0 0,0 1 0 0 0,1-1 0 0 0,1 1 1 0 0,0-1-1 0 0,1 0 0 0 0,0 1 0 0 0,0-1 1 0 0,1 0-1 0 0,1 0 0 0 0,0-1 1 0 0,0 1-1 0 0,9 15 0 0 0,-9-20-82 0 0,0-1-1 0 0,0 0 1 0 0,0 0-1 0 0,1 0 1 0 0,0-1 0 0 0,0 0-1 0 0,0 0 1 0 0,0 0-1 0 0,0 0 1 0 0,1-1-1 0 0,0 1 1 0 0,0-2 0 0 0,0 1-1 0 0,0-1 1 0 0,0 0-1 0 0,0 0 1 0 0,1 0 0 0 0,-1-1-1 0 0,9 1 1 0 0,0-1-526 0 0,0-1 1 0 0,1-1 0 0 0,-1-1 0 0 0,-1 0-1 0 0,1 0 1 0 0,0-2 0 0 0,19-6-1 0 0,-2-1-1138 0 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8.012"/>
    </inkml:context>
    <inkml:brush xml:id="br0">
      <inkml:brushProperty name="width" value="0.05" units="cm"/>
      <inkml:brushProperty name="height" value="0.05" units="cm"/>
      <inkml:brushProperty name="color" value="#008C3A"/>
    </inkml:brush>
  </inkml:definitions>
  <inkml:trace contextRef="#ctx0" brushRef="#br0">227 7 11575 0 0,'0'0'2080'0'0,"0"-1"-1851"0"0,0 1-1 0 0,0 0 0 0 0,-1-1 1 0 0,1 1-1 0 0,0-1 0 0 0,0 1 0 0 0,-1-1 1 0 0,1 1-1 0 0,0 0 0 0 0,-1-1 1 0 0,1 1-1 0 0,-1 0 0 0 0,1 0 1 0 0,-1-1-1 0 0,1 1 0 0 0,-1 0 1 0 0,-10 1 1350 0 0,7 0-1089 0 0,0-1 0 0 0,0 1 1 0 0,1 0-1 0 0,-1 0 0 0 0,0 0 0 0 0,0 1 1 0 0,-6 2-1 0 0,-16 10 1296 0 0,20-10-1501 0 0,-1-1 1 0 0,0 1 0 0 0,-6 5 0 0 0,11-8-205 0 0,-15 12 727 0 0,1 1 0 0 0,-29 30 0 0 0,42-40-724 0 0,-1 1 0 0 0,1-1-1 0 0,0 0 1 0 0,0 1 0 0 0,0 0 0 0 0,1-1 0 0 0,0 1 0 0 0,0 0 0 0 0,0 0 0 0 0,0 1 0 0 0,1-1 0 0 0,0 0 0 0 0,0 0 0 0 0,0 1 0 0 0,1-1 0 0 0,0 0 0 0 0,0 8 0 0 0,1-11-76 0 0,-1 1-1 0 0,0-1 1 0 0,1 0-1 0 0,-1 0 1 0 0,1 0-1 0 0,0 0 1 0 0,-1 0-1 0 0,1 0 1 0 0,0 0 0 0 0,0 0-1 0 0,1 0 1 0 0,-1 0-1 0 0,0-1 1 0 0,1 1-1 0 0,-1 0 1 0 0,0-1-1 0 0,1 1 1 0 0,3 2 0 0 0,-2-3-6 0 0,-1 0 1 0 0,1 0 0 0 0,-1 0 0 0 0,1 0 0 0 0,-1-1 0 0 0,1 1 0 0 0,-1-1 0 0 0,1 0 0 0 0,0 1 0 0 0,-1-1 0 0 0,1 0-1 0 0,0 0 1 0 0,3-1 0 0 0,4-1-53 0 0,0-1 0 0 0,0 0 0 0 0,0 0 1 0 0,0-1-1 0 0,-1-1 0 0 0,16-8 0 0 0,-18 8-125 0 0,-1 0 0 0 0,0 0 0 0 0,0 0 1 0 0,0-1-1 0 0,0 1 0 0 0,-1-1 0 0 0,0-1 0 0 0,0 1 1 0 0,4-8-1 0 0,3-9-755 0 0,14-35 0 0 0,-25 57 908 0 0,-1 0 9 0 0,1 0 0 0 0,-1 0-1 0 0,0 0 1 0 0,1 0 0 0 0,-1-1-1 0 0,0 1 1 0 0,0 0 0 0 0,0 0-1 0 0,0 0 1 0 0,0 0 0 0 0,0 0-1 0 0,0-2 1 0 0,0 2 685 0 0,-1 3-360 0 0,0 3-275 0 0,-1 0-1 0 0,1 0 0 0 0,0 0 1 0 0,0 0-1 0 0,1 0 1 0 0,-1 1-1 0 0,1-1 1 0 0,0 0-1 0 0,1 0 1 0 0,-1 0-1 0 0,1 1 0 0 0,0-1 1 0 0,0 0-1 0 0,1 0 1 0 0,-1 0-1 0 0,1 0 1 0 0,0-1-1 0 0,1 1 1 0 0,-1 0-1 0 0,1-1 0 0 0,0 0 1 0 0,0 0-1 0 0,0 1 1 0 0,1-2-1 0 0,-1 1 1 0 0,1 0-1 0 0,0-1 1 0 0,0 0-1 0 0,0 1 0 0 0,1-2 1 0 0,-1 1-1 0 0,1 0 1 0 0,-1-1-1 0 0,1 0 1 0 0,0 0-1 0 0,0 0 1 0 0,0-1-1 0 0,8 2 0 0 0,-3-2-553 0 0,1 0-1 0 0,0-1 0 0 0,0 0 0 0 0,0 0 0 0 0,0-1 0 0 0,0-1 1 0 0,11-2-1 0 0,4-4-1321 0 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8.356"/>
    </inkml:context>
    <inkml:brush xml:id="br0">
      <inkml:brushProperty name="width" value="0.05" units="cm"/>
      <inkml:brushProperty name="height" value="0.05" units="cm"/>
      <inkml:brushProperty name="color" value="#008C3A"/>
    </inkml:brush>
  </inkml:definitions>
  <inkml:trace contextRef="#ctx0" brushRef="#br0">187 2 16671 0 0,'-4'-1'298'0'0,"1"1"0"0"0,-1 0 0 0 0,0 0 0 0 0,1 0 0 0 0,-1 1 0 0 0,1-1 0 0 0,-1 1 0 0 0,0 0 0 0 0,1 0 0 0 0,-5 2 0 0 0,-1 1 1234 0 0,0 1 0 0 0,-11 8 1 0 0,15-9-859 0 0,-1-1-286 0 0,1 1 0 0 0,0 0 0 0 0,1 0 0 0 0,-1 1 0 0 0,1-1-1 0 0,0 1 1 0 0,-5 8 0 0 0,-1 5-34 0 0,1 1 1 0 0,2 0-1 0 0,0 0 1 0 0,-8 36-1 0 0,12-41-207 0 0,0-1 1 0 0,1 0-1 0 0,1 1 1 0 0,1-1-1 0 0,0 1 1 0 0,2 15-1 0 0,-2-23-113 0 0,1 0 0 0 0,1-1 1 0 0,-1 1-1 0 0,1 0 0 0 0,0 0 0 0 0,1-1 0 0 0,3 7 0 0 0,-5-10-52 0 0,1 1 0 0 0,0 0 1 0 0,0 0-1 0 0,1-1 0 0 0,-1 1 0 0 0,1-1 0 0 0,-1 0 0 0 0,1 0 0 0 0,0 0 0 0 0,-1 0 0 0 0,1 0 0 0 0,0 0 1 0 0,5 1-1 0 0,-4-2-76 0 0,1 0 0 0 0,-1 0 0 0 0,1 0 0 0 0,-1-1 0 0 0,1 1 0 0 0,-1-1 0 0 0,1 0 0 0 0,-1-1 0 0 0,1 1 0 0 0,0-1 0 0 0,-1 0 0 0 0,0 0 0 0 0,1 0 0 0 0,-1-1 0 0 0,5-2 0 0 0,4-2-852 0 0,0 0-1 0 0,-1-1 0 0 0,18-13 0 0 0,-12 6-1945 0 0,0-3-5604 0 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8.745"/>
    </inkml:context>
    <inkml:brush xml:id="br0">
      <inkml:brushProperty name="width" value="0.05" units="cm"/>
      <inkml:brushProperty name="height" value="0.05" units="cm"/>
      <inkml:brushProperty name="color" value="#008C3A"/>
    </inkml:brush>
  </inkml:definitions>
  <inkml:trace contextRef="#ctx0" brushRef="#br0">17 15 13823 0 0,'-3'-4'213'0'0,"-10"-7"8033"0"0,14 13-8080 0 0,0 0 1 0 0,0 0 0 0 0,0 0-1 0 0,0 0 1 0 0,0-1-1 0 0,1 1 1 0 0,1 1 0 0 0,2 3 148 0 0,-1 0-46 0 0,0 1 0 0 0,-1-1-1 0 0,0 1 1 0 0,0 0 0 0 0,0 0 0 0 0,2 13 0 0 0,6 47 822 0 0,-11-63-1036 0 0,18 419 2309 0 0,-18-369-2617 0 0,0 33 597 0 0,2-29-6849 0 0,-3-59 6084 0 0,1-1-1 0 0,-1 1 0 0 0,1 0 0 0 0,-1 0 0 0 0,0-1 1 0 0,0 1-1 0 0,0 0 0 0 0,0 0 0 0 0,-1-2 0 0 0,-2-1-817 0 0,-3-6-1006 0 0,1-3-154 0 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9.107"/>
    </inkml:context>
    <inkml:brush xml:id="br0">
      <inkml:brushProperty name="width" value="0.05" units="cm"/>
      <inkml:brushProperty name="height" value="0.05" units="cm"/>
      <inkml:brushProperty name="color" value="#008C3A"/>
    </inkml:brush>
  </inkml:definitions>
  <inkml:trace contextRef="#ctx0" brushRef="#br0">1 100 11375 0 0,'0'-3'94'0'0,"0"-5"257"0"0,0 1 0 0 0,0-1 0 0 0,1 0 0 0 0,2-10 0 0 0,-2 16-63 0 0,-1 0 1 0 0,1 0-1 0 0,0 0 0 0 0,0 0 0 0 0,0 0 0 0 0,0 0 1 0 0,0 0-1 0 0,0 1 0 0 0,0-1 0 0 0,1 0 0 0 0,-1 1 1 0 0,0-1-1 0 0,1 1 0 0 0,0 0 0 0 0,-1-1 0 0 0,1 1 1 0 0,0 0-1 0 0,-1 0 0 0 0,1 0 0 0 0,0 0 0 0 0,3-1 1 0 0,8-1 542 0 0,0 0 1 0 0,0 0 0 0 0,0 1 0 0 0,0 1 0 0 0,18 0 0 0 0,-6 2 9 0 0,47 8 1 0 0,-59-7-588 0 0,-1 1 0 0 0,0 1 0 0 0,0 0 0 0 0,0 0 0 0 0,0 1-1 0 0,19 12 1 0 0,-26-13-156 0 0,1 0 0 0 0,-1 0 0 0 0,1 0 0 0 0,-1 1 0 0 0,-1-1 0 0 0,1 1 0 0 0,-1 1 0 0 0,1-1 0 0 0,-1 1 0 0 0,-1-1 0 0 0,1 1 0 0 0,-1 0 0 0 0,0 0 0 0 0,2 8 0 0 0,2 10 135 0 0,-1 2-244 0 0,-6-24-719 0 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9.453"/>
    </inkml:context>
    <inkml:brush xml:id="br0">
      <inkml:brushProperty name="width" value="0.05" units="cm"/>
      <inkml:brushProperty name="height" value="0.05" units="cm"/>
      <inkml:brushProperty name="color" value="#008C3A"/>
    </inkml:brush>
  </inkml:definitions>
  <inkml:trace contextRef="#ctx0" brushRef="#br0">0 52 10591 0 0,'0'0'964'0'0,"6"7"-776"0"0,53 85 8829 0 0,-15-24-3034 0 0,-43-65-5864 0 0,6 7 349 0 0,-1-1 0 0 0,1-1 0 0 0,15 16 0 0 0,-21-23-299 0 0,19 2 198 0 0,-20-3-360 0 0,1 0 0 0 0,-1 0 0 0 0,1 0 1 0 0,0 0-1 0 0,-1 0 0 0 0,1 0 1 0 0,-1 0-1 0 0,1 0 0 0 0,-1 0 0 0 0,1 0 1 0 0,-1 0-1 0 0,1 0 0 0 0,-1 0 0 0 0,1-1 1 0 0,-1 1-1 0 0,1 0 0 0 0,-1 0 0 0 0,1-1 1 0 0,-1 1-1 0 0,1 0 0 0 0,-1-1 0 0 0,1 0 1 0 0,15-8 66 0 0,-13 7-55 0 0,-2 2-16 0 0,1-1 0 0 0,-1 0 0 0 0,0 0 0 0 0,0 0 0 0 0,0 0 0 0 0,1 0 0 0 0,-1 0 0 0 0,0 0 0 0 0,0-1 0 0 0,0 1 0 0 0,-1 0 0 0 0,1 0 0 0 0,0-1 0 0 0,0-1 0 0 0,3-3-45 0 0,-1 0 1 0 0,0-1-1 0 0,0 1 0 0 0,-1-1 1 0 0,0 1-1 0 0,0-1 0 0 0,-1 0 1 0 0,2-11-1 0 0,-1-58-508 0 0,-2 58 486 0 0,0 16 4 0 0,0 0 0 0 0,0 1 0 0 0,0-1 1 0 0,1 0-1 0 0,-1 0 0 0 0,0 0 0 0 0,1 1 0 0 0,-1-1 1 0 0,1 0-1 0 0,0 1 0 0 0,0-1 0 0 0,0 1 1 0 0,-1-1-1 0 0,1 0 0 0 0,1 1 0 0 0,-1 0 0 0 0,0-1 1 0 0,0 1-1 0 0,0 0 0 0 0,3-2 0 0 0,3-2-46 0 0,0 1 0 0 0,0 1 0 0 0,0-1 0 0 0,9-2 0 0 0,-6 3 117 0 0,-3 0 5 0 0,1 1-1 0 0,0 0 1 0 0,0 1 0 0 0,12-1-1 0 0,9-1 224 0 0,-21-1 402 0 0,-2 1-1957 0 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19.858"/>
    </inkml:context>
    <inkml:brush xml:id="br0">
      <inkml:brushProperty name="width" value="0.05" units="cm"/>
      <inkml:brushProperty name="height" value="0.05" units="cm"/>
      <inkml:brushProperty name="color" value="#008C3A"/>
    </inkml:brush>
  </inkml:definitions>
  <inkml:trace contextRef="#ctx0" brushRef="#br0">36 199 10591 0 0,'2'0'8626'0'0,"49"-10"-3427"0"0,3-5-3705 0 0,-42 12-1440 0 0,-1-2 0 0 0,1 0-1 0 0,-1 0 1 0 0,1-1 0 0 0,-2-1-1 0 0,18-13 1 0 0,-25 18-48 0 0,0-1 0 0 0,-1 1 1 0 0,1-1-1 0 0,-1 0 0 0 0,0 0 1 0 0,0 0-1 0 0,0 0 0 0 0,0 0 0 0 0,0-1 1 0 0,-1 1-1 0 0,1 0 0 0 0,-1-1 1 0 0,0 1-1 0 0,0-1 0 0 0,0 0 1 0 0,-1 1-1 0 0,1-1 0 0 0,-1-4 0 0 0,0 5-2 0 0,0 1-1 0 0,-1-1 1 0 0,1 1-1 0 0,-1-1 0 0 0,1 1 1 0 0,-1 0-1 0 0,0-1 0 0 0,0 1 1 0 0,0 0-1 0 0,0 0 0 0 0,0 0 1 0 0,-1 0-1 0 0,1 0 1 0 0,-1 0-1 0 0,1 0 0 0 0,-1 0 1 0 0,0 0-1 0 0,1 1 0 0 0,-1-1 1 0 0,0 0-1 0 0,0 1 1 0 0,0 0-1 0 0,-1 0 0 0 0,1-1 1 0 0,0 1-1 0 0,0 0 0 0 0,-1 1 1 0 0,-2-2-1 0 0,0 1 63 0 0,-1 0 1 0 0,0 0-1 0 0,1 1 0 0 0,-1-1 0 0 0,0 1 0 0 0,1 0 1 0 0,-1 1-1 0 0,0-1 0 0 0,1 1 0 0 0,-1 1 1 0 0,0-1-1 0 0,1 1 0 0 0,0 0 0 0 0,-1 0 1 0 0,1 0-1 0 0,0 1 0 0 0,0 0 0 0 0,0 0 1 0 0,-5 4-1 0 0,0 1 112 0 0,1 0 0 0 0,-1 0 0 0 0,2 1 0 0 0,-1 0 0 0 0,1 0 0 0 0,1 1 0 0 0,-13 21 0 0 0,15-21-100 0 0,0 0-1 0 0,1 1 0 0 0,0-1 0 0 0,1 1 0 0 0,0 0 1 0 0,1 0-1 0 0,0 0 0 0 0,0 0 0 0 0,2 0 1 0 0,-1 0-1 0 0,1 1 0 0 0,1-1 0 0 0,0 0 0 0 0,0 0 1 0 0,1 0-1 0 0,6 18 0 0 0,-5-22-69 0 0,-1 1 0 0 0,2 0 0 0 0,-1-1 0 0 0,1 0 0 0 0,0 1 0 0 0,1-2 0 0 0,0 1 0 0 0,0 0 0 0 0,0-1 0 0 0,1 0 0 0 0,-1 0 0 0 0,2-1 0 0 0,-1 0 0 0 0,0 0 0 0 0,1 0 0 0 0,0-1 0 0 0,0 0 0 0 0,1 0 0 0 0,-1 0-1 0 0,1-1 1 0 0,0-1 0 0 0,-1 1 0 0 0,12 1 0 0 0,-8-3-92 0 0,0 1-1 0 0,0-2 1 0 0,0 0-1 0 0,1 0 1 0 0,-1-1-1 0 0,0 0 1 0 0,17-5-1 0 0,-13 2-1373 0 0,-1-1 1 0 0,24-11-1 0 0,-13 4-7946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0.190"/>
    </inkml:context>
    <inkml:brush xml:id="br0">
      <inkml:brushProperty name="width" value="0.05" units="cm"/>
      <inkml:brushProperty name="height" value="0.05" units="cm"/>
      <inkml:brushProperty name="color" value="#008C3A"/>
    </inkml:brush>
  </inkml:definitions>
  <inkml:trace contextRef="#ctx0" brushRef="#br0">18 0 7831 0 0,'-6'5'696'0'0,"-3"0"-560"0"0,6 3 2816 0 0,3 2 568 0 0,2-2 104 0 0,1 0 952 0 0,4 4-4200 0 0,-1-2-112 0 0,4 0-16 0 0,0-2-824 0 0,0-2-160 0 0,0-1-32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0.714"/>
    </inkml:context>
    <inkml:brush xml:id="br0">
      <inkml:brushProperty name="width" value="0.05" units="cm"/>
      <inkml:brushProperty name="height" value="0.05" units="cm"/>
      <inkml:brushProperty name="color" value="#008C3A"/>
    </inkml:brush>
  </inkml:definitions>
  <inkml:trace contextRef="#ctx0" brushRef="#br0">22 1 3223 0 0,'-2'1'587'0'0,"0"-1"-170"0"0,1 1 1 0 0,0-1-1 0 0,0 1 0 0 0,0-1 0 0 0,0 1 1 0 0,0-1-1 0 0,0 1 0 0 0,0 0 0 0 0,0 0 1 0 0,0 0-1 0 0,0 0 0 0 0,1-1 0 0 0,-1 1 1 0 0,0 0-1 0 0,0 0 0 0 0,0 2 0 0 0,0-1 96 0 0,1 1-1 0 0,-1-1 0 0 0,1 0 0 0 0,0 0 1 0 0,0 1-1 0 0,0-1 0 0 0,0 0 0 0 0,0 0 1 0 0,1 4-1 0 0,9 52 4128 0 0,3 29-1490 0 0,-15 239 80 0 0,-3-56-1125 0 0,6-257-2433 0 0,0 0-1 0 0,1 0 1 0 0,5 23 0 0 0,-6-35-294 0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1.180"/>
    </inkml:context>
    <inkml:brush xml:id="br0">
      <inkml:brushProperty name="width" value="0.05" units="cm"/>
      <inkml:brushProperty name="height" value="0.05" units="cm"/>
      <inkml:brushProperty name="color" value="#008C3A"/>
    </inkml:brush>
  </inkml:definitions>
  <inkml:trace contextRef="#ctx0" brushRef="#br0">1 250 8751 0 0,'0'-5'224'0'0,"0"1"0"0"0,0-1 0 0 0,0 0 0 0 0,1 0 0 0 0,0 0 0 0 0,0 1 0 0 0,0-1 0 0 0,1 0 0 0 0,-1 1 0 0 0,1-1 0 0 0,0 1 0 0 0,1 0 0 0 0,-1-1 0 0 0,1 1 0 0 0,0 0 0 0 0,4-5 0 0 0,4-1 766 0 0,0 0-1 0 0,0 1 0 0 0,0 1 0 0 0,19-12 1 0 0,55-24-27 0 0,-39 22-669 0 0,-30 13-173 0 0,1 2 0 0 0,-1 0 0 0 0,1 0-1 0 0,36-7 1 0 0,-52 14 906 0 0,1 1-550 0 0,0 2-261 0 0,1 0 1 0 0,-1 1-1 0 0,0-1 0 0 0,0 0 0 0 0,0 1 1 0 0,0-1-1 0 0,-1 1 0 0 0,1 0 0 0 0,-1 0 1 0 0,0 0-1 0 0,0-1 0 0 0,0 7 0 0 0,1 7 699 0 0,0 28-1 0 0,-2-22-418 0 0,-1 235 2322 0 0,-1-94-1932 0 0,1-128-781 0 0,0-23-61 0 0,0 0-1 0 0,2 0 1 0 0,-1 0 0 0 0,2 0 0 0 0,3 16 0 0 0,-5-28-44 0 0,0 1 0 0 0,1-1 0 0 0,-1 0 0 0 0,1 0 0 0 0,-1 1 0 0 0,1-1 0 0 0,-1 0 0 0 0,1 0 0 0 0,0 0 0 0 0,0 0 0 0 0,-1 0 0 0 0,1 0 0 0 0,1 1 0 0 0,8 1 0 0 0,-8-3 0 0 0,1 0-14 0 0,1 0-1 0 0,-1 0 1 0 0,0 0 0 0 0,1-1 0 0 0,-1 1-1 0 0,0-1 1 0 0,0 0 0 0 0,0 0-1 0 0,0 0 1 0 0,1 0 0 0 0,-1 0 0 0 0,0-1-1 0 0,-1 0 1 0 0,1 1 0 0 0,4-4-1 0 0,2-2-77 0 0,0-1 0 0 0,-1 0 0 0 0,9-9 0 0 0,17-28-699 0 0,-29 36 661 0 0,1 0 1 0 0,0 1-1 0 0,1 0 1 0 0,0 0-1 0 0,0 0 1 0 0,1 1 0 0 0,0 0-1 0 0,14-9 1 0 0,-21 16 129 0 0,0-1 0 0 0,0 1 0 0 0,0-1 0 0 0,0 1 0 0 0,0-1 0 0 0,1 1 0 0 0,-1 0 0 0 0,0 0 0 0 0,0-1 0 0 0,1 1 0 0 0,-1 0 0 0 0,0 0 0 0 0,0 0 0 0 0,1 1 0 0 0,-1-1 0 0 0,0 0 0 0 0,0 0 0 0 0,1 1 0 0 0,-1-1 0 0 0,0 1 0 0 0,0-1 0 0 0,0 1 0 0 0,0-1 0 0 0,0 1 0 0 0,0 0 0 0 0,0-1 0 0 0,0 1 0 0 0,0 0 0 0 0,0 0 0 0 0,0 0 0 0 0,0 0 0 0 0,1 1 0 0 0,3 5 103 0 0,-1-1 1 0 0,0 1-1 0 0,0 0 1 0 0,3 9-1 0 0,0-2 5 0 0,7 16-361 0 0,-8-17 456 0 0,1 0 0 0 0,0 0 0 0 0,0 0 0 0 0,19 22 0 0 0,-24-32-336 0 0,1-1 0 0 0,0 1-1 0 0,0-1 1 0 0,0 1 0 0 0,0-1-1 0 0,0 0 1 0 0,1 0 0 0 0,-1 0 0 0 0,1-1-1 0 0,3 2 1 0 0,-3-2-243 0 0,-1-1 1 0 0,0 1-1 0 0,1-1 0 0 0,-1 1 1 0 0,1-1-1 0 0,-1 0 0 0 0,1-1 1 0 0,-1 1-1 0 0,1 0 0 0 0,-1-1 1 0 0,0 0-1 0 0,7-2 0 0 0,1-2-1828 0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1.675"/>
    </inkml:context>
    <inkml:brush xml:id="br0">
      <inkml:brushProperty name="width" value="0.05" units="cm"/>
      <inkml:brushProperty name="height" value="0.05" units="cm"/>
      <inkml:brushProperty name="color" value="#008C3A"/>
    </inkml:brush>
  </inkml:definitions>
  <inkml:trace contextRef="#ctx0" brushRef="#br0">286 45 12583 0 0,'0'0'1135'0'0,"6"-6"1000"0"0,-6 6-1899 0 0,1-1 0 0 0,-1 0 0 0 0,1 0 0 0 0,-1 0 0 0 0,1 0 1 0 0,-1 0-1 0 0,0 0 0 0 0,1-1 0 0 0,-1 1 0 0 0,0 0 1 0 0,0 0-1 0 0,0 0 0 0 0,0 0 0 0 0,0 0 0 0 0,0 0 0 0 0,0 0 1 0 0,0 0-1 0 0,0 0 0 0 0,-1-1 0 0 0,1 1 0 0 0,0 0 0 0 0,-1-1 1 0 0,0 1-31 0 0,0 0 0 0 0,0 0 1 0 0,0 0-1 0 0,0 0 1 0 0,0 0-1 0 0,0 1 1 0 0,0-1-1 0 0,-1 0 0 0 0,1 1 1 0 0,0-1-1 0 0,0 1 1 0 0,0-1-1 0 0,-1 1 0 0 0,1-1 1 0 0,-3 1-1 0 0,-6-1 334 0 0,0 0-1 0 0,0 1 1 0 0,0 0-1 0 0,-10 1 1 0 0,10 0-251 0 0,-3 1-86 0 0,1 0 0 0 0,-1 0 0 0 0,1 1 0 0 0,0 1 1 0 0,0 0-1 0 0,0 1 0 0 0,0 0 0 0 0,1 1 0 0 0,0 0 1 0 0,0 1-1 0 0,0 0 0 0 0,-10 9 0 0 0,17-10-144 0 0,-1 0-1 0 0,1 0 1 0 0,1 0 0 0 0,-1 0-1 0 0,1 1 1 0 0,0-1 0 0 0,1 1-1 0 0,-1 0 1 0 0,1 0 0 0 0,1 0-1 0 0,-3 14 1 0 0,3 6 58 0 0,0-26-114 0 0,1 1-1 0 0,0-1 0 0 0,0 0 0 0 0,1 1 0 0 0,-1-1 0 0 0,0 0 1 0 0,0 0-1 0 0,1 1 0 0 0,-1-1 0 0 0,0 0 0 0 0,1 0 0 0 0,-1 1 1 0 0,1-1-1 0 0,0 0 0 0 0,-1 0 0 0 0,1 0 0 0 0,0 0 0 0 0,0 0 1 0 0,0 0-1 0 0,0 0 0 0 0,0 0 0 0 0,0 0 0 0 0,0 0 1 0 0,0-1-1 0 0,2 2 0 0 0,-1-1 0 0 0,0 0 0 0 0,1 0 0 0 0,-1-1 0 0 0,1 1 0 0 0,-1-1 0 0 0,1 0 0 0 0,-1 1 0 0 0,4-2 0 0 0,4 1-41 0 0,1-1 0 0 0,-1 0 0 0 0,0-1 0 0 0,0 0 0 0 0,0-1 0 0 0,-1 0 0 0 0,1 0 0 0 0,-1-1-1 0 0,0-1 1 0 0,1 1 0 0 0,10-9 0 0 0,-6 3-193 0 0,0-1 0 0 0,-1 0-1 0 0,0-1 1 0 0,-1 0 0 0 0,20-26-1 0 0,-27 31 141 0 0,0 1-1 0 0,-1-1 1 0 0,0-1-1 0 0,5-12 1 0 0,-8 19 273 0 0,-2 17 195 0 0,1-13-370 0 0,1 18 212 0 0,2 1 0 0 0,0-1 0 0 0,1 0 0 0 0,10 30 0 0 0,-7-34-297 0 0,-6-16-35 0 0,1-1 0 0 0,-1 0-1 0 0,1 1 1 0 0,-1-1 0 0 0,1 0-1 0 0,0 0 1 0 0,-1 0 0 0 0,1 0-1 0 0,-1-1 1 0 0,1 1 0 0 0,0 0-1 0 0,2-1 1 0 0,-4 1 79 0 0,4-2-431 0 0,1 1-1 0 0,-1-1 1 0 0,0 1 0 0 0,0-1-1 0 0,0 0 1 0 0,6-5 0 0 0,9-9-7926 0 0,-9 5 960 0 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2.022"/>
    </inkml:context>
    <inkml:brush xml:id="br0">
      <inkml:brushProperty name="width" value="0.05" units="cm"/>
      <inkml:brushProperty name="height" value="0.05" units="cm"/>
      <inkml:brushProperty name="color" value="#008C3A"/>
    </inkml:brush>
  </inkml:definitions>
  <inkml:trace contextRef="#ctx0" brushRef="#br0">0 0 14399 0 0,'0'0'1306'0'0,"1"2"-870"0"0,7 21 4041 0 0,8 38 0 0 0,-15-58-4226 0 0,0 1 0 0 0,0-1 0 0 0,1 0 0 0 0,-1 1 0 0 0,1-1 0 0 0,4 6 0 0 0,0 1 176 0 0,-5-8-393 0 0,0 0-1 0 0,0 0 1 0 0,0 0 0 0 0,1 0-1 0 0,-1 0 1 0 0,0 0 0 0 0,1 0-1 0 0,0-1 1 0 0,-1 1 0 0 0,1 0-1 0 0,0-1 1 0 0,0 0-1 0 0,0 1 1 0 0,0-1 0 0 0,0 0-1 0 0,0 0 1 0 0,0 0 0 0 0,1 0-1 0 0,-1 0 1 0 0,0-1 0 0 0,1 1-1 0 0,-1-1 1 0 0,0 1 0 0 0,1-1-1 0 0,-1 0 1 0 0,0 0 0 0 0,1 0-1 0 0,-1 0 1 0 0,0 0 0 0 0,1-1-1 0 0,-1 1 1 0 0,0-1-1 0 0,4-1 1 0 0,6-3-121 0 0,0-1 0 0 0,-1 0-1 0 0,0-1 1 0 0,0 0 0 0 0,-1-1 0 0 0,12-11-1 0 0,-8 7-51 0 0,0 1-1 0 0,20-12 1 0 0,2 3-91 0 0,-23 17 214 0 0,-9 4 18 0 0,-2 1-1 0 0,1-1 57 0 0,1 1 0 0 0,-1-1 0 0 0,0 1 0 0 0,1 0 0 0 0,-1 0 0 0 0,0 0 0 0 0,0 1 0 0 0,0-1 0 0 0,0 1 0 0 0,-1 0 0 0 0,1 0 0 0 0,-1 0 0 0 0,0 0 0 0 0,3 4 0 0 0,4 8 685 0 0,12 32 0 0 0,-4-10-243 0 0,-10-24-405 0 0,1-1-1 0 0,0 1 1 0 0,1-1 0 0 0,0-1 0 0 0,12 13-1 0 0,-16-20-169 0 0,-1 0-1 0 0,0 0 0 0 0,1-1 1 0 0,0 1-1 0 0,0-1 0 0 0,0 0 1 0 0,0-1-1 0 0,1 1 0 0 0,-1-1 0 0 0,1 0 1 0 0,-1 0-1 0 0,1-1 0 0 0,0 0 1 0 0,0 0-1 0 0,10 1 0 0 0,5-4-1169 0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4.460"/>
    </inkml:context>
    <inkml:brush xml:id="br0">
      <inkml:brushProperty name="width" value="0.05" units="cm"/>
      <inkml:brushProperty name="height" value="0.05" units="cm"/>
      <inkml:brushProperty name="color" value="#008C3A"/>
    </inkml:brush>
  </inkml:definitions>
  <inkml:trace contextRef="#ctx0" brushRef="#br0">26 0 5983 0 0,'0'2'3191'0'0,"-3"8"7"0"0,0 0-1 0 0,-1 17 1 0 0,1 23 467 0 0,10 51-2226 0 0,-6-86-720 0 0,3 39 49 0 0,-3 1 0 0 0,-2-1 1 0 0,-17 105-1 0 0,11-116-1088 0 0,7-42 117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4.967"/>
    </inkml:context>
    <inkml:brush xml:id="br0">
      <inkml:brushProperty name="width" value="0.05" units="cm"/>
      <inkml:brushProperty name="height" value="0.05" units="cm"/>
      <inkml:brushProperty name="color" value="#008C3A"/>
    </inkml:brush>
  </inkml:definitions>
  <inkml:trace contextRef="#ctx0" brushRef="#br0">173 153 919 0 0,'-2'-25'-1927'0'0,"2"19"3460"0"0,0-1 1 0 0,0 1-1 0 0,1-1 1 0 0,1-6 0 0 0,-1 10-494 0 0,0-1 1 0 0,0 1-1 0 0,0 0 1 0 0,0 0 0 0 0,1 0-1 0 0,-1 0 1 0 0,1 0-1 0 0,0 0 1 0 0,2-3 0 0 0,-2 4-674 0 0,0 0 0 0 0,1 0 1 0 0,-1 0-1 0 0,0 0 0 0 0,1 0 1 0 0,-1 1-1 0 0,4-2 1 0 0,10-5-6 0 0,0 2 0 0 0,1 0 1 0 0,0 1-1 0 0,0 1 1 0 0,1 0-1 0 0,-1 2 1 0 0,1 0-1 0 0,0 1 1 0 0,0 0-1 0 0,-1 1 1 0 0,1 2-1 0 0,18 2 0 0 0,-30-3-290 0 0,0 1 0 0 0,0-1-1 0 0,0 1 1 0 0,0 0 0 0 0,0 1-1 0 0,-1 0 1 0 0,1-1 0 0 0,-1 2-1 0 0,7 4 1 0 0,-10-7-48 0 0,0 1-1 0 0,0-1 1 0 0,-1 1 0 0 0,1 0 0 0 0,-1 0 0 0 0,1 0 0 0 0,-1 0 0 0 0,0 0-1 0 0,0 0 1 0 0,0 0 0 0 0,0 0 0 0 0,0 0 0 0 0,0 0 0 0 0,0 1-1 0 0,-1-1 1 0 0,1 0 0 0 0,-1 0 0 0 0,0 1 0 0 0,0-1 0 0 0,0 0 0 0 0,0 1-1 0 0,0-1 1 0 0,0 0 0 0 0,-1 1 0 0 0,1-1 0 0 0,-1 0 0 0 0,0 4-1 0 0,-3 4 59 0 0,-1-1-1 0 0,1 1 1 0 0,-1-1-1 0 0,-1 0 1 0 0,0 0-1 0 0,0-1 1 0 0,-11 13 0 0 0,-4 0 105 0 0,-33 25 0 0 0,-169 107 490 0 0,215-149-668 0 0,4-2-1 0 0,1 0 0 0 0,0 0 0 0 0,0 0 0 0 0,0 1 0 0 0,1-1 0 0 0,-5 5-1 0 0,18-6-132 0 0,71-10-157 0 0,12-1-305 0 0,-80 10 522 0 0,0 0 1 0 0,1 1-1 0 0,-1 0 1 0 0,24 7-1 0 0,-31-7 60 0 0,0 1 0 0 0,0 1 1 0 0,0 0-1 0 0,-1 0 0 0 0,1 0 0 0 0,-1 0 0 0 0,0 1 1 0 0,8 7-1 0 0,-11-9 4 0 0,0 1-1 0 0,-1-1 1 0 0,0 1 0 0 0,1 0 0 0 0,-1 0 0 0 0,0-1 0 0 0,-1 2-1 0 0,1-1 1 0 0,0 0 0 0 0,-1 0 0 0 0,0 0 0 0 0,0 1 0 0 0,0-1-1 0 0,0 1 1 0 0,0-1 0 0 0,-1 1 0 0 0,1-1 0 0 0,-1 1 0 0 0,0 4-1 0 0,-1 0 75 0 0,0 0-1 0 0,-1 0 1 0 0,0 1 0 0 0,0-1-1 0 0,-1-1 1 0 0,0 1-1 0 0,0 0 1 0 0,-1-1-1 0 0,0 1 1 0 0,0-1-1 0 0,-1 0 1 0 0,0-1-1 0 0,0 1 1 0 0,-10 8-1 0 0,6-5 95 0 0,-1-1-1 0 0,-1-1 1 0 0,1 0-1 0 0,-1 0 1 0 0,-1-1-1 0 0,0 0 1 0 0,0-1 0 0 0,-17 6-1 0 0,12-6 67 0 0,1-1-1 0 0,-22 3 1 0 0,30-7-189 0 0,0 0-1 0 0,0-1 1 0 0,0 0 0 0 0,0 0 0 0 0,0 0-1 0 0,0-1 1 0 0,-8-2 0 0 0,-36-7 26 0 0,34 7-41 0 0,-37-11 0 0 0,34 8-32 0 0,13 4-9 0 0,-1-1 0 0 0,-13-5 0 0 0,20 7-16 0 0,0 0 0 0 0,0 0 0 0 0,0 0-1 0 0,1 0 1 0 0,-1-1 0 0 0,0 1 0 0 0,1 0 0 0 0,-1-1 0 0 0,1 0 0 0 0,-1 1-1 0 0,1-1 1 0 0,0 0 0 0 0,-1 0 0 0 0,1 1 0 0 0,-1-5 0 0 0,1 4-151 0 0,1 0 1 0 0,0 0-1 0 0,-1 0 0 0 0,1 0 1 0 0,0 1-1 0 0,0-1 1 0 0,1 0-1 0 0,-1 0 0 0 0,0 0 1 0 0,1 0-1 0 0,-1 0 0 0 0,1 0 1 0 0,-1 0-1 0 0,2-2 1 0 0,10-13-7408 0 0,0 6-820 0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5.315"/>
    </inkml:context>
    <inkml:brush xml:id="br0">
      <inkml:brushProperty name="width" value="0.05" units="cm"/>
      <inkml:brushProperty name="height" value="0.05" units="cm"/>
      <inkml:brushProperty name="color" value="#008C3A"/>
    </inkml:brush>
  </inkml:definitions>
  <inkml:trace contextRef="#ctx0" brushRef="#br0">0 206 15663 0 0,'1'1'719'0'0,"10"32"2214"0"0,10 59 0 0 0,8 87 3401 0 0,-28-177-6125 0 0,-1 6 1176 0 0,-7-21-1359 0 0,0 0-1 0 0,1 0 0 0 0,1 0 0 0 0,0-1 0 0 0,0 1 0 0 0,1-1 0 0 0,1 0 0 0 0,1-1 1 0 0,0 1-1 0 0,0-18 0 0 0,1-8-117 0 0,3 1 0 0 0,9-62 1 0 0,-9 85 168 0 0,2 0 0 0 0,0 1 0 0 0,9-26 1 0 0,-10 35-110 0 0,-1 0 0 0 0,1 0 1 0 0,1 0-1 0 0,-1 1 0 0 0,1-1 1 0 0,0 1-1 0 0,0 0 1 0 0,0 0-1 0 0,1 1 0 0 0,0-1 1 0 0,10-7-1 0 0,-11 10-68 0 0,0 0 0 0 0,-1 0 0 0 0,1 1 0 0 0,0-1 0 0 0,0 1-1 0 0,1 0 1 0 0,-1 0 0 0 0,0 1 0 0 0,0-1 0 0 0,1 1 0 0 0,-1 0 0 0 0,6 0 0 0 0,-2 1-509 0 0,0 0 0 0 0,1 1-1 0 0,-1 0 1 0 0,0 0 0 0 0,10 4 0 0 0,-2 1-1183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25.683"/>
    </inkml:context>
    <inkml:brush xml:id="br0">
      <inkml:brushProperty name="width" value="0.05" units="cm"/>
      <inkml:brushProperty name="height" value="0.05" units="cm"/>
      <inkml:brushProperty name="color" value="#008C3A"/>
    </inkml:brush>
  </inkml:definitions>
  <inkml:trace contextRef="#ctx0" brushRef="#br0">1 1 15199 0 0,'0'0'5170'0'0,"1"0"-3962"0"0,22 4 775 0 0,-8-3-1280 0 0,0 2 0 0 0,-1 0-1 0 0,0 0 1 0 0,20 8 0 0 0,-31-9-606 0 0,1 0 0 0 0,-1 0 0 0 0,0 0 0 0 0,1 0 0 0 0,-1 0 0 0 0,0 1 0 0 0,-1 0 0 0 0,1-1 0 0 0,0 1 0 0 0,-1 0 0 0 0,1 0 0 0 0,-1 0 0 0 0,0 1 0 0 0,0-1 0 0 0,0 0 0 0 0,-1 1 0 0 0,1 0 0 0 0,-1-1 0 0 0,1 5 0 0 0,-1-3-5 0 0,0 1 1 0 0,-1-1 0 0 0,1 1-1 0 0,-1-1 1 0 0,0 1 0 0 0,-1-1 0 0 0,1 1-1 0 0,-1-1 1 0 0,0 1 0 0 0,-1-1 0 0 0,1 0-1 0 0,-5 10 1 0 0,-20 37 365 0 0,15-30-258 0 0,1 0 1 0 0,-14 42-1 0 0,23-63-199 0 0,1 0 1 0 0,0 0-1 0 0,-1 0 1 0 0,1 0-1 0 0,0 0 1 0 0,0 1-1 0 0,0-1 1 0 0,0 0-1 0 0,0 0 1 0 0,0 0-1 0 0,0 0 1 0 0,0 0-1 0 0,0 0 1 0 0,0 0 0 0 0,1 0-1 0 0,-1 0 1 0 0,0 0-1 0 0,1 0 1 0 0,-1 0-1 0 0,1 0 1 0 0,-1 0-1 0 0,2 1 1 0 0,-1-1 1 0 0,0 0 0 0 0,0 0 0 0 0,1 0 0 0 0,-1-1 0 0 0,0 1 0 0 0,0-1 0 0 0,1 1 1 0 0,-1-1-1 0 0,0 1 0 0 0,1-1 0 0 0,-1 0 0 0 0,0 0 0 0 0,1 0 0 0 0,-1 0 0 0 0,2 0 0 0 0,6 0 11 0 0,0-1 0 0 0,0-1-1 0 0,0 0 1 0 0,10-3 0 0 0,-17 4-14 0 0,87-24-330 0 0,133-43-1205 0 0,-148 39-804 0 0,-54 19 655 0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57.296"/>
    </inkml:context>
    <inkml:brush xml:id="br0">
      <inkml:brushProperty name="width" value="0.05" units="cm"/>
      <inkml:brushProperty name="height" value="0.05" units="cm"/>
      <inkml:brushProperty name="color" value="#008C3A"/>
    </inkml:brush>
  </inkml:definitions>
  <inkml:trace contextRef="#ctx0" brushRef="#br0">6 288 8751 0 0,'0'2'674'0'0,"5"52"2883"0"0,-3 1 0 0 0,-8 101 1 0 0,0 6 1576 0 0,6-166-5034 0 0,1 0 1 0 0,-1 1-1 0 0,1-1 0 0 0,0 0 1 0 0,2-3-1 0 0,1-8-1 0 0,4-19 50 0 0,37-176-47 0 0,-38 171-91 0 0,28-122-69 0 0,-29 139 28 0 0,1 1 0 0 0,1 0 0 0 0,1 0 0 0 0,1 0 0 0 0,14-21 0 0 0,-18 34 23 0 0,0 1 0 0 0,0-1-1 0 0,1 1 1 0 0,0 0-1 0 0,0 1 1 0 0,1 0 0 0 0,-1 0-1 0 0,13-7 1 0 0,-16 11 4 0 0,0 0 1 0 0,0 0 0 0 0,-1 0 0 0 0,1 0-1 0 0,0 1 1 0 0,1 0 0 0 0,-1 0-1 0 0,0 0 1 0 0,0 0 0 0 0,0 1-1 0 0,1-1 1 0 0,-1 1 0 0 0,0 0 0 0 0,1 0-1 0 0,-1 1 1 0 0,0-1 0 0 0,0 1-1 0 0,0 0 1 0 0,1 0 0 0 0,-1 0-1 0 0,5 3 1 0 0,-7-3 8 0 0,0 0 0 0 0,-1 1 0 0 0,1-1 0 0 0,0 1-1 0 0,0-1 1 0 0,-1 1 0 0 0,1-1 0 0 0,-1 1 0 0 0,1 0 0 0 0,-1 0 0 0 0,1 0-1 0 0,-1 0 1 0 0,0 0 0 0 0,0 0 0 0 0,1 4 0 0 0,-1-2 20 0 0,0 1 1 0 0,0-1-1 0 0,0 1 1 0 0,-1 0-1 0 0,0-1 1 0 0,1 1-1 0 0,-2 6 1 0 0,-2 5 64 0 0,0 0 1 0 0,-1 0-1 0 0,-7 20 1 0 0,11-36-92 0 0,-23 60 262 0 0,-50 95 0 0 0,58-128-239 0 0,0-1 1 0 0,-2-1-1 0 0,-1 0 0 0 0,-1-1 1 0 0,-27 27-1 0 0,41-47-25 0 0,0 1-1 0 0,-1-1 1 0 0,1 0-1 0 0,-1-1 1 0 0,-9 5-1 0 0,14-7-75 0 0,-8-4-472 0 0,9 2 528 0 0,-1 0 0 0 0,0 0 0 0 0,1 0-1 0 0,-1 0 1 0 0,1 0 0 0 0,0 0-1 0 0,-1 0 1 0 0,1 0 0 0 0,0 0 0 0 0,0 0-1 0 0,0 0 1 0 0,0 0 0 0 0,-1 0-1 0 0,1 0 1 0 0,1 0 0 0 0,-1 0 0 0 0,0 0-1 0 0,0 0 1 0 0,0 0 0 0 0,0 0 0 0 0,1 0-1 0 0,-1 0 1 0 0,1 0 0 0 0,-1 0-1 0 0,1 0 1 0 0,-1 0 0 0 0,1 0 0 0 0,-1 0-1 0 0,1 0 1 0 0,0 0 0 0 0,-1 1-1 0 0,1-1 1 0 0,0 0 0 0 0,0 1 0 0 0,0-1-1 0 0,-1 0 1 0 0,1 1 0 0 0,0-1-1 0 0,0 1 1 0 0,0-1 0 0 0,0 1 0 0 0,0 0-1 0 0,0-1 1 0 0,2 1 0 0 0,0-1 22 0 0,1 0 0 0 0,-1 0 0 0 0,1 1 0 0 0,-1 0 0 0 0,1 0 0 0 0,-1 0 0 0 0,1 0 0 0 0,-1 0 0 0 0,1 1 0 0 0,-1-1 0 0 0,1 1 0 0 0,-1 0 0 0 0,5 2 0 0 0,11 8 212 0 0,0 0 0 0 0,-1 2-1 0 0,-1 0 1 0 0,29 28 0 0 0,14 10 283 0 0,-54-46-638 0 0,0 0-1 0 0,0-1 0 0 0,0 0 1 0 0,1-1-1 0 0,-1 1 0 0 0,1-1 1 0 0,0-1-1 0 0,0 1 0 0 0,0-1 1 0 0,1 0-1 0 0,-1-1 0 0 0,0 0 1 0 0,1 0-1 0 0,-1 0 0 0 0,9-1 1 0 0,-6 0-3957 0 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57.644"/>
    </inkml:context>
    <inkml:brush xml:id="br0">
      <inkml:brushProperty name="width" value="0.05" units="cm"/>
      <inkml:brushProperty name="height" value="0.05" units="cm"/>
      <inkml:brushProperty name="color" value="#008C3A"/>
    </inkml:brush>
  </inkml:definitions>
  <inkml:trace contextRef="#ctx0" brushRef="#br0">0 212 15607 0 0,'1'-1'712'0'0,"7"-7"-452"0"0,9-10 717 0 0,2 0 1 0 0,0 2-1 0 0,23-16 1 0 0,-4 10-374 0 0,-20 12-504 0 0,-1-1-1 0 0,26-21 0 0 0,-36 26-99 0 0,-6 5 0 0 0,-1 1-1 0 0,0-1 0 0 0,1 1 1 0 0,-1-1-1 0 0,1 1 1 0 0,-1-1-1 0 0,0 1 1 0 0,1-1-1 0 0,-1 1 0 0 0,0-1 1 0 0,0 1-1 0 0,1-1 1 0 0,-1 1-1 0 0,0-1 1 0 0,0 1-1 0 0,0-1 0 0 0,0 0 1 0 0,0 1-1 0 0,1-1 1 0 0,-1 1-1 0 0,0-1 0 0 0,-1 0 1 0 0,1 1-1 0 0,0-1 1 0 0,0 0-1 0 0,0 1 1 0 0,0-1-1 0 0,0 1 0 0 0,-1-1 1 0 0,1 1-1 0 0,0-1 1 0 0,0 1-1 0 0,-1-1 1 0 0,1 1-1 0 0,-1-1 0 0 0,-13-8-51 0 0,13 8 53 0 0,-3-1 30 0 0,-1 1 1 0 0,1 0-1 0 0,-1-1 0 0 0,1 2 0 0 0,-1-1 0 0 0,1 0 1 0 0,-1 1-1 0 0,1 0 0 0 0,-1 0 0 0 0,0 1 0 0 0,1-1 1 0 0,-1 1-1 0 0,1 0 0 0 0,-1 0 0 0 0,1 0 1 0 0,0 1-1 0 0,-1-1 0 0 0,-5 5 0 0 0,2-3 156 0 0,1 1 0 0 0,0 0 0 0 0,1 1 1 0 0,-1 0-1 0 0,1 0 0 0 0,0 0 0 0 0,0 0 0 0 0,1 1 0 0 0,-10 13 0 0 0,8-6 75 0 0,1-1 0 0 0,0 2 0 0 0,1-1 0 0 0,0 1 0 0 0,1 0 0 0 0,1 0 0 0 0,0 0 0 0 0,1 0 0 0 0,0 0 0 0 0,1 1 0 0 0,2 21 0 0 0,0-28-219 0 0,0 1 0 0 0,0-1 0 0 0,1 1 0 0 0,0-1 0 0 0,0 0 0 0 0,1 1 0 0 0,7 12 0 0 0,-7-16-26 0 0,0 0 1 0 0,0-1-1 0 0,0 1 0 0 0,1-1 0 0 0,0 0 0 0 0,0 1 1 0 0,0-2-1 0 0,0 1 0 0 0,1 0 0 0 0,-1-1 1 0 0,1 0-1 0 0,9 5 0 0 0,39 12-1887 0 0,-43-17 621 0 0,1 0 1 0 0,0 0-1 0 0,0-2 1 0 0,0 1-1 0 0,21-1 1 0 0,-9-3-6575 0 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58.093"/>
    </inkml:context>
    <inkml:brush xml:id="br0">
      <inkml:brushProperty name="width" value="0.05" units="cm"/>
      <inkml:brushProperty name="height" value="0.05" units="cm"/>
      <inkml:brushProperty name="color" value="#008C3A"/>
    </inkml:brush>
  </inkml:definitions>
  <inkml:trace contextRef="#ctx0" brushRef="#br0">286 15 4143 0 0,'0'0'319'0'0,"-13"-12"8090"0"0,8 11-7916 0 0,1 0-1 0 0,-1 1 1 0 0,0-1-1 0 0,1 1 1 0 0,-1 0-1 0 0,0 0 1 0 0,1 1-1 0 0,-1 0 1 0 0,0-1-1 0 0,1 1 1 0 0,-1 1-1 0 0,1-1 1 0 0,0 1-1 0 0,-8 3 1 0 0,-8 6 947 0 0,-33 22 1 0 0,43-27-942 0 0,0 2-248 0 0,1-1 0 0 0,0 1-1 0 0,1 0 1 0 0,0 1 0 0 0,0 0 0 0 0,1 0-1 0 0,0 0 1 0 0,0 1 0 0 0,1 0-1 0 0,1 1 1 0 0,0-1 0 0 0,0 1 0 0 0,1 0-1 0 0,0 0 1 0 0,1 1 0 0 0,0-1 0 0 0,1 1-1 0 0,0 0 1 0 0,1 11 0 0 0,0-18-234 0 0,1-1 1 0 0,1 0-1 0 0,-1 1 1 0 0,1-1-1 0 0,-1 0 1 0 0,1 0-1 0 0,0 0 1 0 0,1 1-1 0 0,-1-1 1 0 0,1 0-1 0 0,0 0 1 0 0,4 6-1 0 0,-5-8-10 0 0,1 0 0 0 0,-1 0 0 0 0,1 0 0 0 0,0 0 0 0 0,0-1 0 0 0,0 1 0 0 0,0 0 0 0 0,0-1 0 0 0,0 0-1 0 0,0 1 1 0 0,0-1 0 0 0,0 0 0 0 0,1 0 0 0 0,-1 0 0 0 0,0 0 0 0 0,1-1 0 0 0,-1 1 0 0 0,1-1 0 0 0,-1 0-1 0 0,1 1 1 0 0,-1-1 0 0 0,1 0 0 0 0,3-1 0 0 0,3 0-85 0 0,-1-1-1 0 0,1 0 1 0 0,-1-1 0 0 0,0 0-1 0 0,1 0 1 0 0,-2-1 0 0 0,1 0-1 0 0,0-1 1 0 0,8-6 0 0 0,-5 3-115 0 0,1-1 0 0 0,-1-1 1 0 0,-1 0-1 0 0,17-21 0 0 0,-15 15-54 0 0,-1-1 0 0 0,-1-1 0 0 0,0 0 0 0 0,-1 0 0 0 0,-1-1-1 0 0,-1 0 1 0 0,9-38 1221 0 0,-16 59-746 0 0,0 10-101 0 0,0 1-1 0 0,0-1 0 0 0,2 0 1 0 0,-1 0-1 0 0,2 1 0 0 0,-1-1 1 0 0,7 16-1 0 0,-8-26-135 0 0,-1 0 0 0 0,1 1 1 0 0,0-1-1 0 0,0 0 0 0 0,0 0 0 0 0,1 0 1 0 0,-1 0-1 0 0,0 0 0 0 0,1 0 0 0 0,0 0 0 0 0,-1 0 1 0 0,1-1-1 0 0,2 3 0 0 0,2 1-60 0 0,-5-4-95 0 0,1 1 0 0 0,0-1-1 0 0,-1 1 1 0 0,1-1 0 0 0,0 0-1 0 0,0 0 1 0 0,-1 1 0 0 0,1-1 0 0 0,0-1-1 0 0,0 1 1 0 0,0 0 0 0 0,0 0-1 0 0,0-1 1 0 0,1 1 0 0 0,-1-1 0 0 0,0 0-1 0 0,0 1 1 0 0,3-1 0 0 0,9 0-1419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58.473"/>
    </inkml:context>
    <inkml:brush xml:id="br0">
      <inkml:brushProperty name="width" value="0.05" units="cm"/>
      <inkml:brushProperty name="height" value="0.05" units="cm"/>
      <inkml:brushProperty name="color" value="#008C3A"/>
    </inkml:brush>
  </inkml:definitions>
  <inkml:trace contextRef="#ctx0" brushRef="#br0">148 78 5983 0 0,'0'-2'464'0'0,"0"-15"-208"0"0,1-16 1280 0 0,-3 13 6952 0 0,2 20-8384 0 0,-1-1-1 0 0,1 1 0 0 0,0 0 1 0 0,0-1-1 0 0,-1 1 0 0 0,1 0 1 0 0,0-1-1 0 0,-1 1 0 0 0,1 0 1 0 0,0-1-1 0 0,-1 1 0 0 0,1 0 1 0 0,-1 0-1 0 0,1-1 0 0 0,0 1 1 0 0,-1 0-1 0 0,1 0 0 0 0,-1 0 1 0 0,1-1-1 0 0,-1 1 0 0 0,1 0 1 0 0,-1 0-1 0 0,1 0 0 0 0,-1 0 1 0 0,1 0-1 0 0,0 0 0 0 0,-1 0 1 0 0,1 0-1 0 0,-1 0 0 0 0,1 0 1 0 0,-1 0-1 0 0,1 0 0 0 0,-1 1 1 0 0,1-1-1 0 0,-1 0 0 0 0,1 0 1 0 0,0 0-1 0 0,-1 1 0 0 0,0-1 1 0 0,-1 2 62 0 0,-1-1 1 0 0,0 1 0 0 0,1 0 0 0 0,-1 0 0 0 0,1 0 0 0 0,-1 0 0 0 0,1 1 0 0 0,0-1 0 0 0,0 1 0 0 0,0-1 0 0 0,0 1 0 0 0,-1 3 0 0 0,-18 37 1167 0 0,18-35-1092 0 0,-17 40 1125 0 0,-16 55-1 0 0,31-84-1129 0 0,1 1-1 0 0,0 0 1 0 0,1 1-1 0 0,1-1 1 0 0,2 39-1 0 0,0-54-262 0 0,1 1-1 0 0,-1-1 1 0 0,1 0-1 0 0,1 0 1 0 0,-1 1-1 0 0,1-1 1 0 0,0 0-1 0 0,0 0 1 0 0,0-1 0 0 0,1 1-1 0 0,0 0 1 0 0,0-1-1 0 0,0 1 1 0 0,0-1-1 0 0,1 0 1 0 0,-1 0-1 0 0,1-1 1 0 0,0 1 0 0 0,0-1-1 0 0,1 1 1 0 0,-1-1-1 0 0,1-1 1 0 0,-1 1-1 0 0,1-1 1 0 0,0 1-1 0 0,0-1 1 0 0,0-1 0 0 0,0 1-1 0 0,1-1 1 0 0,-1 0-1 0 0,0 0 1 0 0,1 0-1 0 0,-1-1 1 0 0,0 0-1 0 0,1 0 1 0 0,-1 0-1 0 0,0-1 1 0 0,1 0 0 0 0,-1 0-1 0 0,0 0 1 0 0,0 0-1 0 0,8-4 1 0 0,-1 0-801 0 0,-1-1 0 0 0,0 1 0 0 0,13-10 0 0 0,-6 1-688 0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58.835"/>
    </inkml:context>
    <inkml:brush xml:id="br0">
      <inkml:brushProperty name="width" value="0.05" units="cm"/>
      <inkml:brushProperty name="height" value="0.05" units="cm"/>
      <inkml:brushProperty name="color" value="#008C3A"/>
    </inkml:brush>
  </inkml:definitions>
  <inkml:trace contextRef="#ctx0" brushRef="#br0">26 0 11055 0 0,'0'0'1356'0'0,"2"2"-424"0"0,2 4-417 0 0,0 1 1 0 0,0-1-1 0 0,0 0 0 0 0,-1 1 0 0 0,0 0 0 0 0,-1 0 0 0 0,1 0 1 0 0,-1 0-1 0 0,0 0 0 0 0,-1 0 0 0 0,1 10 0 0 0,1 15 1015 0 0,-3 43 0 0 0,-1-38-460 0 0,-24 329 2373 0 0,6-162-3057 0 0,7-106-333 0 0,5-43-719 0 0,7-53 354 0 0,-1 4 195 0 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59.203"/>
    </inkml:context>
    <inkml:brush xml:id="br0">
      <inkml:brushProperty name="width" value="0.05" units="cm"/>
      <inkml:brushProperty name="height" value="0.05" units="cm"/>
      <inkml:brushProperty name="color" value="#008C3A"/>
    </inkml:brush>
  </inkml:definitions>
  <inkml:trace contextRef="#ctx0" brushRef="#br0">0 187 5527 0 0,'2'-9'505'0'0,"1"1"0"0"0,-1-1-1 0 0,1 0 1 0 0,1 1 0 0 0,0 0-1 0 0,0 0 1 0 0,0 0 0 0 0,1 0-1 0 0,0 1 1 0 0,1 0 0 0 0,-1 0-1 0 0,1 0 1 0 0,1 1 0 0 0,-1 0-1 0 0,1 0 1 0 0,8-5 0 0 0,-4 4 299 0 0,-1 0 0 0 0,2 1 0 0 0,-1 0 0 0 0,1 1 1 0 0,20-6-1 0 0,-18 8-772 0 0,-1 0 0 0 0,25-2 1 0 0,-33 4 66 0 0,1 1 1 0 0,0 0 0 0 0,-1 0 0 0 0,1 1 0 0 0,-1-1-1 0 0,1 1 1 0 0,-1 1 0 0 0,1-1 0 0 0,-1 1 0 0 0,0 0-1 0 0,7 3 1 0 0,-9-3-24 0 0,0 0 0 0 0,0 0 0 0 0,0 0 0 0 0,0 1 0 0 0,0-1 0 0 0,-1 1 0 0 0,0-1-1 0 0,1 1 1 0 0,-1 0 0 0 0,0 0 0 0 0,0 0 0 0 0,0 1 0 0 0,-1-1 0 0 0,1 0 0 0 0,-1 1 0 0 0,0-1 0 0 0,0 0 0 0 0,1 5-1 0 0,0 3 303 0 0,0 1 0 0 0,-1-1-1 0 0,-1 1 1 0 0,0-1-1 0 0,-1 1 1 0 0,-2 17-1 0 0,-20 68 2169 0 0,5-29-1069 0 0,12-41-1173 0 0,6-25-207 0 0,0 0-17 0 0,-2 7-109 0 0,2-7-215 0 0,10-6-1107 0 0,0-3-88 0 0,2-3-354 0 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1:59.550"/>
    </inkml:context>
    <inkml:brush xml:id="br0">
      <inkml:brushProperty name="width" value="0.05" units="cm"/>
      <inkml:brushProperty name="height" value="0.05" units="cm"/>
      <inkml:brushProperty name="color" value="#008C3A"/>
    </inkml:brush>
  </inkml:definitions>
  <inkml:trace contextRef="#ctx0" brushRef="#br0">1 1 14079 0 0,'0'0'1276'0'0,"1"2"-1049"0"0,6 17 963 0 0,-1 0 0 0 0,0 1 0 0 0,-2-1 0 0 0,0 1 1 0 0,-1 0-1 0 0,-1 0 0 0 0,-1 0 0 0 0,-1 1 0 0 0,-4 34 0 0 0,3-52-1095 0 0,1 0 1 0 0,-1-1-1 0 0,0 1 0 0 0,0-1 1 0 0,-1 1-1 0 0,1-1 0 0 0,-2 3 0 0 0,-4 11 422 0 0,8-24-724 0 0,0 0 1 0 0,0 1 0 0 0,1-1-1 0 0,0 1 1 0 0,0-1 0 0 0,1 1-1 0 0,7-14 1 0 0,32-48-2837 0 0,-28 49 2093 0 0,-10 13 597 0 0,5-7-1075 0 0,0 1 0 0 0,1-1 0 0 0,0 1 0 0 0,18-16 0 0 0,-15 21 778 0 0,-13 8 669 0 0,0 1 0 0 0,0-1 0 0 0,0 0 0 0 0,0 0 0 0 0,1 1 0 0 0,-1-1 0 0 0,0 0 0 0 0,0 0 0 0 0,0 1 0 0 0,0-1 0 0 0,0 0 0 0 0,0 0 0 0 0,1 1 0 0 0,-1-1 0 0 0,0 0 0 0 0,0 0 0 0 0,0 0 0 0 0,1 1 0 0 0,-1-1 0 0 0,0 0 0 0 0,0 0 0 0 0,0 0 0 0 0,1 0 0 0 0,-1 1 0 0 0,1-1 0 0 0,7 8 265 0 0,-3 3-504 0 0,1 2-3754 0 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0.067"/>
    </inkml:context>
    <inkml:brush xml:id="br0">
      <inkml:brushProperty name="width" value="0.05" units="cm"/>
      <inkml:brushProperty name="height" value="0.05" units="cm"/>
      <inkml:brushProperty name="color" value="#008C3A"/>
    </inkml:brush>
  </inkml:definitions>
  <inkml:trace contextRef="#ctx0" brushRef="#br0">0 134 3223 0 0,'0'0'6295'0'0,"9"-14"-3254"0"0,-4 7-1976 0 0,1-1 0 0 0,1 1-1 0 0,13-12 1 0 0,8-10 163 0 0,-23 23-980 0 0,0 1 0 0 0,1 0 0 0 0,0 0 0 0 0,0 1 0 0 0,0 0 1 0 0,0 0-1 0 0,0 0 0 0 0,1 1 0 0 0,0 0 0 0 0,8-3 0 0 0,-14 6-199 0 0,0 0 0 0 0,0 0 0 0 0,0 0 0 0 0,0 0 0 0 0,0 0 0 0 0,1 0 0 0 0,-1 0 0 0 0,0 0 0 0 0,0 1 0 0 0,0-1 0 0 0,0 0 0 0 0,0 0 0 0 0,0 1 1 0 0,0-1-1 0 0,0 1 0 0 0,0-1 0 0 0,0 1 0 0 0,0 0 0 0 0,0-1 0 0 0,-1 1 0 0 0,1 0 0 0 0,1 0 0 0 0,12 17 623 0 0,-12-13-548 0 0,0 1 0 0 0,0-1 1 0 0,0 0-1 0 0,-1 0 0 0 0,0 1 0 0 0,0-1 0 0 0,-1 1 1 0 0,1-1-1 0 0,-1 1 0 0 0,0-1 0 0 0,-1 1 0 0 0,1-1 0 0 0,-3 10 1 0 0,-2 5 176 0 0,-1-1 1 0 0,-13 27 0 0 0,3-7 30 0 0,13-30-316 0 0,0-2-28 0 0,2-6-59 0 0,6 6-2023 0 0,0-2 231 0 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0.700"/>
    </inkml:context>
    <inkml:brush xml:id="br0">
      <inkml:brushProperty name="width" value="0.05" units="cm"/>
      <inkml:brushProperty name="height" value="0.05" units="cm"/>
      <inkml:brushProperty name="color" value="#008C3A"/>
    </inkml:brush>
  </inkml:definitions>
  <inkml:trace contextRef="#ctx0" brushRef="#br0">444 1 7831 0 0,'0'0'356'0'0,"-2"0"-6"0"0,-3 0-188 0 0,-1 0 0 0 0,1 1-1 0 0,-11 3 1 0 0,-36 14 6056 0 0,35-12-4175 0 0,10-3-1579 0 0,0 1 1 0 0,1-1 0 0 0,-1 1-1 0 0,1 0 1 0 0,0 1 0 0 0,0-1-1 0 0,1 1 1 0 0,0 0 0 0 0,-1 1 0 0 0,1-1-1 0 0,1 1 1 0 0,-1 0 0 0 0,-3 7-1 0 0,3-5-226 0 0,1 0 0 0 0,0 0 0 0 0,1 1 0 0 0,-1-1 0 0 0,2 1 0 0 0,-1 0 0 0 0,1 0-1 0 0,0 0 1 0 0,1 0 0 0 0,0 12 0 0 0,1-19-216 0 0,0 1 0 0 0,0-1 0 0 0,0 1 0 0 0,0-1 0 0 0,1 0 0 0 0,-1 1 0 0 0,1-1 1 0 0,-1 1-1 0 0,1-1 0 0 0,0 0 0 0 0,0 1 0 0 0,0-1 0 0 0,1 0 0 0 0,-1 0 0 0 0,0 0 0 0 0,1 0 0 0 0,-1 0 0 0 0,1 0 0 0 0,0 0 0 0 0,0-1 0 0 0,0 1 0 0 0,0 0 0 0 0,0-1 0 0 0,0 0 1 0 0,0 1-1 0 0,0-1 0 0 0,0 0 0 0 0,1 0 0 0 0,2 1 0 0 0,0-1-33 0 0,-1 0-1 0 0,0-1 1 0 0,1 1 0 0 0,-1-1 0 0 0,0 0-1 0 0,1 0 1 0 0,-1-1 0 0 0,0 1 0 0 0,1-1-1 0 0,-1 0 1 0 0,0 0 0 0 0,0 0 0 0 0,0 0-1 0 0,0-1 1 0 0,0 0 0 0 0,6-3 0 0 0,0-1-169 0 0,1-1 0 0 0,-2 0 0 0 0,19-17 0 0 0,-24 19 61 0 0,1 0 0 0 0,-1-1 1 0 0,1 0-1 0 0,-1 1 0 0 0,-1-2 0 0 0,1 1 0 0 0,-1 0 0 0 0,3-11 0 0 0,-3 7-28 0 0,-1 0-1 0 0,0 0 0 0 0,-1-1 0 0 0,0-18 0 0 0,2-12-122 0 0,-2 29 217 0 0,-1 10 546 0 0,4 14-164 0 0,7 43 257 0 0,-2-17 81 0 0,6 59-1 0 0,-11-22-182 0 0,-3 1 0 0 0,-3-1 0 0 0,-18 119 0 0 0,16-176-420 0 0,0 0 0 0 0,-1 0 0 0 0,-1 0 0 0 0,0-1 0 0 0,-18 31 0 0 0,18-37-31 0 0,-1 0 0 0 0,-1 0-1 0 0,0-1 1 0 0,0 0 0 0 0,-1-1 0 0 0,0 0 0 0 0,-1 0-1 0 0,1-1 1 0 0,-16 9 0 0 0,20-14-73 0 0,0-1-1 0 0,0 0 0 0 0,0 0 1 0 0,-1 0-1 0 0,1 0 1 0 0,-1-1-1 0 0,1 0 1 0 0,-1 0-1 0 0,0-1 1 0 0,1 1-1 0 0,-1-1 1 0 0,-9-1-1 0 0,-5-2-246 0 0,-1 0 0 0 0,-20-7 0 0 0,38 9 260 0 0,-16-5-954 0 0,1-1-1 0 0,-1 0 0 0 0,1-1 0 0 0,-33-21 0 0 0,12 3-502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1.138"/>
    </inkml:context>
    <inkml:brush xml:id="br0">
      <inkml:brushProperty name="width" value="0.05" units="cm"/>
      <inkml:brushProperty name="height" value="0.05" units="cm"/>
      <inkml:brushProperty name="color" value="#008C3A"/>
    </inkml:brush>
  </inkml:definitions>
  <inkml:trace contextRef="#ctx0" brushRef="#br0">9 12 17047 0 0,'-9'-11'2424'0'0,"11"21"-2120"0"0,3 1-5536 0 0,-2 1-1104 0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1.930"/>
    </inkml:context>
    <inkml:brush xml:id="br0">
      <inkml:brushProperty name="width" value="0.05" units="cm"/>
      <inkml:brushProperty name="height" value="0.05" units="cm"/>
      <inkml:brushProperty name="color" value="#008C3A"/>
    </inkml:brush>
  </inkml:definitions>
  <inkml:trace contextRef="#ctx0" brushRef="#br0">0 13 9071 0 0,'0'0'414'0'0,"1"-2"-12"0"0,0 2-173 0 0,-1-1-1 0 0,0 0 1 0 0,0 1-1 0 0,1-1 1 0 0,-1 1-1 0 0,1-1 1 0 0,-1 0-1 0 0,0 1 1 0 0,1-1 0 0 0,-1 1-1 0 0,1-1 1 0 0,-1 1-1 0 0,1 0 1 0 0,-1-1-1 0 0,1 1 1 0 0,0-1-1 0 0,-1 1 1 0 0,1 0-1 0 0,0 0 1 0 0,-1-1-1 0 0,1 1 1 0 0,1 0-1 0 0,6 5 4935 0 0,-7-3-6262 0 0,3 2 1407 0 0,-1 0 0 0 0,0 0-1 0 0,0 0 1 0 0,0 0-1 0 0,-1 1 1 0 0,1-1 0 0 0,-1 1-1 0 0,0 0 1 0 0,0-1 0 0 0,-1 1-1 0 0,0 0 1 0 0,1 5 0 0 0,2 12 549 0 0,0 32-1 0 0,-3-32-500 0 0,4 37 290 0 0,-4 1 0 0 0,-2-1-1 0 0,-11 75 1 0 0,-7-50-99 0 0,23-96-612 0 0,0 0-1 0 0,0 0 1 0 0,1 1 0 0 0,8-13 0 0 0,-1 1-193 0 0,4-12-106 0 0,-4 9-138 0 0,20-34 1 0 0,-24 47 252 0 0,-4 7 131 0 0,0-1 0 0 0,1 1 1 0 0,7-8-1 0 0,-4 9 5 0 0,-6 5 117 0 0,-1 1 1 0 0,1 0-1 0 0,-1-1 1 0 0,1 1-1 0 0,-1 0 1 0 0,0-1-1 0 0,1 1 1 0 0,-1 0-1 0 0,0 0 1 0 0,0 0-1 0 0,1 0 1 0 0,-1 1-1 0 0,0-1 1 0 0,0 0-1 0 0,0 0 1 0 0,0 1-1 0 0,-1-1 1 0 0,1 0-1 0 0,0 1 1 0 0,0 1-1 0 0,14 32 246 0 0,9 53 525 0 0,4 6-282 0 0,-24-82-473 0 0,2 1-1 0 0,0-1 1 0 0,0-1-1 0 0,1 1 1 0 0,11 15-1 0 0,-15-24-162 0 0,-1 0 0 0 0,0 0 1 0 0,1 0-1 0 0,0 0 0 0 0,0-1 0 0 0,-1 1 0 0 0,2-1 1 0 0,-1 1-1 0 0,0-1 0 0 0,0 0 0 0 0,1 0 0 0 0,-1-1 1 0 0,1 1-1 0 0,-1-1 0 0 0,1 1 0 0 0,0-1 1 0 0,0 0-1 0 0,-1-1 0 0 0,5 1 0 0 0,8-3-1353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2.446"/>
    </inkml:context>
    <inkml:brush xml:id="br0">
      <inkml:brushProperty name="width" value="0.05" units="cm"/>
      <inkml:brushProperty name="height" value="0.05" units="cm"/>
      <inkml:brushProperty name="color" value="#008C3A"/>
    </inkml:brush>
  </inkml:definitions>
  <inkml:trace contextRef="#ctx0" brushRef="#br0">266 23 8863 0 0,'0'0'1107'0'0,"-6"-6"3013"0"0,5 4-3793 0 0,-1 1-1 0 0,0-1 1 0 0,0 1 0 0 0,1-1-1 0 0,-1 1 1 0 0,0 0-1 0 0,0 0 1 0 0,0 0 0 0 0,-1 0-1 0 0,1 0 1 0 0,0 0 0 0 0,0 1-1 0 0,0-1 1 0 0,-1 1 0 0 0,1 0-1 0 0,-3-1 1 0 0,2 1 33 0 0,-1 1-1 0 0,0-1 1 0 0,0 1-1 0 0,0 0 1 0 0,0 0 0 0 0,1 0-1 0 0,-1 0 1 0 0,0 0 0 0 0,-3 3-1 0 0,-5 1 82 0 0,1 1 1 0 0,0 0-1 0 0,0 1 0 0 0,1 0 1 0 0,0 1-1 0 0,0 0 0 0 0,1 0 1 0 0,0 1-1 0 0,0 0 0 0 0,1 1 1 0 0,-10 14-1 0 0,6-5-56 0 0,-10 23 0 0 0,18-35-334 0 0,1 1-1 0 0,0 0 0 0 0,0 0 1 0 0,1 1-1 0 0,1-1 0 0 0,-2 10 1 0 0,3-15-45 0 0,0-1 1 0 0,0 1-1 0 0,0-1 0 0 0,1 1 1 0 0,-1-1-1 0 0,1 0 1 0 0,-1 1-1 0 0,1-1 1 0 0,0 0-1 0 0,0 1 1 0 0,2 2-1 0 0,-3-4-6 0 0,1 0 0 0 0,-1-1 0 0 0,0 1 0 0 0,1 0 0 0 0,-1 0 0 0 0,1 0 0 0 0,-1-1 0 0 0,1 1 0 0 0,0 0 0 0 0,-1 0 0 0 0,1-1 0 0 0,0 1 0 0 0,-1 0 0 0 0,1-1 0 0 0,0 1 0 0 0,0-1 0 0 0,0 1 0 0 0,-1-1 0 0 0,1 0 0 0 0,0 1 0 0 0,0-1 0 0 0,0 0 0 0 0,0 1 0 0 0,0-1 0 0 0,0 0 0 0 0,0 0 0 0 0,0 0 0 0 0,0 0 0 0 0,-1 0 0 0 0,3 0 0 0 0,0 0 0 0 0,6 0-93 0 0,-1-1 1 0 0,1 0-1 0 0,0 0 1 0 0,-1-1-1 0 0,1 1 0 0 0,-1-2 1 0 0,0 0-1 0 0,1 0 1 0 0,-1 0-1 0 0,-1-1 1 0 0,1 0-1 0 0,0 0 0 0 0,8-8 1 0 0,-2 2-155 0 0,0-2 1 0 0,-1 1 0 0 0,0-2-1 0 0,-1 0 1 0 0,17-23-1 0 0,-20 22-153 0 0,-1-1 0 0 0,0 0-1 0 0,9-27 1 0 0,-6 16 15 0 0,-10 24 361 0 0,0-1-1 0 0,-1 1 1 0 0,1 0 0 0 0,0 0 0 0 0,-1-1 0 0 0,1-3 202 0 0,-2 8-39 0 0,-2 11 75 0 0,0 0 0 0 0,1 1 0 0 0,0-1 0 0 0,0 21 0 0 0,2-27-139 0 0,1-1 0 0 0,-1 1 0 0 0,1-1 0 0 0,0 0 0 0 0,0 1 0 0 0,1-1 0 0 0,0 0 0 0 0,0 0 0 0 0,0 0 0 0 0,1 0 0 0 0,0 0 0 0 0,4 5 0 0 0,-6-8-75 0 0,2 1 0 0 0,10 5 0 0 0,-11-8-219 0 0,0 0 1 0 0,0-1-1 0 0,0 1 1 0 0,0 0-1 0 0,1-1 0 0 0,-1 1 1 0 0,4 0-1 0 0,-4-1-300 0 0,1 0-1 0 0,-1 0 1 0 0,0-1 0 0 0,0 1 0 0 0,0 0-1 0 0,1-1 1 0 0,-1 1 0 0 0,0-1 0 0 0,0 0 0 0 0,0 0-1 0 0,0 0 1 0 0,0 0 0 0 0,3-2 0 0 0,5-5-7311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2.806"/>
    </inkml:context>
    <inkml:brush xml:id="br0">
      <inkml:brushProperty name="width" value="0.05" units="cm"/>
      <inkml:brushProperty name="height" value="0.05" units="cm"/>
      <inkml:brushProperty name="color" value="#008C3A"/>
    </inkml:brush>
  </inkml:definitions>
  <inkml:trace contextRef="#ctx0" brushRef="#br0">1 7 4607 0 0,'0'-6'12182'0'0,"0"10"-11464"0"0,1 1 0 0 0,0-1 1 0 0,0 0-1 0 0,0 1 1 0 0,3 5-1 0 0,3 10 390 0 0,1 23 436 0 0,-2 0-1 0 0,2 77 0 0 0,-13 89-304 0 0,1-119-840 0 0,0-24-288 0 0,1-34-110 0 0,2 0-1 0 0,1 0 1 0 0,7 55-1 0 0,-6-82-46 0 0,0 0 0 0 0,0 0-1 0 0,1 0 1 0 0,3 7 0 0 0,4 1-1699 0 0,5-6-5534 0 0,-5-5-1047 0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3.563"/>
    </inkml:context>
    <inkml:brush xml:id="br0">
      <inkml:brushProperty name="width" value="0.05" units="cm"/>
      <inkml:brushProperty name="height" value="0.05" units="cm"/>
      <inkml:brushProperty name="color" value="#008C3A"/>
    </inkml:brush>
  </inkml:definitions>
  <inkml:trace contextRef="#ctx0" brushRef="#br0">30 171 1839 0 0,'-1'2'134'0'0,"-12"25"11111"0"0,4 3-3907 0 0,6-19-5785 0 0,2 1 1 0 0,-1-1-1 0 0,1 20 1 0 0,2-20-1414 0 0,0 1 0 0 0,0-1 1 0 0,1 1-1 0 0,1-1 1 0 0,0 0-1 0 0,0 0 1 0 0,1 0-1 0 0,0-1 0 0 0,8 13 1 0 0,-9-17-114 0 0,0-1 1 0 0,1 0 0 0 0,0-1-1 0 0,0 1 1 0 0,0-1-1 0 0,1 1 1 0 0,-1-1 0 0 0,1-1-1 0 0,0 1 1 0 0,0-1-1 0 0,9 5 1 0 0,-6-4-16 0 0,1-1-1 0 0,-1 0 1 0 0,1 0 0 0 0,0-1 0 0 0,0 0-1 0 0,0-1 1 0 0,11 1 0 0 0,-5-2-36 0 0,1 0 0 0 0,-1-2 0 0 0,0 1 0 0 0,1-2 0 0 0,-1 0 0 0 0,0 0 0 0 0,0-2 0 0 0,27-11 0 0 0,-36 12-39 0 0,1 1-1 0 0,-1-1 1 0 0,0 0 0 0 0,0 0-1 0 0,-1 0 1 0 0,1-1 0 0 0,-1 0-1 0 0,9-11 1 0 0,-12 14 23 0 0,0-1 1 0 0,-1 1-1 0 0,1-1 0 0 0,-1 0 1 0 0,1 0-1 0 0,-1 0 0 0 0,0 1 1 0 0,0-1-1 0 0,0 0 0 0 0,-1-1 1 0 0,1 1-1 0 0,-1 0 0 0 0,1 0 0 0 0,-1 0 1 0 0,0 0-1 0 0,0 0 0 0 0,-1 0 1 0 0,1-1-1 0 0,-1 1 0 0 0,1 0 1 0 0,-1 0-1 0 0,-2-5 0 0 0,-2-2-21 0 0,0 0 0 0 0,-1 0 0 0 0,0 1-1 0 0,-12-14 1 0 0,-33-32-20 0 0,36 39 51 0 0,6 7 17 0 0,-6-7-90 0 0,-25-33 1 0 0,37 45 77 0 0,-1-1 0 0 0,1 0 0 0 0,1-1 1 0 0,-1 1-1 0 0,1-1 0 0 0,0 1 0 0 0,0-1 0 0 0,0 1 1 0 0,1-1-1 0 0,0 0 0 0 0,-1-10 0 0 0,2 14 21 0 0,0 0 0 0 0,0 0 1 0 0,1 0-1 0 0,-1 0 0 0 0,0 0 0 0 0,1 0 0 0 0,-1 0 0 0 0,1 0 0 0 0,0 0 0 0 0,0 0 1 0 0,-1 0-1 0 0,1 1 0 0 0,0-1 0 0 0,1 0 0 0 0,-1 1 0 0 0,0-1 0 0 0,3-2 1 0 0,-2 2-5 0 0,1 0 0 0 0,0 0 0 0 0,-1 1 0 0 0,1-1 1 0 0,0 1-1 0 0,0-1 0 0 0,0 1 0 0 0,0 0 0 0 0,7-1 1 0 0,1 0-33 0 0,1 1 1 0 0,0 0-1 0 0,-1 1 1 0 0,1 0 0 0 0,13 3-1 0 0,24 3-1448 0 0,86 22 0 0 0,-97-17 430 0 0,-14-5 113 0 0,0 1-1 0 0,0 1 1 0 0,42 22 2130 0 0,-66-27-979 0 0,0-1 1 0 0,0 1 0 0 0,-1 0-1 0 0,1-1 1 0 0,-1 1-1 0 0,0-1 1 0 0,1 1-1 0 0,-1-1 1 0 0,0 1 0 0 0,-1-1-1 0 0,1 1 1 0 0,0-1-1 0 0,-3 3 1 0 0,-1 1 85 0 0,0 0 0 0 0,-1 0-1 0 0,-6 4 1 0 0,5-5-65 0 0,2 1-1 0 0,-1-1 1 0 0,-9 13-1 0 0,10-11-114 0 0,2 1 1 0 0,-1-1-1 0 0,1 1 0 0 0,0 0 1 0 0,0 0-1 0 0,1 0 0 0 0,0 0 1 0 0,1 0-1 0 0,0 1 0 0 0,0-1 1 0 0,1 0-1 0 0,0 1 0 0 0,0-1 1 0 0,1 0-1 0 0,0 1 0 0 0,0-1 1 0 0,1 0-1 0 0,0 0 0 0 0,1 0 1 0 0,-1 0-1 0 0,2 0 0 0 0,-1 0 1 0 0,6 7-1 0 0,-8-12-111 0 0,1-1 0 0 0,0 0 0 0 0,0 0 1 0 0,0 1-1 0 0,0-1 0 0 0,0-1 0 0 0,1 1 0 0 0,-1 0 0 0 0,1 0 0 0 0,-1-1 0 0 0,1 0 0 0 0,0 1 1 0 0,-1-1-1 0 0,1 0 0 0 0,0 0 0 0 0,5 1 0 0 0,-3-2-14 0 0,0 1 0 0 0,0-1 0 0 0,-1 0 0 0 0,1-1 1 0 0,0 1-1 0 0,0-1 0 0 0,0 0 0 0 0,-1 0 0 0 0,9-3 0 0 0,-5 1-94 0 0,-1 0 0 0 0,0-1 0 0 0,0 0 0 0 0,-1 0 0 0 0,1 0 0 0 0,-1-1 1 0 0,0 0-1 0 0,0 0 0 0 0,0 0 0 0 0,-1-1 0 0 0,1 0 0 0 0,6-10 0 0 0,-9 10 52 0 0,-1 1 0 0 0,0-1-1 0 0,0 1 1 0 0,0-1 0 0 0,-1 0 0 0 0,1 0 0 0 0,-1 0-1 0 0,0-11 1 0 0,-1-4-57 0 0,-3-25 1 0 0,0 18 46 0 0,3 28 61 0 0,0-1 1 0 0,0 1-1 0 0,0 0 0 0 0,0 0 1 0 0,0-1-1 0 0,-1 1 1 0 0,1 0-1 0 0,0-1 0 0 0,0 1 1 0 0,0 0-1 0 0,0-1 1 0 0,0 1-1 0 0,0 0 0 0 0,0-1 1 0 0,1 1-1 0 0,-1 0 1 0 0,0 0-1 0 0,0-1 0 0 0,0 1 1 0 0,0 0-1 0 0,0-1 1 0 0,0 1-1 0 0,0 0 0 0 0,1 0 1 0 0,-1-1-1 0 0,0 1 1 0 0,0 0-1 0 0,0 0 0 0 0,1-1 1 0 0,-1 1-1 0 0,8 6 7 0 0,-6-5 28 0 0,2 5 20 0 0,1 0-1 0 0,-1 0 0 0 0,0 0 1 0 0,0 1-1 0 0,-1-1 0 0 0,0 1 1 0 0,0 0-1 0 0,3 10 0 0 0,3 8 92 0 0,74 188 1146 0 0,-56-146-672 0 0,-3 1-1 0 0,26 124 1 0 0,-37-132-350 0 0,-5-26-70 0 0,-1 0 0 0 0,-2 0-1 0 0,0 36 1 0 0,-5-66-170 0 0,0-1 0 0 0,0 1 0 0 0,-1 0-1 0 0,1-1 1 0 0,-1 1 0 0 0,0 0 0 0 0,0-1 0 0 0,0 1 0 0 0,0-1 0 0 0,-1 1-1 0 0,1-1 1 0 0,-1 0 0 0 0,0 0 0 0 0,0 0 0 0 0,0 0 0 0 0,0 0-1 0 0,-1 0 1 0 0,-3 3 0 0 0,2-3 3 0 0,1-1-1 0 0,-1 1 0 0 0,0-1 1 0 0,0 0-1 0 0,-1 0 1 0 0,1 0-1 0 0,0 0 0 0 0,-1-1 1 0 0,1 0-1 0 0,-1 0 1 0 0,1 0-1 0 0,-1-1 1 0 0,1 1-1 0 0,-7-1 0 0 0,-17-1 7 0 0,-1-2-1 0 0,1 0 0 0 0,0-2 0 0 0,1-2 0 0 0,-37-11 1 0 0,-129-61-199 0 0,167 67 101 0 0,-9-3-376 0 0,-38-25-1 0 0,58 30-1208 0 0,-19-15 0 0 0,24 16-1444 0 0,1 0-1 0 0,-14-16 0 0 0,8 4-3190 0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4.566"/>
    </inkml:context>
    <inkml:brush xml:id="br0">
      <inkml:brushProperty name="width" value="0.05" units="cm"/>
      <inkml:brushProperty name="height" value="0.05" units="cm"/>
      <inkml:brushProperty name="color" value="#008C3A"/>
    </inkml:brush>
  </inkml:definitions>
  <inkml:trace contextRef="#ctx0" brushRef="#br0">36 255 10591 0 0,'2'0'6578'0'0,"14"-3"-5130"0"0,-1 0 0 0 0,1-1 0 0 0,20-9 0 0 0,-16 4-1276 0 0,-1 0-1 0 0,0-1 1 0 0,0-1-1 0 0,20-16 1 0 0,-29 19-176 0 0,0 2 9 0 0,-2-1 0 0 0,1-1 0 0 0,-1 1-1 0 0,0-1 1 0 0,9-11 0 0 0,-16 17-9 0 0,0 1 0 0 0,0-1 1 0 0,0 0-1 0 0,0 0 0 0 0,0 0 0 0 0,0 1 0 0 0,0-1 0 0 0,0 0 1 0 0,-1 0-1 0 0,1 0 0 0 0,-1 0 0 0 0,0 0 0 0 0,1-1 0 0 0,-1 1 1 0 0,0 0-1 0 0,0 0 0 0 0,-1 0 0 0 0,1 0 0 0 0,0 0 0 0 0,0 0 0 0 0,-1 0 1 0 0,0 0-1 0 0,1 0 0 0 0,-1 0 0 0 0,0 0 0 0 0,0 0 0 0 0,0 1 1 0 0,0-1-1 0 0,0 0 0 0 0,0 0 0 0 0,-1 1 0 0 0,1-1 0 0 0,0 1 0 0 0,-1-1 1 0 0,-2-1-1 0 0,0 0-1 0 0,0-1 0 0 0,-1 1 0 0 0,0 0 0 0 0,0 0 0 0 0,0 0 0 0 0,0 0 0 0 0,0 1 0 0 0,-1 0 0 0 0,1 0 0 0 0,-1 1 0 0 0,1 0 0 0 0,-7-1 0 0 0,4 1 6 0 0,0 1 0 0 0,0-1 0 0 0,0 2 0 0 0,0-1 0 0 0,-1 1 0 0 0,1 1 0 0 0,0-1-1 0 0,-8 4 1 0 0,8-2 60 0 0,0 0-1 0 0,0 0 1 0 0,0 1 0 0 0,0 0-1 0 0,1 0 1 0 0,0 0-1 0 0,0 1 1 0 0,0 1-1 0 0,0-1 1 0 0,1 1-1 0 0,0 0 1 0 0,0 1-1 0 0,0-1 1 0 0,1 1-1 0 0,0 0 1 0 0,1 0 0 0 0,-5 9-1 0 0,4-1 138 0 0,0 0 0 0 0,2 1 0 0 0,0 0 1 0 0,0-1-1 0 0,1 1 0 0 0,1 0 0 0 0,1 0 0 0 0,0 0 0 0 0,1 0 0 0 0,1 0 0 0 0,1 0 1 0 0,0 0-1 0 0,0-1 0 0 0,2 1 0 0 0,0-1 0 0 0,10 21 0 0 0,-11-30-177 0 0,-1-1 1 0 0,1 1-1 0 0,0 0 0 0 0,0-1 0 0 0,1 0 1 0 0,-1 0-1 0 0,1 0 0 0 0,0 0 1 0 0,1-1-1 0 0,-1 0 0 0 0,1 0 0 0 0,0 0 1 0 0,0-1-1 0 0,0 0 0 0 0,0 0 1 0 0,1-1-1 0 0,-1 1 0 0 0,1-1 0 0 0,-1-1 1 0 0,1 1-1 0 0,0-1 0 0 0,0-1 1 0 0,-1 1-1 0 0,13-1 0 0 0,-2-1-69 0 0,0-1-1 0 0,-1-1 1 0 0,1-1-1 0 0,-1 0 1 0 0,0-1-1 0 0,0 0 1 0 0,0-2-1 0 0,-1 1 1 0 0,27-17-1 0 0,-12 2-339 0 0,0 0-1 0 0,-2-2 0 0 0,38-39 0 0 0,-64 59 378 0 0,10-6 17 0 0,-11 9-2 0 0,-1 1 0 0 0,1-1 1 0 0,0 0-1 0 0,-1 1 1 0 0,1-1-1 0 0,0 0 0 0 0,-1 1 1 0 0,1-1-1 0 0,0 1 0 0 0,-1-1 1 0 0,1 1-1 0 0,-1 0 1 0 0,1-1-1 0 0,-1 1 0 0 0,1 0 1 0 0,0 0-1 0 0,-1-1 7 0 0,6 9 142 0 0,0-1 0 0 0,-1 1 0 0 0,0 0 0 0 0,6 16 0 0 0,-7-15-84 0 0,1 0-1 0 0,0-1 0 0 0,0 0 0 0 0,8 11 1 0 0,-5-12-43 0 0,5 1 9 0 0,-8-9-8 0 0,-3-1-22 0 0,3 1-12 0 0,-1-1 0 0 0,1 0 1 0 0,-1 0-1 0 0,1 0 0 0 0,-1 0 0 0 0,0-1 0 0 0,1 1 1 0 0,-1-1-1 0 0,0 0 0 0 0,0-1 0 0 0,0 1 0 0 0,0-1 1 0 0,-1 0-1 0 0,4-3 0 0 0,8-7-74 0 0,24-32 0 0 0,-21 25 48 0 0,-7 7-42 0 0,35-35-1 0 0,-38 44 87 0 0,-6 4-1 0 0,-1 1 0 0 0,0-1 1 0 0,1 1-1 0 0,-1-1 0 0 0,1 1 1 0 0,-1-1-1 0 0,0 1 0 0 0,0 0 1 0 0,1 0-1 0 0,-1 0 0 0 0,0 0 1 0 0,0 0-1 0 0,0 0 0 0 0,0 0 1 0 0,0 0-1 0 0,0 0 0 0 0,0 0 0 0 0,-1 0 1 0 0,2 3-1 0 0,15 29 221 0 0,-13-25-167 0 0,4 11 158 0 0,2-1 0 0 0,17 26 0 0 0,-23-38-519 0 0,1-1 1 0 0,0 1-1 0 0,0-1 0 0 0,8 7 0 0 0,-9-10-551 0 0,-1 1 0 0 0,1-1 0 0 0,0 0-1 0 0,0 0 1 0 0,0 0 0 0 0,0 0 0 0 0,0-1-1 0 0,6 2 1 0 0,8-1-7540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4.910"/>
    </inkml:context>
    <inkml:brush xml:id="br0">
      <inkml:brushProperty name="width" value="0.05" units="cm"/>
      <inkml:brushProperty name="height" value="0.05" units="cm"/>
      <inkml:brushProperty name="color" value="#008C3A"/>
    </inkml:brush>
  </inkml:definitions>
  <inkml:trace contextRef="#ctx0" brushRef="#br0">285 21 12895 0 0,'-4'-2'198'0'0,"0"-1"0"0"0,0 1-1 0 0,0 0 1 0 0,0 0 0 0 0,0 0-1 0 0,0 0 1 0 0,-1 1 0 0 0,1 0 0 0 0,-1 0-1 0 0,1 0 1 0 0,-1 0 0 0 0,1 1-1 0 0,-1 0 1 0 0,-6 0 0 0 0,-9 1 2745 0 0,1 1-1 0 0,-20 5 1 0 0,35-6-2172 0 0,-2 0-617 0 0,1 0-1 0 0,-1 0 1 0 0,1 1-1 0 0,-1 0 1 0 0,1 0-1 0 0,0 0 0 0 0,0 0 1 0 0,0 1-1 0 0,0 0 1 0 0,0 0-1 0 0,0 1 1 0 0,-4 4-1 0 0,8-8-150 0 0,1 1 0 0 0,-1-1-1 0 0,1 0 1 0 0,-1 1 0 0 0,1-1 0 0 0,0 0 0 0 0,-1 1-1 0 0,1-1 1 0 0,0 1 0 0 0,-1-1 0 0 0,1 1 0 0 0,0-1-1 0 0,0 1 1 0 0,-1-1 0 0 0,1 1 0 0 0,0-1 0 0 0,0 1-1 0 0,0-1 1 0 0,0 1 0 0 0,0-1 0 0 0,0 1 0 0 0,0 0-1 0 0,0-1 1 0 0,0 1 0 0 0,0-1 0 0 0,0 1 0 0 0,0-1-1 0 0,0 1 1 0 0,0-1 0 0 0,0 1 0 0 0,0 0 0 0 0,1-1-1 0 0,-1 1 1 0 0,1 0 9 0 0,0 4-10 0 0,0 0 1 0 0,0 0-1 0 0,1-1 1 0 0,0 1-1 0 0,0-1 1 0 0,0 0-1 0 0,0 1 1 0 0,1-1-1 0 0,-1 0 1 0 0,5 5-1 0 0,5 4 9 0 0,21 18 0 0 0,-10-9-7 0 0,-5-4-21 0 0,10 10-106 0 0,38 47-1 0 0,-65-73 124 0 0,0-1 0 0 0,0 1 0 0 0,0-1 0 0 0,0 1 0 0 0,0 0 0 0 0,-1 0 0 0 0,1-1 0 0 0,0 1 0 0 0,-1 0 0 0 0,1 0 0 0 0,-1 0 0 0 0,0 0 0 0 0,0 0 0 0 0,0 0 0 0 0,0-1 0 0 0,0 1 0 0 0,0 0 0 0 0,0 0 0 0 0,-1 0 0 0 0,1 0 0 0 0,-1 0 0 0 0,1-1 0 0 0,-1 1 0 0 0,0 0 0 0 0,1 0 0 0 0,-1-1 0 0 0,0 1 0 0 0,0 0 0 0 0,0-1 0 0 0,-1 1 0 0 0,1-1 0 0 0,0 0 0 0 0,-1 1 0 0 0,-2 1 0 0 0,-1 2 0 0 0,-2 0 0 0 0,1-1 0 0 0,-1 1 0 0 0,1-1 0 0 0,-1-1 0 0 0,0 1 0 0 0,-12 3 0 0 0,1-1-158 0 0,-2-1-1 0 0,1-1 1 0 0,-33 3 0 0 0,3-7-7373 0 0,20-3-721 0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5.655"/>
    </inkml:context>
    <inkml:brush xml:id="br0">
      <inkml:brushProperty name="width" value="0.05" units="cm"/>
      <inkml:brushProperty name="height" value="0.05" units="cm"/>
      <inkml:brushProperty name="color" value="#008C3A"/>
    </inkml:brush>
  </inkml:definitions>
  <inkml:trace contextRef="#ctx0" brushRef="#br0">151 37 3223 0 0,'0'0'143'0'0,"6"-8"4006"0"0,-5 6-2937 0 0,0 0 0 0 0,-1 0-1 0 0,1-1 1 0 0,-1 1 0 0 0,1 0-1 0 0,-1 0 1 0 0,0-5 1526 0 0,-13 1-1060 0 0,9 5-1603 0 0,1 1 0 0 0,-1 1 0 0 0,1-1 1 0 0,-1 0-1 0 0,1 1 0 0 0,0 0 1 0 0,-1-1-1 0 0,1 2 0 0 0,0-1 0 0 0,0 0 1 0 0,-6 3-1 0 0,-3 4 472 0 0,-18 13 1 0 0,12-7-360 0 0,14-11-448 0 0,0 1 1 0 0,0 0-1 0 0,1 0 0 0 0,0 0 1 0 0,0 0-1 0 0,0 0 0 0 0,0 1 0 0 0,1-1 1 0 0,-1 1-1 0 0,1 0 0 0 0,0-1 0 0 0,1 1 1 0 0,-1 0-1 0 0,-1 9 0 0 0,3-5-1500 0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2.869"/>
    </inkml:context>
    <inkml:brush xml:id="br0">
      <inkml:brushProperty name="width" value="0.05" units="cm"/>
      <inkml:brushProperty name="height" value="0.05" units="cm"/>
      <inkml:brushProperty name="color" value="#008C3A"/>
    </inkml:brush>
  </inkml:definitions>
  <inkml:trace contextRef="#ctx0" brushRef="#br0">5 29 7831 0 0,'5'-29'12354'0'0,"-5"32"-12007"0"0,0 0 0 0 0,0 0 1 0 0,0 0-1 0 0,0 0 1 0 0,1-1-1 0 0,-1 1 1 0 0,2 4-1 0 0,1 6 203 0 0,-1 20 583 0 0,-1-1 0 0 0,-6 49-1 0 0,1-29-421 0 0,-1 3-326 0 0,2-26-329 0 0,2 0 0 0 0,1 29 0 0 0,1-54-420 0 0,8 1-2701 0 0,1-2 1341 0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3.554"/>
    </inkml:context>
    <inkml:brush xml:id="br0">
      <inkml:brushProperty name="width" value="0.05" units="cm"/>
      <inkml:brushProperty name="height" value="0.05" units="cm"/>
      <inkml:brushProperty name="color" value="#008C3A"/>
    </inkml:brush>
  </inkml:definitions>
  <inkml:trace contextRef="#ctx0" brushRef="#br0">110 109 11519 0 0,'0'0'1040'0'0,"-1"2"-853"0"0,-2 4 553 0 0,0 0 0 0 0,1 0 0 0 0,0 0 0 0 0,0 1 0 0 0,0-1 0 0 0,1 1 0 0 0,0-1 0 0 0,0 1 1 0 0,1 0-1 0 0,0 10 0 0 0,1-6-39 0 0,0 0 0 0 0,0 0 0 0 0,1 1 0 0 0,1-1 1 0 0,5 17-1 0 0,-6-23-670 0 0,1 0-1 0 0,0 1 1 0 0,-1-1 0 0 0,1 0-1 0 0,1 0 1 0 0,-1-1 0 0 0,1 1 0 0 0,0-1-1 0 0,0 1 1 0 0,0-1 0 0 0,1 0 0 0 0,-1-1-1 0 0,1 1 1 0 0,0-1 0 0 0,0 0 0 0 0,0 0-1 0 0,0-1 1 0 0,1 1 0 0 0,-1-1 0 0 0,1 0-1 0 0,0-1 1 0 0,-1 1 0 0 0,1-1-1 0 0,0 0 1 0 0,0-1 0 0 0,0 1 0 0 0,0-1-1 0 0,-1 0 1 0 0,1-1 0 0 0,0 1 0 0 0,0-1-1 0 0,0 0 1 0 0,0-1 0 0 0,-1 0 0 0 0,1 0-1 0 0,9-4 1 0 0,-10 3-37 0 0,1 0 0 0 0,-1 0 0 0 0,0 0 1 0 0,-1 0-1 0 0,1-1 0 0 0,-1 1 0 0 0,1-1 0 0 0,-1-1 0 0 0,0 1 0 0 0,4-7 0 0 0,-7 9 3 0 0,1-1-1 0 0,-1 1 0 0 0,1-1 0 0 0,-1 0 0 0 0,0 0 0 0 0,0 1 1 0 0,0-1-1 0 0,0 0 0 0 0,-1 0 0 0 0,1 0 0 0 0,-1 0 0 0 0,0 0 0 0 0,0 0 1 0 0,0 0-1 0 0,0 0 0 0 0,0 0 0 0 0,-1 0 0 0 0,1 0 0 0 0,-1 0 0 0 0,0 0 1 0 0,-2-4-1 0 0,-1-5-5 0 0,-1 0-7 0 0,0 0 1 0 0,-1 0 0 0 0,0 0 0 0 0,-1 1 0 0 0,0 0-1 0 0,-1 0 1 0 0,-9-11 0 0 0,9 14 15 0 0,-1 1 0 0 0,0-1 0 0 0,0 1 0 0 0,0 1 0 0 0,-1 0 0 0 0,0 0 0 0 0,0 1 0 0 0,-1 0 0 0 0,1 1 0 0 0,-1 0 0 0 0,0 1 0 0 0,-13-3 0 0 0,-1 0 43 0 0,0 2 0 0 0,-1 0 0 0 0,-33 0 0 0 0,44 2 28 0 0,14 1-34 0 0,9-1-21 0 0,210-20-669 0 0,-208 22 615 0 0,1-1-1 0 0,-1 1 1 0 0,0 1 0 0 0,1 0 0 0 0,-1 1 0 0 0,0 0 0 0 0,0 0 0 0 0,10 4-1 0 0,-14-4 66 0 0,0 1 0 0 0,-1 0 0 0 0,0 0 0 0 0,0 0 0 0 0,0 0 0 0 0,0 1 0 0 0,0 0 0 0 0,-1 0 0 0 0,1 0 0 0 0,-1 1 0 0 0,0-1 0 0 0,-1 1 0 0 0,1 0 0 0 0,5 10 0 0 0,-2 1 310 0 0,0 1 0 0 0,-2-1 1 0 0,1 1-1 0 0,-2 1 0 0 0,0-1 0 0 0,1 21 0 0 0,0-4 375 0 0,-5-34-709 0 0,0 1-1 0 0,0-1 1 0 0,0 0-1 0 0,1 1 1 0 0,-1-1 0 0 0,0 0-1 0 0,0 1 1 0 0,0-1-1 0 0,0 0 1 0 0,0 1-1 0 0,1-1 1 0 0,-1 0 0 0 0,0 0-1 0 0,0 1 1 0 0,0-1-1 0 0,1 0 1 0 0,-1 0-1 0 0,0 1 1 0 0,0-1 0 0 0,1 0-1 0 0,-1 0 1 0 0,0 0-1 0 0,1 1 1 0 0,-1-1-1 0 0,0 0 1 0 0,0 0 0 0 0,1 0-1 0 0,-1 0 1 0 0,0 0-1 0 0,1 0 1 0 0,-1 0-1 0 0,1 1 1 0 0,-1-1 0 0 0,1 0-1 0 0,15-6 120 0 0,17-16 55 0 0,-31 20-174 0 0,137-116-664 0 0,-95 79 546 0 0,-39 34 115 0 0,1 0 0 0 0,0 0 0 0 0,0 1 0 0 0,10-5 0 0 0,-1 4 0 0 0,-11 7 0 0 0,-3-1 0 0 0,2 1 16 0 0,-1-1-1 0 0,0 0 1 0 0,1 1-1 0 0,-1 0 1 0 0,0-1-1 0 0,0 1 1 0 0,0 0-1 0 0,0 0 1 0 0,-1 0-1 0 0,1 0 1 0 0,0 1-1 0 0,-1-1 1 0 0,1 0-1 0 0,-1 1 1 0 0,0-1-1 0 0,1 5 1 0 0,2 4 121 0 0,0 1 1 0 0,2 18-1 0 0,-2-9-54 0 0,-1-6-128 0 0,0 0 108 0 0,1-1 0 0 0,6 15 0 0 0,-9-26-117 0 0,1 1-1 0 0,-1-1 1 0 0,1 0-1 0 0,0 0 0 0 0,0 0 1 0 0,0 0-1 0 0,0 0 0 0 0,1 0 1 0 0,-1 0-1 0 0,1-1 1 0 0,0 1-1 0 0,0-1 0 0 0,4 3 1 0 0,-5-4-144 0 0,-1 0 0 0 0,1-1 1 0 0,-1 1-1 0 0,0-1 0 0 0,1 0 1 0 0,-1 1-1 0 0,1-1 1 0 0,-1 0-1 0 0,1 0 0 0 0,1 0 1 0 0,10-1-4995 0 0,-10 1 3507 0 0,11-2-6683 0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3.925"/>
    </inkml:context>
    <inkml:brush xml:id="br0">
      <inkml:brushProperty name="width" value="0.05" units="cm"/>
      <inkml:brushProperty name="height" value="0.05" units="cm"/>
      <inkml:brushProperty name="color" value="#008C3A"/>
    </inkml:brush>
  </inkml:definitions>
  <inkml:trace contextRef="#ctx0" brushRef="#br0">288 16 12439 0 0,'-4'-3'293'0'0,"0"1"-1"0"0,0 0 0 0 0,0 1 0 0 0,0-1 1 0 0,0 1-1 0 0,0-1 0 0 0,0 1 1 0 0,-1 1-1 0 0,1-1 0 0 0,0 0 0 0 0,-6 1 1 0 0,-4 0 1553 0 0,1 1 0 0 0,-18 3 0 0 0,23-3-1311 0 0,0 1 1 0 0,0 1-1 0 0,1-1 1 0 0,-1 1-1 0 0,1 0 1 0 0,-1 1 0 0 0,1 0-1 0 0,0 0 1 0 0,-11 9-1 0 0,18-12-516 0 0,-1 0-1 0 0,1 0 1 0 0,-1 0-1 0 0,1 0 1 0 0,-1 0-1 0 0,1 0 1 0 0,0 0-1 0 0,-1 0 0 0 0,1 0 1 0 0,0 1-1 0 0,0-1 1 0 0,0 0-1 0 0,0 0 1 0 0,0 0-1 0 0,0 0 0 0 0,0 0 1 0 0,0 2-1 0 0,0-3 1 0 0,0 2-16 0 0,0-1 1 0 0,0 1-1 0 0,0-1 0 0 0,0 0 1 0 0,1 1-1 0 0,-1-1 0 0 0,0 0 1 0 0,1 1-1 0 0,-1-1 0 0 0,1 0 1 0 0,-1 0-1 0 0,1 1 0 0 0,0-1 1 0 0,-1 0-1 0 0,1 0 0 0 0,0 0 1 0 0,0 0-1 0 0,0 0 0 0 0,0 0 1 0 0,0 0-1 0 0,0 0 0 0 0,2 1 1 0 0,1 1-1 0 0,11 10-57 0 0,0-2-1 0 0,1 0 1 0 0,19 10-1 0 0,-15-10-112 0 0,34 26-1 0 0,-49-33 150 0 0,1 1 1 0 0,-1 0-1 0 0,0 1 1 0 0,0-1-1 0 0,-1 1 1 0 0,1 0 0 0 0,-1 0-1 0 0,-1 1 1 0 0,7 12-1 0 0,-9-15 32 0 0,1 1 0 0 0,-1-1 0 0 0,0 1 0 0 0,0 0-1 0 0,0-1 1 0 0,-1 1 0 0 0,1 0 0 0 0,-1 0 0 0 0,-1-1 0 0 0,1 1-1 0 0,0 0 1 0 0,-1-1 0 0 0,0 1 0 0 0,-2 6 0 0 0,0-5 32 0 0,1 0 0 0 0,-1 0 0 0 0,-1 0-1 0 0,1 0 1 0 0,-1-1 0 0 0,0 1 0 0 0,0-1 0 0 0,0 0 0 0 0,-8 7 0 0 0,4-6 6 0 0,0 1 1 0 0,-1-1-1 0 0,0 0 1 0 0,0-1-1 0 0,0 0 1 0 0,-1 0-1 0 0,1-1 1 0 0,-1 0-1 0 0,0-1 1 0 0,0 0-1 0 0,-1 0 1 0 0,-19 1-1 0 0,25-4-52 0 0,-1 0 0 0 0,0-1 0 0 0,1 1-1 0 0,-1-1 1 0 0,1-1 0 0 0,0 1-1 0 0,-1-1 1 0 0,-7-3 0 0 0,1-1-628 0 0,1 0 0 0 0,-17-12 0 0 0,8 3-1163 0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4.277"/>
    </inkml:context>
    <inkml:brush xml:id="br0">
      <inkml:brushProperty name="width" value="0.05" units="cm"/>
      <inkml:brushProperty name="height" value="0.05" units="cm"/>
      <inkml:brushProperty name="color" value="#008C3A"/>
    </inkml:brush>
  </inkml:definitions>
  <inkml:trace contextRef="#ctx0" brushRef="#br0">24 14 16127 0 0,'-18'-12'712'0'0,"13"10"320"0"0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6.168"/>
    </inkml:context>
    <inkml:brush xml:id="br0">
      <inkml:brushProperty name="width" value="0.05" units="cm"/>
      <inkml:brushProperty name="height" value="0.05" units="cm"/>
      <inkml:brushProperty name="color" value="#008C3A"/>
    </inkml:brush>
  </inkml:definitions>
  <inkml:trace contextRef="#ctx0" brushRef="#br0">74 5 6911 0 0,'0'0'528'0'0,"-8"-3"390"0"0,-2 1 5170 0 0,9 3-5756 0 0,0 0 0 0 0,0-1 1 0 0,0 1-1 0 0,0 0 0 0 0,0 0 1 0 0,0 0-1 0 0,0 0 0 0 0,0 0 1 0 0,0 0-1 0 0,1 0 0 0 0,-1 0 1 0 0,0 1-1 0 0,1-1 0 0 0,-1 0 1 0 0,1 0-1 0 0,-1 0 0 0 0,1 1 1 0 0,0-1-1 0 0,-1 0 0 0 0,1 2 1 0 0,-6 33 398 0 0,6-31-383 0 0,-14 150 2453 0 0,10-122-2529 0 0,-12 130 597 0 0,16-139-811 0 0,0 0-1 0 0,2 0 1 0 0,0 0-1 0 0,11 44 0 0 0,-11-62-51 0 0,0 0-1 0 0,0 0 1 0 0,1 0-1 0 0,0 0 1 0 0,0 0-1 0 0,0 0 1 0 0,1-1-1 0 0,6 8 1 0 0,-7-10-324 0 0,0 0 1 0 0,-1-1-1 0 0,1 1 0 0 0,0-1 1 0 0,0 0-1 0 0,1 0 0 0 0,-1 0 1 0 0,0 0-1 0 0,1 0 0 0 0,-1-1 1 0 0,1 1-1 0 0,-1-1 0 0 0,1 0 1 0 0,0 0-1 0 0,-1-1 0 0 0,5 1 1 0 0,6-1-7586 0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6.639"/>
    </inkml:context>
    <inkml:brush xml:id="br0">
      <inkml:brushProperty name="width" value="0.05" units="cm"/>
      <inkml:brushProperty name="height" value="0.05" units="cm"/>
      <inkml:brushProperty name="color" value="#008C3A"/>
    </inkml:brush>
  </inkml:definitions>
  <inkml:trace contextRef="#ctx0" brushRef="#br0">1 248 11519 0 0,'0'0'887'0'0,"0"0"-774"0"0,0 0-1 0 0,0 0 1 0 0,0-1-1 0 0,0 1 1 0 0,0 0-1 0 0,-1 0 1 0 0,1 0 0 0 0,0-1-1 0 0,0 1 1 0 0,0 0-1 0 0,0 0 1 0 0,0-1 0 0 0,0 1-1 0 0,0 0 1 0 0,0 0-1 0 0,0-1 1 0 0,0 1-1 0 0,0 0 1 0 0,0 0 0 0 0,0-1-1 0 0,0 1 1 0 0,0 0-1 0 0,0 0 1 0 0,0-1 0 0 0,1 1-1 0 0,-1 0 1 0 0,0 0-1 0 0,0-1 1 0 0,0 1-1 0 0,0 0 1 0 0,1 0 0 0 0,76-40 4353 0 0,45-14-2934 0 0,-67 29-1452 0 0,-24 11-160 0 0,41-13 0 0 0,-63 24 50 0 0,61-20-1370 0 0,-64 21 1104 0 0,-5 1 270 0 0,-1 1-1 0 0,1 0 1 0 0,0 0 0 0 0,-1-1-1 0 0,1 1 1 0 0,-1 0-1 0 0,1-1 1 0 0,-1 1 0 0 0,1-1-1 0 0,-1 1 1 0 0,1 0 0 0 0,-1-1-1 0 0,1 1 1 0 0,-1-1 0 0 0,1 0-1 0 0,5-8-1 0 0,3-6 29 0 0,-9 11 4 0 0,0 2 5 0 0,0 0 278 0 0,-10-7 266 0 0,7 8-492 0 0,1 0 1 0 0,-1 0 0 0 0,0 1 0 0 0,0-1 0 0 0,0 1 0 0 0,0 0 0 0 0,0 0-1 0 0,0 0 1 0 0,0 0 0 0 0,0 0 0 0 0,0 1 0 0 0,0-1 0 0 0,0 1 0 0 0,0 0-1 0 0,0 0 1 0 0,1 0 0 0 0,-1 0 0 0 0,-4 2 0 0 0,-7 5 265 0 0,1 0 1 0 0,-16 12-1 0 0,26-18-277 0 0,-5 4 160 0 0,0 0-1 0 0,1 1 1 0 0,-1 1-1 0 0,1-1 1 0 0,1 1-1 0 0,-1 0 1 0 0,2 1-1 0 0,-1 0 1 0 0,1 0-1 0 0,-7 16 0 0 0,4-5 126 0 0,2 1-1 0 0,0 0 0 0 0,1 0 1 0 0,-2 24-1 0 0,5-28-145 0 0,1 0 0 0 0,0 1 0 0 0,1-1 0 0 0,0 0-1 0 0,2 0 1 0 0,4 23 0 0 0,-4-34-157 0 0,0 1 1 0 0,0-1-1 0 0,1 1 0 0 0,0-1 0 0 0,0 0 0 0 0,0 0 1 0 0,1 0-1 0 0,4 6 0 0 0,-5-8-27 0 0,1-1 0 0 0,-1 1 0 0 0,1-1 0 0 0,0 0-1 0 0,0 0 1 0 0,0 0 0 0 0,0-1 0 0 0,0 1 0 0 0,1-1 0 0 0,-1 0-1 0 0,1-1 1 0 0,7 3 0 0 0,-1-1-34 0 0,1-2 0 0 0,-1 1 0 0 0,1-2 0 0 0,-1 1 1 0 0,1-2-1 0 0,-1 1 0 0 0,16-4 0 0 0,-2-1-474 0 0,0-1 1 0 0,30-11-1 0 0,-32 7-805 0 0,0 0 0 0 0,-1-2 0 0 0,0 0-1 0 0,23-19 1 0 0,-16 10-6261 0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6.984"/>
    </inkml:context>
    <inkml:brush xml:id="br0">
      <inkml:brushProperty name="width" value="0.05" units="cm"/>
      <inkml:brushProperty name="height" value="0.05" units="cm"/>
      <inkml:brushProperty name="color" value="#008C3A"/>
    </inkml:brush>
  </inkml:definitions>
  <inkml:trace contextRef="#ctx0" brushRef="#br0">10 19 5983 0 0,'0'0'464'0'0,"0"-2"-305"0"0,-8-14 13397 0 0,12 39-9959 0 0,-3-18-4018 0 0,3 33 1249 0 0,-1 1 0 0 0,-3 0 0 0 0,-3 39 0 0 0,2-56-604 0 0,-3 45 211 0 0,-2 156-4 0 0,6-216-424 0 0,5 19-22 0 0,-1-13-174 0 0,-3-10-59 0 0,2-5-1799 0 0,9-7-106 0 0,1-3-3665 0 0,-1-2-1652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7.352"/>
    </inkml:context>
    <inkml:brush xml:id="br0">
      <inkml:brushProperty name="width" value="0.05" units="cm"/>
      <inkml:brushProperty name="height" value="0.05" units="cm"/>
      <inkml:brushProperty name="color" value="#008C3A"/>
    </inkml:brush>
  </inkml:definitions>
  <inkml:trace contextRef="#ctx0" brushRef="#br0">1 6 9215 0 0,'-1'-6'11076'0'0,"17"89"-6744"0"0,-11-44-3272 0 0,-1 52 0 0 0,5 62-298 0 0,-5-108-640 0 0,-2-23-109 0 0,0-1 0 0 0,2 0 0 0 0,11 40 0 0 0,-12-53-57 0 0,0 0 0 0 0,1-1 0 0 0,-1 1 0 0 0,1-1 0 0 0,1 0 0 0 0,0 0-1 0 0,0 0 1 0 0,0 0 0 0 0,0-1 0 0 0,1 0 0 0 0,0 0 0 0 0,13 9 0 0 0,2-3-1327 0 0,2-6-437 0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7.728"/>
    </inkml:context>
    <inkml:brush xml:id="br0">
      <inkml:brushProperty name="width" value="0.05" units="cm"/>
      <inkml:brushProperty name="height" value="0.05" units="cm"/>
      <inkml:brushProperty name="color" value="#008C3A"/>
    </inkml:brush>
  </inkml:definitions>
  <inkml:trace contextRef="#ctx0" brushRef="#br0">312 90 3679 0 0,'0'-2'167'0'0,"1"-11"-336"0"0,0 1-1 0 0,-2-15 1 0 0,0 13 3698 0 0,1 0 5194 0 0,-1 13-8562 0 0,0 1 0 0 0,0-1 0 0 0,0 0 0 0 0,0 0 0 0 0,0 1 0 0 0,0-1 0 0 0,0 1-1 0 0,-1-1 1 0 0,1 1 0 0 0,0-1 0 0 0,0 1 0 0 0,0 0 0 0 0,-1 0 0 0 0,1-1 0 0 0,0 1 0 0 0,-3 0 0 0 0,-4 2 215 0 0,1 0 0 0 0,-1 1 1 0 0,1-1-1 0 0,-1 2 0 0 0,1-1 0 0 0,-7 5 0 0 0,-2 2 620 0 0,-23 18-1 0 0,29-20-626 0 0,1 0 1 0 0,-14 15-1 0 0,21-21-313 0 0,0 1 0 0 0,1-1 0 0 0,-1 0 0 0 0,0 1 0 0 0,1-1 0 0 0,0 1 0 0 0,-1-1 0 0 0,1 1 0 0 0,0 0 0 0 0,0-1 0 0 0,1 1 0 0 0,-1 0 0 0 0,0 0 0 0 0,1 0 0 0 0,0 0 0 0 0,0 5 0 0 0,0-6-50 0 0,1-1 1 0 0,-1 1 0 0 0,1-1-1 0 0,-1 1 1 0 0,1-1 0 0 0,0 1-1 0 0,0-1 1 0 0,0 0 0 0 0,0 1-1 0 0,0-1 1 0 0,0 0 0 0 0,0 0-1 0 0,0 0 1 0 0,0 1 0 0 0,2 0-1 0 0,21 12 37 0 0,46 12-39 0 0,-49-19-10 0 0,-1 0 0 0 0,21 11-1 0 0,-24-7-28 0 0,-14-6 5 0 0,-2-1 22 0 0,6 10 8 0 0,-7-10 56 0 0,1 0 0 0 0,-1 0 0 0 0,0 0 0 0 0,0 0 1 0 0,0-1-1 0 0,0 1 0 0 0,-1 0 0 0 0,1 0 0 0 0,-1 0 0 0 0,0 0 0 0 0,0 0 0 0 0,-1-1 0 0 0,1 1 0 0 0,-1 0 0 0 0,0-1 1 0 0,0 0-1 0 0,0 1 0 0 0,0-1 0 0 0,0 0 0 0 0,-1 0 0 0 0,-5 6 0 0 0,-1-1 142 0 0,1-1-1 0 0,-2 1 0 0 0,1-1 1 0 0,-1-1-1 0 0,0 1 1 0 0,-13 4-1 0 0,14-6-95 0 0,0-1 0 0 0,-1-1 0 0 0,1 0 0 0 0,-1 0 0 0 0,0-1 0 0 0,-15 2 0 0 0,19-4-58 0 0,0 0-1 0 0,1 0 1 0 0,-1 0-1 0 0,0-1 1 0 0,0 0-1 0 0,1 0 1 0 0,-1-1-1 0 0,0 1 1 0 0,1-1-1 0 0,-1 0 1 0 0,1-1 0 0 0,-9-5-1 0 0,7 4-623 0 0,0-1 0 0 0,1 0 0 0 0,0 0 0 0 0,-10-11-1 0 0,14 14 126 0 0,0-1-1 0 0,0 0 1 0 0,0 0-1 0 0,0 1 1 0 0,0-1-1 0 0,1 0 1 0 0,-1 0-1 0 0,1-1 1 0 0,0 1-1 0 0,0 0 1 0 0,0 0-1 0 0,1-1 1 0 0,-1 1-1 0 0,0-4 1 0 0,2-6-7836 0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8.237"/>
    </inkml:context>
    <inkml:brush xml:id="br0">
      <inkml:brushProperty name="width" value="0.05" units="cm"/>
      <inkml:brushProperty name="height" value="0.05" units="cm"/>
      <inkml:brushProperty name="color" value="#008C3A"/>
    </inkml:brush>
  </inkml:definitions>
  <inkml:trace contextRef="#ctx0" brushRef="#br0">11 89 6911 0 0,'0'0'623'0'0,"-1"2"-514"0"0,-2 16 2861 0 0,0-1-1 0 0,1 1 1 0 0,1 27-1 0 0,1-32-2390 0 0,1 1 0 0 0,1 0 0 0 0,0-1 0 0 0,1 1 0 0 0,0-1 0 0 0,1 0 0 0 0,1 0 0 0 0,0 0 0 0 0,7 13 0 0 0,-9-22-528 0 0,-1 1-1 0 0,1-1 1 0 0,1 0 0 0 0,-1 1-1 0 0,0-1 1 0 0,1-1-1 0 0,0 1 1 0 0,0 0 0 0 0,0-1-1 0 0,1 0 1 0 0,-1 0 0 0 0,1 0-1 0 0,-1-1 1 0 0,1 1-1 0 0,0-1 1 0 0,0 0 0 0 0,0-1-1 0 0,0 1 1 0 0,0-1 0 0 0,1 0-1 0 0,-1 0 1 0 0,0-1-1 0 0,0 1 1 0 0,1-1 0 0 0,-1 0-1 0 0,0-1 1 0 0,1 1 0 0 0,-1-1-1 0 0,0 0 1 0 0,0-1-1 0 0,9-2 1 0 0,-1-1-33 0 0,1-1 0 0 0,-1-1 0 0 0,-1 0 0 0 0,1 0 0 0 0,-1-1 0 0 0,-1 0 1 0 0,13-12-1 0 0,-19 15-25 0 0,0 0 1 0 0,0-1 0 0 0,0 0 0 0 0,-1 1 0 0 0,0-1 0 0 0,0-1 0 0 0,0 1 0 0 0,-1 0 0 0 0,0-1-1 0 0,0 0 1 0 0,-1 0 0 0 0,1 0 0 0 0,-2 0 0 0 0,1 0 0 0 0,1-14 0 0 0,-3 11-13 0 0,-1 0 1 0 0,0 0-1 0 0,0 0 1 0 0,-1 0-1 0 0,0 0 1 0 0,0 0-1 0 0,-1 0 1 0 0,-1 1-1 0 0,1-1 1 0 0,-2 1-1 0 0,1 0 1 0 0,-1 0-1 0 0,-1 1 1 0 0,1-1 0 0 0,-2 1-1 0 0,1 0 1 0 0,-1 1-1 0 0,0 0 1 0 0,0 0-1 0 0,-1 0 1 0 0,-12-7-1 0 0,2 8 223 0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8.629"/>
    </inkml:context>
    <inkml:brush xml:id="br0">
      <inkml:brushProperty name="width" value="0.05" units="cm"/>
      <inkml:brushProperty name="height" value="0.05" units="cm"/>
      <inkml:brushProperty name="color" value="#008C3A"/>
    </inkml:brush>
  </inkml:definitions>
  <inkml:trace contextRef="#ctx0" brushRef="#br0">449 20 7367 0 0,'0'0'976'0'0,"-3"-9"4710"0"0,-1 7-5222 0 0,0 1 1 0 0,1-1 0 0 0,-1 1 0 0 0,0-1-1 0 0,0 1 1 0 0,0 1 0 0 0,0-1 0 0 0,0 1-1 0 0,0-1 1 0 0,0 1 0 0 0,-6 0 0 0 0,-7 2 814 0 0,-24 5-1 0 0,19-2-441 0 0,-2 0-202 0 0,0 2 0 0 0,0 1-1 0 0,-23 11 1 0 0,35-13-508 0 0,-4 3-37 0 0,14-6-34 0 0,-1 8-45 0 0,4-10-11 0 0,-1 1 0 0 0,1-1 0 0 0,0 1 0 0 0,0-1 0 0 0,0 0 0 0 0,-1 1 0 0 0,1-1 0 0 0,1 0 0 0 0,-1 0 0 0 0,0 1 0 0 0,0-1 0 0 0,0 0 0 0 0,1 0 0 0 0,-1 0 0 0 0,0 0 0 0 0,1-1 0 0 0,-1 1 0 0 0,1 0 0 0 0,-1-1 0 0 0,4 2 0 0 0,1 0 0 0 0,1 0 0 0 0,0 0 0 0 0,12 1 0 0 0,-18-3 0 0 0,104 14-416 0 0,-89-11 322 0 0,1 1-1 0 0,-1 0 1 0 0,0 1 0 0 0,19 10-1 0 0,-30-13 69 0 0,-1 1 0 0 0,1 0 0 0 0,-1 0-1 0 0,0 0 1 0 0,0 0 0 0 0,0 0 0 0 0,0 1 0 0 0,-1 0 0 0 0,0 0-1 0 0,1 0 1 0 0,-1 0 0 0 0,-1 0 0 0 0,1 1 0 0 0,2 5 0 0 0,-4-7 37 0 0,0 0 0 0 0,0-1 0 0 0,-1 1 1 0 0,1 0-1 0 0,-1-1 0 0 0,1 1 0 0 0,-1 0 0 0 0,0-1 1 0 0,0 1-1 0 0,0 0 0 0 0,-1 0 0 0 0,1-1 1 0 0,0 1-1 0 0,-1 0 0 0 0,0-1 0 0 0,0 1 1 0 0,0-1-1 0 0,0 1 0 0 0,0-1 0 0 0,0 1 1 0 0,-1-1-1 0 0,1 0 0 0 0,-1 1 0 0 0,0-1 1 0 0,1 0-1 0 0,-1 0 0 0 0,0 0 0 0 0,-3 2 0 0 0,-4 2 153 0 0,1 0-1 0 0,-1 0 0 0 0,-1-1 0 0 0,1 0 0 0 0,-1-1 0 0 0,0 0 0 0 0,0 0 0 0 0,0-1 0 0 0,0-1 0 0 0,-13 3 0 0 0,-14 0 300 0 0,-56 0 0 0 0,84-5-420 0 0,-18 0-7 0 0,-1-1 0 0 0,1-1 0 0 0,0-1 0 0 0,-48-12 0 0 0,50 4-483 0 0,24 11 337 0 0,1-1-1 0 0,0 1 1 0 0,-1 0-1 0 0,1-1 1 0 0,0 1-1 0 0,-1-1 1 0 0,1 1-1 0 0,0-1 1 0 0,0 1 0 0 0,0 0-1 0 0,0-1 1 0 0,-1 1-1 0 0,1-1 1 0 0,0 1-1 0 0,0-1 1 0 0,0 1-1 0 0,0-1 1 0 0,0 1-1 0 0,0-1 1 0 0,0 1-1 0 0,0-1 1 0 0,0 0-1 0 0,0-1-1401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9.325"/>
    </inkml:context>
    <inkml:brush xml:id="br0">
      <inkml:brushProperty name="width" value="0.05" units="cm"/>
      <inkml:brushProperty name="height" value="0.05" units="cm"/>
      <inkml:brushProperty name="color" value="#008C3A"/>
    </inkml:brush>
  </inkml:definitions>
  <inkml:trace contextRef="#ctx0" brushRef="#br0">1 0 9671 0 0,'0'0'2167'0'0,"0"3"-903"0"0,3 137 7088 0 0,0 1-4072 0 0,-4-132-3847 0 0,0-19-97 0 0,5-7-501 0 0,0-1 0 0 0,2 2 0 0 0,0-1 0 0 0,15-28 0 0 0,-19 40 141 0 0,6-9-178 0 0,0 0 1 0 0,2 1 0 0 0,-1 0-1 0 0,16-16 1 0 0,-22 26 169 0 0,0 0 0 0 0,0 1 0 0 0,0-1-1 0 0,0 1 1 0 0,0 0 0 0 0,0 0 0 0 0,1 0 0 0 0,-1 0 0 0 0,1 0-1 0 0,-1 1 1 0 0,1-1 0 0 0,0 1 0 0 0,0 0 0 0 0,7-1-1 0 0,-9 2 57 0 0,1 0-1 0 0,-1 0 1 0 0,1 1-1 0 0,-1-1 1 0 0,0 1-1 0 0,1-1 1 0 0,-1 1-1 0 0,0 0 1 0 0,2 0-1 0 0,3 2 50 0 0,-5-2-26 0 0,1 0-1 0 0,-1 0 0 0 0,1 0 0 0 0,-1 0 0 0 0,1 1 0 0 0,-1 0 0 0 0,0-1 0 0 0,1 1 1 0 0,-1 0-1 0 0,3 3 0 0 0,1 1 69 0 0,0-1-13 0 0,-1 0-1 0 0,0 1 1 0 0,0-1-1 0 0,-1 1 1 0 0,0 0-1 0 0,0 0 1 0 0,6 12-1 0 0,-1 2 147 0 0,7 28 0 0 0,-14-42-237 0 0,0 3 22 0 0,-1-4-25 0 0,1-1 0 0 0,-1 0 0 0 0,1 1 0 0 0,0-1 0 0 0,3 6 0 0 0,-4-8-71 0 0,0-1 0 0 0,-1 0 0 0 0,1 0 1 0 0,0 1-1 0 0,0-1 0 0 0,0 0 0 0 0,0 0 0 0 0,0 0 0 0 0,0 0 0 0 0,0 0 0 0 0,0 0 1 0 0,0 0-1 0 0,0-1 0 0 0,1 1 0 0 0,-1 0 0 0 0,0-1 0 0 0,1 1 0 0 0,-1-1 1 0 0,2 1-1 0 0,1 0-297 0 0,0-1 1 0 0,0 0-1 0 0,0 1 1 0 0,0-2-1 0 0,5 0 1 0 0,-6 1 221 0 0,14-1-1614 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0.011"/>
    </inkml:context>
    <inkml:brush xml:id="br0">
      <inkml:brushProperty name="width" value="0.05" units="cm"/>
      <inkml:brushProperty name="height" value="0.05" units="cm"/>
      <inkml:brushProperty name="color" value="#008C3A"/>
    </inkml:brush>
  </inkml:definitions>
  <inkml:trace contextRef="#ctx0" brushRef="#br0">80 549 9671 0 0,'0'0'875'0'0,"-6"-13"3861"0"0,5 13-4484 0 0,0-1-1 0 0,0 1 1 0 0,1-1 0 0 0,-1 1-1 0 0,0-1 1 0 0,0 1 0 0 0,0 0-1 0 0,0-1 1 0 0,0 1 0 0 0,0 0-1 0 0,0 0 1 0 0,0 0 0 0 0,0-1-1 0 0,0 1 1 0 0,0 0 0 0 0,0 0-1 0 0,0 0 1 0 0,0 1 0 0 0,0-1-1 0 0,1 0 1 0 0,-1 0 0 0 0,-2 1-1 0 0,1 0-53 0 0,0 0-1 0 0,0 0 1 0 0,0 0-1 0 0,1 1 1 0 0,-1-1 0 0 0,0 0-1 0 0,1 1 1 0 0,-1 0-1 0 0,0-1 1 0 0,0 3-1 0 0,-2 0 73 0 0,1 1 0 0 0,0 0-1 0 0,0 0 1 0 0,1 0-1 0 0,0 1 1 0 0,0-1 0 0 0,0 0-1 0 0,-2 9 1 0 0,2-5-116 0 0,1 0 0 0 0,0 0 0 0 0,0 1 1 0 0,1-1-1 0 0,0 0 0 0 0,0 1 0 0 0,1-1 1 0 0,2 10-1 0 0,3-5-50 0 0,-4-11-94 0 0,-1-1 1 0 0,1 0-1 0 0,0 0 0 0 0,0 0 1 0 0,0 0-1 0 0,0 0 1 0 0,0-1-1 0 0,0 1 0 0 0,5 2 1 0 0,13 6 14 0 0,-13-10-3 0 0,-2 0-16 0 0,1 0-42 0 0,1 0 1 0 0,0 0-1 0 0,-1 0 1 0 0,1-1-1 0 0,-1 0 0 0 0,1-1 1 0 0,-1 1-1 0 0,1-1 1 0 0,-1 0-1 0 0,0-1 0 0 0,0 1 1 0 0,6-5-1 0 0,-7 4 5 0 0,-1 1-1 0 0,0-2 1 0 0,1 1 0 0 0,-1 0-1 0 0,-1-1 1 0 0,1 0 0 0 0,0 1-1 0 0,-1-2 1 0 0,0 1 0 0 0,0 0-1 0 0,0-1 1 0 0,-1 1 0 0 0,1-1-1 0 0,-1 0 1 0 0,0 1-1 0 0,1-8 1 0 0,-2 7 21 0 0,0 1 0 0 0,-1-1 0 0 0,1 0 0 0 0,-1 0 1 0 0,0 0-1 0 0,-1 1 0 0 0,1-1 0 0 0,-1 0 0 0 0,0 1 0 0 0,0-1 0 0 0,-1 0 0 0 0,1 1 0 0 0,-1-1 0 0 0,0 1 0 0 0,0 0 1 0 0,-1 0-1 0 0,1 0 0 0 0,-1 0 0 0 0,0 0 0 0 0,0 0 0 0 0,-6-5 0 0 0,-8-7-44 0 0,0 1 1 0 0,-1 1-1 0 0,-27-17 0 0 0,16 11 35 0 0,21 15 28 0 0,-6-8 37 0 0,-5-6-48 0 0,31 17-51 0 0,8 1 53 0 0,0 2 0 0 0,25 3 0 0 0,-40-3 0 0 0,11 0-218 0 0,1 0 1 0 0,-1-2-1 0 0,0 0 0 0 0,0-1 0 0 0,0 0 1 0 0,0-2-1 0 0,0 1 0 0 0,0-2 0 0 0,22-9 1 0 0,13-10-1087 0 0,65-39 0 0 0,-111 60 1277 0 0,15-8-790 0 0,0-2 0 0 0,-2 1 0 0 0,0-2 0 0 0,31-30 0 0 0,-37 32 775 0 0,-1-1 0 0 0,0 0 1 0 0,-1 0-1 0 0,0-2 0 0 0,-2 1 1 0 0,15-30-1 0 0,5-32 8407 0 0,-28 78-7801 0 0,-9 208 1459 0 0,0 15-122 0 0,5-193-2040 0 0,1 1 0 0 0,2-1 0 0 0,1 1 0 0 0,6 44 0 0 0,-5-64-805 0 0,0-11-280 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0.475"/>
    </inkml:context>
    <inkml:brush xml:id="br0">
      <inkml:brushProperty name="width" value="0.05" units="cm"/>
      <inkml:brushProperty name="height" value="0.05" units="cm"/>
      <inkml:brushProperty name="color" value="#008C3A"/>
    </inkml:brush>
  </inkml:definitions>
  <inkml:trace contextRef="#ctx0" brushRef="#br0">4 501 8751 0 0,'-1'-7'314'0'0,"0"0"0"0"0,0 0-1 0 0,0-1 1 0 0,1 1 0 0 0,0 0-1 0 0,1 0 1 0 0,0 0 0 0 0,0 0-1 0 0,0 0 1 0 0,1 0 0 0 0,0 0-1 0 0,0 0 1 0 0,1 0 0 0 0,-1 1 0 0 0,2-1-1 0 0,-1 1 1 0 0,1 0 0 0 0,0 0-1 0 0,0 0 1 0 0,0 1 0 0 0,1-1-1 0 0,6-5 1 0 0,143-133 1647 0 0,-16 9-2251 0 0,-86 75-69 0 0,-51 59 413 0 0,0 1 0 0 0,-1 0 0 0 0,1-1-1 0 0,-1 1 1 0 0,1 0 0 0 0,-1-1 0 0 0,1 1 0 0 0,0 0 0 0 0,-1 0 0 0 0,1-1-1 0 0,0 1 1 0 0,-1 0 0 0 0,1 0 0 0 0,0 0 0 0 0,-1 0 0 0 0,1 0 0 0 0,0 0 0 0 0,-1 0-1 0 0,2 1 1 0 0,0-1 616 0 0,1 0-492 0 0,-1 1 1 0 0,0 0 0 0 0,0 0 0 0 0,0 0 0 0 0,0 1 0 0 0,0-1 0 0 0,0 0-1 0 0,0 1 1 0 0,0-1 0 0 0,0 1 0 0 0,1 2 0 0 0,-2-3-13 0 0,0-1-77 0 0,-1 1 0 0 0,1 0 0 0 0,0 0 0 0 0,-1 0 0 0 0,1 0 0 0 0,-1 0 0 0 0,1 0 0 0 0,-1-1 0 0 0,1 1 0 0 0,-1 0 0 0 0,0 0 0 0 0,1 1 0 0 0,-1-1 1 0 0,0 0-1 0 0,0 2 0 0 0,1 2 161 0 0,4 17 464 0 0,0 1 0 0 0,-2 0 0 0 0,0-1 0 0 0,-2 40-1 0 0,-13 92 1229 0 0,3-65-1171 0 0,8-62-612 0 0,1 0 0 0 0,6 37 1 0 0,-4-40-106 0 0,-1-24-51 0 0,0 0-1 0 0,-1 0 1 0 0,1 0 0 0 0,0 0 0 0 0,-1 0 0 0 0,1-1-1 0 0,-1 1 1 0 0,1 0 0 0 0,0 0 0 0 0,-1 0 0 0 0,1-1-1 0 0,-1 1 1 0 0,1 0 0 0 0,0 0 0 0 0,-1-1 0 0 0,1 1-1 0 0,-1-1 1 0 0,1 0 0 0 0,18-14-278 0 0,26-26 0 0 0,5-5-432 0 0,-42 40 578 0 0,-1 1 0 0 0,0 0 0 0 0,1 0 0 0 0,0 0 0 0 0,11-3 0 0 0,-14 7 8 0 0,7 2 21 0 0,3 2 80 0 0,-8 1 62 0 0,-1 1-1 0 0,0-1 1 0 0,1 1-1 0 0,-2 0 1 0 0,1 0-1 0 0,0 1 1 0 0,-1 0 0 0 0,7 10-1 0 0,20 20 134 0 0,-25-28-174 0 0,1-2 0 0 0,0 1-1 0 0,1-1 1 0 0,-1 0-1 0 0,1-1 1 0 0,14 6-1 0 0,-21-10-93 0 0,0-1-1 0 0,0 1 0 0 0,0-1 0 0 0,0 0 0 0 0,1 0 0 0 0,-1 0 1 0 0,0 0-1 0 0,0 0 0 0 0,0-1 0 0 0,0 1 0 0 0,0 0 0 0 0,3-2 1 0 0,0 1-485 0 0,7-2-1282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1.023"/>
    </inkml:context>
    <inkml:brush xml:id="br0">
      <inkml:brushProperty name="width" value="0.05" units="cm"/>
      <inkml:brushProperty name="height" value="0.05" units="cm"/>
      <inkml:brushProperty name="color" value="#008C3A"/>
    </inkml:brush>
  </inkml:definitions>
  <inkml:trace contextRef="#ctx0" brushRef="#br0">21 0 12439 0 0,'0'0'958'0'0,"0"2"-625"0"0,1 16 1264 0 0,-1 0-1 0 0,-1 0 1 0 0,-5 33 0 0 0,0-2 362 0 0,-2 115 1341 0 0,7-159-3288 0 0,1-3-7 0 0,0 0 1 0 0,0-1-1 0 0,0 1 0 0 0,0 0 1 0 0,0-1-1 0 0,1 1 1 0 0,-1 0-1 0 0,1 0 0 0 0,-1-1 1 0 0,2 4-1 0 0,-2-3-46 0 0,11 4-317 0 0,-10-6 261 0 0,0 0-1 0 0,-1 0 0 0 0,1 0 0 0 0,-1 0 0 0 0,1 0 0 0 0,0 0 0 0 0,-1 0 1 0 0,1 0-1 0 0,-1 0 0 0 0,1 0 0 0 0,-1 0 0 0 0,1 0 0 0 0,0-1 1 0 0,-1 1-1 0 0,1 0 0 0 0,-1 0 0 0 0,1-1 0 0 0,-1 1 0 0 0,1 0 0 0 0,-1-1 1 0 0,1 1-1 0 0,-1 0 0 0 0,1-1 0 0 0,-1 0 0 0 0,1 1-225 0 0,10-11-1333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1.377"/>
    </inkml:context>
    <inkml:brush xml:id="br0">
      <inkml:brushProperty name="width" value="0.05" units="cm"/>
      <inkml:brushProperty name="height" value="0.05" units="cm"/>
      <inkml:brushProperty name="color" value="#008C3A"/>
    </inkml:brush>
  </inkml:definitions>
  <inkml:trace contextRef="#ctx0" brushRef="#br0">0 20 7831 0 0,'0'0'603'0'0,"2"3"-396"0"0,2 9 1259 0 0,0 0 1 0 0,-1 0-1 0 0,0 1 0 0 0,-1-1 1 0 0,1 24-1 0 0,-3-18-358 0 0,0-5 472 0 0,0 0-1 0 0,-3 25 1 0 0,2-36-75 0 0,2-4-1452 0 0,4-13-331 0 0,0-1 0 0 0,2 1 0 0 0,0 0 0 0 0,1 1 0 0 0,0 0 0 0 0,1 0 0 0 0,0 1 0 0 0,1 0 0 0 0,20-20 1 0 0,-25 29 155 0 0,0 0 0 0 0,0 0 0 0 0,0 0 1 0 0,0 0-1 0 0,0 1 0 0 0,1 0 0 0 0,0 0 1 0 0,-1 1-1 0 0,11-4 0 0 0,-5 4-18 0 0,2 2 123 0 0,-7 2 166 0 0,-1 0 0 0 0,-1 0 1 0 0,1 0-1 0 0,0 1 0 0 0,-1 0 1 0 0,1 0-1 0 0,-1 0 0 0 0,0 1 1 0 0,0-1-1 0 0,0 1 0 0 0,0 0 1 0 0,-1 0-1 0 0,4 5 0 0 0,5 8 389 0 0,-1 0 0 0 0,10 20 0 0 0,-12-20-351 0 0,-6-9-149 0 0,1 0 0 0 0,0-1 0 0 0,0 1 1 0 0,1-1-1 0 0,0 0 0 0 0,0-1 0 0 0,0 1 1 0 0,1-1-1 0 0,9 8 0 0 0,-14-14-165 0 0,0 1 1 0 0,1 0-1 0 0,-1-1 0 0 0,1 1 1 0 0,-1-1-1 0 0,1 1 0 0 0,0-1 1 0 0,-1 0-1 0 0,1 1 0 0 0,-1-1 1 0 0,1 0-1 0 0,0 0 0 0 0,-1 0 1 0 0,4-1-1 0 0,-2 1-178 0 0,13-1-550 0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1.894"/>
    </inkml:context>
    <inkml:brush xml:id="br0">
      <inkml:brushProperty name="width" value="0.05" units="cm"/>
      <inkml:brushProperty name="height" value="0.05" units="cm"/>
      <inkml:brushProperty name="color" value="#008C3A"/>
    </inkml:brush>
  </inkml:definitions>
  <inkml:trace contextRef="#ctx0" brushRef="#br0">451 87 10591 0 0,'0'0'819'0'0,"1"-2"-534"0"0,2-3 115 0 0,0 0-1 0 0,0 0 0 0 0,0-1 0 0 0,-1 1 1 0 0,1 0-1 0 0,-1-1 0 0 0,-1 0 0 0 0,1 1 1 0 0,-1-1-1 0 0,1-8 0 0 0,-2 13-275 0 0,0 0-1 0 0,0 1 1 0 0,-1-1-1 0 0,1 0 1 0 0,0 0-1 0 0,0 0 1 0 0,-1 1-1 0 0,1-1 1 0 0,-1 0 0 0 0,1 1-1 0 0,0-1 1 0 0,-1 0-1 0 0,1 1 1 0 0,-1-1-1 0 0,0 0 1 0 0,1 1-1 0 0,-1-1 1 0 0,1 1-1 0 0,-1-1 1 0 0,0 1-1 0 0,0 0 1 0 0,1-1-1 0 0,-1 1 1 0 0,0 0-1 0 0,0-1 1 0 0,1 1 0 0 0,-1 0-1 0 0,0 0 1 0 0,0 0-1 0 0,0-1 1 0 0,1 1-1 0 0,-1 0 1 0 0,0 0-1 0 0,0 0 1 0 0,0 0-1 0 0,-1 1 1 0 0,-4-1 203 0 0,1 0 0 0 0,-1 1 0 0 0,-9 2 0 0 0,4 1 81 0 0,0 1 1 0 0,1 0-1 0 0,-1 0 0 0 0,1 1 1 0 0,0 0-1 0 0,-14 13 1 0 0,5-5 101 0 0,11-8-345 0 0,1 0-1 0 0,-1 1 1 0 0,2 0 0 0 0,-1 0-1 0 0,1 1 1 0 0,0 0-1 0 0,0 0 1 0 0,1 0 0 0 0,0 1-1 0 0,1 0 1 0 0,-1 0 0 0 0,2 0-1 0 0,-1 0 1 0 0,2 1 0 0 0,-1-1-1 0 0,-2 19 1 0 0,5-26-148 0 0,0 1 1 0 0,0 0-1 0 0,-1-1 0 0 0,1 1 1 0 0,1 0-1 0 0,-1-1 1 0 0,0 1-1 0 0,1-1 0 0 0,-1 1 1 0 0,1 0-1 0 0,0-1 1 0 0,0 1-1 0 0,0-1 1 0 0,0 0-1 0 0,0 1 0 0 0,1-1 1 0 0,-1 0-1 0 0,1 0 1 0 0,-1 0-1 0 0,1 0 0 0 0,0 0 1 0 0,0 0-1 0 0,0 0 1 0 0,0 0-1 0 0,4 2 0 0 0,-3-2-17 0 0,1 0-1 0 0,-1-1 1 0 0,0 0-1 0 0,1 1 0 0 0,0-1 1 0 0,-1 0-1 0 0,1-1 0 0 0,-1 1 1 0 0,1-1-1 0 0,0 0 1 0 0,0 1-1 0 0,-1-2 0 0 0,1 1 1 0 0,0 0-1 0 0,-1-1 0 0 0,1 1 1 0 0,6-3-1 0 0,1-2-59 0 0,0 0 0 0 0,-1 0 0 0 0,0-1-1 0 0,0 0 1 0 0,-1 0 0 0 0,0-1 0 0 0,0-1 0 0 0,0 1 0 0 0,10-13-1 0 0,5-9-911 0 0,30-47-1 0 0,-52 73 912 0 0,-1 1-120 0 0,3-1-110 0 0,-4 3 287 0 0,0-1 0 0 0,0 1-1 0 0,0 0 1 0 0,0 0 0 0 0,0 0 0 0 0,1-1 0 0 0,-1 1-1 0 0,0 0 1 0 0,0 0 0 0 0,0 0 0 0 0,0-1 0 0 0,1 1-1 0 0,-1 0 1 0 0,0 0 0 0 0,0 0 0 0 0,1 0 0 0 0,-1 0-1 0 0,0-1 1 0 0,0 1 0 0 0,0 0 0 0 0,1 0 0 0 0,-1 0 0 0 0,0 0-1 0 0,1 0 1 0 0,-1 0 0 0 0,0 0 0 0 0,0 0 0 0 0,1 0-1 0 0,-1 0 1 0 0,0 0 0 0 0,0 0 0 0 0,1 0 0 0 0,-1 0-1 0 0,1 1 5 0 0,0-1-1 0 0,0 0 0 0 0,0 1 0 0 0,0 0 1 0 0,0-1-1 0 0,0 1 0 0 0,0-1 0 0 0,-1 1 0 0 0,1 0 1 0 0,0 0-1 0 0,0-1 0 0 0,-1 1 0 0 0,1 0 1 0 0,-1 0-1 0 0,1 0 0 0 0,0 0 0 0 0,-1 0 0 0 0,0 0 1 0 0,1 0-1 0 0,-1 1 0 0 0,2 1 0 0 0,8 20 115 0 0,-1 1 0 0 0,-1 0 1 0 0,8 34-1 0 0,-11-36-35 0 0,9 29 159 0 0,-4-20 81 0 0,-2 1 0 0 0,-1-1 0 0 0,4 58 0 0 0,-11-80-247 0 0,0 0 0 0 0,0 0 0 0 0,-1 1-1 0 0,0-1 1 0 0,-1 0 0 0 0,0 0 0 0 0,0 0 0 0 0,-1-1 0 0 0,0 1 0 0 0,-1-1 0 0 0,0 1 0 0 0,0-1 0 0 0,-1 0-1 0 0,0-1 1 0 0,0 1 0 0 0,-1-1 0 0 0,-12 13 0 0 0,12-15-31 0 0,0 1 0 0 0,-1-1 0 0 0,1-1 0 0 0,-1 1-1 0 0,0-1 1 0 0,-1 0 0 0 0,1-1 0 0 0,-1 1 0 0 0,-13 2 0 0 0,10-3-24 0 0,-1-1 0 0 0,1 0 1 0 0,0-1-1 0 0,-1-1 0 0 0,0 0 0 0 0,-12-2 1 0 0,-11-3-139 0 0,0-2 0 0 0,1-2 0 0 0,-48-19 1 0 0,71 24 56 0 0,-18-6-208 0 0,-107-42-5395 0 0,99 33-2753 0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2.255"/>
    </inkml:context>
    <inkml:brush xml:id="br0">
      <inkml:brushProperty name="width" value="0.05" units="cm"/>
      <inkml:brushProperty name="height" value="0.05" units="cm"/>
      <inkml:brushProperty name="color" value="#008C3A"/>
    </inkml:brush>
  </inkml:definitions>
  <inkml:trace contextRef="#ctx0" brushRef="#br0">18 1 14279 0 0,'0'0'1528'0'0,"-8"12"-1528"0"0,1-2 848 0 0,4 5-400 0 0,3-1 0 0 0,5 1-1080 0 0,0-3-208 0 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7.186"/>
    </inkml:context>
    <inkml:brush xml:id="br0">
      <inkml:brushProperty name="width" value="0.05" units="cm"/>
      <inkml:brushProperty name="height" value="0.05" units="cm"/>
      <inkml:brushProperty name="color" value="#008C3A"/>
    </inkml:brush>
  </inkml:definitions>
  <inkml:trace contextRef="#ctx0" brushRef="#br0">0 127 9383 0 0,'2'-10'10574'0'0,"-1"9"-10244"0"0,4 9 1712 0 0,4 18-1849 0 0,-5-1 843 0 0,0 0 0 0 0,0 31 0 0 0,-3-29-484 0 0,1 14 207 0 0,-3-28-560 0 0,1 0-1 0 0,1 0 0 0 0,0 0 0 0 0,1-1 1 0 0,1 1-1 0 0,-1 0 0 0 0,2-1 0 0 0,5 13 1 0 0,-9-25-194 0 0,1 1-1 0 0,0 0 1 0 0,-1 0 0 0 0,1 0 0 0 0,0-1 0 0 0,0 1 0 0 0,-1 0-1 0 0,1-1 1 0 0,0 1 0 0 0,0-1 0 0 0,0 1 0 0 0,0-1-1 0 0,0 1 1 0 0,0-1 0 0 0,0 0 0 0 0,0 0 0 0 0,0 1 0 0 0,1-1-1 0 0,18 0 50 0 0,-12-1-92 0 0,-1-2-1 0 0,0 1 1 0 0,0-1 0 0 0,0 0-1 0 0,0 0 1 0 0,0-1 0 0 0,-1 0-1 0 0,1 0 1 0 0,9-9 0 0 0,5-6-249 0 0,22-27 1 0 0,-37 40 249 0 0,4-6-295 0 0,-1 1 0 0 0,0-2 1 0 0,9-17-1 0 0,-17 30 327 0 0,0 0-1 0 0,0 0 1 0 0,-1 0-1 0 0,1 0 1 0 0,0 0-1 0 0,0 1 1 0 0,-1-1-1 0 0,1 0 1 0 0,0 0-1 0 0,-1 0 1 0 0,1 1-1 0 0,0-1 1 0 0,-1 0-1 0 0,1 1 1 0 0,0 0-1 0 0,-1-1 6 0 0,25 11 50 0 0,46 15 0 0 0,-61-23-37 0 0,1-1-1 0 0,-1 0 1 0 0,1-1-1 0 0,0 0 1 0 0,0 0-1 0 0,-1-1 1 0 0,17-3-1 0 0,-22 3-5 0 0,0-1 1 0 0,1 0-1 0 0,-1-1 0 0 0,0 1 1 0 0,0-1-1 0 0,0 0 0 0 0,0 0 1 0 0,0-1-1 0 0,0 1 0 0 0,-1-1 1 0 0,9-7-1 0 0,-10 8 1 0 0,0-2 0 0 0,-1 1 0 0 0,1 0 0 0 0,-1 0 0 0 0,1-1 0 0 0,-1 1 0 0 0,0-1 0 0 0,-1 0 0 0 0,1 0 0 0 0,-1 1 0 0 0,1-1 0 0 0,-1 0 0 0 0,0 0 0 0 0,-1 0 0 0 0,1 0 0 0 0,0-6 0 0 0,-2-1 76 0 0,0 0 0 0 0,0 0 0 0 0,-1 0 0 0 0,0 0 0 0 0,-6-15 0 0 0,2 12-50 0 0,0 1 0 0 0,-1 0 1 0 0,0 0-1 0 0,-1 0 0 0 0,0 1 0 0 0,-1 0 0 0 0,0 1 1 0 0,-1 0-1 0 0,0 0 0 0 0,-21-15 0 0 0,25 21-58 0 0,5 4-105 0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7.551"/>
    </inkml:context>
    <inkml:brush xml:id="br0">
      <inkml:brushProperty name="width" value="0.05" units="cm"/>
      <inkml:brushProperty name="height" value="0.05" units="cm"/>
      <inkml:brushProperty name="color" value="#008C3A"/>
    </inkml:brush>
  </inkml:definitions>
  <inkml:trace contextRef="#ctx0" brushRef="#br0">1 0 16495 0 0,'0'2'760'0'0,"0"32"622"0"0,1-1 1 0 0,2 0-1 0 0,1-1 0 0 0,1 1 0 0 0,12 34 0 0 0,-14-57-1123 0 0,-2-6-183 0 0,0-1 0 0 0,0 1 0 0 0,0 0 0 0 0,1-1 1 0 0,0 1-1 0 0,0-1 0 0 0,0 0 0 0 0,0 0 0 0 0,0 1 0 0 0,1-1 0 0 0,5 5 0 0 0,-8-8-105 0 0,1-1 0 0 0,-1 1 0 0 0,1 0 0 0 0,-1 0 0 0 0,1-1 0 0 0,-1 1 0 0 0,1-1 0 0 0,-1 1 0 0 0,1 0 0 0 0,-1-1 0 0 0,0 1 0 0 0,1-1 0 0 0,-1 1 0 0 0,0-1 0 0 0,1 1 0 0 0,-1-1-1 0 0,0 1 1 0 0,0-1 0 0 0,1 1 0 0 0,-1-1 0 0 0,0 1 0 0 0,0-1 0 0 0,0 0 0 0 0,0-7-847 0 0,0 1 0 0 0,-1-1 0 0 0,1 1 0 0 0,-2 0 0 0 0,-2-12 0 0 0,-2 1-6804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7.944"/>
    </inkml:context>
    <inkml:brush xml:id="br0">
      <inkml:brushProperty name="width" value="0.05" units="cm"/>
      <inkml:brushProperty name="height" value="0.05" units="cm"/>
      <inkml:brushProperty name="color" value="#008C3A"/>
    </inkml:brush>
  </inkml:definitions>
  <inkml:trace contextRef="#ctx0" brushRef="#br0">59 257 12439 0 0,'0'0'1104'0'0,"-9"-4"-880"0"0,-1 3-224 0 0,2 1 1112 0 0,0 6 176 0 0,-2 3 40 0 0,3 1 8 0 0,2 0-416 0 0,3 1-88 0 0,2 1-8 0 0,4-1 200 0 0,4 3-936 0 0,2-3-24 0 0,5 3-64 0 0,0-6-1024 0 0,0-3-256 0 0</inkml:trace>
  <inkml:trace contextRef="#ctx0" brushRef="#br0" timeOffset="1">758 1 14855 0 0,'0'0'1350'0'0,"0"1"-1110"0"0,-6 22 924 0 0,1 0 1 0 0,2 0 0 0 0,0 0-1 0 0,1 28 1 0 0,-1-5-162 0 0,-13 574 1916 0 0,16-608-3005 0 0,4 60-501 0 0,5-26-2818 0 0,-6-39-2177 0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8.319"/>
    </inkml:context>
    <inkml:brush xml:id="br0">
      <inkml:brushProperty name="width" value="0.05" units="cm"/>
      <inkml:brushProperty name="height" value="0.05" units="cm"/>
      <inkml:brushProperty name="color" value="#008C3A"/>
    </inkml:brush>
  </inkml:definitions>
  <inkml:trace contextRef="#ctx0" brushRef="#br0">0 341 7831 0 0,'3'-10'136'0'0,"0"1"1"0"0,0 0-1 0 0,1-1 0 0 0,0 1 0 0 0,1 0 0 0 0,0 1 0 0 0,0-1 0 0 0,1 1 0 0 0,0 0 1 0 0,12-11-1 0 0,7-5 778 0 0,48-36 1 0 0,-43 38-562 0 0,-16 10-207 0 0,119-85 2028 0 0,-126 93-1855 0 0,-1 1-1 0 0,1 0 0 0 0,12-5 2106 0 0,-18 10-1507 0 0,2 5-355 0 0,0 0 0 0 0,0 0 0 0 0,-1 0 0 0 0,0 0 0 0 0,0 0 0 0 0,-1 0 0 0 0,2 13 0 0 0,-3 58 2030 0 0,0-42-1761 0 0,-7 111 1061 0 0,0 22-805 0 0,8-142-990 0 0,1 0 0 0 0,1 0 0 0 0,1-1 1 0 0,10 33-1 0 0,-13-54-89 0 0,1 0 1 0 0,0-1-1 0 0,0 1 1 0 0,0-1-1 0 0,1 1 1 0 0,-1-1-1 0 0,1 0 0 0 0,0 0 1 0 0,6 6-1 0 0,-8-8-7 0 0,0-1 0 0 0,1 0 0 0 0,-1 0 0 0 0,0 0 0 0 0,1 0 0 0 0,-1-1 0 0 0,1 1 0 0 0,0 0 0 0 0,-1 0 0 0 0,1-1 0 0 0,-1 1 0 0 0,1-1 0 0 0,0 0 0 0 0,-1 1 0 0 0,1-1 0 0 0,0 0-1 0 0,-1 0 1 0 0,1 0 0 0 0,0 0 0 0 0,0 0 0 0 0,-1-1 0 0 0,1 1 0 0 0,0 0 0 0 0,-1-1 0 0 0,1 1 0 0 0,-1-1 0 0 0,1 0 0 0 0,0 1 0 0 0,-1-1 0 0 0,1 0 0 0 0,1-2 0 0 0,6-3-68 0 0,-1-1 1 0 0,0 0 0 0 0,0 0-1 0 0,-1-1 1 0 0,8-8-1 0 0,29-47-659 0 0,-5 6 248 0 0,-25 37 291 0 0,-9 13 148 0 0,0 0 0 0 0,0 0 0 0 0,1 0-1 0 0,0 1 1 0 0,0 0 0 0 0,1 0 0 0 0,-1 0-1 0 0,1 1 1 0 0,0 0 0 0 0,10-6-1 0 0,-16 11 46 0 0,-1 0 0 0 0,1 1 0 0 0,0-1 0 0 0,-1 0-1 0 0,1 0 1 0 0,-1 0 0 0 0,1 0 0 0 0,-1 0-1 0 0,1 0 1 0 0,-1 1 0 0 0,1-1 0 0 0,-1 0 0 0 0,0 0-1 0 0,1 1 1 0 0,-1-1 0 0 0,1 0 0 0 0,-1 1-1 0 0,0-1 1 0 0,1 1 0 0 0,-1-1 0 0 0,0 0 0 0 0,1 2-1 0 0,0-2 16 0 0,3 6 98 0 0,1 1 1 0 0,-1-1-1 0 0,0 1 0 0 0,-1 0 1 0 0,1 0-1 0 0,3 13 1 0 0,4 6 100 0 0,-3-8-120 0 0,1-1 1 0 0,1 1 0 0 0,1-2-1 0 0,0 1 1 0 0,17 17 0 0 0,-21-26-131 0 0,1-1 0 0 0,0 0 0 0 0,0 0 0 0 0,0-1 0 0 0,1 0 0 0 0,0 0 0 0 0,0-1 0 0 0,0 0 0 0 0,1-1 0 0 0,0 0 0 0 0,15 4 0 0 0,2-2-1361 0 0,-10-4-445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9.134"/>
    </inkml:context>
    <inkml:brush xml:id="br0">
      <inkml:brushProperty name="width" value="0.05" units="cm"/>
      <inkml:brushProperty name="height" value="0.05" units="cm"/>
      <inkml:brushProperty name="color" value="#008C3A"/>
    </inkml:brush>
  </inkml:definitions>
  <inkml:trace contextRef="#ctx0" brushRef="#br0">3 1 3223 0 0,'0'0'12843'0'0,"0"2"-11759"0"0,-3 159 5755 0 0,10 208-3728 0 0,9-265-3045 0 0,-12-88-88 0 0,1 0-1 0 0,0 0 1 0 0,1 0 0 0 0,9 16 0 0 0,-13-28-283 0 0,1 0 1 0 0,-1 0-1 0 0,1 0 1 0 0,0-1-1 0 0,0 1 0 0 0,1-1 1 0 0,-1 0-1 0 0,0 0 1 0 0,1 0-1 0 0,6 3 0 0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09.628"/>
    </inkml:context>
    <inkml:brush xml:id="br0">
      <inkml:brushProperty name="width" value="0.05" units="cm"/>
      <inkml:brushProperty name="height" value="0.05" units="cm"/>
      <inkml:brushProperty name="color" value="#008C3A"/>
    </inkml:brush>
  </inkml:definitions>
  <inkml:trace contextRef="#ctx0" brushRef="#br0">0 314 6911 0 0,'1'-1'528'0'0,"0"-5"-176"0"0,0 1-1 0 0,1 0 1 0 0,0 0-1 0 0,0 1 1 0 0,0-1-1 0 0,1 0 1 0 0,-1 1-1 0 0,1-1 0 0 0,0 1 1 0 0,0 0-1 0 0,1 0 1 0 0,0 0-1 0 0,-1 0 1 0 0,1 1-1 0 0,0-1 1 0 0,1 1-1 0 0,-1 0 0 0 0,6-3 1 0 0,10-5 1275 0 0,1 1 0 0 0,43-14 0 0 0,-24 10-1823 0 0,2-4 277 0 0,-1-2 1 0 0,0-1-1 0 0,39-29 0 0 0,-74 46-96 0 0,0-1-1 0 0,0 0 0 0 0,0 0 1 0 0,-1 0-1 0 0,1 0 0 0 0,-1-1 1 0 0,5-7-1 0 0,-7 6 44 0 0,-2 5 168 0 0,-1 2-114 0 0,0 0 0 0 0,0 0 0 0 0,0-1 0 0 0,0 1 0 0 0,0 0 0 0 0,0 0 0 0 0,0 0 0 0 0,0-1 0 0 0,0 1 0 0 0,0 0 0 0 0,0 0 0 0 0,0 0 0 0 0,1-1 0 0 0,-1 1 0 0 0,0 0 0 0 0,0 0 0 0 0,0 0 0 0 0,0 0 0 0 0,0 0 0 0 0,1-1 0 0 0,-1 1 0 0 0,0 0 0 0 0,0 0 0 0 0,0 0 0 0 0,1 0 0 0 0,-1 0 0 0 0,0 0 0 0 0,1 0 1 0 0,4 14 387 0 0,0 1 1 0 0,-1 0 0 0 0,-1 0 0 0 0,0 0 0 0 0,-1 0 0 0 0,0 18 0 0 0,-6 94 1235 0 0,-21 45-93 0 0,14-109-1182 0 0,-25 131 544 0 0,34-165-962 0 0,2-29-13 0 0,-1 1 0 0 0,1 0 0 0 0,0 0 0 0 0,0 0 0 0 0,0-1 0 0 0,0 1 0 0 0,0 0 0 0 0,1 0 0 0 0,-1 0 0 0 0,0-1 0 0 0,0 1 0 0 0,1 0 0 0 0,-1 0 0 0 0,0-1 0 0 0,1 1 0 0 0,-1 0 0 0 0,0-1 0 0 0,1 1 0 0 0,-1 0 0 0 0,1-1 0 0 0,-1 1 0 0 0,1 0 0 0 0,0-1 0 0 0,-1 1 0 0 0,1-1 0 0 0,-1 1 0 0 0,1-1 0 0 0,0 0 0 0 0,0 1 0 0 0,-1-1 0 0 0,1 0 0 0 0,0 1 0 0 0,0-1 0 0 0,-1 0 0 0 0,1 0 0 0 0,0 0 0 0 0,0 1 0 0 0,-1-1 0 0 0,1 0 0 0 0,0 0 0 0 0,0 0 0 0 0,0 0 0 0 0,-1-1 0 0 0,1 1 0 0 0,0 0 0 0 0,0 0 0 0 0,0 0 0 0 0,-1-1 0 0 0,3 0 0 0 0,4-2-67 0 0,1-1 0 0 0,-1 0 0 0 0,0-1 0 0 0,0 0 0 0 0,0 0 0 0 0,-1-1 0 0 0,9-9-1 0 0,-5 6-23 0 0,56-62-903 0 0,-26 27 393 0 0,-31 35 487 0 0,0 0 0 0 0,1 1-1 0 0,19-12 1 0 0,-29 19 110 0 0,1 1 0 0 0,-1-1 0 0 0,1 1 0 0 0,0 0 0 0 0,-1-1 0 0 0,1 1 0 0 0,0 0 0 0 0,-1 0 0 0 0,1 0 0 0 0,0-1 0 0 0,-1 1 0 0 0,1 0 0 0 0,0 0 0 0 0,0 0 0 0 0,0 0 0 0 0,0 1 4 0 0,1-1 0 0 0,-1 1 0 0 0,0 0 0 0 0,0-1 0 0 0,0 1 1 0 0,0 0-1 0 0,0 0 0 0 0,0 0 0 0 0,0 0 0 0 0,0 0 0 0 0,0 0 0 0 0,0 0 0 0 0,-1 0 0 0 0,1 0 0 0 0,0 0 0 0 0,-1 0 0 0 0,1 2 0 0 0,10 24 135 0 0,-9-19-79 0 0,7 21 151 0 0,7 44-1 0 0,0 4-1007 0 0,-15-76 454 0 0,-1 0 0 0 0,1 0-1 0 0,-1 0 1 0 0,1 0 0 0 0,0 0 0 0 0,-1 0 0 0 0,1 0-1 0 0,0 0 1 0 0,0 0 0 0 0,-1 0 0 0 0,1 0-1 0 0,2 0 1 0 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10.553"/>
    </inkml:context>
    <inkml:brush xml:id="br0">
      <inkml:brushProperty name="width" value="0.05" units="cm"/>
      <inkml:brushProperty name="height" value="0.05" units="cm"/>
      <inkml:brushProperty name="color" value="#008C3A"/>
    </inkml:brush>
  </inkml:definitions>
  <inkml:trace contextRef="#ctx0" brushRef="#br0">5 215 7831 0 0,'0'-2'86'0'0,"0"1"0"0"0,1-1-1 0 0,-1 0 1 0 0,1 0 0 0 0,0 1-1 0 0,0-1 1 0 0,-1 0-1 0 0,1 1 1 0 0,0-1 0 0 0,1 1-1 0 0,-1-1 1 0 0,0 1 0 0 0,0-1-1 0 0,0 1 1 0 0,1 0 0 0 0,-1 0-1 0 0,1-1 1 0 0,-1 1-1 0 0,1 0 1 0 0,0 0 0 0 0,3-1-1 0 0,11-6 1262 0 0,1 0 0 0 0,0 1 0 0 0,0 0 0 0 0,23-4-1 0 0,28-11 591 0 0,-52 16-1606 0 0,30-14 515 0 0,-42 18-732 0 0,0 0 0 0 0,0 0 0 0 0,0-1 1 0 0,-1 0-1 0 0,1 0 0 0 0,-1 0 1 0 0,1 0-1 0 0,2-4 0 0 0,-5 5-11 0 0,1 0 0 0 0,-1 1 0 0 0,0-1 0 0 0,0 0 0 0 0,0 0 0 0 0,0 0 0 0 0,0 0 0 0 0,-1 0 0 0 0,1 0 0 0 0,-1 0 0 0 0,1 0 0 0 0,-1 0 0 0 0,0 0 0 0 0,1-3 0 0 0,-2 4-49 0 0,1 0-1 0 0,0-1 1 0 0,0 1-1 0 0,-1 0 1 0 0,1 0-1 0 0,-1-1 1 0 0,1 1-1 0 0,-1 0 0 0 0,0 0 1 0 0,0 0-1 0 0,1-1 1 0 0,-1 1-1 0 0,0 0 1 0 0,0 0-1 0 0,0 0 1 0 0,0 1-1 0 0,0-1 1 0 0,0 0-1 0 0,0 0 0 0 0,0 0 1 0 0,0 1-1 0 0,-3-2 1 0 0,0 1 43 0 0,0-1 0 0 0,0 1 1 0 0,0 0-1 0 0,0 0 0 0 0,0 0 1 0 0,0 1-1 0 0,0-1 0 0 0,-1 1 0 0 0,1 0 1 0 0,0 1-1 0 0,0-1 0 0 0,0 0 1 0 0,0 1-1 0 0,-6 2 0 0 0,2-1 91 0 0,0 1-1 0 0,0 0 1 0 0,0 0 0 0 0,0 1-1 0 0,-13 9 1 0 0,8-4-18 0 0,1 0 0 0 0,0 1 0 0 0,1 1-1 0 0,0 0 1 0 0,1 1 0 0 0,0 0 0 0 0,1 0 0 0 0,-12 21-1 0 0,12-15-9 0 0,0 0 0 0 0,2 0-1 0 0,0 1 1 0 0,1 0-1 0 0,1 0 1 0 0,-4 24-1 0 0,6-21-35 0 0,0-1-1 0 0,2 1 0 0 0,0-1 1 0 0,1 1-1 0 0,2 0 0 0 0,4 25 1 0 0,-5-40-107 0 0,1 1 1 0 0,1-1 0 0 0,-1 1-1 0 0,1-1 1 0 0,1 0-1 0 0,-1 0 1 0 0,1 0 0 0 0,9 11-1 0 0,-9-14-13 0 0,0 1 0 0 0,0-1 0 0 0,0-1-1 0 0,1 1 1 0 0,0-1 0 0 0,-1 1 0 0 0,1-1 0 0 0,1 0-1 0 0,-1-1 1 0 0,0 0 0 0 0,1 0 0 0 0,-1 0-1 0 0,8 2 1 0 0,-5-3-28 0 0,0 0 1 0 0,0-1-1 0 0,1 1 1 0 0,-1-2-1 0 0,0 1 1 0 0,1-1-1 0 0,-1 0 0 0 0,0-1 1 0 0,0 0-1 0 0,0 0 1 0 0,0-1-1 0 0,11-5 0 0 0,-5 2-147 0 0,-1-1 0 0 0,-1 0 0 0 0,1-1 0 0 0,-1-1 0 0 0,-1 0 0 0 0,14-13 0 0 0,-17 13-30 0 0,0 0 0 0 0,0 0 0 0 0,-1-1 0 0 0,-1 0 0 0 0,9-16 0 0 0,19-56-632 0 0,-33 78 817 0 0,24-55-174 0 0,4-8 43 0 0,-29 67 152 0 0,0 0 1 0 0,0 0-1 0 0,0 0 0 0 0,0 0 1 0 0,0-1-1 0 0,0 1 0 0 0,0 0 1 0 0,0 0-1 0 0,0 0 1 0 0,0 0-1 0 0,0 0 0 0 0,0-1 1 0 0,0 1-1 0 0,0 0 0 0 0,0 0 1 0 0,0 0-1 0 0,0 0 0 0 0,0 0 1 0 0,0 0-1 0 0,0-1 0 0 0,0 1 1 0 0,0 0-1 0 0,0 0 0 0 0,0 0 1 0 0,0 0-1 0 0,1 0 0 0 0,-1 0 1 0 0,0 0-1 0 0,0 0 0 0 0,0-1 1 0 0,0 1-1 0 0,0 0 0 0 0,0 0 1 0 0,0 0-1 0 0,1 0 0 0 0,-1 0 1 0 0,0 0-1 0 0,0 0 0 0 0,0 0 1 0 0,0 0-1 0 0,0 0 0 0 0,0 0 1 0 0,1 0-1 0 0,-1 0 0 0 0,0 0 1 0 0,0 0-1 0 0,0 0 0 0 0,0 0 1 0 0,0 0-1 0 0,0 0 0 0 0,1 0 1 0 0,-1 0-1 0 0,0 0 0 0 0,0 0 1 0 0,0 0-1 0 0,0 0 0 0 0,0 0 1 0 0,4 11 686 0 0,0 19 418 0 0,-1-1-774 0 0,-2-17-131 0 0,0 0 0 0 0,-1 24 0 0 0,-1-18 48 0 0,2 31 1 0 0,0-29-83 0 0,-2 21 0 0 0,1-37-137 0 0,-1-3-28 0 0,1 0 1 0 0,0 0-1 0 0,0 0 0 0 0,0 0 0 0 0,0 1 1 0 0,0-1-1 0 0,0 0 0 0 0,0 0 1 0 0,0 0-1 0 0,1 1 0 0 0,-1-1 1 0 0,0 0-1 0 0,1 0 0 0 0,-1 0 1 0 0,1 0-1 0 0,-1 0 0 0 0,1 0 0 0 0,0 0 1 0 0,1 2-1 0 0,5 5 21 0 0,-5-6-24 0 0,-1-1 0 0 0,1 0 0 0 0,0 0 0 0 0,0 0 0 0 0,0 0 0 0 0,0 0 0 0 0,0 0 0 0 0,0 0 0 0 0,0-1 0 0 0,0 1 0 0 0,0-1 0 0 0,0 0 0 0 0,0 1 0 0 0,0-1 0 0 0,0 0 0 0 0,3 0 0 0 0,-1-1-2 0 0,1 0-1 0 0,-1 0 1 0 0,0 0-1 0 0,0 0 1 0 0,0-1 0 0 0,1 1-1 0 0,4-4 1 0 0,4-3-82 0 0,0-1 1 0 0,0-1-1 0 0,14-13 1 0 0,-27 23 79 0 0,24-23-396 0 0,-1-2 0 0 0,-2-1 0 0 0,29-43 1 0 0,-49 68 384 0 0,5-8-221 0 0,2 0 0 0 0,8-9-1 0 0,-15 17 105 0 0,3 0 72 0 0,-3 1 52 0 0,-1 0-1 0 0,0 0 1 0 0,1 0-1 0 0,-1 0 0 0 0,0 0 1 0 0,0 0-1 0 0,1 0 1 0 0,-1 0-1 0 0,0 0 1 0 0,1 0-1 0 0,-1 0 0 0 0,0 0 1 0 0,1 0-1 0 0,-1 0 1 0 0,0 0-1 0 0,1 0 1 0 0,-1 0-1 0 0,0 1 0 0 0,0-1 1 0 0,1 0-1 0 0,-1 0 1 0 0,0 0-1 0 0,0 0 0 0 0,1 1 1 0 0,-1-1-1 0 0,0 0 1 0 0,0 0-1 0 0,0 1 1 0 0,1-1-1 0 0,-1 0 0 0 0,0 0 1 0 0,0 1-1 0 0,0-1 1 0 0,1 1-1 0 0,5 7 80 0 0,-1 1 0 0 0,0 0 0 0 0,0 0 0 0 0,0 0 0 0 0,-1 1 0 0 0,5 16 0 0 0,10 62 621 0 0,-16-74-652 0 0,8 57 477 0 0,-10-69 32 0 0,-1-5-499 0 0,-2-60-41 0 0,0 28-13 0 0,6-67 1 0 0,-2 79 5 0 0,2 0 0 0 0,0 1 0 0 0,12-34 0 0 0,-13 49-21 0 0,0 1 0 0 0,0-1 0 0 0,0 1 1 0 0,1-1-1 0 0,0 1 0 0 0,0 0 0 0 0,0 1 0 0 0,1-1 0 0 0,0 1 0 0 0,0 0 0 0 0,1 0 0 0 0,-1 0 0 0 0,1 1 0 0 0,0 0 0 0 0,10-5 0 0 0,-8 5-32 0 0,2 0-1 0 0,-1 0 0 0 0,0 1 0 0 0,1 0 1 0 0,-1 1-1 0 0,1 0 0 0 0,-1 1 0 0 0,1 0 1 0 0,0 0-1 0 0,0 1 0 0 0,0 1 1 0 0,0-1-1 0 0,-1 1 0 0 0,1 1 0 0 0,0 0 1 0 0,-1 0-1 0 0,14 6 0 0 0,-5-2-355 0 0,9 3-3447 0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10.935"/>
    </inkml:context>
    <inkml:brush xml:id="br0">
      <inkml:brushProperty name="width" value="0.05" units="cm"/>
      <inkml:brushProperty name="height" value="0.05" units="cm"/>
      <inkml:brushProperty name="color" value="#008C3A"/>
    </inkml:brush>
  </inkml:definitions>
  <inkml:trace contextRef="#ctx0" brushRef="#br0">37 14 17967 0 0,'-23'-8'800'0'0,"16"6"160"0"0,1-1-120 0 0,7 16-96 0 0,6-1 24 0 0,3-1-6560 0 0,3-1-1304 0 0</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11.520"/>
    </inkml:context>
    <inkml:brush xml:id="br0">
      <inkml:brushProperty name="width" value="0.05" units="cm"/>
      <inkml:brushProperty name="height" value="0.05" units="cm"/>
      <inkml:brushProperty name="color" value="#008C3A"/>
    </inkml:brush>
  </inkml:definitions>
  <inkml:trace contextRef="#ctx0" brushRef="#br0">146 74 9527 0 0,'0'0'6450'0'0,"-2"2"-5501"0"0,-15 14 755 0 0,2 0 0 0 0,0 1 0 0 0,1 1 0 0 0,-21 35 0 0 0,34-53-1685 0 0,-8 15 409 0 0,1 0 0 0 0,1 0-1 0 0,-9 25 1 0 0,14-36-369 0 0,1 0 0 0 0,0 0 0 0 0,0 0 1 0 0,0 0-1 0 0,1 0 0 0 0,0 0 0 0 0,0 0 0 0 0,0 0 0 0 0,0 0 0 0 0,0 0 0 0 0,1 0 1 0 0,-1 0-1 0 0,1 0 0 0 0,1 0 0 0 0,-1 0 0 0 0,0 0 0 0 0,1 0 0 0 0,0 0 0 0 0,0-1 1 0 0,3 6-1 0 0,-2-5-48 0 0,1-1 0 0 0,-1-1 0 0 0,0 1 0 0 0,1 0 0 0 0,-1-1 0 0 0,1 0 0 0 0,0 1 0 0 0,0-2 0 0 0,0 1 1 0 0,0 0-1 0 0,0-1 0 0 0,0 0 0 0 0,1 0 0 0 0,-1 0 0 0 0,0 0 0 0 0,1-1 0 0 0,-1 1 0 0 0,7-1 0 0 0,8-1 4 0 0,0-1 0 0 0,33-6 0 0 0,-48 7-9 0 0,20-4-50 0 0,0 0-1 0 0,-1-2 1 0 0,0 0 0 0 0,-1-2-1 0 0,0 0 1 0 0,26-16-1 0 0,-43 22 34 0 0,-1 0 0 0 0,0 0-1 0 0,0 0 1 0 0,-1 0 0 0 0,1-1-1 0 0,-1 0 1 0 0,0 0-1 0 0,1 0 1 0 0,-2 0 0 0 0,1 0-1 0 0,0-1 1 0 0,-1 1 0 0 0,0-1-1 0 0,0 0 1 0 0,0 1-1 0 0,-1-1 1 0 0,0 0 0 0 0,0 0-1 0 0,0 0 1 0 0,0 0-1 0 0,-1 0 1 0 0,1 0 0 0 0,-2 0-1 0 0,1-1 1 0 0,0 1 0 0 0,-1 0-1 0 0,0 0 1 0 0,0 0-1 0 0,-2-4 1 0 0,-2-7-3 0 0,0 1 0 0 0,-2 0-1 0 0,1 0 1 0 0,-19-27 0 0 0,21 35 10 0 0,-1 1-1 0 0,0 0 1 0 0,-1 0-1 0 0,1 0 1 0 0,-1 0 0 0 0,-1 1-1 0 0,1 0 1 0 0,-1 0-1 0 0,1 1 1 0 0,-1 0-1 0 0,-13-6 1 0 0,10 5-368 0 0,7 4 141 0 0,0 0-1 0 0,0 0 0 0 0,0 0 1 0 0,0 0-1 0 0,0 0 0 0 0,0 1 1 0 0,0-1-1 0 0,0 1 0 0 0,0 0 1 0 0,0 0-1 0 0,-5 0 0 0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11.925"/>
    </inkml:context>
    <inkml:brush xml:id="br0">
      <inkml:brushProperty name="width" value="0.05" units="cm"/>
      <inkml:brushProperty name="height" value="0.05" units="cm"/>
      <inkml:brushProperty name="color" value="#008C3A"/>
    </inkml:brush>
  </inkml:definitions>
  <inkml:trace contextRef="#ctx0" brushRef="#br0">1 0 11519 0 0,'0'0'887'0'0,"0"3"-583"0"0,5 99 8283 0 0,10 2-3728 0 0,-13-94-4676 0 0,1 0 0 0 0,0-1-1 0 0,0 1 1 0 0,1-1-1 0 0,0 0 1 0 0,0 0-1 0 0,1-1 1 0 0,0 1-1 0 0,1-1 1 0 0,0 0 0 0 0,0 0-1 0 0,8 7 1 0 0,-12-14-183 0 0,1 1 1 0 0,0 0-1 0 0,-1-1 1 0 0,1 1 0 0 0,0-1-1 0 0,0 0 1 0 0,0 0-1 0 0,0 0 1 0 0,0-1 0 0 0,0 1-1 0 0,0-1 1 0 0,0 1-1 0 0,0-1 1 0 0,0 0-1 0 0,0 0 1 0 0,0-1 0 0 0,0 1-1 0 0,0-1 1 0 0,0 1-1 0 0,0-1 1 0 0,0 0-1 0 0,0 0 1 0 0,0 0 0 0 0,0 0-1 0 0,4-3 1 0 0,0 0-102 0 0,0 0 1 0 0,-1 0-1 0 0,1-1 1 0 0,-1 0 0 0 0,0 0-1 0 0,0 0 1 0 0,-1-1-1 0 0,0 0 1 0 0,6-7-1 0 0,48-83-1515 0 0,-59 96 1617 0 0,1 0 0 0 0,-1 0-1 0 0,1-1 1 0 0,-1 1-1 0 0,1 0 1 0 0,-1 0 0 0 0,1 0-1 0 0,0 0 1 0 0,-1 0-1 0 0,1 0 1 0 0,-1 0 0 0 0,1 0-1 0 0,-1 0 1 0 0,1 0 0 0 0,-1 0-1 0 0,1 1 1 0 0,-1-1-1 0 0,1 0 1 0 0,-1 0 0 0 0,1 1-1 0 0,0-1 1 0 0,-1 0 3 0 0,8 4 56 0 0,-1-1 1 0 0,0 2 0 0 0,0-1-1 0 0,0 1 1 0 0,9 7-1 0 0,19 14 237 0 0,-23-20-274 0 0,0 0 1 0 0,0-1-1 0 0,1 0 1 0 0,-1-1-1 0 0,1 0 1 0 0,26 3-1 0 0,-32-6-16 0 0,-1-1-1 0 0,0 1 0 0 0,0-1 0 0 0,0 0 1 0 0,0-1-1 0 0,0 1 0 0 0,0-1 0 0 0,0-1 1 0 0,0 1-1 0 0,0-1 0 0 0,0 0 1 0 0,0 0-1 0 0,-1-1 0 0 0,1 1 0 0 0,-1-1 1 0 0,0 0-1 0 0,7-6 0 0 0,-10 8-4 0 0,-1-1 0 0 0,1 1 0 0 0,-1-1-1 0 0,1 1 1 0 0,-1-1 0 0 0,0 0 0 0 0,0 1 0 0 0,0-1 0 0 0,0 0-1 0 0,0 0 1 0 0,0 0 0 0 0,-1 0 0 0 0,1 0 0 0 0,0 0 0 0 0,-1 0-1 0 0,0 0 1 0 0,1 0 0 0 0,-1 0 0 0 0,0-2 0 0 0,-1 1 5 0 0,1-1 1 0 0,-1 1-1 0 0,0 0 1 0 0,0 0-1 0 0,0 0 0 0 0,0 0 1 0 0,0 0-1 0 0,-1 0 1 0 0,1 0-1 0 0,-5-5 1 0 0,-2-2 19 0 0,-1 1 0 0 0,0-1 0 0 0,0 2-1 0 0,-21-15 1 0 0,26 19-76 0 0,-7-3-100 0 0,0 0 0 0 0,1-1 0 0 0,0-1 0 0 0,1 0 0 0 0,0 0 0 0 0,0-1 0 0 0,-9-13 0 0 0,16 18-2144 0 0,1-9-6282 0 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12.281"/>
    </inkml:context>
    <inkml:brush xml:id="br0">
      <inkml:brushProperty name="width" value="0.05" units="cm"/>
      <inkml:brushProperty name="height" value="0.05" units="cm"/>
      <inkml:brushProperty name="color" value="#008C3A"/>
    </inkml:brush>
  </inkml:definitions>
  <inkml:trace contextRef="#ctx0" brushRef="#br0">0 63 17935 0 0,'4'29'1031'0'0,"10"43"0"0"0,-1-11 920 0 0,-11-48-1244 0 0,1-1 0 0 0,0 1-1 0 0,8 16 1 0 0,-9-23-503 0 0,1 0 0 0 0,0-1 1 0 0,0 0-1 0 0,0 1 0 0 0,1-1 1 0 0,0 0-1 0 0,0 0 0 0 0,9 7 1 0 0,-12-11-194 0 0,0-1 1 0 0,0 1 0 0 0,0-1 0 0 0,0 1-1 0 0,0-1 1 0 0,0 1 0 0 0,0-1-1 0 0,0 0 1 0 0,0 0 0 0 0,0 1-1 0 0,0-1 1 0 0,1 0 0 0 0,-1 0-1 0 0,0 0 1 0 0,0 0 0 0 0,0 0 0 0 0,0-1-1 0 0,0 1 1 0 0,1 0 0 0 0,-1-1-1 0 0,0 1 1 0 0,0 0 0 0 0,0-1-1 0 0,0 1 1 0 0,0-1 0 0 0,1 0-1 0 0,0-1 13 0 0,1 1 0 0 0,-1-1 0 0 0,1 0-1 0 0,-1 0 1 0 0,0 0 0 0 0,0 0 0 0 0,0-1-1 0 0,2-2 1 0 0,1-5-54 0 0,0 0 0 0 0,-1-1 0 0 0,0 1 0 0 0,-1-1 1 0 0,-1 0-1 0 0,3-16 0 0 0,-1 4-25 0 0,4-21-15 0 0,9-37-102 0 0,-15 73 160 0 0,1 0 0 0 0,0 0 1 0 0,0 0-1 0 0,1 0 0 0 0,0 1 1 0 0,0 0-1 0 0,8-10 0 0 0,-11 15 12 0 0,1 1 0 0 0,-1-1 0 0 0,1 1 0 0 0,-1-1 0 0 0,1 1 0 0 0,-1 0 0 0 0,1 0 0 0 0,3-2 0 0 0,5 1 24 0 0,-8 2-2 0 0,0 1-1 0 0,0-1 1 0 0,0 1 0 0 0,0 0-1 0 0,0 0 1 0 0,0 0 0 0 0,0 0-1 0 0,0 0 1 0 0,-1 0 0 0 0,1 0-1 0 0,0 0 1 0 0,0 1-1 0 0,-1-1 1 0 0,1 1 0 0 0,1 2-1 0 0,20 29 274 0 0,-19-26-223 0 0,44 79 391 0 0,7 11 550 0 0,-23-52-3352 0 0,-22-34-621 0 0,18 18 0 0 0,-10-15-5850 0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13.969"/>
    </inkml:context>
    <inkml:brush xml:id="br0">
      <inkml:brushProperty name="width" value="0.05" units="cm"/>
      <inkml:brushProperty name="height" value="0.05" units="cm"/>
      <inkml:brushProperty name="color" value="#008C3A"/>
    </inkml:brush>
  </inkml:definitions>
  <inkml:trace contextRef="#ctx0" brushRef="#br0">0 841 11055 0 0,'0'0'2583'0'0,"2"1"-1015"0"0,3 2-999 0 0,-1-1-1 0 0,0 0 1 0 0,1 0 0 0 0,0 0-1 0 0,-1-1 1 0 0,1 1 0 0 0,0-1-1 0 0,0 0 1 0 0,0-1 0 0 0,0 1-1 0 0,8-1 1 0 0,-5-1-243 0 0,1 0 0 0 0,0 0-1 0 0,-1-1 1 0 0,1 0 0 0 0,-1 0 0 0 0,9-5-1 0 0,3-2-205 0 0,0-1 1 0 0,-1-1-1 0 0,0-1 0 0 0,22-18 0 0 0,-6-1-70 0 0,-2-1 0 0 0,-1-1 0 0 0,52-70 0 0 0,-71 84-43 0 0,0-1-1 0 0,-1 0 0 0 0,-2 0 1 0 0,16-42-1 0 0,-14 27 5 0 0,-2 0-1 0 0,8-48 1 0 0,-13 48-11 0 0,-2-1 0 0 0,-1 1 0 0 0,-1-1 0 0 0,-8-59 0 0 0,8 90 0 0 0,-2 3 0 0 0,1 1 0 0 0,0-1 0 0 0,0 0 0 0 0,-1 1 0 0 0,1-1 0 0 0,-1 1 0 0 0,1-1 0 0 0,-1 1 0 0 0,1-1 0 0 0,-1 1 0 0 0,0 0 0 0 0,-2-3 0 0 0,-6-8 0 0 0,4 11 0 0 0,3 1 0 0 0,-1 0 0 0 0,1-1 0 0 0,-1 1 0 0 0,0 0 0 0 0,0 0 0 0 0,0 0 0 0 0,1 1 0 0 0,-1-1 0 0 0,0 1 0 0 0,1-1 0 0 0,-1 1 0 0 0,0 0 0 0 0,1 0 0 0 0,-1 0 0 0 0,1 1 0 0 0,-1-1 0 0 0,1 0 0 0 0,0 1 0 0 0,-1 0 0 0 0,1-1 0 0 0,0 1 0 0 0,-3 4 0 0 0,-3 3 0 0 0,0 0 0 0 0,1 1 0 0 0,-9 15 0 0 0,-5 12 128 0 0,3 1 0 0 0,-23 63-1 0 0,6-10 74 0 0,-34 83 507 0 0,51-120-322 0 0,-15 74 0 0 0,18-26-50 0 0,14-91-276 0 0,1 0 0 0 0,0 0 0 0 0,0 0 0 0 0,2 0 0 0 0,-1 0 0 0 0,1 0 0 0 0,5 16 0 0 0,-4-23 12 0 0,6 2 1 0 0,-5-6-66 0 0,0 1-1 0 0,0 0 1 0 0,-1-1-1 0 0,1 0 1 0 0,0 0-1 0 0,0 0 1 0 0,0 0 0 0 0,0 0-1 0 0,-1-1 1 0 0,1 0-1 0 0,0 0 1 0 0,0 0-1 0 0,-1 0 1 0 0,1 0-1 0 0,-1-1 1 0 0,1 0-1 0 0,-1 1 1 0 0,0-1-1 0 0,6-4 1 0 0,1-2 11 0 0,0 1 1 0 0,-1-2-1 0 0,0 1 1 0 0,14-19-1 0 0,21-36-156 0 0,11-13-209 0 0,-49 68 315 0 0,1 0-1 0 0,1 0 1 0 0,-1 1 0 0 0,1 1-1 0 0,1-1 1 0 0,15-9-1 0 0,-10 12-34 0 0,-13 5 66 0 0,0-1 0 0 0,0 0 0 0 0,0 0 0 0 0,1 0 0 0 0,-1 1 0 0 0,0-1 0 0 0,0 0 0 0 0,0 1-1 0 0,0-1 1 0 0,0 1 0 0 0,1 0 0 0 0,3 3 14 0 0,-1-1 1 0 0,0 1-1 0 0,0 0 0 0 0,-1 0 0 0 0,1 0 1 0 0,-1 0-1 0 0,0 1 0 0 0,0-1 1 0 0,0 1-1 0 0,2 6 0 0 0,4 9 114 0 0,6 27-1 0 0,-4-15-45 0 0,-9-26-54 0 0,29 73 191 0 0,-27-71-208 0 0,0-1-1 0 0,0 0 0 0 0,0 0 0 0 0,1 0 0 0 0,0-1 0 0 0,1 0 1 0 0,-1 1-1 0 0,8 4 0 0 0,-10-8-3 0 0,1-1-1 0 0,-1 0 1 0 0,1 0 0 0 0,0-1-1 0 0,0 1 1 0 0,0-1 0 0 0,0 0-1 0 0,0 0 1 0 0,0 0-1 0 0,0 0 1 0 0,0-1 0 0 0,0 0-1 0 0,0 0 1 0 0,0 0 0 0 0,0 0-1 0 0,0 0 1 0 0,0-1-1 0 0,1 0 1 0 0,4-2 0 0 0,-1 1-593 0 0,1-1 0 0 0,-1 0 1 0 0,10-6-1 0 0,-9 4-2105 0 0,-1 0 0 0 0,11-9 0 0 0,-5 1-5134 0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14.451"/>
    </inkml:context>
    <inkml:brush xml:id="br0">
      <inkml:brushProperty name="width" value="0.05" units="cm"/>
      <inkml:brushProperty name="height" value="0.05" units="cm"/>
      <inkml:brushProperty name="color" value="#008C3A"/>
    </inkml:brush>
  </inkml:definitions>
  <inkml:trace contextRef="#ctx0" brushRef="#br0">288 24 10711 0 0,'0'0'971'0'0,"8"-11"7549"0"0,-8 10-8400 0 0,-1 0 1 0 0,0 0 0 0 0,1 0-1 0 0,-1 1 1 0 0,0-1-1 0 0,0 0 1 0 0,0 0 0 0 0,0 1-1 0 0,1-1 1 0 0,-1 0-1 0 0,0 1 1 0 0,0-1 0 0 0,0 1-1 0 0,-1-1 1 0 0,1 1-1 0 0,0-1 1 0 0,0 1 0 0 0,0 0-1 0 0,0 0 1 0 0,0-1-1 0 0,0 1 1 0 0,-1 0 0 0 0,1 0-1 0 0,0 0 1 0 0,0 0-1 0 0,-2 1 1 0 0,-3-1 102 0 0,1 0 0 0 0,-1 1 0 0 0,1 0 1 0 0,-9 2-1 0 0,2 2 97 0 0,1-1 0 0 0,0 2 0 0 0,1 0-1 0 0,-1 0 1 0 0,1 1 0 0 0,0 0 0 0 0,1 1 0 0 0,-1 0 0 0 0,-13 16 0 0 0,4-1 207 0 0,1 1 0 0 0,-28 47 0 0 0,41-62-463 0 0,1 0-1 0 0,-1-1 1 0 0,2 1 0 0 0,-1 1 0 0 0,1-1 0 0 0,1 0 0 0 0,-3 17-1 0 0,4-23-49 0 0,1 0 0 0 0,0 0 0 0 0,0 0-1 0 0,0 0 1 0 0,0 0 0 0 0,1 0 0 0 0,-1 0-1 0 0,1 0 1 0 0,0 0 0 0 0,0 0 0 0 0,0 0-1 0 0,0 0 1 0 0,0 0 0 0 0,1-1 0 0 0,-1 1-1 0 0,1 0 1 0 0,0-1 0 0 0,0 0 0 0 0,-1 1-1 0 0,2-1 1 0 0,-1 0 0 0 0,0 0 0 0 0,0 0-1 0 0,1 0 1 0 0,-1 0 0 0 0,1-1 0 0 0,-1 1-1 0 0,6 1 1 0 0,-4-1-17 0 0,0-1 0 0 0,1 0 0 0 0,-1 0 0 0 0,1 0 0 0 0,-1-1 0 0 0,0 1 0 0 0,1-1 0 0 0,-1 0 0 0 0,1-1 1 0 0,-1 1-1 0 0,0-1 0 0 0,1 0 0 0 0,7-2 0 0 0,1-2-30 0 0,0 0 1 0 0,0 0 0 0 0,13-9-1 0 0,-18 10-75 0 0,-1-1 0 0 0,0-1 0 0 0,0 1 0 0 0,-1-1 0 0 0,0 0 0 0 0,0 0 0 0 0,0-1 0 0 0,0 0-1 0 0,-1 0 1 0 0,-1 0 0 0 0,7-13 0 0 0,2-7-433 0 0,-2 0 1 0 0,8-33-1 0 0,-12 37 285 0 0,0 0 0 0 0,2 1 0 0 0,15-30-1 0 0,-23 50 468 0 0,1 4-166 0 0,-1 0-1 0 0,1 0 0 0 0,-1 0 1 0 0,0-1-1 0 0,0 1 1 0 0,0 1-1 0 0,0-1 1 0 0,1 4-1 0 0,-1-4 12 0 0,7 19 264 0 0,10 40-1 0 0,-15-48-294 0 0,0 1 0 0 0,1-1 0 0 0,0 1 1 0 0,1-2-1 0 0,1 1 0 0 0,0 0 0 0 0,14 19 0 0 0,-2-14-256 0 0,-17-18 172 0 0,-1 1 0 0 0,1-1 0 0 0,0 0 0 0 0,-1 0 0 0 0,1 1-1 0 0,0-1 1 0 0,-1 0 0 0 0,1 0 0 0 0,0 0 0 0 0,-1 0 0 0 0,1 0-1 0 0,0 0 1 0 0,-1 0 0 0 0,1 0 0 0 0,0 0 0 0 0,-1-1 0 0 0,1 1-1 0 0,0 0 1 0 0,-1 0 0 0 0,2-1 0 0 0,-1 0-221 0 0,13-3-1311 0 0,1-1-73 0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0.371"/>
    </inkml:context>
    <inkml:brush xml:id="br0">
      <inkml:brushProperty name="width" value="0.05" units="cm"/>
      <inkml:brushProperty name="height" value="0.05" units="cm"/>
      <inkml:brushProperty name="color" value="#008C3A"/>
    </inkml:brush>
  </inkml:definitions>
  <inkml:trace contextRef="#ctx0" brushRef="#br0">46 0 10767 0 0,'0'0'5975'0'0,"0"2"-4826"0"0,3 20 1226 0 0,-3 33 0 0 0,-10 65 411 0 0,1-30-1966 0 0,-4 55-543 0 0,-4 110 214 0 0,18-242-1103 0 0,-1 0 0 0 0,2 0-1 0 0,3 15 1 0 0,-3-18-627 0 0,1 0 0 0 0,0 0 0 0 0,1-1 0 0 0,8 15 0 0 0,-1-6-6677 0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1.158"/>
    </inkml:context>
    <inkml:brush xml:id="br0">
      <inkml:brushProperty name="width" value="0.05" units="cm"/>
      <inkml:brushProperty name="height" value="0.05" units="cm"/>
      <inkml:brushProperty name="color" value="#008C3A"/>
    </inkml:brush>
  </inkml:definitions>
  <inkml:trace contextRef="#ctx0" brushRef="#br0">33 0 2759 0 0,'0'0'10414'0'0,"0"2"-9065"0"0,-15 93 5899 0 0,0 50-3651 0 0,14-125-3411 0 0,-1 4-122 0 0,2 13-2838 0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1.575"/>
    </inkml:context>
    <inkml:brush xml:id="br0">
      <inkml:brushProperty name="width" value="0.05" units="cm"/>
      <inkml:brushProperty name="height" value="0.05" units="cm"/>
      <inkml:brushProperty name="color" value="#008C3A"/>
    </inkml:brush>
  </inkml:definitions>
  <inkml:trace contextRef="#ctx0" brushRef="#br0">7 7 16903 0 0,'0'0'771'0'0,"-1"-1"-14"0"0,-2-5 2259 0 0,4 8-2995 0 0,-1 0 0 0 0,0 0 0 0 0,0 0 0 0 0,0 1 0 0 0,0-1 1 0 0,0 0-1 0 0,0 0 0 0 0,0 0 0 0 0,-1 3 0 0 0,0 1-14 0 0,0-1-146 0 0,1 0 0 0 0,-1 0 0 0 0,1 0 0 0 0,1 0 0 0 0,1 10 0 0 0,3 1-5410 0 0,0-4-1022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2.029"/>
    </inkml:context>
    <inkml:brush xml:id="br0">
      <inkml:brushProperty name="width" value="0.05" units="cm"/>
      <inkml:brushProperty name="height" value="0.05" units="cm"/>
      <inkml:brushProperty name="color" value="#008C3A"/>
    </inkml:brush>
  </inkml:definitions>
  <inkml:trace contextRef="#ctx0" brushRef="#br0">426 662 6911 0 0,'0'0'820'0'0,"-10"-14"1218"0"0,1-1-107 0 0,-10-16 2159 0 0,16 29-3814 0 0,1-1 1 0 0,0 1-1 0 0,-1 0 0 0 0,1 0 1 0 0,-1 0-1 0 0,1 1 0 0 0,-1-1 1 0 0,0 0-1 0 0,0 1 0 0 0,0 0 1 0 0,0 0-1 0 0,0 0 0 0 0,0 0 1 0 0,0 0-1 0 0,0 1 0 0 0,0-1 1 0 0,-1 1-1 0 0,1 0 1 0 0,0 0-1 0 0,0 0 0 0 0,0 0 1 0 0,-5 2-1 0 0,-6 1 254 0 0,-1 0 1 0 0,1 1 0 0 0,-22 11-1 0 0,15-7-135 0 0,5-1-168 0 0,0 0 1 0 0,1 1-1 0 0,0 1 0 0 0,1 0 0 0 0,0 1 0 0 0,-22 20 0 0 0,26-20-105 0 0,0 0-1 0 0,0 1 0 0 0,1 0 0 0 0,1 0 0 0 0,0 1 0 0 0,0 0 0 0 0,2 0 0 0 0,-10 22 0 0 0,15-32-109 0 0,0 1 0 0 0,0 0 0 0 0,0 1 0 0 0,1-1 0 0 0,-1 0 0 0 0,1 0 0 0 0,0 0 0 0 0,0 0 0 0 0,0 0 0 0 0,0 0 0 0 0,0 1 0 0 0,1-1 0 0 0,-1 0 0 0 0,1 0 0 0 0,0 0 0 0 0,0 0 0 0 0,0 0 0 0 0,0 0 0 0 0,2 3 0 0 0,0-3-2 0 0,-1 0 0 0 0,0 0 0 0 0,1 0 0 0 0,0-1 0 0 0,-1 1 0 0 0,1-1 0 0 0,0 1 0 0 0,0-1 0 0 0,1 0 0 0 0,-1 0 0 0 0,0-1 0 0 0,1 1 0 0 0,-1-1 0 0 0,1 1 0 0 0,5 0 0 0 0,2 0-47 0 0,0 0 0 0 0,0-1 0 0 0,0 0 0 0 0,0-1 0 0 0,0 0 0 0 0,0-1 1 0 0,0 0-1 0 0,0 0 0 0 0,0-2 0 0 0,0 1 0 0 0,-1-1 0 0 0,1-1 0 0 0,-1 0 0 0 0,11-6 0 0 0,-5 2-39 0 0,-1-1 0 0 0,-1 0-1 0 0,0-1 1 0 0,0 0 0 0 0,-1-1 0 0 0,0-1 0 0 0,-1 0-1 0 0,15-18 1 0 0,-21 20-43 0 0,0 1 0 0 0,0-1 0 0 0,0 0 0 0 0,-2-1 0 0 0,7-17 0 0 0,11-57-262 0 0,-17 62 293 0 0,57-272-695 0 0,-31 146 525 0 0,-6 0 397 0 0,-25 147 839 0 0,0 4-728 0 0,-4 14 75 0 0,1-1 0 0 0,0 1 0 0 0,0 27 1 0 0,-1 0 51 0 0,-22 422 1213 0 0,26-433-1735 0 0,1 1 0 0 0,10 61 1 0 0,-7-75-1244 0 0,10 27 0 0 0,-6-27-141 0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22.422"/>
    </inkml:context>
    <inkml:brush xml:id="br0">
      <inkml:brushProperty name="width" value="0.05" units="cm"/>
      <inkml:brushProperty name="height" value="0.05" units="cm"/>
      <inkml:brushProperty name="color" value="#008C3A"/>
    </inkml:brush>
  </inkml:definitions>
  <inkml:trace contextRef="#ctx0" brushRef="#br0">31 307 9671 0 0,'53'-68'1834'0'0,"-21"27"1662"0"0,37-38 1 0 0,-52 63-2898 0 0,-1-1-1 0 0,-1-1 1 0 0,13-21 0 0 0,-27 39-522 0 0,0-1 1 0 0,-1 0-1 0 0,1 1 1 0 0,-1-1-1 0 0,1 0 1 0 0,-1 0 0 0 0,0 0-1 0 0,1 0 1 0 0,-1 1-1 0 0,0-1 1 0 0,1 0-1 0 0,-1 0 1 0 0,0 0 0 0 0,0 0-1 0 0,0 0 1 0 0,0 0-1 0 0,0 0 1 0 0,0 0-1 0 0,0 1 1 0 0,0-1 0 0 0,0 0-1 0 0,-1 0 1 0 0,1-2-1 0 0,-1 2-18 0 0,0 1 0 0 0,1-1-1 0 0,-1 1 1 0 0,0-1 0 0 0,0 1-1 0 0,0-1 1 0 0,1 1 0 0 0,-1-1 0 0 0,0 1-1 0 0,0 0 1 0 0,0-1 0 0 0,0 1-1 0 0,0 0 1 0 0,0 0 0 0 0,0 0-1 0 0,0-1 1 0 0,0 1 0 0 0,-1 0-1 0 0,-4 1 88 0 0,0-1-1 0 0,0 1 1 0 0,0 0-1 0 0,0 0 0 0 0,0 1 1 0 0,-6 2-1 0 0,-4 2 108 0 0,1 2 0 0 0,-1 0 1 0 0,2 1-1 0 0,-1 0 0 0 0,1 1 0 0 0,-20 18 0 0 0,27-20-104 0 0,-1 0-1 0 0,1 0 0 0 0,0 0 1 0 0,1 1-1 0 0,0 0 0 0 0,1 0 1 0 0,-1 1-1 0 0,2-1 0 0 0,-1 1 0 0 0,2 1 1 0 0,-5 16-1 0 0,6-22-101 0 0,1 1 0 0 0,1-1 0 0 0,-1 1 0 0 0,1-1 0 0 0,0 1 0 0 0,1 0 1 0 0,-1-1-1 0 0,1 1 0 0 0,0-1 0 0 0,0 1 0 0 0,1-1 0 0 0,0 1 0 0 0,2 5 0 0 0,0-4-2 0 0,0 0 0 0 0,0 0 0 0 0,1-1 0 0 0,0 1 0 0 0,0-1 0 0 0,0 0 0 0 0,1 0 0 0 0,9 6 0 0 0,-2-2-233 0 0,0-1 1 0 0,1-1-1 0 0,0 0 1 0 0,0 0-1 0 0,1-2 1 0 0,0 0-1 0 0,1-1 1 0 0,26 6-1 0 0,-21-9-1151 0 0,0 0-1 0 0,0-2 1 0 0,32-2-1 0 0,-27 0 498 0 0,22 1-1142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2.893"/>
    </inkml:context>
    <inkml:brush xml:id="br0">
      <inkml:brushProperty name="width" value="0.05" units="cm"/>
      <inkml:brushProperty name="height" value="0.05" units="cm"/>
      <inkml:brushProperty name="color" value="#008C3A"/>
    </inkml:brush>
  </inkml:definitions>
  <inkml:trace contextRef="#ctx0" brushRef="#br0">335 42 11431 0 0,'0'0'1032'0'0,"2"-1"-845"0"0,21-12 1358 0 0,-15 7 962 0 0,-8 6-2400 0 0,0 0-1 0 0,1 0 1 0 0,-1 0 0 0 0,0 0 0 0 0,0-1 0 0 0,0 1-1 0 0,0 0 1 0 0,0 0 0 0 0,1 0 0 0 0,-1-1 0 0 0,0 1-1 0 0,0 0 1 0 0,0 0 0 0 0,0-1 0 0 0,0 1-1 0 0,0 0 1 0 0,0 0 0 0 0,0-1 0 0 0,0 1 0 0 0,0 0-1 0 0,0 0 1 0 0,0-1 0 0 0,0 1 0 0 0,0 0-1 0 0,0 0 1 0 0,0 0 0 0 0,0-1 0 0 0,0 1 0 0 0,0 0-1 0 0,0 0 1 0 0,0-1 0 0 0,0 1 0 0 0,-1 0 0 0 0,-4-3 105 0 0,0 1 1 0 0,-1 0-1 0 0,1 0 1 0 0,-1 0 0 0 0,0 1-1 0 0,1 0 1 0 0,-1 0 0 0 0,0 1-1 0 0,0-1 1 0 0,0 1 0 0 0,1 1-1 0 0,-1-1 1 0 0,0 1 0 0 0,-10 2-1 0 0,-6 3 243 0 0,-1 1 0 0 0,-28 13 0 0 0,44-17-362 0 0,-7 3 61 0 0,1 1-1 0 0,0 0 0 0 0,1 1 0 0 0,0 0 0 0 0,0 0 0 0 0,1 2 0 0 0,-17 17 0 0 0,22-21-67 0 0,1 0 1 0 0,0 0-1 0 0,0 1 0 0 0,0-1 1 0 0,1 1-1 0 0,0 0 1 0 0,0 1-1 0 0,1-1 0 0 0,0 1 1 0 0,0 0-1 0 0,1-1 0 0 0,0 1 1 0 0,0 0-1 0 0,0 15 0 0 0,2-22-78 0 0,0 0 0 0 0,0 0 0 0 0,0 0-1 0 0,1 0 1 0 0,-1-1 0 0 0,0 1 0 0 0,0 0-1 0 0,1 0 1 0 0,-1 0 0 0 0,1-1-1 0 0,-1 1 1 0 0,1 0 0 0 0,-1-1 0 0 0,1 1-1 0 0,-1 0 1 0 0,1-1 0 0 0,0 1 0 0 0,0 0-1 0 0,2 1 17 0 0,0 1-21 0 0,0 0 0 0 0,0 0 0 0 0,1 0 0 0 0,-1-1 0 0 0,1 0 0 0 0,0 0 0 0 0,0 0 0 0 0,0 0 0 0 0,0 0 0 0 0,0-1 0 0 0,0 0 0 0 0,0 0 0 0 0,1 0 0 0 0,-1 0 0 0 0,0-1 0 0 0,1 1 0 0 0,-1-1 0 0 0,0 0 0 0 0,7-1 0 0 0,6-2 2 0 0,0 1 0 0 0,-1-2 0 0 0,27-9 0 0 0,-22 6-220 0 0,-1-1 0 0 0,-1-1-1 0 0,0-1 1 0 0,24-16 0 0 0,-32 19 70 0 0,0-2 1 0 0,-1 1 0 0 0,1-2 0 0 0,-2 1-1 0 0,1-1 1 0 0,-2-1 0 0 0,16-21-1 0 0,-22 28 101 0 0,1-1-1 0 0,-1 1 0 0 0,0-1 0 0 0,0 1 0 0 0,0-1 0 0 0,-1 1 1 0 0,2-9-1 0 0,-2 1 34 0 0,-2 2 28 0 0,1 8 278 0 0,-6 14-96 0 0,4-6-159 0 0,0-1 0 0 0,1 1 0 0 0,0 0 0 0 0,0 0 0 0 0,0 0 0 0 0,1 0 0 0 0,0 0 0 0 0,0 0 0 0 0,1 0 0 0 0,-1 0 0 0 0,4 10 0 0 0,-1-5-10 0 0,0 1-1 0 0,1-1 1 0 0,0 0-1 0 0,12 20 1 0 0,-3-12-30 0 0,-8-16-40 0 0,-1-2 10 0 0,-2 0-98 0 0,0 1 0 0 0,0-1 0 0 0,0 0 0 0 0,0-1 0 0 0,0 1-1 0 0,0 0 1 0 0,0-1 0 0 0,0 1 0 0 0,0-1 0 0 0,1 1 0 0 0,-1-1-1 0 0,0 0 1 0 0,0 0 0 0 0,1 0 0 0 0,-1 0 0 0 0,0 0 0 0 0,0-1-1 0 0,0 1 1 0 0,0-1 0 0 0,1 1 0 0 0,-1-1 0 0 0,3-1-1 0 0,8-5-1400 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3.358"/>
    </inkml:context>
    <inkml:brush xml:id="br0">
      <inkml:brushProperty name="width" value="0.05" units="cm"/>
      <inkml:brushProperty name="height" value="0.05" units="cm"/>
      <inkml:brushProperty name="color" value="#008C3A"/>
    </inkml:brush>
  </inkml:definitions>
  <inkml:trace contextRef="#ctx0" brushRef="#br0">92 8 7367 0 0,'3'-7'6913'0'0,"5"21"-1626"0"0,-4-6-6159 0 0,3 8 1630 0 0,-1 0 0 0 0,0 0-1 0 0,-1 1 1 0 0,-1-1 0 0 0,0 1-1 0 0,1 30 1 0 0,-4-17-206 0 0,-1-1-1 0 0,-2 0 1 0 0,-6 34 0 0 0,3-19-112 0 0,3-23-213 0 0,-1-2 0 0 0,-10 36 0 0 0,-5 16 16 0 0,18-71-242 0 0,1 1 0 0 0,-1-1 0 0 0,0 0 0 0 0,0 0 0 0 0,0 0 0 0 0,0 0 0 0 0,0 1 0 0 0,1-1 0 0 0,-1 0 0 0 0,0 0 0 0 0,0 0 0 0 0,0 0 0 0 0,1 0 0 0 0,-1 0 1 0 0,0 1-1 0 0,0-1 0 0 0,0 0 0 0 0,1 0 0 0 0,-1 0 0 0 0,0 0 0 0 0,0 0 0 0 0,1 0 0 0 0,-1 0 0 0 0,0 0 0 0 0,0 0 0 0 0,1 0 0 0 0,-1 0 0 0 0,0 0 0 0 0,0 0 0 0 0,0 0 0 0 0,1 0 0 0 0,-1-1 0 0 0,8 1 18 0 0,-2-1-69 0 0,0-1 1 0 0,0 0-1 0 0,0 0 0 0 0,0 0 0 0 0,-1-1 0 0 0,1 1 1 0 0,5-5-1 0 0,36-27-724 0 0,-9 5 289 0 0,-27 23 260 0 0,50-31-1126 0 0,-52 34 1156 0 0,-1-1 1 0 0,1 1-1 0 0,0 0 1 0 0,0 1 0 0 0,15-3-1 0 0,-17 4 141 0 0,-1 1 0 0 0,1-1 0 0 0,-1 2 0 0 0,1-1 0 0 0,-1 0 0 0 0,0 1 0 0 0,1 1 0 0 0,7 1 0 0 0,-10-1 72 0 0,-1-1 1 0 0,1 1-1 0 0,-1-1 0 0 0,1 1 1 0 0,-1 0-1 0 0,0 1 1 0 0,0-1-1 0 0,0 0 0 0 0,0 1 1 0 0,-1 0-1 0 0,1-1 1 0 0,0 1-1 0 0,-1 0 0 0 0,0 0 1 0 0,3 6-1 0 0,-2-3 87 0 0,-1-1 0 0 0,0 1 0 0 0,0 0 0 0 0,-1 0 0 0 0,1 0 0 0 0,-1 0 0 0 0,-1 0 0 0 0,1 0 0 0 0,-1 0 0 0 0,0 0-1 0 0,0 1 1 0 0,-1-1 0 0 0,0 0 0 0 0,0 0 0 0 0,0 0 0 0 0,-4 8 0 0 0,1-2 126 0 0,-1 0 0 0 0,0 0 0 0 0,-1-1 0 0 0,-1 0-1 0 0,0 0 1 0 0,-16 19 0 0 0,16-23-121 0 0,0 0 0 0 0,0-1 0 0 0,-1 1 0 0 0,0-2 0 0 0,-1 1 0 0 0,1-1 1 0 0,-1 0-1 0 0,0-1 0 0 0,0 0 0 0 0,-1-1 0 0 0,1 1 0 0 0,-1-2 0 0 0,1 1 0 0 0,-1-2 0 0 0,0 1 0 0 0,-16-1 0 0 0,13 0-42 0 0,-1-1 0 0 0,1-1 0 0 0,-1 0 0 0 0,1-1-1 0 0,-1-1 1 0 0,1 0 0 0 0,0 0 0 0 0,0-2 0 0 0,0 1 0 0 0,1-2 0 0 0,-21-11-1 0 0,23 11-23 0 0,1-1-1 0 0,0 0 1 0 0,0-1-1 0 0,1 0 0 0 0,0 0 1 0 0,0-1-1 0 0,1 0 1 0 0,0 0-1 0 0,-8-15 0 0 0,12 18-274 0 0,1 0 0 0 0,-1 0-1 0 0,1 1 1 0 0,0-1 0 0 0,1 0-1 0 0,0-1 1 0 0,-1 1 0 0 0,1-8-1 0 0,1 9-539 0 0,0 0 0 0 0,1 0 0 0 0,-1 1 0 0 0,1-1-1 0 0,0 0 1 0 0,0 0 0 0 0,1 1 0 0 0,-1-1 0 0 0,1 1-1 0 0,0-1 1 0 0,5-6 0 0 0,4-4-7092 0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3.740"/>
    </inkml:context>
    <inkml:brush xml:id="br0">
      <inkml:brushProperty name="width" value="0.05" units="cm"/>
      <inkml:brushProperty name="height" value="0.05" units="cm"/>
      <inkml:brushProperty name="color" value="#008C3A"/>
    </inkml:brush>
  </inkml:definitions>
  <inkml:trace contextRef="#ctx0" brushRef="#br0">93 0 11519 0 0,'0'0'1498'0'0,"0"3"-74"0"0,-3 10 534 0 0,-1-1 1 0 0,-5 14 0 0 0,-27 50 1867 0 0,13-28-2483 0 0,19-38-1131 0 0,1-1 1 0 0,0 1 0 0 0,1 0-1 0 0,0-1 1 0 0,0 1 0 0 0,1 1-1 0 0,0 11 1 0 0,1-21-196 0 0,0 0-1 0 0,1 0 1 0 0,-1 0-1 0 0,0-1 1 0 0,0 1-1 0 0,1 0 0 0 0,-1 0 1 0 0,1 0-1 0 0,-1 0 1 0 0,0 0-1 0 0,1 0 1 0 0,0-1-1 0 0,-1 1 1 0 0,1 0-1 0 0,-1 0 1 0 0,1-1-1 0 0,0 1 1 0 0,0 0-1 0 0,-1-1 1 0 0,1 1-1 0 0,0-1 1 0 0,0 1-1 0 0,1 0 1 0 0,0 0-5 0 0,1 0 1 0 0,0 1-1 0 0,0-1 1 0 0,0-1-1 0 0,5 2 1 0 0,-3-1-9 0 0,0-1 0 0 0,-1 0 1 0 0,1-1-1 0 0,0 1 0 0 0,0-1 1 0 0,-1 0-1 0 0,1 0 0 0 0,-1 0 1 0 0,1 0-1 0 0,-1-1 0 0 0,6-3 1 0 0,8-4 23 0 0,23-16 0 0 0,-18 10-19 0 0,32-21-9 0 0,-50 32 0 0 0,0 0 0 0 0,0 0 0 0 0,-1-1 0 0 0,1 0 0 0 0,-1 0 0 0 0,0 0 0 0 0,6-11 0 0 0,-9 13-2 0 0,0 1 0 0 0,0-1 1 0 0,0 1-1 0 0,0-1 0 0 0,-1 1 0 0 0,1-1 0 0 0,-1 0 0 0 0,0 0 0 0 0,0 1 1 0 0,0-1-1 0 0,0 0 0 0 0,0 1 0 0 0,0-1 0 0 0,-2-5 0 0 0,1 4-5 0 0,-1-1 0 0 0,1 1 0 0 0,-1 0 0 0 0,-1 0 0 0 0,1 0 0 0 0,0 0 0 0 0,-1 0 0 0 0,-4-4 0 0 0,2 3-1 0 0,0 0-1 0 0,0 0 0 0 0,0 0 0 0 0,-1 1 0 0 0,0 0 0 0 0,0 0 0 0 0,0 0 0 0 0,0 1 0 0 0,-1 0 1 0 0,1 0-1 0 0,-10-2 0 0 0,0 2-68 0 0,1 2 0 0 0,-1 0 1 0 0,0 0-1 0 0,0 2 0 0 0,-19 2 1 0 0,34-3-26 0 0,0 0 0 0 0,0 0 0 0 0,0 0 0 0 0,0 0 0 0 0,0 0 0 0 0,1 1 0 0 0,-1-1 0 0 0,0 0 1 0 0,0 1-1 0 0,0-1 0 0 0,0 1 0 0 0,0-1 0 0 0,0 1 0 0 0,1-1 0 0 0,-1 1 0 0 0,0 0 0 0 0,0-1 0 0 0,1 1 0 0 0,-1 0 1 0 0,1 0-1 0 0,-1-1 0 0 0,0 3 0 0 0,-1-2-661 0 0,11 8-3441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4.326"/>
    </inkml:context>
    <inkml:brush xml:id="br0">
      <inkml:brushProperty name="width" value="0.05" units="cm"/>
      <inkml:brushProperty name="height" value="0.05" units="cm"/>
      <inkml:brushProperty name="color" value="#008C3A"/>
    </inkml:brush>
  </inkml:definitions>
  <inkml:trace contextRef="#ctx0" brushRef="#br0">11 400 14799 0 0,'0'0'1803'0'0,"0"3"-630"0"0,1 11 407 0 0,-2 0 0 0 0,0 1 0 0 0,0-1 0 0 0,-6 19 0 0 0,7-30-1107 0 0,-1 1-147 0 0,1-2-259 0 0,0-1-1 0 0,0 1 1 0 0,0 0 0 0 0,0-1-1 0 0,0 1 1 0 0,0-1 0 0 0,1 1 0 0 0,-1 0-1 0 0,0-1 1 0 0,1 1 0 0 0,-1-1 0 0 0,1 1-1 0 0,0-1 1 0 0,-1 1 0 0 0,1-1 0 0 0,0 1-1 0 0,0-1 1 0 0,1 2 0 0 0,10 6 74 0 0,4-5-52 0 0,-11-4-85 0 0,0 0-1 0 0,0 0 0 0 0,0-1 0 0 0,0 0 0 0 0,0 0 0 0 0,0-1 1 0 0,0 1-1 0 0,0-1 0 0 0,-1 0 0 0 0,1 0 0 0 0,0 0 0 0 0,-1-1 1 0 0,0 0-1 0 0,0 0 0 0 0,8-7 0 0 0,20-17-291 0 0,-20 18 128 0 0,-11 8 48 0 0,3-2-1 0 0,-4 3 109 0 0,0-1 0 0 0,0 1 0 0 0,0 0 0 0 0,1 0 0 0 0,-1 0 0 0 0,0-1 0 0 0,0 1 0 0 0,0 0 0 0 0,0 0 0 0 0,0 0 0 0 0,1-1 0 0 0,-1 1 0 0 0,0 0 0 0 0,0 0 0 0 0,1 0 0 0 0,-1 0-1 0 0,0-1 1 0 0,0 1 0 0 0,0 0 0 0 0,1 0 0 0 0,-1 0 0 0 0,0 0 0 0 0,0 0 0 0 0,1 0 0 0 0,-1 0 0 0 0,0 0 0 0 0,0 0 0 0 0,1 0 0 0 0,-1 0 0 0 0,0 0 0 0 0,1 0 0 0 0,-1 0 0 0 0,0 0 0 0 0,0 0 0 0 0,1 0 0 0 0,-1 0-1 0 0,0 0 1 0 0,5 3-4 0 0,0 0 10 0 0,-1 0-1 0 0,0 0 1 0 0,0 0-1 0 0,0 0 1 0 0,5 7 0 0 0,-1-3 47 0 0,-5-3-24 0 0,0-1 1 0 0,0 0 0 0 0,1 0-1 0 0,-1 0 1 0 0,1-1-1 0 0,5 4 1 0 0,-7-5-20 0 0,0 0 1 0 0,1 1-1 0 0,-1-1 1 0 0,0 0-1 0 0,1 0 0 0 0,-1 0 1 0 0,1 0-1 0 0,-1-1 1 0 0,4 2-1 0 0,0-2-1 0 0,11 3 6 0 0,-3-5 31 0 0,-10 1-41 0 0,-1 0 0 0 0,1-1 0 0 0,0 1 0 0 0,-1-1-1 0 0,0 0 1 0 0,1 0 0 0 0,-1-1 0 0 0,0 1 0 0 0,0 0-1 0 0,0-1 1 0 0,-1 0 0 0 0,1 0 0 0 0,-1 0-1 0 0,1 0 1 0 0,-1 0 0 0 0,0 0 0 0 0,3-7 0 0 0,1-4-90 0 0,-1 0 0 0 0,-1 0 0 0 0,4-22 0 0 0,-4 19-203 0 0,8-24-1 0 0,122-239-618 0 0,-125 266 886 0 0,17-22 0 0 0,-11 16 23 0 0,-13 18 423 0 0,-2 23 285 0 0,1-14-571 0 0,-1 1 1 0 0,0 0 0 0 0,-2 8-1 0 0,-8 66 1088 0 0,0 105-1 0 0,17 83-212 0 0,-5-239-1219 0 0,-5 47-1 0 0,3-75-75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4.724"/>
    </inkml:context>
    <inkml:brush xml:id="br0">
      <inkml:brushProperty name="width" value="0.05" units="cm"/>
      <inkml:brushProperty name="height" value="0.05" units="cm"/>
      <inkml:brushProperty name="color" value="#008C3A"/>
    </inkml:brush>
  </inkml:definitions>
  <inkml:trace contextRef="#ctx0" brushRef="#br0">18 126 6911 0 0,'0'0'27'0'0,"-4"-12"472"0"0,0 0 0 0 0,-5-23 0 0 0,9 10 4785 0 0,0 24-4859 0 0,0 0 0 0 0,1 0 0 0 0,-1-1 0 0 0,0 1 0 0 0,1 0 0 0 0,0 0-1 0 0,-1 0 1 0 0,1 0 0 0 0,-1 0 0 0 0,1 0 0 0 0,0 0 0 0 0,0 0 0 0 0,0 0 0 0 0,1-1-1 0 0,1 0-111 0 0,-1 1 0 0 0,1-1-1 0 0,-1 1 1 0 0,1-1 0 0 0,-1 1-1 0 0,4-1 1 0 0,3 0-25 0 0,1-1-1 0 0,16 0 1 0 0,-24 2-101 0 0,135-4 599 0 0,-134 5-792 0 0,20 0-1056 0 0,-1 2-4504 0 0,-3-1-1942 0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8.136"/>
    </inkml:context>
    <inkml:brush xml:id="br0">
      <inkml:brushProperty name="width" value="0.05" units="cm"/>
      <inkml:brushProperty name="height" value="0.05" units="cm"/>
      <inkml:brushProperty name="color" value="#008C3A"/>
    </inkml:brush>
  </inkml:definitions>
  <inkml:trace contextRef="#ctx0" brushRef="#br0">90 1 2759 0 0,'0'0'10675'0'0,"0"2"-9011"0"0,-3 32 243 0 0,-1-1 0 0 0,-1 0 0 0 0,-10 36 0 0 0,0-4-674 0 0,-1 6-298 0 0,-10 62-146 0 0,23-110-836 0 0,2 1 0 0 0,0-1 0 0 0,3 43 0 0 0,0-50-146 0 0,-1-6-728 0 0,0-1-1 0 0,0 1 1 0 0,5 13-1 0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8.724"/>
    </inkml:context>
    <inkml:brush xml:id="br0">
      <inkml:brushProperty name="width" value="0.05" units="cm"/>
      <inkml:brushProperty name="height" value="0.05" units="cm"/>
      <inkml:brushProperty name="color" value="#008C3A"/>
    </inkml:brush>
  </inkml:definitions>
  <inkml:trace contextRef="#ctx0" brushRef="#br0">2 447 9215 0 0,'-2'-3'3656'0'0,"6"2"-2174"0"0,3-1-976 0 0,158-47 2929 0 0,-108 25-3953 0 0,-1-2 0 0 0,82-52 1 0 0,-97 49-617 0 0,0-1 0 0 0,-3-3 0 0 0,0-1 0 0 0,40-48 0 0 0,-26 26 5432 0 0,-52 60-3324 0 0,5 37 780 0 0,-2 1 1 0 0,-3 48-1 0 0,-13 88 1839 0 0,8-137-2893 0 0,-19 143 1439 0 0,8-118-1715 0 0,16-57-384 0 0,3-8-40 0 0,5-6-39 0 0,-7 5 38 0 0,18-16-345 0 0,1 0 0 0 0,-2-1 1 0 0,0-1-1 0 0,28-37 0 0 0,-22 25-381 0 0,28-26 0 0 0,-48 52 664 0 0,0 1 0 0 0,0 0 0 0 0,1 0 0 0 0,-1 0 0 0 0,1 1-1 0 0,-1-1 1 0 0,1 1 0 0 0,6-2 0 0 0,-9 4 61 0 0,-1 0 0 0 0,0 0-1 0 0,0 0 1 0 0,0 0 0 0 0,0 0-1 0 0,0 0 1 0 0,0 1 0 0 0,0-1 0 0 0,0 0-1 0 0,0 1 1 0 0,0-1 0 0 0,0 0-1 0 0,0 1 1 0 0,-1-1 0 0 0,1 1 0 0 0,1 0-1 0 0,12 11 90 0 0,-12-11-51 0 0,1 2 42 0 0,-1 0 1 0 0,0 1-1 0 0,1-1 0 0 0,-1 0 0 0 0,-1 1 0 0 0,1 0 1 0 0,0-1-1 0 0,-1 1 0 0 0,2 6 0 0 0,-1-5 24 0 0,2 9 24 0 0,-1 1-1 0 0,0-1 1 0 0,-1 1 0 0 0,0 17 0 0 0,0-9-99 0 0,0-1 1 0 0,8 30 0 0 0,-10-49-165 0 0,1-1-413 0 0,3 7-2780 0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9.626"/>
    </inkml:context>
    <inkml:brush xml:id="br0">
      <inkml:brushProperty name="width" value="0.05" units="cm"/>
      <inkml:brushProperty name="height" value="0.05" units="cm"/>
      <inkml:brushProperty name="color" value="#008C3A"/>
    </inkml:brush>
  </inkml:definitions>
  <inkml:trace contextRef="#ctx0" brushRef="#br0">0 220 1375 0 0,'3'-27'113'0'0,"2"18"447"0"0,-2 3 1421 0 0,6-2 4049 0 0,9-1-2659 0 0,-16 8-2510 0 0,12-5 230 0 0,1 0 0 0 0,0 1 0 0 0,-1 1 0 0 0,17-2 0 0 0,8-3-64 0 0,-17 4-605 0 0,-15 4-331 0 0,0-1 0 0 0,0 1 0 0 0,-1-1-1 0 0,1 0 1 0 0,0-1 0 0 0,-1 0 0 0 0,0 0-1 0 0,1 0 1 0 0,-1-1 0 0 0,10-7 0 0 0,-14 8-49 0 0,-1 1-38 0 0,0 1-1 0 0,0 0 1 0 0,0-1-1 0 0,0 1 1 0 0,0 0-1 0 0,-1-1 0 0 0,1 1 1 0 0,0-1-1 0 0,-1 1 1 0 0,1-1-1 0 0,-1 0 1 0 0,0 1-1 0 0,1-1 0 0 0,-1 1 1 0 0,0-1-1 0 0,0 0 1 0 0,0 1-1 0 0,0-1 1 0 0,0 0-1 0 0,-1 1 0 0 0,0-3 1 0 0,0 0 6 0 0,1 2 0 0 0,-1 0-1 0 0,1 0 1 0 0,-1 0 0 0 0,0 0-1 0 0,0 0 1 0 0,0 0 0 0 0,0 1-1 0 0,0-1 1 0 0,0 0 0 0 0,0 0-1 0 0,0 1 1 0 0,-1-1 0 0 0,1 1-1 0 0,-1 0 1 0 0,1-1 0 0 0,-1 1-1 0 0,0 0 1 0 0,1 0 0 0 0,-1 0-1 0 0,-2-1 1 0 0,1 0 19 0 0,0 1-1 0 0,1 0 1 0 0,-1 1-1 0 0,0-1 1 0 0,1 0-1 0 0,-1 1 1 0 0,0-1-1 0 0,0 1 1 0 0,1 0-1 0 0,-1 0 1 0 0,0 0-1 0 0,0 0 1 0 0,-3 1-1 0 0,-1 2 58 0 0,0-1 0 0 0,1 1 0 0 0,-1 0 0 0 0,1 1 0 0 0,0-1 0 0 0,0 1 0 0 0,0 0 0 0 0,1 1 0 0 0,-10 9 0 0 0,8-7 121 0 0,0 1-1 0 0,1 0 1 0 0,0 0 0 0 0,0 1 0 0 0,1-1-1 0 0,-6 13 1 0 0,-6 15 581 0 0,10-22-405 0 0,1 1-1 0 0,0 0 0 0 0,-7 25 0 0 0,11-30-261 0 0,0 0 0 0 0,1 0 0 0 0,0 0 0 0 0,1 0 0 0 0,0 0 0 0 0,0 0 0 0 0,1 0 0 0 0,2 10 0 0 0,-2-16-106 0 0,0 1 0 0 0,1-1-1 0 0,-1 0 1 0 0,1 0 0 0 0,0 0 0 0 0,0 0 0 0 0,0 0 0 0 0,0-1-1 0 0,1 1 1 0 0,0-1 0 0 0,0 1 0 0 0,0-1 0 0 0,0 0 0 0 0,0 0-1 0 0,0 0 1 0 0,1 0 0 0 0,0-1 0 0 0,-1 0 0 0 0,1 1 0 0 0,7 2-1 0 0,-6-3-12 0 0,1-1-1 0 0,0 0 0 0 0,-1 0 0 0 0,1 0 0 0 0,0 0 1 0 0,-1-1-1 0 0,1 0 0 0 0,0 0 0 0 0,-1-1 1 0 0,9-1-1 0 0,-2 0-2 0 0,-1-1 1 0 0,0 0-1 0 0,0-1 1 0 0,13-6-1 0 0,-7 2-127 0 0,-1-1 0 0 0,0-1 1 0 0,0-1-1 0 0,-1 0 0 0 0,-1-1 0 0 0,0 0 0 0 0,21-24 0 0 0,-32 32 96 0 0,3-3-55 0 0,0 0 0 0 0,0 0 0 0 0,0-1 0 0 0,-1 0 0 0 0,0 0-1 0 0,-1-1 1 0 0,6-15 0 0 0,18-65-268 0 0,-27 87 751 0 0,0 2-363 0 0,1 1 0 0 0,-1 0-1 0 0,1 0 1 0 0,-1 0-1 0 0,1 0 1 0 0,-1 0 0 0 0,1 0-1 0 0,-1 0 1 0 0,0 0-1 0 0,1 0 1 0 0,-1 0 0 0 0,0 1-1 0 0,0-1 1 0 0,0 1-1 0 0,0-1 1 0 0,0 1-1 0 0,0-1 1 0 0,-1 1 0 0 0,1-1-1 0 0,0 1 1 0 0,-1 0-1 0 0,0-1 1 0 0,1 4 0 0 0,1 4 111 0 0,-1 1 1 0 0,0-1 0 0 0,0 11 0 0 0,-1-10 44 0 0,0 20 235 0 0,-1-23-317 0 0,1 1-1 0 0,0-1 0 0 0,0 1 1 0 0,1-1-1 0 0,0 0 0 0 0,0 1 1 0 0,1-1-1 0 0,3 11 0 0 0,-3-13-31 0 0,5 3-59 0 0,-5-7-16 0 0,0-1 0 0 0,-1 1 1 0 0,1-1-1 0 0,0 0 0 0 0,0 1 0 0 0,0-1 0 0 0,0 0 0 0 0,-1 0 1 0 0,1 0-1 0 0,0 0 0 0 0,0 0 0 0 0,0-1 0 0 0,-1 1 0 0 0,1-1 1 0 0,0 1-1 0 0,0-1 0 0 0,-1 1 0 0 0,1-1 0 0 0,2-1 0 0 0,4-3-5 0 0,0 1-1 0 0,12-9 1 0 0,24-23-237 0 0,-26 20-59 0 0,1 1 0 0 0,1 0 0 0 0,23-12 0 0 0,-37 24 248 0 0,0 0 1 0 0,0 0-1 0 0,0 1 1 0 0,1 0-1 0 0,-1 0 1 0 0,1 0-1 0 0,0 1 1 0 0,-1 0 0 0 0,1 0-1 0 0,0 1 1 0 0,0 0-1 0 0,0 0 1 0 0,-1 0-1 0 0,1 1 1 0 0,11 3-1 0 0,-12-3 55 0 0,-1 1 0 0 0,0 0 0 0 0,0 1 0 0 0,0-1-1 0 0,0 1 1 0 0,0 0 0 0 0,0 1 0 0 0,-1-1 0 0 0,0 1-1 0 0,0-1 1 0 0,0 1 0 0 0,0 1 0 0 0,0-1 0 0 0,-1 0-1 0 0,6 10 1 0 0,0 3 137 0 0,-1 0 1 0 0,-1 0-1 0 0,7 23 1 0 0,-10-26-4 0 0,-2 1 24 0 0,-1-12 136 0 0,-4-4-283 0 0,1 1 0 0 0,-1-1 0 0 0,0 0-1 0 0,1 0 1 0 0,0 0 0 0 0,-1 0 0 0 0,1 0 0 0 0,0 0 0 0 0,-1-1 0 0 0,1 1-1 0 0,0-1 1 0 0,0 0 0 0 0,0 1 0 0 0,0-1 0 0 0,0 0 0 0 0,1 0 0 0 0,-1 0-1 0 0,1 0 1 0 0,-1-1 0 0 0,-1-2 0 0 0,-1-2-14 0 0,1 1 0 0 0,0 0 0 0 0,0-1 1 0 0,1 1-1 0 0,0-1 0 0 0,-3-12 0 0 0,5 14-1 0 0,0 0 0 0 0,0 0 0 0 0,0 0 1 0 0,1-1-1 0 0,0 1 0 0 0,0 0 0 0 0,0 0 0 0 0,1 0 0 0 0,-1 0 0 0 0,1 1 0 0 0,4-8 0 0 0,4-6-113 0 0,17-24-1 0 0,-26 41 113 0 0,4-6-40 0 0,0-1 0 0 0,1 1 0 0 0,0-1 1 0 0,1 1-1 0 0,-1 1 0 0 0,1 0 1 0 0,1 0-1 0 0,-1 0 0 0 0,1 1 0 0 0,0 0 1 0 0,0 0-1 0 0,1 1 0 0 0,-1 0 0 0 0,1 0 1 0 0,0 1-1 0 0,10-2 0 0 0,-14 3 42 0 0,20-1-51 0 0,-14 3 41 0 0,22-1 11 0 0,-14 4 0 0 0,-15-1 0 0 0,-1 1 0 0 0,8 2 0 0 0,7 5-167 0 0,-16-9 6 0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39.963"/>
    </inkml:context>
    <inkml:brush xml:id="br0">
      <inkml:brushProperty name="width" value="0.05" units="cm"/>
      <inkml:brushProperty name="height" value="0.05" units="cm"/>
      <inkml:brushProperty name="color" value="#008C3A"/>
    </inkml:brush>
  </inkml:definitions>
  <inkml:trace contextRef="#ctx0" brushRef="#br0">11 1 20647 0 0,'0'0'912'0'0,"-10"2"416"0"0,16 17-1248 0 0,8-2-80 0 0,2 0 96 0 0,6-2-96 0 0,3 0-1056 0 0,5-2-272 0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0.730"/>
    </inkml:context>
    <inkml:brush xml:id="br0">
      <inkml:brushProperty name="width" value="0.05" units="cm"/>
      <inkml:brushProperty name="height" value="0.05" units="cm"/>
      <inkml:brushProperty name="color" value="#008C3A"/>
    </inkml:brush>
  </inkml:definitions>
  <inkml:trace contextRef="#ctx0" brushRef="#br0">85 104 919 0 0,'0'2'2920'0'0,"-5"84"10181"0"0,-7 3-7952 0 0,-26 82-1359 0 0,30-142-3174 0 0,8-29-614 0 0,0 0 0 0 0,0 0 0 0 0,0 0 0 0 0,0 0 0 0 0,-1 0 0 0 0,1 0 0 0 0,0 0 0 0 0,0 0 0 0 0,0 0 0 0 0,0 0 0 0 0,-1 0 0 0 0,1 1 0 0 0,0-1 0 0 0,0 0 0 0 0,0 0 0 0 0,-1 0 0 0 0,1 0 0 0 0,0 0 0 0 0,0 0 0 0 0,0-1 0 0 0,0 1 0 0 0,-1 0 0 0 0,1 0 0 0 0,0 0 0 0 0,0 0 0 0 0,0 0 0 0 0,0 0 0 0 0,-1 0 0 0 0,1 0 0 0 0,0 0 0 0 0,0 0 0 0 0,0-1 0 0 0,0 1 0 0 0,0 0 0 0 0,-1 0 0 0 0,1 0 0 0 0,0 0 0 0 0,0 0-1 0 0,0-1 1 0 0,0 1 0 0 0,0 0 0 0 0,0 0 0 0 0,0 0 0 0 0,0 0 0 0 0,0-1 0 0 0,-1 1 0 0 0,-4-7 30 0 0,3-3-60 0 0,0 1-1 0 0,0-1 0 0 0,0 1 0 0 0,2-1 1 0 0,-1 0-1 0 0,2-14 0 0 0,-2-7-159 0 0,1 4 55 0 0,0-1-1 0 0,2 1 1 0 0,0 0 0 0 0,2 0-1 0 0,12-41 1 0 0,-15 63 111 0 0,-1 4 18 0 0,0 0-1 0 0,0-1 1 0 0,1 1-1 0 0,-1 0 1 0 0,1-1 0 0 0,-1 1-1 0 0,1 0 1 0 0,0 0-1 0 0,-1-1 1 0 0,1 1-1 0 0,0 0 1 0 0,0 0 0 0 0,1-2-1 0 0,7-6-43 0 0,4 4 36 0 0,-2 5 30 0 0,0 0-1 0 0,0 0 1 0 0,0 1 0 0 0,21 4-1 0 0,-12-1 87 0 0,118 13 422 0 0,-115-16-491 0 0,-1-1 1 0 0,0-1 0 0 0,1-1-1 0 0,26-5 1 0 0,-33 4-29 0 0,0-1-1 0 0,0-1 0 0 0,0 0 1 0 0,0-1-1 0 0,-1 0 0 0 0,0-1 1 0 0,0-1-1 0 0,-1 0 1 0 0,18-15-1 0 0,-22 14-6 0 0,-4-2 0 0 0,-3-1 0 0 0,-8 1 0 0 0,-3 4 0 0 0,6 6 12 0 0,0 0 0 0 0,0 0 0 0 0,0 0 0 0 0,0 0 0 0 0,-1 0 0 0 0,1 0 0 0 0,0 1 0 0 0,-1-1 0 0 0,1 1 0 0 0,0 0 0 0 0,-1-1 0 0 0,1 1 0 0 0,-1 0 0 0 0,1 0 0 0 0,0 1 0 0 0,-4 0 0 0 0,2 0 39 0 0,-1 0 0 0 0,1 1 0 0 0,0-1 0 0 0,0 1 0 0 0,0 0 0 0 0,0 1-1 0 0,0-1 1 0 0,-4 4 0 0 0,-2 3 98 0 0,0 0 0 0 0,0 1 1 0 0,1 0-1 0 0,-14 21 0 0 0,13-18-18 0 0,2 1 1 0 0,0 0-1 0 0,0 1 0 0 0,1-1 1 0 0,1 2-1 0 0,-6 22 0 0 0,10-31-103 0 0,0 0-1 0 0,1 0 1 0 0,0 1-1 0 0,1-1 1 0 0,0 0-1 0 0,0 1 1 0 0,0-1-1 0 0,1 1 1 0 0,0-1-1 0 0,0 0 1 0 0,1 0-1 0 0,0 0 1 0 0,0 0-1 0 0,1 0 1 0 0,0 0-1 0 0,6 10 1 0 0,-5-12-30 0 0,0 0 1 0 0,0 0 0 0 0,0 0 0 0 0,0-1-1 0 0,1 1 1 0 0,0-1 0 0 0,0-1-1 0 0,0 1 1 0 0,0-1 0 0 0,1 0 0 0 0,-1 0-1 0 0,1 0 1 0 0,0-1 0 0 0,10 4-1 0 0,-3-3-815 0 0,1 0 0 0 0,-1-1 0 0 0,1-1 0 0 0,-1 0-1 0 0,25-1 1 0 0,-7-3-8031 0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1.474"/>
    </inkml:context>
    <inkml:brush xml:id="br0">
      <inkml:brushProperty name="width" value="0.05" units="cm"/>
      <inkml:brushProperty name="height" value="0.05" units="cm"/>
      <inkml:brushProperty name="color" value="#008C3A"/>
    </inkml:brush>
  </inkml:definitions>
  <inkml:trace contextRef="#ctx0" brushRef="#br0">406 87 3223 0 0,'0'0'143'0'0,"-1"-1"-3"0"0,-7-14 3053 0 0,-12-16 4140 0 0,17 28-6805 0 0,-1 0 0 0 0,1 0 0 0 0,0 0 0 0 0,-1 0-1 0 0,-6-3 1 0 0,6 3-284 0 0,-1 1 0 0 0,1 0 0 0 0,-1 0 0 0 0,1 0 0 0 0,-1 0 0 0 0,1 1 0 0 0,-1 0 0 0 0,0 0 0 0 0,0 0 0 0 0,0 0 0 0 0,0 1 0 0 0,1 0 0 0 0,-1 0 0 0 0,0 0 0 0 0,-5 2 0 0 0,-11 2 334 0 0,0 1-1 0 0,0 1 1 0 0,1 1-1 0 0,-1 1 1 0 0,2 1-1 0 0,-1 0 1 0 0,-29 21-1 0 0,42-25-443 0 0,0 0 1 0 0,1 1-1 0 0,0 0 1 0 0,0 0-1 0 0,0 0 0 0 0,1 1 1 0 0,0 0-1 0 0,0 0 1 0 0,1 0-1 0 0,0 0 0 0 0,0 1 1 0 0,0 0-1 0 0,-4 15 0 0 0,8-21-119 0 0,0 0 0 0 0,0 0-1 0 0,0 0 1 0 0,0 1 0 0 0,0-1-1 0 0,0 0 1 0 0,0 0 0 0 0,1 0-1 0 0,-1 0 1 0 0,1 0 0 0 0,-1 0-1 0 0,1 0 1 0 0,1 3 0 0 0,-2-5-15 0 0,5 4 42 0 0,3-2-63 0 0,-1 0 1 0 0,1 0-1 0 0,0-1 0 0 0,1 0 0 0 0,-1 0 0 0 0,0-1 0 0 0,0 0 0 0 0,0 0 0 0 0,0-1 0 0 0,0 0 0 0 0,0 0 0 0 0,0-1 1 0 0,0 0-1 0 0,0-1 0 0 0,8-3 0 0 0,4-2-371 0 0,0-2 0 0 0,-1 0 1 0 0,0-1-1 0 0,29-22 0 0 0,-41 27 222 0 0,-1 0 0 0 0,1 0 0 0 0,-1-1 0 0 0,0 0 0 0 0,0 0 0 0 0,-1 0 0 0 0,0-1 0 0 0,-1 1 0 0 0,7-14 0 0 0,-9 9-8 0 0,-2 10 144 0 0,0-1 181 0 0,-2 3 137 0 0,0 1-202 0 0,0-1 0 0 0,0 1 0 0 0,0-1 0 0 0,1 1 1 0 0,-1 0-1 0 0,0 0 0 0 0,0 0 0 0 0,0 0 0 0 0,1 0 0 0 0,-1 0 0 0 0,1 1 1 0 0,-1-1-1 0 0,1 0 0 0 0,-1 1 0 0 0,1-1 0 0 0,0 1 0 0 0,0 0 0 0 0,0-1 1 0 0,0 1-1 0 0,0 0 0 0 0,0 0 0 0 0,0 0 0 0 0,0-1 0 0 0,0 3 0 0 0,-1 1 14 0 0,1-1-1 0 0,-1 1 1 0 0,1-1-1 0 0,0 1 1 0 0,1-1-1 0 0,-1 1 1 0 0,1 0-1 0 0,-1-1 1 0 0,1 1-1 0 0,1 5 1 0 0,0-6-74 0 0,0 0 1 0 0,0 0-1 0 0,0 0 0 0 0,1 0 1 0 0,-1 0-1 0 0,1 0 1 0 0,0-1-1 0 0,0 1 1 0 0,0-1-1 0 0,1 1 0 0 0,-1-1 1 0 0,1 0-1 0 0,0 0 1 0 0,0 0-1 0 0,0 0 0 0 0,0 0 1 0 0,0-1-1 0 0,1 0 1 0 0,5 4-1 0 0,-3-4-269 0 0,0 1 0 0 0,1-1 0 0 0,-1 0 0 0 0,1-1 0 0 0,0 1 0 0 0,-1-1 0 0 0,1 0 0 0 0,0-1 0 0 0,0 0 0 0 0,0 0 0 0 0,7-1 0 0 0,12-2-5861 0 0,2-1-1883 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1.817"/>
    </inkml:context>
    <inkml:brush xml:id="br0">
      <inkml:brushProperty name="width" value="0.05" units="cm"/>
      <inkml:brushProperty name="height" value="0.05" units="cm"/>
      <inkml:brushProperty name="color" value="#008C3A"/>
    </inkml:brush>
  </inkml:definitions>
  <inkml:trace contextRef="#ctx0" brushRef="#br0">204 37 1839 0 0,'1'-2'134'0'0,"7"-16"1540"0"0,-8 18-1286 0 0,0-1-1 0 0,0 1 0 0 0,1-1 1 0 0,-1 1-1 0 0,0-1 1 0 0,0 1-1 0 0,0-1 1 0 0,0 1-1 0 0,0-1 0 0 0,-4-7 6975 0 0,4 7-6975 0 0,-1 1-64 0 0,-1-1 0 0 0,1 1 1 0 0,0 0-1 0 0,0-1 0 0 0,0 1 0 0 0,-1 0 1 0 0,1 0-1 0 0,0 0 0 0 0,0 0 0 0 0,-1 0 1 0 0,1 0-1 0 0,-2 1 0 0 0,-5 0 229 0 0,1 1-1 0 0,-1 1 0 0 0,-9 3 1 0 0,6 0-198 0 0,1 0 0 0 0,0 0-1 0 0,0 1 1 0 0,0 0 0 0 0,1 1 0 0 0,0 0 0 0 0,0 0 0 0 0,1 1 0 0 0,0 0 0 0 0,1 0-1 0 0,0 1 1 0 0,0 0 0 0 0,1 1 0 0 0,0-1 0 0 0,1 1 0 0 0,-5 16 0 0 0,7-20-307 0 0,1 0 0 0 0,1 0-1 0 0,-1 1 1 0 0,1-1 0 0 0,0 12 0 0 0,5-2 6 0 0,-4-14-59 0 0,1 0-1 0 0,0 0 1 0 0,0 0-1 0 0,1 0 1 0 0,-1 0 0 0 0,1-1-1 0 0,-1 1 1 0 0,1-1-1 0 0,0 1 1 0 0,0-1-1 0 0,0 0 1 0 0,0 1-1 0 0,0-1 1 0 0,1 0-1 0 0,-1 0 1 0 0,1-1-1 0 0,-1 1 1 0 0,1 0-1 0 0,0-1 1 0 0,-1 0-1 0 0,1 1 1 0 0,0-1-1 0 0,0 0 1 0 0,0-1-1 0 0,0 1 1 0 0,0 0-1 0 0,0-1 1 0 0,0 0-1 0 0,0 1 1 0 0,1-1-1 0 0,-1-1 1 0 0,0 1-1 0 0,0 0 1 0 0,0-1 0 0 0,5-1-1 0 0,48-13-2300 0 0,-21 2-5158 0 0,-11 2-311 0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2.167"/>
    </inkml:context>
    <inkml:brush xml:id="br0">
      <inkml:brushProperty name="width" value="0.05" units="cm"/>
      <inkml:brushProperty name="height" value="0.05" units="cm"/>
      <inkml:brushProperty name="color" value="#008C3A"/>
    </inkml:brush>
  </inkml:definitions>
  <inkml:trace contextRef="#ctx0" brushRef="#br0">103 1 9215 0 0,'0'0'6195'0'0,"0"3"-4411"0"0,-15 170 5381 0 0,9-109-6180 0 0,-9 59 233 0 0,-27 123-510 0 0,27-188-991 0 0,6-26-1376 0 0,8-30 131 0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2.546"/>
    </inkml:context>
    <inkml:brush xml:id="br0">
      <inkml:brushProperty name="width" value="0.05" units="cm"/>
      <inkml:brushProperty name="height" value="0.05" units="cm"/>
      <inkml:brushProperty name="color" value="#008C3A"/>
    </inkml:brush>
  </inkml:definitions>
  <inkml:trace contextRef="#ctx0" brushRef="#br0">0 99 9215 0 0,'2'-2'707'0'0,"5"-6"-501"0"0,-1 1 1 0 0,1 0-1 0 0,1 0 1 0 0,-1 1-1 0 0,1 0 1 0 0,0 1-1 0 0,0-1 0 0 0,1 1 1 0 0,0 1-1 0 0,9-4 1 0 0,0 1 551 0 0,0 2 0 0 0,1 0 0 0 0,31-4 0 0 0,-41 8-387 0 0,0 1-1 0 0,0 0 0 0 0,0 0 0 0 0,0 1 0 0 0,-1 0 0 0 0,1 0 1 0 0,0 1-1 0 0,-1 0 0 0 0,16 6 0 0 0,-21-5-187 0 0,0-1 0 0 0,0 0 0 0 0,0 0 0 0 0,-1 1 0 0 0,1 0 0 0 0,-1-1 0 0 0,0 1 0 0 0,1 0 0 0 0,-1 0 0 0 0,-1 0 0 0 0,1 1 0 0 0,0-1 0 0 0,-1 0 0 0 0,2 6 1 0 0,0 2 282 0 0,-1-1 0 0 0,-1 1 0 0 0,1 0 0 0 0,-2 0 0 0 0,1-1 0 0 0,-3 15 1 0 0,2-8 264 0 0,1 23 1 0 0,2-8-126 0 0,-3-16-409 0 0,2 0 0 0 0,0 0 0 0 0,1-1 1 0 0,5 17-1 0 0,-3-20-145 0 0,-5-12-57 0 0,0 1 0 0 0,1-1-1 0 0,-1 0 1 0 0,0 0 0 0 0,0 0 0 0 0,0 0 0 0 0,0 0-1 0 0,0 0 1 0 0,0 0 0 0 0,0 1 0 0 0,0-1 0 0 0,0 0-1 0 0,0 0 1 0 0,0 0 0 0 0,0 0 0 0 0,1 0 0 0 0,-1 0-1 0 0,0 0 1 0 0,0 0 0 0 0,0 0 0 0 0,0 0 0 0 0,0 0-1 0 0,0 0 1 0 0,0 0 0 0 0,1 1 0 0 0,-1-1-1 0 0,0 0 1 0 0,0 0 0 0 0,0 0 0 0 0,0 0 0 0 0,0 0-1 0 0,0 0 1 0 0,1 0 0 0 0,-1 0 0 0 0,0 0 0 0 0,0 0-1 0 0,0 0 1 0 0,0-1 0 0 0,0 1 0 0 0,0 0 0 0 0,1 0-1 0 0,28-5-2114 0 0,-15-1 855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2.980"/>
    </inkml:context>
    <inkml:brush xml:id="br0">
      <inkml:brushProperty name="width" value="0.05" units="cm"/>
      <inkml:brushProperty name="height" value="0.05" units="cm"/>
      <inkml:brushProperty name="color" value="#008C3A"/>
    </inkml:brush>
  </inkml:definitions>
  <inkml:trace contextRef="#ctx0" brushRef="#br0">0 104 9671 0 0,'0'0'748'0'0,"3"1"-492"0"0,5 3 382 0 0,0 1-1 0 0,-1 0 0 0 0,0 0 1 0 0,0 0-1 0 0,0 1 0 0 0,0 0 1 0 0,-1 1-1 0 0,0-1 0 0 0,0 1 1 0 0,-1 1-1 0 0,0-1 0 0 0,0 1 1 0 0,-1-1-1 0 0,0 1 0 0 0,5 14 1 0 0,-2-6 543 0 0,-2 1 0 0 0,0-1 0 0 0,-1 1 0 0 0,-1 0 0 0 0,2 27 0 0 0,-2-44-1008 0 0,-1 0-153 0 0,0-1 0 0 0,1 1 0 0 0,-1 0 1 0 0,1-1-1 0 0,-1 0 0 0 0,0 0 0 0 0,0 1 0 0 0,0-1 0 0 0,1-1 0 0 0,-1 1 0 0 0,0 0 0 0 0,0 0 0 0 0,0-1 0 0 0,0 1 0 0 0,-1-1 0 0 0,1 0 0 0 0,0 1 0 0 0,1-4 0 0 0,5-4 23 0 0,-2-1 1 0 0,10-18-1 0 0,-2 3-47 0 0,40-78 121 0 0,-42 77-463 0 0,1 1-1 0 0,0 0 0 0 0,31-41 1 0 0,-43 65-487 0 0,4-5 1543 0 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3.427"/>
    </inkml:context>
    <inkml:brush xml:id="br0">
      <inkml:brushProperty name="width" value="0.05" units="cm"/>
      <inkml:brushProperty name="height" value="0.05" units="cm"/>
      <inkml:brushProperty name="color" value="#008C3A"/>
    </inkml:brush>
  </inkml:definitions>
  <inkml:trace contextRef="#ctx0" brushRef="#br0">17 510 14367 0 0,'0'0'662'0'0,"2"1"-18"0"0,0 0-520 0 0,0 0 1 0 0,0 0-1 0 0,0 0 0 0 0,0 0 1 0 0,0 0-1 0 0,0 0 1 0 0,0 0-1 0 0,0 1 1 0 0,-1-1-1 0 0,1 1 1 0 0,-1-1-1 0 0,1 1 1 0 0,-1 0-1 0 0,1-1 1 0 0,0 4-1 0 0,0-2 177 0 0,0-1-58 0 0,0 1 0 0 0,-1 0 0 0 0,0 0 0 0 0,1-1 0 0 0,-1 1 0 0 0,0 0 0 0 0,-1 0 0 0 0,1 0 0 0 0,0 0 0 0 0,-1 0 0 0 0,0 0 1 0 0,1 0-1 0 0,-1 0 0 0 0,0 0 0 0 0,-1 6 0 0 0,-1 2 369 0 0,-1 0 1 0 0,-7 19 0 0 0,8-24-322 0 0,-1 3-74 0 0,-38 121 1753 0 0,40-128-1944 0 0,11-14-5204 0 0,-3-1-2593 0 0</inkml:trace>
  <inkml:trace contextRef="#ctx0" brushRef="#br0" timeOffset="1">95 0 13359 0 0,'0'0'2976'0'0,"-3"12"-2136"0"0,1 1 8 0 0,2 0-720 0 0,0 1-128 0 0,-3 1-64 0 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3.799"/>
    </inkml:context>
    <inkml:brush xml:id="br0">
      <inkml:brushProperty name="width" value="0.05" units="cm"/>
      <inkml:brushProperty name="height" value="0.05" units="cm"/>
      <inkml:brushProperty name="color" value="#008C3A"/>
    </inkml:brush>
  </inkml:definitions>
  <inkml:trace contextRef="#ctx0" brushRef="#br0">80 0 15119 0 0,'-20'2'672'0'0,"9"-2"128"0"0,-1 2-640 0 0,1 1-160 0 0,1 2 0 0 0,0 3 1256 0 0,5 6 112 0 0,6 0-1232 0 0,8-4-136 0 0,4-1-11440 0 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4.523"/>
    </inkml:context>
    <inkml:brush xml:id="br0">
      <inkml:brushProperty name="width" value="0.05" units="cm"/>
      <inkml:brushProperty name="height" value="0.05" units="cm"/>
      <inkml:brushProperty name="color" value="#008C3A"/>
    </inkml:brush>
  </inkml:definitions>
  <inkml:trace contextRef="#ctx0" brushRef="#br0">185 4 919 0 0,'-5'-4'4774'0'0,"-3"13"725"0"0,-3 11-3316 0 0,10-19-1743 0 0,-8 22 2038 0 0,0 0 0 0 0,-10 45 0 0 0,5-15-736 0 0,-25 64 720 0 0,18-59-1557 0 0,-25 115 0 0 0,45-168-894 0 0,1 1-1 0 0,-1 0 1 0 0,1-1 0 0 0,0 8-1 0 0,4 2-15 0 0,-4-14-15 0 0,1 1-1 0 0,-1-1 1 0 0,1 0-1 0 0,-1 0 1 0 0,1 0 0 0 0,-1 0-1 0 0,1 0 1 0 0,0 0-1 0 0,0 0 1 0 0,0 0-1 0 0,0 0 1 0 0,-1 0 0 0 0,1 0-1 0 0,0 0 1 0 0,0-1-1 0 0,1 1 1 0 0,-1 0-1 0 0,0-1 1 0 0,0 1 0 0 0,0-1-1 0 0,0 1 1 0 0,1-1-1 0 0,-1 1 1 0 0,1-1-1 0 0,3 1-339 0 0,0-1-1 0 0,0 0 0 0 0,0 0 0 0 0,0 0 0 0 0,5-2 1 0 0,-5 2-86 0 0,16-3-1169 0 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4.940"/>
    </inkml:context>
    <inkml:brush xml:id="br0">
      <inkml:brushProperty name="width" value="0.05" units="cm"/>
      <inkml:brushProperty name="height" value="0.05" units="cm"/>
      <inkml:brushProperty name="color" value="#008C3A"/>
    </inkml:brush>
  </inkml:definitions>
  <inkml:trace contextRef="#ctx0" brushRef="#br0">37 0 13359 0 0,'0'0'1027'0'0,"-1"3"-670"0"0,-2 6 663 0 0,1-6-505 0 0,0 1 1 0 0,1-1 0 0 0,0 1-1 0 0,0-1 1 0 0,0 1 0 0 0,0 0-1 0 0,1 0 1 0 0,0-1 0 0 0,-1 7-1 0 0,2-7-322 0 0,0-1 0 0 0,0 0-1 0 0,0 1 1 0 0,0-1 0 0 0,0 0 0 0 0,0 0 0 0 0,0 0-1 0 0,1 0 1 0 0,-1 0 0 0 0,1 0 0 0 0,-1 0-1 0 0,4 2 1 0 0,-1 0 212 0 0,0 1-333 0 0,1 0-1 0 0,0 0 1 0 0,0-1 0 0 0,1 1-1 0 0,-1-1 1 0 0,1-1 0 0 0,0 1 0 0 0,0-1-1 0 0,0 0 1 0 0,0 0 0 0 0,1-1 0 0 0,-1 0-1 0 0,1 0 1 0 0,-1-1 0 0 0,1 1 0 0 0,0-1-1 0 0,0-1 1 0 0,0 1 0 0 0,-1-1-1 0 0,1-1 1 0 0,0 1 0 0 0,0-1 0 0 0,-1 0-1 0 0,14-4 1 0 0,-17 4-74 0 0,3 0-45 0 0,-1-1 0 0 0,0 1-1 0 0,1-1 1 0 0,-1 0 0 0 0,0-1 0 0 0,0 1 0 0 0,0-1 0 0 0,-1 0 0 0 0,1 0-1 0 0,-1 0 1 0 0,6-6 0 0 0,-7 6-143 0 0,0-1 1 0 0,0 0-1 0 0,-1 1 0 0 0,5-8 0 0 0,17-27-768 0 0,-12 24 878 0 0,-7 12 83 0 0,-3 2-14 0 0,9-3-31 0 0,1 1 31 0 0,0 5 11 0 0,0 4-11 0 0,-8-2 5 0 0,0 0-1 0 0,0-1 1 0 0,0 2-1 0 0,-1-1 0 0 0,1 0 1 0 0,-1 1-1 0 0,-1-1 0 0 0,1 1 1 0 0,-1 0-1 0 0,3 8 1 0 0,0 6 148 0 0,3 37 0 0 0,-5-30 159 0 0,-1 1-1 0 0,-2 0 1 0 0,0-1-1 0 0,-2 0 1 0 0,-2 1-1 0 0,0-1 1 0 0,-14 45-1 0 0,16-64-255 0 0,-2 0 0 0 0,1-1 1 0 0,-1 1-1 0 0,-1-1 0 0 0,1 0 0 0 0,-1 0 0 0 0,0 0 0 0 0,-1-1 0 0 0,0 1 0 0 0,0-1 0 0 0,0-1 0 0 0,-1 1 0 0 0,1-1 0 0 0,-15 7 0 0 0,12-7 0 0 0,0 0 1 0 0,0-1-1 0 0,-1-1 1 0 0,1 1-1 0 0,-1-2 1 0 0,0 1-1 0 0,0-1 1 0 0,0-1-1 0 0,0 0 1 0 0,-1 0-1 0 0,1-1 1 0 0,-10-1-1 0 0,6-1-587 0 0,1 0 0 0 0,-21-7-1 0 0,-52-24-6026 0 0,75 28 5485 0 0,-21-9-6500 0 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5.307"/>
    </inkml:context>
    <inkml:brush xml:id="br0">
      <inkml:brushProperty name="width" value="0.05" units="cm"/>
      <inkml:brushProperty name="height" value="0.05" units="cm"/>
      <inkml:brushProperty name="color" value="#008C3A"/>
    </inkml:brush>
  </inkml:definitions>
  <inkml:trace contextRef="#ctx0" brushRef="#br0">0 74 16727 0 0,'0'0'736'0'0,"15"-10"160"0"0,3 0-712 0 0,6 2-184 0 0,4 1 0 0 0,7 0 0 0 0,6-1 176 0 0,4 1 0 0 0,0 2 0 0 0,5 2 0 0 0,1 0-1096 0 0,-3-2-216 0 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9:02:45.652"/>
    </inkml:context>
    <inkml:brush xml:id="br0">
      <inkml:brushProperty name="width" value="0.05" units="cm"/>
      <inkml:brushProperty name="height" value="0.05" units="cm"/>
      <inkml:brushProperty name="color" value="#008C3A"/>
    </inkml:brush>
  </inkml:definitions>
  <inkml:trace contextRef="#ctx0" brushRef="#br0">0 0 19351 0 0,'0'0'3136'0'0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19.722"/>
    </inkml:context>
    <inkml:brush xml:id="br0">
      <inkml:brushProperty name="width" value="0.05" units="cm"/>
      <inkml:brushProperty name="height" value="0.05" units="cm"/>
      <inkml:brushProperty name="color" value="#E71224"/>
    </inkml:brush>
  </inkml:definitions>
  <inkml:trace contextRef="#ctx0" brushRef="#br0">0 40 5063 0 0,'0'0'390'0'0,"1"-1"-74"0"0,7-16 1229 0 0,2-5 11546 0 0,0 28-11953 0 0,-6-3-944 0 0,0 1-1 0 0,-1-1 1 0 0,1 1 0 0 0,-1 0-1 0 0,1 0 1 0 0,-1 0 0 0 0,0 1-1 0 0,-1-1 1 0 0,1 1 0 0 0,-1-1-1 0 0,3 9 1 0 0,1 5 291 0 0,7 33 1 0 0,-1 20 295 0 0,3 137 0 0 0,-2-17-870 0 0,-12-165 176 0 0,-1-15 68 0 0,1 0 1 0 0,2 14-1 0 0,-3-23-211 0 0,3-1-2037 0 0,-3-1 1998 0 0,0 0 1 0 0,0 0-1 0 0,1 0 0 0 0,-1 0 0 0 0,0 0 0 0 0,0 0 0 0 0,0 0 0 0 0,1 0 0 0 0,-1 0 1 0 0,0 0-1 0 0,0 0 0 0 0,1 0 0 0 0,-1 0 0 0 0,0 0 0 0 0,0 0 0 0 0,0 0 1 0 0,1 0-1 0 0,-1 0 0 0 0,0 0 0 0 0,0 0 0 0 0,0-1 0 0 0,1 1 0 0 0,-1 0 1 0 0,0 0-1 0 0,0 0 0 0 0,0-1 0 0 0,9-4-1841 0 0,1-4 165 0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0.263"/>
    </inkml:context>
    <inkml:brush xml:id="br0">
      <inkml:brushProperty name="width" value="0.05" units="cm"/>
      <inkml:brushProperty name="height" value="0.05" units="cm"/>
      <inkml:brushProperty name="color" value="#E71224"/>
    </inkml:brush>
  </inkml:definitions>
  <inkml:trace contextRef="#ctx0" brushRef="#br0">3 0 1375 0 0,'0'0'4491'0'0,"-1"12"2304"0"0,1-8-6378 0 0,-1 1 1 0 0,1-1 0 0 0,0 0-1 0 0,0 0 1 0 0,0 1-1 0 0,1-1 1 0 0,-1 0 0 0 0,1 0-1 0 0,0 1 1 0 0,3 6 0 0 0,3 20 1412 0 0,-3 39 374 0 0,-5 84 1 0 0,0-3-1385 0 0,1-135-929 0 0,5 57 404 0 0,-5-66-595 0 0,2 1-1 0 0,-1-1 1 0 0,1 1 0 0 0,0-1 0 0 0,1 0-1 0 0,0 0 1 0 0,4 8 0 0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1.046"/>
    </inkml:context>
    <inkml:brush xml:id="br0">
      <inkml:brushProperty name="width" value="0.05" units="cm"/>
      <inkml:brushProperty name="height" value="0.05" units="cm"/>
      <inkml:brushProperty name="color" value="#E71224"/>
    </inkml:brush>
  </inkml:definitions>
  <inkml:trace contextRef="#ctx0" brushRef="#br0">0 163 1839 0 0,'5'-13'2114'0'0,"-2"10"-1354"0"0,-1 0 1 0 0,0 0 0 0 0,1 1 0 0 0,-1-1-1 0 0,1 1 1 0 0,0 0 0 0 0,0 0 0 0 0,0 0-1 0 0,0 0 1 0 0,5-2 0 0 0,34-12 1051 0 0,9 3-645 0 0,105-13 0 0 0,-53 11-1181 0 0,153-22-968 0 0,-188 27 982 0 0,-58 8 0 0 0,-2-1 1435 0 0,-14 4-1112 0 0,0-1 0 0 0,-1 1 1 0 0,1 1-1 0 0,-1-1 0 0 0,1 1 0 0 0,0 0 0 0 0,-9 5 1 0 0,-40 23 1082 0 0,48-26-1143 0 0,-5 4 65 0 0,0 0 1 0 0,1 0 0 0 0,0 1-1 0 0,-18 20 1 0 0,23-23-178 0 0,1 1 1 0 0,-1 0-1 0 0,1 0 0 0 0,1 1 1 0 0,-1-1-1 0 0,1 1 1 0 0,1 0-1 0 0,-1 0 0 0 0,-1 10 1 0 0,4-16-133 0 0,1 0 0 0 0,-1 0 0 0 0,1 1 0 0 0,0-1 0 0 0,0 0 0 0 0,0 0 0 0 0,0 0 1 0 0,0 1-1 0 0,0-1 0 0 0,1 0 0 0 0,-1 0 0 0 0,1 0 0 0 0,0 0 0 0 0,-1 0 0 0 0,1 1 0 0 0,0-2 0 0 0,0 1 1 0 0,1 0-1 0 0,-1 0 0 0 0,0 0 0 0 0,0 0 0 0 0,1-1 0 0 0,-1 1 0 0 0,1 0 0 0 0,0-1 0 0 0,-1 0 0 0 0,1 1 0 0 0,0-1 1 0 0,0 0-1 0 0,0 0 0 0 0,0 0 0 0 0,0 0 0 0 0,0 0 0 0 0,0 0 0 0 0,0-1 0 0 0,3 1 0 0 0,0 1-30 0 0,0-1-1 0 0,0 0 0 0 0,0-1 0 0 0,0 1 0 0 0,0-1 0 0 0,0 0 1 0 0,0 0-1 0 0,0-1 0 0 0,0 1 0 0 0,0-1 0 0 0,0 0 0 0 0,0-1 1 0 0,0 1-1 0 0,0-1 0 0 0,6-3 0 0 0,-7 2-59 0 0,1 0-1 0 0,-1 0 0 0 0,0 0 1 0 0,0-1-1 0 0,0 0 1 0 0,0 0-1 0 0,0 0 0 0 0,-1 0 1 0 0,0 0-1 0 0,0-1 1 0 0,0 1-1 0 0,0-1 1 0 0,-1 0-1 0 0,1 0 0 0 0,2-10 1 0 0,1-1-520 0 0,4-10 48 0 0,7-31 1770 0 0,-10 77-443 0 0,11 39 109 0 0,-14-41-776 0 0,1 0 0 0 0,2 0 0 0 0,-1 0 0 0 0,17 28-1 0 0,-19-41-114 0 0,0 1-1 0 0,1-1 0 0 0,0 0 1 0 0,0 0-1 0 0,0 0 0 0 0,1-1 1 0 0,8 6-1 0 0,-13-9-10 0 0,0 0-1 0 0,0 0 1 0 0,0-1-1 0 0,1 1 1 0 0,-1 0-1 0 0,0 0 1 0 0,1-1-1 0 0,-1 1 1 0 0,1-1-1 0 0,-1 1 1 0 0,0-1-1 0 0,1 0 1 0 0,-1 0-1 0 0,1 1 1 0 0,-1-1-1 0 0,1 0 1 0 0,2-1-1 0 0,0 1-115 0 0,0 0-119 0 0,-1-1-1 0 0,1 0 1 0 0,-1 0-1 0 0,1 0 1 0 0,-1 0-1 0 0,0 0 1 0 0,1 0-1 0 0,-1-1 1 0 0,0 0-1 0 0,0 0 1 0 0,0 0-1 0 0,0 0 1 0 0,-1 0-1 0 0,1 0 1 0 0,2-3-1 0 0,2-3-1411 0 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1.405"/>
    </inkml:context>
    <inkml:brush xml:id="br0">
      <inkml:brushProperty name="width" value="0.05" units="cm"/>
      <inkml:brushProperty name="height" value="0.05" units="cm"/>
      <inkml:brushProperty name="color" value="#E71224"/>
    </inkml:brush>
  </inkml:definitions>
  <inkml:trace contextRef="#ctx0" brushRef="#br0">0 1 11975 0 0,'0'0'1904'0'0,"2"1"-1601"0"0,1 2 39 0 0,1 1 0 0 0,-1-1 1 0 0,0 1-1 0 0,0 0 0 0 0,0 0 0 0 0,-1 1 1 0 0,0-1-1 0 0,1 0 0 0 0,1 7 0 0 0,14 46 1721 0 0,-15-46-1715 0 0,13 57 1025 0 0,-4 1 0 0 0,5 88 0 0 0,13 80-849 0 0,-26-220-877 0 0,1 0 1 0 0,11 29-1 0 0,1-16-6440 0 0,-6-15-447 0 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2.328"/>
    </inkml:context>
    <inkml:brush xml:id="br0">
      <inkml:brushProperty name="width" value="0.05" units="cm"/>
      <inkml:brushProperty name="height" value="0.05" units="cm"/>
      <inkml:brushProperty name="color" value="#E71224"/>
    </inkml:brush>
  </inkml:definitions>
  <inkml:trace contextRef="#ctx0" brushRef="#br0">132 82 5983 0 0,'0'0'464'0'0,"-8"1"982"0"0,2 1-677 0 0,0 0 0 0 0,0-1 1 0 0,0 2-1 0 0,0-1 1 0 0,1 1-1 0 0,-1 0 0 0 0,1 0 1 0 0,-1 1-1 0 0,1-1 1 0 0,0 1-1 0 0,-5 5 0 0 0,5-4-413 0 0,0 0 1 0 0,1 0-1 0 0,-1 1 0 0 0,1-1 0 0 0,0 1 0 0 0,1 0 0 0 0,-1 0 0 0 0,1 1 0 0 0,0-1 0 0 0,1 1 1 0 0,-1-1-1 0 0,1 1 0 0 0,1 0 0 0 0,-1 0 0 0 0,0 13 0 0 0,2-16-327 0 0,0 0-1 0 0,1 0 0 0 0,-1 0 1 0 0,1 0-1 0 0,0 0 0 0 0,0 0 1 0 0,0 0-1 0 0,1 0 1 0 0,-1 0-1 0 0,1-1 0 0 0,0 1 1 0 0,0-1-1 0 0,5 7 0 0 0,-3-5 31 0 0,1 0 0 0 0,0-1 0 0 0,0 0 0 0 0,0 0 0 0 0,0 0 0 0 0,0 0 0 0 0,1-1 0 0 0,6 3 0 0 0,2 0 24 0 0,-1-1 0 0 0,1 0 0 0 0,1-1 0 0 0,-1-1 0 0 0,0 0 0 0 0,1-1 0 0 0,15 0 0 0 0,-3-1-117 0 0,31-3-1 0 0,-50 1 20 0 0,-1 0 0 0 0,1 0 0 0 0,-1-1 0 0 0,1 0 0 0 0,-1 0 0 0 0,0-1 0 0 0,0 0 0 0 0,13-7 0 0 0,-18 9-7 0 0,-1 0 0 0 0,1 0-1 0 0,-1-1 1 0 0,0 1 0 0 0,1 0 0 0 0,-1-1-1 0 0,0 1 1 0 0,0-1 0 0 0,0 1 0 0 0,0-1-1 0 0,0 1 1 0 0,0-1 0 0 0,-1 0 0 0 0,1 1-1 0 0,0-1 1 0 0,0-2 0 0 0,-1 0-6 0 0,1 1-1 0 0,-1-1 1 0 0,0 1 0 0 0,0 0-1 0 0,0-1 1 0 0,-1 1 0 0 0,1-1-1 0 0,-2-3 1 0 0,-1-4-35 0 0,-1 1 0 0 0,0 0 0 0 0,0 1 0 0 0,-11-17 0 0 0,4 9 7 0 0,-2 1-1 0 0,1 0 0 0 0,-2 0 1 0 0,0 2-1 0 0,-1-1 1 0 0,-18-12-1 0 0,30 25 56 0 0,0-1-1 0 0,0 1 1 0 0,1-1 0 0 0,-1 1-1 0 0,1-1 1 0 0,-1 0 0 0 0,1 0-1 0 0,-2-5 1 0 0,3 8 1 0 0,1-1 0 0 0,-1 0 0 0 0,1 0 0 0 0,0 0 0 0 0,-1 0 0 0 0,1 0 0 0 0,0 0 0 0 0,0 0 0 0 0,0 0 0 0 0,-1 0 0 0 0,1 0 0 0 0,0 0 0 0 0,0 0 0 0 0,0 0 0 0 0,1 0 0 0 0,-1 0 0 0 0,0 0 0 0 0,0 0 0 0 0,0 0 0 0 0,1 1 0 0 0,-1-1 0 0 0,1 0 0 0 0,-1 0 0 0 0,0 0 0 0 0,1 0 0 0 0,0 0 0 0 0,-1 1 0 0 0,1-1 0 0 0,-1 0 0 0 0,1 0 0 0 0,0 1 0 0 0,0-1 0 0 0,-1 0 0 0 0,1 1 0 0 0,1-1 0 0 0,0 0 0 0 0,2-2-4 0 0,1 0 0 0 0,-1 1 1 0 0,1-1-1 0 0,0 1 0 0 0,0 0 0 0 0,-1 1 0 0 0,1-1 0 0 0,1 1 0 0 0,4-1 0 0 0,49-2-37 0 0,-57 4 41 0 0,38 0-148 0 0,-1 3 0 0 0,74 14 0 0 0,-71-9-328 0 0,2-2 0 0 0,46 1 0 0 0,-79-7 403 0 0,-3-2 73 0 0,-6 2 1017 0 0,-10 4-728 0 0,2-2-194 0 0,0 1-1 0 0,0 1 0 0 0,1-1 0 0 0,0 1 0 0 0,-1 0 0 0 0,2 1 0 0 0,-1-1 0 0 0,-7 10 0 0 0,-31 45 440 0 0,36-49-428 0 0,-1 1-24 0 0,1 0 0 0 0,1 1 0 0 0,0 0 0 0 0,0 0 0 0 0,2 0 0 0 0,-1 1 0 0 0,1-1 0 0 0,1 1 0 0 0,-3 19 0 0 0,6-31-80 0 0,0 1 1 0 0,0 0-1 0 0,0 0 0 0 0,0 0 1 0 0,0 0-1 0 0,0 0 0 0 0,1 0 0 0 0,-1 0 1 0 0,1 0-1 0 0,-1 0 0 0 0,1 0 1 0 0,0 0-1 0 0,0-1 0 0 0,-1 1 0 0 0,1 0 1 0 0,1-1-1 0 0,-1 1 0 0 0,0 0 1 0 0,0-1-1 0 0,3 3 0 0 0,-2-2 3 0 0,1-1 1 0 0,-1 1-1 0 0,1-1 0 0 0,0 0 1 0 0,-1 0-1 0 0,1 0 0 0 0,0 0 1 0 0,0 0-1 0 0,0-1 1 0 0,0 1-1 0 0,0-1 0 0 0,4 0 1 0 0,5 0-147 0 0,0-1 1 0 0,0 0 0 0 0,0-1 0 0 0,0-1-1 0 0,18-5 1 0 0,-23 5-89 0 0,0 0-1 0 0,0 0 1 0 0,0 0 0 0 0,0-1-1 0 0,0 0 1 0 0,-1 0 0 0 0,0 0-1 0 0,0-1 1 0 0,0 0 0 0 0,0 0-1 0 0,5-8 1 0 0,-7 9 67 0 0,-1-1-1 0 0,0 0 1 0 0,0 0-1 0 0,-1 0 1 0 0,1 0-1 0 0,-1 0 1 0 0,0-1-1 0 0,-1 1 1 0 0,1-1-1 0 0,-1 1 1 0 0,0-1-1 0 0,0 1 1 0 0,-1-1-1 0 0,0 0 1 0 0,0-10-1 0 0,-1 14 146 0 0,1 0 0 0 0,0 0 0 0 0,-1 0-1 0 0,1 1 1 0 0,-1-1 0 0 0,0 0 0 0 0,0 1 0 0 0,1-1-1 0 0,-3-2 1 0 0,3 3 140 0 0,0 1-71 0 0,-1 0 0 0 0,1 0 0 0 0,0 0 0 0 0,0 0 0 0 0,0 0-1 0 0,0-1 1 0 0,0 1 0 0 0,0 0 0 0 0,0 0 0 0 0,-1 0 0 0 0,1 0 0 0 0,0 0 0 0 0,0 0 0 0 0,0 0 0 0 0,0 0 0 0 0,0-1 0 0 0,-1 1 0 0 0,1 0 0 0 0,0 0-1 0 0,0 0 1 0 0,0 0 0 0 0,0 0 0 0 0,-1 0 0 0 0,1 0 0 0 0,0 0 0 0 0,0 0 0 0 0,0 0 0 0 0,-1 0 0 0 0,1 0 0 0 0,0 0 0 0 0,0 0 0 0 0,0 0 0 0 0,0 0-1 0 0,-1 0 1 0 0,1 1 0 0 0,0-1 0 0 0,0 0 0 0 0,-2 4 44 0 0,1 1 0 0 0,-1 0-1 0 0,1-1 1 0 0,0 1 0 0 0,0 0-1 0 0,1 0 1 0 0,-1-1 0 0 0,1 1-1 0 0,0 0 1 0 0,1 0 0 0 0,-1 0-1 0 0,1 0 1 0 0,2 8 0 0 0,4 9 322 0 0,15 36 1 0 0,-11-32-249 0 0,-11-25-164 0 0,79 218 1120 0 0,-70-184-989 0 0,0 0 0 0 0,-3 1 0 0 0,-1-1 0 0 0,1 54 0 0 0,-5-69-41 0 0,-1-5 82 0 0,-2 28 1 0 0,2-40-131 0 0,-1 1 0 0 0,1-1 0 0 0,-1 0 0 0 0,0 0 1 0 0,0 1-1 0 0,0-1 0 0 0,0 0 0 0 0,-1 0 1 0 0,0 0-1 0 0,1 0 0 0 0,-1-1 0 0 0,0 1 1 0 0,0 0-1 0 0,-3 2 0 0 0,3-3-12 0 0,0-1 1 0 0,0 0-1 0 0,0 0 0 0 0,0 0 0 0 0,0 0 1 0 0,0 0-1 0 0,0 0 0 0 0,0 0 0 0 0,-1-1 1 0 0,1 1-1 0 0,0-1 0 0 0,-1 0 0 0 0,1 1 0 0 0,0-1 1 0 0,-1 0-1 0 0,1 0 0 0 0,0-1 0 0 0,0 1 1 0 0,-1 0-1 0 0,1-1 0 0 0,-3-1 0 0 0,-6-1 49 0 0,0-1-1 0 0,1-1 0 0 0,-13-7 0 0 0,4 2-2 0 0,-26-11 76 0 0,1-3-1 0 0,-48-32 1 0 0,77 44-401 0 0,-1-1 0 0 0,2 0 1 0 0,-16-18-1 0 0,20 20-664 0 0,1-1 0 0 0,1-1 0 0 0,0 1 0 0 0,-13-27 0 0 0,13 18-1140 0 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3.120"/>
    </inkml:context>
    <inkml:brush xml:id="br0">
      <inkml:brushProperty name="width" value="0.05" units="cm"/>
      <inkml:brushProperty name="height" value="0.05" units="cm"/>
      <inkml:brushProperty name="color" value="#E71224"/>
    </inkml:brush>
  </inkml:definitions>
  <inkml:trace contextRef="#ctx0" brushRef="#br0">0 241 2759 0 0,'2'-1'207'0'0,"34"-18"346"0"0,4 1 3439 0 0,-13 5-260 0 0,-6 3-2023 0 0,5-1-307 0 0,-1-1-1 0 0,-1-2 1 0 0,41-29 0 0 0,-61 40-1257 0 0,-1 0-1 0 0,0 0 1 0 0,0 0-1 0 0,0 0 1 0 0,-1-1 0 0 0,1 0-1 0 0,-1 1 1 0 0,1-1-1 0 0,1-6 1 0 0,-3 8-112 0 0,-1 1 0 0 0,1 0 0 0 0,-1 0 0 0 0,0-1 1 0 0,0 1-1 0 0,1 0 0 0 0,-1 0 0 0 0,0-1 0 0 0,0 1 0 0 0,0 0 0 0 0,0-1 1 0 0,-1 1-1 0 0,1 0 0 0 0,0-1 0 0 0,0 1 0 0 0,-1 0 0 0 0,1 0 0 0 0,-1 0 1 0 0,1-1-1 0 0,-1 1 0 0 0,0 0 0 0 0,1 0 0 0 0,-1 0 0 0 0,0 0 0 0 0,0 0 1 0 0,0 0-1 0 0,0 0 0 0 0,0 0 0 0 0,0 0 0 0 0,0 0 0 0 0,0 1 0 0 0,0-1 1 0 0,0 0-1 0 0,0 1 0 0 0,0-1 0 0 0,-3 0 0 0 0,-4-3 126 0 0,-1 1-1 0 0,-1 0 0 0 0,1 1 0 0 0,0 0 1 0 0,-1 0-1 0 0,1 1 0 0 0,-1 0 1 0 0,1 1-1 0 0,-1 0 0 0 0,1 0 1 0 0,-1 1-1 0 0,1 0 0 0 0,-1 1 1 0 0,1 0-1 0 0,-14 5 0 0 0,18-5-65 0 0,1 1-1 0 0,0-1 1 0 0,-1 1-1 0 0,1 0 1 0 0,1 0-1 0 0,-1 0 1 0 0,0 1-1 0 0,1-1 1 0 0,0 1-1 0 0,0 0 1 0 0,-5 6-1 0 0,4-3 6 0 0,1 1-1 0 0,0-1 0 0 0,0 0 0 0 0,0 1 0 0 0,1-1 0 0 0,-2 13 0 0 0,1 4 152 0 0,1-1 0 0 0,2 1 0 0 0,3 43 0 0 0,-1-54-167 0 0,0 1 0 0 0,0-1 0 0 0,2 0 0 0 0,-1 0 1 0 0,2 0-1 0 0,0 0 0 0 0,8 15 0 0 0,-9-21-70 0 0,0 0 1 0 0,0 0-1 0 0,1 0 0 0 0,0-1 0 0 0,0 0 0 0 0,1 0 0 0 0,0 0 1 0 0,0-1-1 0 0,0 1 0 0 0,1-2 0 0 0,0 1 0 0 0,0-1 1 0 0,10 5-1 0 0,-5-4-58 0 0,-1-1 0 0 0,1-1 0 0 0,-1 0 0 0 0,1-1 0 0 0,0 0 0 0 0,0 0 0 0 0,0-2 0 0 0,0 1 0 0 0,1-1-1 0 0,-1-1 1 0 0,0-1 0 0 0,0 1 0 0 0,-1-2 0 0 0,1 0 0 0 0,0 0 0 0 0,-1-1 0 0 0,1 0 0 0 0,-1-1 0 0 0,0 0 0 0 0,-1-1 0 0 0,1 0 0 0 0,12-11 0 0 0,-12 8-203 0 0,1-1 1 0 0,-2 0-1 0 0,20-23 1 0 0,22-41-441 0 0,-3 5 269 0 0,-46 65 409 0 0,3-4-12 0 0,0 0 0 0 0,1 1 0 0 0,0-1 0 0 0,13-9 0 0 0,-20 17 37 0 0,1-1 0 0 0,0 0-1 0 0,-1 1 1 0 0,1-1 0 0 0,0 1 0 0 0,-1-1 0 0 0,1 1 0 0 0,0-1-1 0 0,0 1 1 0 0,0-1 0 0 0,0 1 0 0 0,-1 0 0 0 0,1-1 0 0 0,0 1 0 0 0,0 0-1 0 0,0 0 1 0 0,0 0 0 0 0,0 0 0 0 0,0 0 0 0 0,0 0 0 0 0,0 0 0 0 0,0 0-1 0 0,0 0 1 0 0,-1 0 0 0 0,1 1 0 0 0,0-1 0 0 0,0 0 0 0 0,0 0 0 0 0,0 1-1 0 0,0-1 1 0 0,-1 1 0 0 0,1-1 0 0 0,0 1 0 0 0,0-1 0 0 0,-1 1 0 0 0,1-1-1 0 0,0 1 1 0 0,-1 0 0 0 0,2 1 0 0 0,0 0 12 0 0,2 2 66 0 0,0 1 1 0 0,0 0-1 0 0,-1 0 1 0 0,0 0-1 0 0,0 0 1 0 0,0 1-1 0 0,2 5 1 0 0,13 44 531 0 0,-2-6-203 0 0,-13-37-323 0 0,-3-10-70 0 0,1 1 0 0 0,0-1 1 0 0,-1 1-1 0 0,1-1 0 0 0,0 0 0 0 0,0 1 1 0 0,1-1-1 0 0,0 2 0 0 0,5 6 53 0 0,-1-5-74 0 0,4 0 45 0 0,-9-5-48 0 0,1 1-1 0 0,0-1 1 0 0,0 1 0 0 0,-1-1-1 0 0,1 0 1 0 0,0 0 0 0 0,-1 0-1 0 0,1 0 1 0 0,0 0 0 0 0,0 0-1 0 0,-1-1 1 0 0,1 1 0 0 0,0 0 0 0 0,-1-1-1 0 0,1 1 1 0 0,0-1 0 0 0,-1 0-1 0 0,1 1 1 0 0,-1-1 0 0 0,1 0-1 0 0,1-1 1 0 0,6-4 2 0 0,0-1 1 0 0,9-8-1 0 0,-12 11 23 0 0,71-73-130 0 0,-53 52-152 0 0,50-42 1 0 0,-69 64 227 0 0,0 0 0 0 0,-1 0-1 0 0,1 0 1 0 0,0 1 0 0 0,9-4 0 0 0,1 4 22 0 0,-11 4 7 0 0,-2 0 11 0 0,1-1 13 0 0,0 1-1 0 0,0 1 1 0 0,0-1-1 0 0,0 0 0 0 0,0 1 1 0 0,0-1-1 0 0,-1 1 1 0 0,1 0-1 0 0,-1 0 1 0 0,0 0-1 0 0,0 0 1 0 0,0 0-1 0 0,0 1 1 0 0,-1-1-1 0 0,1 1 1 0 0,1 6-1 0 0,2 7 124 0 0,0-1 0 0 0,2 23 0 0 0,-7-35-119 0 0,3 10-4 0 0,0 10 121 0 0,9 28-1 0 0,-10-45-125 0 0,0 0-1 0 0,1 0 1 0 0,0 0-1 0 0,0-1 1 0 0,1 1-1 0 0,0-1 1 0 0,0 0 0 0 0,7 8-1 0 0,-10-13-97 0 0,0 0 0 0 0,1 1-1 0 0,-1-1 1 0 0,1 0 0 0 0,-1 0 0 0 0,1 0-1 0 0,0 0 1 0 0,0 0 0 0 0,-1 0 0 0 0,1 0-1 0 0,0-1 1 0 0,0 1 0 0 0,0-1-1 0 0,0 1 1 0 0,0-1 0 0 0,0 0 0 0 0,2 0-1 0 0,9 1-673 0 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4.346"/>
    </inkml:context>
    <inkml:brush xml:id="br0">
      <inkml:brushProperty name="width" value="0.05" units="cm"/>
      <inkml:brushProperty name="height" value="0.05" units="cm"/>
      <inkml:brushProperty name="color" value="#E71224"/>
    </inkml:brush>
  </inkml:definitions>
  <inkml:trace contextRef="#ctx0" brushRef="#br0">0 106 5983 0 0,'1'0'8335'0'0,"37"-18"-2742"0"0,27-2-2715 0 0,-31 10-2285 0 0,22-5-221 0 0,65-8 1 0 0,-67 18-1358 0 0,-38 4-135 0 0,0 0-1 0 0,-1-1 1 0 0,21-6 0 0 0,-26 5-5806 0 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4.718"/>
    </inkml:context>
    <inkml:brush xml:id="br0">
      <inkml:brushProperty name="width" value="0.05" units="cm"/>
      <inkml:brushProperty name="height" value="0.05" units="cm"/>
      <inkml:brushProperty name="color" value="#E71224"/>
    </inkml:brush>
  </inkml:definitions>
  <inkml:trace contextRef="#ctx0" brushRef="#br0">0 0 10591 0 0,'0'0'5803'0'0,"0"3"-4222"0"0,9 203 2583 0 0,-6-174-3470 0 0,2 0-1 0 0,1 0 1 0 0,2 0 0 0 0,17 43-1 0 0,-22-66-1089 0 0,1 0 0 0 0,0 0 0 0 0,1 0 0 0 0,0-1 0 0 0,1 0 0 0 0,-1 0 0 0 0,9 8 0 0 0,-1-4-7740 0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7.004"/>
    </inkml:context>
    <inkml:brush xml:id="br0">
      <inkml:brushProperty name="width" value="0.05" units="cm"/>
      <inkml:brushProperty name="height" value="0.05" units="cm"/>
      <inkml:brushProperty name="color" value="#E71224"/>
    </inkml:brush>
  </inkml:definitions>
  <inkml:trace contextRef="#ctx0" brushRef="#br0">1 141 10711 0 0,'0'0'3575'0'0,"8"-2"-968"0"0,126-40 2011 0 0,-30 10-4466 0 0,-46 12-152 0 0,-57 20 0 0 0,0 0 0 0 0,0-1 0 0 0,0 1 0 0 0,-1 0 0 0 0,1-1 0 0 0,0 1 0 0 0,0-1 0 0 0,-1 1 0 0 0,1-1 0 0 0,0 1 0 0 0,-1-1 0 0 0,1 1 0 0 0,1-2 0 0 0,-2 2 0 0 0,0-1 0 0 0,0 1 0 0 0,0 0 0 0 0,0 0 0 0 0,0-1 0 0 0,0 1 0 0 0,0 0 0 0 0,1-1 0 0 0,-1 1 0 0 0,0 0 0 0 0,0 0 0 0 0,0-1 0 0 0,0 1 0 0 0,0 0 0 0 0,-1-1 0 0 0,1 1 0 0 0,0 0 0 0 0,0 0 0 0 0,0-1 0 0 0,0 1 0 0 0,0 0 0 0 0,0-1 0 0 0,0 1 0 0 0,-1 0 0 0 0,-9-9 0 0 0,10 9 0 0 0,-7-4 5 0 0,0 1 0 0 0,-1 0 0 0 0,1 0 0 0 0,-1 1 0 0 0,0 0 0 0 0,0 0 0 0 0,0 1 0 0 0,0 0 0 0 0,0 1 0 0 0,-11 0 0 0 0,-2 1 96 0 0,0 1 0 0 0,-36 8-1 0 0,51-9 25 0 0,-1 0-1 0 0,1 1 0 0 0,0 0 1 0 0,0 1-1 0 0,0-1 0 0 0,0 1 0 0 0,0 1 1 0 0,1-1-1 0 0,-10 8 0 0 0,11-7-34 0 0,1-1 0 0 0,0 1 1 0 0,0 0-1 0 0,0 0 0 0 0,1 0 0 0 0,-1 0 0 0 0,1 0 1 0 0,0 1-1 0 0,0-1 0 0 0,0 1 0 0 0,1-1 0 0 0,0 1 1 0 0,-2 8-1 0 0,2-5-29 0 0,0 0 0 0 0,1 0 1 0 0,0 0-1 0 0,0 0 0 0 0,1 0 1 0 0,0 0-1 0 0,0 0 0 0 0,1 0 1 0 0,0-1-1 0 0,0 1 0 0 0,1 0 1 0 0,0-1-1 0 0,0 0 0 0 0,1 1 1 0 0,0-1-1 0 0,0-1 1 0 0,0 1-1 0 0,10 10 0 0 0,-7-10-54 0 0,0 0 1 0 0,1 0-1 0 0,0 0 0 0 0,0-1 0 0 0,0-1 0 0 0,1 1 1 0 0,-1-1-1 0 0,1-1 0 0 0,1 0 0 0 0,-1 0 0 0 0,0-1 1 0 0,1 0-1 0 0,0 0 0 0 0,15 1 0 0 0,-15-3-295 0 0,1 0 0 0 0,-1-1 0 0 0,0 0 0 0 0,1-1 0 0 0,-1 0 0 0 0,1-1 0 0 0,-1 0 0 0 0,18-6 0 0 0,-6 0-1648 0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7.388"/>
    </inkml:context>
    <inkml:brush xml:id="br0">
      <inkml:brushProperty name="width" value="0.05" units="cm"/>
      <inkml:brushProperty name="height" value="0.05" units="cm"/>
      <inkml:brushProperty name="color" value="#E71224"/>
    </inkml:brush>
  </inkml:definitions>
  <inkml:trace contextRef="#ctx0" brushRef="#br0">0 0 12439 0 0,'0'0'1126'0'0,"1"2"-929"0"0,14 199 7986 0 0,-11-98-6446 0 0,1-32-1333 0 0,3-1 1 0 0,18 76-1 0 0,-23-134-727 0 0,0 0-1 0 0,1 0 0 0 0,1 0 1 0 0,0-1-1 0 0,0 1 1 0 0,1-1-1 0 0,1-1 1 0 0,10 14-1 0 0,-6-12-1108 0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7.758"/>
    </inkml:context>
    <inkml:brush xml:id="br0">
      <inkml:brushProperty name="width" value="0.05" units="cm"/>
      <inkml:brushProperty name="height" value="0.05" units="cm"/>
      <inkml:brushProperty name="color" value="#E71224"/>
    </inkml:brush>
  </inkml:definitions>
  <inkml:trace contextRef="#ctx0" brushRef="#br0">1 196 11055 0 0,'0'0'852'0'0,"7"-13"-410"0"0,2 4 216 0 0,0 1 0 0 0,1 0 1 0 0,0 1-1 0 0,0 1 0 0 0,15-8 0 0 0,-3 1-290 0 0,4 1 250 0 0,-18 8-465 0 0,0 1 0 0 0,0-1 0 0 0,-1 0 1 0 0,8-6-1 0 0,-12 8-139 0 0,7-8 8 0 0,-8 8 42 0 0,-2 1-59 0 0,1 0 1 0 0,-1 0-1 0 0,1 0 0 0 0,-1 1 1 0 0,0-1-1 0 0,1 0 0 0 0,-1 0 1 0 0,0 0-1 0 0,0 0 0 0 0,1 0 1 0 0,-1 0-1 0 0,0 1 0 0 0,0-1 1 0 0,0 0-1 0 0,0 0 0 0 0,0 0 1 0 0,-1 0-1 0 0,1 0 0 0 0,0-1 1 0 0,0 0 47 0 0,0 0 1 0 0,-1 0-1 0 0,1 0 1 0 0,0 0 0 0 0,-1 1-1 0 0,1-1 1 0 0,-1 0-1 0 0,0 0 1 0 0,1 0 0 0 0,-1 0-1 0 0,0 1 1 0 0,0-1 0 0 0,0 0-1 0 0,-1 1 1 0 0,1-1-1 0 0,0 1 1 0 0,-1-1 0 0 0,1 1-1 0 0,0 0 1 0 0,-1-1-1 0 0,0 1 1 0 0,1 0 0 0 0,-1 0-1 0 0,0 0 1 0 0,1 0 0 0 0,-1 1-1 0 0,0-1 1 0 0,0 0-1 0 0,0 1 1 0 0,-2-1 0 0 0,-1 0 60 0 0,0 0 1 0 0,0 0 0 0 0,0 0 0 0 0,0 1 0 0 0,0 0 0 0 0,0 0 0 0 0,0 1-1 0 0,0-1 1 0 0,0 1 0 0 0,-8 2 0 0 0,9-1-54 0 0,0 0 0 0 0,0 0 1 0 0,0 0-1 0 0,1 0 0 0 0,-1 1 1 0 0,1 0-1 0 0,0-1 0 0 0,-1 1 0 0 0,1 0 1 0 0,0 1-1 0 0,1-1 0 0 0,-1 1 1 0 0,0-1-1 0 0,1 1 0 0 0,0 0 0 0 0,0-1 1 0 0,0 1-1 0 0,1 0 0 0 0,-1 0 0 0 0,-1 7 1 0 0,0 4 181 0 0,0 0 0 0 0,0 0-1 0 0,2 0 1 0 0,-1 24 0 0 0,3-25-152 0 0,-1-1-1 0 0,2 1 1 0 0,0-1-1 0 0,0 1 1 0 0,1-1-1 0 0,1 0 1 0 0,0 0-1 0 0,1 0 1 0 0,0 0-1 0 0,9 13 1 0 0,-11-20-110 0 0,0-1-1 0 0,1 0 1 0 0,0 0 0 0 0,0 0-1 0 0,1 0 1 0 0,-1 0 0 0 0,1-1-1 0 0,0 0 1 0 0,0 0 0 0 0,0 0-1 0 0,1-1 1 0 0,-1 1 0 0 0,1-2-1 0 0,0 1 1 0 0,0 0 0 0 0,0-1-1 0 0,0 0 1 0 0,0-1 0 0 0,1 1-1 0 0,-1-1 1 0 0,0 0 0 0 0,1-1-1 0 0,9 1 1 0 0,3-3-1454 0 0,38-5 0 0 0,-44 4-2165 0 0,22-9 0 0 0,-13 3-2428 0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8.143"/>
    </inkml:context>
    <inkml:brush xml:id="br0">
      <inkml:brushProperty name="width" value="0.05" units="cm"/>
      <inkml:brushProperty name="height" value="0.05" units="cm"/>
      <inkml:brushProperty name="color" value="#E71224"/>
    </inkml:brush>
  </inkml:definitions>
  <inkml:trace contextRef="#ctx0" brushRef="#br0">146 66 6911 0 0,'-1'-8'715'0'0,"-2"-12"-127"0"0,2 17 92 0 0,0 0 0 0 0,1 0 0 0 0,-2 1 0 0 0,1-1 0 0 0,0 1 0 0 0,0-1 0 0 0,-4-3 0 0 0,4 5-355 0 0,1-1 0 0 0,-1 1 0 0 0,0 0 0 0 0,-1 1 0 0 0,1-1 1 0 0,0 0-1 0 0,0 0 0 0 0,0 0 0 0 0,0 1 0 0 0,-1-1 0 0 0,1 0 0 0 0,0 1 0 0 0,-1-1 0 0 0,1 1 0 0 0,0 0 0 0 0,-2-1 1 0 0,1 1-244 0 0,-1 0 0 0 0,1 0 1 0 0,0 0-1 0 0,0 0 0 0 0,0 1 1 0 0,0-1-1 0 0,0 1 0 0 0,-3 0 1 0 0,1 1 98 0 0,-1 0 0 0 0,1 0 1 0 0,0 1-1 0 0,0 0 0 0 0,0 0 0 0 0,0 0 0 0 0,0 0 1 0 0,1 0-1 0 0,-1 1 0 0 0,1 0 0 0 0,0-1 1 0 0,0 1-1 0 0,0 0 0 0 0,1 1 0 0 0,-3 5 0 0 0,0-1 2 0 0,1 1 0 0 0,0 0 0 0 0,1 0 0 0 0,0 0 0 0 0,1 0 0 0 0,-2 13 0 0 0,3-12-121 0 0,0-1 0 0 0,1 1 0 0 0,0 0 0 0 0,1 0 0 0 0,0 0 0 0 0,1 0 0 0 0,0 0 0 0 0,1 0 1 0 0,5 14-1 0 0,-6-21-80 0 0,0 0 0 0 0,0 0 0 0 0,0-1 0 0 0,0 1 0 0 0,0-1 1 0 0,1 1-1 0 0,-1-1 0 0 0,1 0 0 0 0,0 0 0 0 0,0 0 0 0 0,0 0 1 0 0,1-1-1 0 0,-1 1 0 0 0,1-1 0 0 0,-1 0 0 0 0,1 0 0 0 0,0 0 1 0 0,-1 0-1 0 0,1-1 0 0 0,0 0 0 0 0,0 1 0 0 0,0-1 0 0 0,1-1 0 0 0,-1 1 1 0 0,0-1-1 0 0,0 1 0 0 0,7-2 0 0 0,-3 1-438 0 0,1-1 0 0 0,-1 0 1 0 0,9-3-1 0 0,11-6-6426 0 0,-10 2 187 0 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8.536"/>
    </inkml:context>
    <inkml:brush xml:id="br0">
      <inkml:brushProperty name="width" value="0.05" units="cm"/>
      <inkml:brushProperty name="height" value="0.05" units="cm"/>
      <inkml:brushProperty name="color" value="#E71224"/>
    </inkml:brush>
  </inkml:definitions>
  <inkml:trace contextRef="#ctx0" brushRef="#br0">0 1 919 0 0,'0'2'67'0'0,"2"41"1647"0"0,-1-5 3212 0 0,10 33 172 0 0,17 32-1681 0 0,-22-83-2743 0 0,13 61 964 0 0,17 157 0 0 0,-13-65-1487 0 0,-19-152-301 0 0,-2-3-553 0 0,1-1 0 0 0,1 0 0 0 0,0 1 0 0 0,11 22 0 0 0,-10-28-3520 0 0,-2 0-1124 0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9.023"/>
    </inkml:context>
    <inkml:brush xml:id="br0">
      <inkml:brushProperty name="width" value="0.05" units="cm"/>
      <inkml:brushProperty name="height" value="0.05" units="cm"/>
      <inkml:brushProperty name="color" value="#E71224"/>
    </inkml:brush>
  </inkml:definitions>
  <inkml:trace contextRef="#ctx0" brushRef="#br0">0 124 919 0 0,'2'0'67'0'0,"17"-9"-73"0"0,-12 6 1366 0 0,0-1 0 0 0,0 2 0 0 0,1-1 0 0 0,12-2-1 0 0,-9 3-595 0 0,1 1-1 0 0,-1 0 1 0 0,0 1-1 0 0,0 0 1 0 0,1 1-1 0 0,-1 0 0 0 0,21 6 1 0 0,-26-5-569 0 0,1 0-1 0 0,-1 0 1 0 0,0 1 0 0 0,0 0-1 0 0,0 0 1 0 0,0 0 0 0 0,-1 1-1 0 0,1 0 1 0 0,-1 0 0 0 0,0 0-1 0 0,0 1 1 0 0,-1 0 0 0 0,1 0 0 0 0,5 9-1 0 0,-4-5 91 0 0,-1 0 1 0 0,-1 0-1 0 0,1 0 0 0 0,-2 1 0 0 0,1 0 0 0 0,-1 0 1 0 0,-1 0-1 0 0,0 0 0 0 0,0 0 0 0 0,-1 0 0 0 0,0 0 1 0 0,-1 1-1 0 0,0-1 0 0 0,0 0 0 0 0,-1 1 0 0 0,-1-1 1 0 0,0 0-1 0 0,0 0 0 0 0,-7 18 2216 0 0,9-37-2306 0 0,4-12-192 0 0,0 0 1 0 0,2 0 0 0 0,13-35-1 0 0,-7 24-108 0 0,-4 12-48 0 0,0 1 1 0 0,1-1-1 0 0,2 1 0 0 0,0 1 1 0 0,15-20-1 0 0,-22 33 122 0 0,1 0 0 0 0,0 1 0 0 0,-1-1 0 0 0,2 1 0 0 0,-1 0 0 0 0,0 0 0 0 0,1 1-1 0 0,0-1 1 0 0,0 1 0 0 0,7-2 0 0 0,-9 3 22 0 0,1 0-1 0 0,0 1 0 0 0,0-1 1 0 0,0 1-1 0 0,0 0 1 0 0,0 1-1 0 0,0-1 1 0 0,0 1-1 0 0,0 0 0 0 0,0 0 1 0 0,0 1-1 0 0,0-1 1 0 0,9 3-1 0 0,-11-1 10 0 0,1-1 0 0 0,-1 1 0 0 0,0 0 0 0 0,0-1 0 0 0,0 2 0 0 0,0-1 0 0 0,0 0 0 0 0,0 0 0 0 0,-1 1-1 0 0,1 0 1 0 0,-1-1 0 0 0,1 1 0 0 0,-1 0 0 0 0,0 0 0 0 0,0 0 0 0 0,-1 1 0 0 0,1-1 0 0 0,-1 0 0 0 0,1 1 0 0 0,-1-1 0 0 0,0 1 0 0 0,0-1 0 0 0,0 1 0 0 0,-1-1-1 0 0,0 1 1 0 0,1 3 0 0 0,-1 12 21 0 0,0-1 0 0 0,-2 0 0 0 0,0 0 0 0 0,-5 19 0 0 0,2-10 60 0 0,4-21-63 0 0,1 0 0 0 0,-1 1-1 0 0,1-1 1 0 0,0 1 0 0 0,0-1 0 0 0,0 0-1 0 0,2 7 1 0 0,-1-9-9 0 0,1-1 0 0 0,-1 1 0 0 0,0-1 0 0 0,1 0 0 0 0,-1 1 0 0 0,1-1 0 0 0,0 0 0 0 0,0 0 0 0 0,1 0 0 0 0,-1-1 0 0 0,0 1 0 0 0,1 0 0 0 0,0-1 0 0 0,3 3 0 0 0,2 1-41 0 0,-5-2 14 0 0,1-1 0 0 0,0 0 1 0 0,0 0-1 0 0,0-1 1 0 0,0 1-1 0 0,1-1 0 0 0,-1 0 1 0 0,1 0-1 0 0,-1 0 1 0 0,1-1-1 0 0,0 1 0 0 0,0-1 1 0 0,-1 0-1 0 0,1-1 0 0 0,8 1 1 0 0,-12-2-74 0 0,-1 0 87 0 0,1 1-1 0 0,-1-1 1 0 0,1 1-1 0 0,-1-1 1 0 0,1 1-1 0 0,-1-1 1 0 0,1 0-1 0 0,-1 1 1 0 0,0-1-1 0 0,1 0 1 0 0,-1 1-1 0 0,0-1 1 0 0,1 0-1 0 0,-1 1 1 0 0,0-1-1 0 0,0 0 1 0 0,0 0-1 0 0,0 1 0 0 0,0-1 1 0 0,0 0-1 0 0,0 0 1 0 0,0 1-1 0 0,0-1 1 0 0,0 0-1 0 0,0 1 1 0 0,0-1-1 0 0,-1 0 1 0 0,1 0-1 0 0,0 1 1 0 0,0-1-1 0 0,-1 0 1 0 0,1 1-1 0 0,-1-2 1 0 0,0 0-3 0 0,-9-19 7 0 0,-1-1 0 0 0,-17-25 0 0 0,0 1 0 0 0,21 33 0 0 0,-2-2-5 0 0,1 1 0 0 0,1-1 1 0 0,0-1-1 0 0,-8-27 0 0 0,14 39 4 0 0,0 1 0 0 0,1-1 0 0 0,-1 1-1 0 0,1-1 1 0 0,0 0 0 0 0,0 1-1 0 0,0-1 1 0 0,0 1 0 0 0,0-1 0 0 0,1 0-1 0 0,0 1 1 0 0,0-1 0 0 0,0 1-1 0 0,0-1 1 0 0,0 1 0 0 0,1 0-1 0 0,-1-1 1 0 0,1 1 0 0 0,0 0 0 0 0,0 0-1 0 0,0 0 1 0 0,1 0 0 0 0,-1 1-1 0 0,1-1 1 0 0,-1 1 0 0 0,1-1-1 0 0,6-3 1 0 0,-4 3-4 0 0,1 0 0 0 0,0 0 1 0 0,0 1-1 0 0,0 0 0 0 0,1 0 0 0 0,-1 0 0 0 0,1 1 1 0 0,-1 0-1 0 0,1 0 0 0 0,-1 0 0 0 0,1 1 0 0 0,-1 0 0 0 0,1 1 1 0 0,-1-1-1 0 0,1 1 0 0 0,10 3 0 0 0,-6-1 15 0 0,-1 0 1 0 0,1 1-1 0 0,-1 0 0 0 0,1 1 1 0 0,-1 0-1 0 0,0 0 0 0 0,-1 1 1 0 0,18 14-1 0 0,-21-14 101 0 0,1 1-1 0 0,-1 0 1 0 0,-1 0 0 0 0,1 0 0 0 0,-1 0 0 0 0,-1 1 0 0 0,5 9 0 0 0,2 7 765 0 0,7 28 1 0 0,-15-45-657 0 0,-3-5-159 0 0,4 6 307 0 0,-3-7-367 0 0,0 0-1 0 0,1-1 1 0 0,-1 1-1 0 0,0 0 1 0 0,0-1 0 0 0,0 1-1 0 0,0 0 1 0 0,1-1-1 0 0,-1 1 1 0 0,0-1-1 0 0,0 0 1 0 0,1 0 0 0 0,-1 1-1 0 0,0-1 1 0 0,1 0-1 0 0,-1 0 1 0 0,0 0-1 0 0,1 0 1 0 0,-1 0 0 0 0,0-1-1 0 0,1 1 1 0 0,-1 0-1 0 0,0-1 1 0 0,0 1-1 0 0,1 0 1 0 0,-1-1 0 0 0,0 0-1 0 0,2 0 1 0 0,0 0-2 0 0,3-3 1 0 0,0 0 1 0 0,0 0-1 0 0,0 0 0 0 0,0-1 0 0 0,8-8 1 0 0,8-6-14 0 0,56-47-408 0 0,-70 63 421 0 0,-6 3 1 0 0,-1 1 0 0 0,0 0-1 0 0,0-1 1 0 0,0 1 0 0 0,0 0-1 0 0,0 0 1 0 0,0 0 0 0 0,0 0-1 0 0,0 0 1 0 0,0 0 0 0 0,0 0 0 0 0,-1 0-1 0 0,1 0 1 0 0,0 1 0 0 0,-1-1-1 0 0,1 0 1 0 0,-1 0 0 0 0,1 1-1 0 0,-1-1 1 0 0,0 0 0 0 0,1 3 0 0 0,4 31 127 0 0,-4-33-112 0 0,0 9-105 0 0,0 6 208 0 0,1 0-1 0 0,1 0 1 0 0,9 30 0 0 0,-11-43-259 0 0,1 0 1 0 0,0 0 0 0 0,0 1 0 0 0,0-1 0 0 0,0-1 0 0 0,1 1 0 0 0,-1 0-1 0 0,1-1 1 0 0,0 1 0 0 0,1-1 0 0 0,-1 0 0 0 0,0 0 0 0 0,1 0 0 0 0,-1 0 0 0 0,1-1-1 0 0,0 1 1 0 0,0-1 0 0 0,0 0 0 0 0,7 2 0 0 0,7 1-5766 0 0,2-1-1857 0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29.388"/>
    </inkml:context>
    <inkml:brush xml:id="br0">
      <inkml:brushProperty name="width" value="0.05" units="cm"/>
      <inkml:brushProperty name="height" value="0.05" units="cm"/>
      <inkml:brushProperty name="color" value="#E71224"/>
    </inkml:brush>
  </inkml:definitions>
  <inkml:trace contextRef="#ctx0" brushRef="#br0">309 55 13823 0 0,'-19'-16'1643'0'0,"15"13"-1202"0"0,1 1-1 0 0,0-1 1 0 0,-1 0-1 0 0,1 1 1 0 0,-1 0 0 0 0,0 0-1 0 0,1 0 1 0 0,-8-3-1 0 0,2 3 313 0 0,0-1 157 0 0,-1 0 0 0 0,1 1 0 0 0,-20-2 0 0 0,27 4-827 0 0,-1-1-1 0 0,1 1 0 0 0,0 1 1 0 0,0-1-1 0 0,0 0 0 0 0,0 0 0 0 0,0 1 1 0 0,-1-1-1 0 0,1 1 0 0 0,0 0 0 0 0,0 0 1 0 0,0-1-1 0 0,1 1 0 0 0,-1 1 1 0 0,0-1-1 0 0,0 0 0 0 0,0 0 0 0 0,1 1 1 0 0,-1-1-1 0 0,1 1 0 0 0,-1-1 1 0 0,1 1-1 0 0,-3 3 0 0 0,3-3-68 0 0,0 1 1 0 0,0-1-1 0 0,0 1 0 0 0,1-1 0 0 0,-1 1 0 0 0,0-1 0 0 0,1 1 1 0 0,0 0-1 0 0,0-1 0 0 0,0 1 0 0 0,0 0 0 0 0,0-1 1 0 0,0 1-1 0 0,1 0 0 0 0,-1-1 0 0 0,1 1 0 0 0,0-1 1 0 0,2 6-1 0 0,0-1-18 0 0,1 1-1 0 0,0-1 1 0 0,0 0-1 0 0,9 11 1 0 0,31 31-113 0 0,-32-38 0 0 0,-1 0-1 0 0,-1 1 1 0 0,0 1-1 0 0,14 22 1 0 0,-18-23 59 0 0,0 0 0 0 0,-1 1-1 0 0,0 0 1 0 0,-1 0 0 0 0,-1 0-1 0 0,0 0 1 0 0,0 0 0 0 0,-1 1-1 0 0,0 17 1 0 0,-2-25 98 0 0,-1 0 1 0 0,1-1-1 0 0,-1 1 0 0 0,0 0 1 0 0,0 0-1 0 0,0 0 0 0 0,-1-1 0 0 0,0 1 1 0 0,0-1-1 0 0,0 1 0 0 0,-1-1 1 0 0,0 0-1 0 0,0 0 0 0 0,0 0 1 0 0,-1-1-1 0 0,0 1 0 0 0,1-1 0 0 0,-2 1 1 0 0,1-1-1 0 0,0-1 0 0 0,-1 1 1 0 0,0-1-1 0 0,-9 6 0 0 0,9-6 60 0 0,-1 0 0 0 0,0-1 1 0 0,-1 0-1 0 0,1 0 0 0 0,0 0 0 0 0,-1-1 0 0 0,1 1 0 0 0,-1-2 0 0 0,1 1 1 0 0,-1-1-1 0 0,1 0 0 0 0,-1 0 0 0 0,0-1 0 0 0,-10-2 0 0 0,6 0-256 0 0,1 0 1 0 0,0-1-1 0 0,-1 0 0 0 0,1-1 0 0 0,1 0 1 0 0,-1-1-1 0 0,-17-13 0 0 0,9 3-6146 0 0,-2-1-2156 0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0.354"/>
    </inkml:context>
    <inkml:brush xml:id="br0">
      <inkml:brushProperty name="width" value="0.05" units="cm"/>
      <inkml:brushProperty name="height" value="0.05" units="cm"/>
      <inkml:brushProperty name="color" value="#E71224"/>
    </inkml:brush>
  </inkml:definitions>
  <inkml:trace contextRef="#ctx0" brushRef="#br0">0 155 8287 0 0,'0'0'3311'0'0,"9"-2"-708"0"0,27-6-474 0 0,69-6 1 0 0,-50 8-1755 0 0,357-29 803 0 0,-155 16-408 0 0,191-33 1174 0 0,-406 47-1850 0 0,-3-1-328 0 0,49-1 0 0 0,-87 7-754 0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1.252"/>
    </inkml:context>
    <inkml:brush xml:id="br0">
      <inkml:brushProperty name="width" value="0.05" units="cm"/>
      <inkml:brushProperty name="height" value="0.05" units="cm"/>
      <inkml:brushProperty name="color" value="#E71224"/>
    </inkml:brush>
  </inkml:definitions>
  <inkml:trace contextRef="#ctx0" brushRef="#br0">1 1 7367 0 0,'0'0'667'0'0,"1"0"-547"0"0,17 0 3532 0 0,28 5 1 0 0,20 8-269 0 0,-13-3-2221 0 0,121 27 949 0 0,-22 0-606 0 0,-60-13-1070 0 0,-43-10-293 0 0,-47-13 269 0 0,-5 0-389 0 0,1 0 0 0 0,0 0 0 0 0,0 0 0 0 0,0 0 0 0 0,0 0 0 0 0,0 0 0 0 0,0 1 0 0 0,-3 2-1 0 0,-2 1 17 0 0,-6 5-31 0 0,0 0-1 0 0,0 1 0 0 0,1 0 0 0 0,0 1 0 0 0,-14 19 1 0 0,-42 72 52 0 0,45-66-42 0 0,-31 39-1 0 0,52-73-17 0 0,-24 22 0 0 0,24-23 20 0 0,0 0 0 0 0,0-1 0 0 0,0 1 0 0 0,0-1 0 0 0,0 1 0 0 0,0-1 0 0 0,-1 0 0 0 0,1 0 0 0 0,0 0 0 0 0,-1 0 0 0 0,-2 1 0 0 0,-5 1 60 0 0,9-3-74 0 0,0 0 1 0 0,0 1-1 0 0,0-1 0 0 0,0 0 1 0 0,-1 0-1 0 0,1 0 0 0 0,0 0 1 0 0,0 0-1 0 0,0 0 0 0 0,-1 0 1 0 0,1 0-1 0 0,0-1 0 0 0,0 1 1 0 0,0 0-1 0 0,0-1 0 0 0,-1 1 1 0 0,1 0-1 0 0,0-1 0 0 0,0 0 1 0 0,0 1-1 0 0,0-1 0 0 0,0 0 1 0 0,0 1-1 0 0,0-1 0 0 0,1 0 0 0 0,-1 0 1 0 0,0 0-1 0 0,0 0 0 0 0,1 0 1 0 0,-2-1-1 0 0,0-1 15 0 0,0 0-1 0 0,0-1 1 0 0,0 1-1 0 0,1-1 1 0 0,-1 1-1 0 0,1-1 1 0 0,-2-6-1 0 0,1-10-20 0 0,0 0 0 0 0,2-30 0 0 0,-1-7 0 0 0,-1-4 10 0 0,-2-28 24 0 0,2 77-31 0 0,0-1 1 0 0,-1 1-1 0 0,0-1 0 0 0,-1 1 1 0 0,-5-12-1 0 0,7 19-167 0 0,1 4-1 0 0,1-1 0 0 0,-1 0 1 0 0,1 0-1 0 0,-1 1 0 0 0,0-1 0 0 0,0 0 1 0 0,0 1-1 0 0,0-1 0 0 0,-2-1 0 0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2.174"/>
    </inkml:context>
    <inkml:brush xml:id="br0">
      <inkml:brushProperty name="width" value="0.05" units="cm"/>
      <inkml:brushProperty name="height" value="0.05" units="cm"/>
      <inkml:brushProperty name="color" value="#E71224"/>
    </inkml:brush>
  </inkml:definitions>
  <inkml:trace contextRef="#ctx0" brushRef="#br0">6 5 6447 0 0,'-5'-4'11579'0'0,"9"8"-11286"0"0,0 1 0 0 0,0 0 0 0 0,-1 0 0 0 0,0 0 0 0 0,0 0 0 0 0,0 1 1 0 0,0-1-1 0 0,-1 1 0 0 0,3 11 0 0 0,0 4 242 0 0,3 32-1 0 0,-3-17-65 0 0,6 72 462 0 0,1 6-238 0 0,-7-94-619 0 0,9 27 0 0 0,-8-29-138 0 0,7 34-1 0 0,-13-50-629 0 0,3 10 1407 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2.511"/>
    </inkml:context>
    <inkml:brush xml:id="br0">
      <inkml:brushProperty name="width" value="0.05" units="cm"/>
      <inkml:brushProperty name="height" value="0.05" units="cm"/>
      <inkml:brushProperty name="color" value="#E71224"/>
    </inkml:brush>
  </inkml:definitions>
  <inkml:trace contextRef="#ctx0" brushRef="#br0">0 0 3223 0 0,'2'2'8771'0'0,"6"9"-6976"0"0,-1 1 0 0 0,8 15 0 0 0,-9-15-1399 0 0,-1 1 0 0 0,0 0-1 0 0,-1 0 1 0 0,4 22 0 0 0,29 208 1626 0 0,-21-129-1475 0 0,-16-113-549 0 0,3 16-1574 0 0,-1-1-1 0 0,2 1 1 0 0,8 23-1 0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2.901"/>
    </inkml:context>
    <inkml:brush xml:id="br0">
      <inkml:brushProperty name="width" value="0.05" units="cm"/>
      <inkml:brushProperty name="height" value="0.05" units="cm"/>
      <inkml:brushProperty name="color" value="#E71224"/>
    </inkml:brush>
  </inkml:definitions>
  <inkml:trace contextRef="#ctx0" brushRef="#br0">1 191 15551 0 0,'0'0'712'0'0,"7"-5"230"0"0,15-5-790 0 0,0 0 1 0 0,1 1-1 0 0,0 1 1 0 0,31-7-1 0 0,-19 6-98 0 0,145-50 257 0 0,-3 2-4172 0 0,-149 48-1499 0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3.280"/>
    </inkml:context>
    <inkml:brush xml:id="br0">
      <inkml:brushProperty name="width" value="0.05" units="cm"/>
      <inkml:brushProperty name="height" value="0.05" units="cm"/>
      <inkml:brushProperty name="color" value="#E71224"/>
    </inkml:brush>
  </inkml:definitions>
  <inkml:trace contextRef="#ctx0" brushRef="#br0">133 120 10511 0 0,'0'0'3142'0'0,"0"2"-2034"0"0,-1 16 132 0 0,0 0 1 0 0,-1-1 0 0 0,-7 25-1 0 0,-19 53 930 0 0,9-34-1064 0 0,-50 130 1274 0 0,66-182-2264 0 0,2-8 396 0 0,1-10-420 0 0,1 2-76 0 0,-1 0 0 0 0,2-1 0 0 0,2-12 0 0 0,4-16-20 0 0,-4-3-41 0 0,2 0 1 0 0,13-40-1 0 0,28-75-576 0 0,-27 92 241 0 0,-17 55 339 0 0,14-43-172 0 0,-15 45 220 0 0,1-1 0 0 0,0 1-1 0 0,-1 0 1 0 0,2 0-1 0 0,-1 0 1 0 0,6-6-1 0 0,-8 10 18 0 0,0 0-1 0 0,0 0 0 0 0,0-1 0 0 0,0 1 0 0 0,1 0 0 0 0,-1 0 0 0 0,0 0 0 0 0,0 0 0 0 0,1 1 0 0 0,-1-1 0 0 0,1 0 0 0 0,-1 1 1 0 0,1-1-1 0 0,-1 1 0 0 0,1-1 0 0 0,-1 1 0 0 0,1-1 0 0 0,0 1 0 0 0,-1 0 0 0 0,1 0 0 0 0,-1 0 0 0 0,1 0 0 0 0,0 0 0 0 0,-1 0 1 0 0,1 1-1 0 0,-1-1 0 0 0,1 0 0 0 0,-1 1 0 0 0,1-1 0 0 0,-1 1 0 0 0,1 0 0 0 0,-1-1 0 0 0,1 1 0 0 0,-1 0 0 0 0,0 0 0 0 0,1 0 1 0 0,-1 0-1 0 0,0 0 0 0 0,0 0 0 0 0,0 0 0 0 0,1 2 0 0 0,3 3 23 0 0,0 0-1 0 0,-1 0 1 0 0,0 0 0 0 0,-1 1-1 0 0,0 0 1 0 0,0-1-1 0 0,3 11 1 0 0,1 6 23 0 0,-1 1 0 0 0,4 43 0 0 0,-4 49 191 0 0,-3-54-207 0 0,0 19-896 0 0,3 37-1155 0 0,-5-108-791 0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3.664"/>
    </inkml:context>
    <inkml:brush xml:id="br0">
      <inkml:brushProperty name="width" value="0.05" units="cm"/>
      <inkml:brushProperty name="height" value="0.05" units="cm"/>
      <inkml:brushProperty name="color" value="#E71224"/>
    </inkml:brush>
  </inkml:definitions>
  <inkml:trace contextRef="#ctx0" brushRef="#br0">0 386 12439 0 0,'0'0'958'0'0,"1"-1"-625"0"0,12-10 383 0 0,0 1-1 0 0,1 0 1 0 0,0 1-1 0 0,25-12 1 0 0,16-11-202 0 0,195-102-2717 0 0,-227 123 239 0 0</inkml:trace>
  <inkml:trace contextRef="#ctx0" brushRef="#br0" timeOffset="1">677 0 4143 0 0,'-1'3'12054'0'0,"-4"23"-10121"0"0,-1 0 0 0 0,-1 0-1 0 0,-17 38 1 0 0,-7 25-507 0 0,27-75-1188 0 0,1 1 1 0 0,0 0-1 0 0,1 0 0 0 0,0 19 1 0 0,2-30-220 0 0,0-1 0 0 0,0 1 0 0 0,1 0-1 0 0,-1-1 1 0 0,1 1 0 0 0,-1-1 0 0 0,1 0 0 0 0,1 1 0 0 0,-1-1 0 0 0,0 0 0 0 0,1 1 0 0 0,-1-1 0 0 0,1 0 0 0 0,0 0 0 0 0,5 5-1 0 0,-5-5-2 0 0,2-1-1 0 0,-1 1 1 0 0,0-1-1 0 0,0 0 0 0 0,1 0 1 0 0,-1 0-1 0 0,1-1 0 0 0,-1 1 1 0 0,1-1-1 0 0,0 0 1 0 0,0 0-1 0 0,-1 0 0 0 0,1 0 1 0 0,5 0-1 0 0,28 2-664 0 0,1-2 0 0 0,0-1 0 0 0,56-8 0 0 0,-90 8 2 0 0,0-1 0 0 0,-1 0 0 0 0,1 0 0 0 0,-1 0-1 0 0,1 0 1 0 0,-1 0 0 0 0,4-3 0 0 0,3-2-6540 0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4.061"/>
    </inkml:context>
    <inkml:brush xml:id="br0">
      <inkml:brushProperty name="width" value="0.05" units="cm"/>
      <inkml:brushProperty name="height" value="0.05" units="cm"/>
      <inkml:brushProperty name="color" value="#E71224"/>
    </inkml:brush>
  </inkml:definitions>
  <inkml:trace contextRef="#ctx0" brushRef="#br0">0 0 14367 0 0,'0'0'1306'0'0,"0"2"-1077"0"0,6 51 2783 0 0,-2 105 0 0 0,-7-124-2408 0 0,0 41 351 0 0,3-67-920 0 0,0 1 0 0 0,1 0 0 0 0,1 0 0 0 0,-1-1 0 0 0,1 1 0 0 0,4 9 0 0 0,-5-16-138 0 0,0-1-5 0 0,13 7-1944 0 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4.442"/>
    </inkml:context>
    <inkml:brush xml:id="br0">
      <inkml:brushProperty name="width" value="0.05" units="cm"/>
      <inkml:brushProperty name="height" value="0.05" units="cm"/>
      <inkml:brushProperty name="color" value="#E71224"/>
    </inkml:brush>
  </inkml:definitions>
  <inkml:trace contextRef="#ctx0" brushRef="#br0">1 88 14111 0 0,'0'0'1276'0'0,"1"1"-1049"0"0,4 6 160 0 0,0 0-1 0 0,0 1 1 0 0,0-1-1 0 0,-1 1 1 0 0,0 0 0 0 0,-1 0-1 0 0,5 15 1 0 0,-5-9 247 0 0,0 0 0 0 0,-1 0 0 0 0,-1 0 1 0 0,1 18-1 0 0,-3 25 355 0 0,-2 1 0 0 0,-18 98-1 0 0,20-152-982 0 0,-4 8-24 0 0,4-11-100 0 0,11-4-417 0 0,-8 1 460 0 0,1 1 1 0 0,-1-1-1 0 0,0 0 0 0 0,-1 0 0 0 0,1 1 0 0 0,0-1 0 0 0,0 0 1 0 0,-1-1-1 0 0,1 1 0 0 0,-1 0 0 0 0,0 0 0 0 0,1-1 1 0 0,-1 1-1 0 0,0 0 0 0 0,1-5 0 0 0,1-5-77 0 0,-1 0 0 0 0,2-15 0 0 0,-1 5 68 0 0,19-130-126 0 0,6-31-31 0 0,-28 178 264 0 0,1 1-1 0 0,0-1 1 0 0,1 1-1 0 0,-1-1 1 0 0,1 1 0 0 0,0 0-1 0 0,0-1 1 0 0,1 1-1 0 0,-1 0 1 0 0,1 0-1 0 0,0 1 1 0 0,0-1-1 0 0,0 1 1 0 0,0-1 0 0 0,1 1-1 0 0,-1 0 1 0 0,1 0-1 0 0,0 0 1 0 0,0 1-1 0 0,0-1 1 0 0,0 1-1 0 0,0 0 1 0 0,0 0 0 0 0,1 1-1 0 0,-1-1 1 0 0,1 1-1 0 0,-1 0 1 0 0,1 0-1 0 0,0 0 1 0 0,-1 1-1 0 0,1 0 1 0 0,0-1 0 0 0,0 2-1 0 0,-1-1 1 0 0,1 1-1 0 0,5 1 1 0 0,-2-1 41 0 0,-1 1-1 0 0,0 0 1 0 0,0 0 0 0 0,0 1 0 0 0,0 0 0 0 0,0 0 0 0 0,-1 0-1 0 0,1 1 1 0 0,-1 0 0 0 0,0 1 0 0 0,0-1 0 0 0,-1 1-1 0 0,1 0 1 0 0,-1 1 0 0 0,0-1 0 0 0,-1 1 0 0 0,6 7-1 0 0,-5-3 25 0 0,0-1 0 0 0,0 1 0 0 0,-1-1-1 0 0,-1 1 1 0 0,1 0 0 0 0,-2 1 0 0 0,1-1-1 0 0,-1 0 1 0 0,-1 1 0 0 0,0-1-1 0 0,-1 18 1 0 0,-1-7-35 0 0,-1-1 0 0 0,-1 1-1 0 0,0-1 1 0 0,-2 0 0 0 0,-1 0-1 0 0,0 0 1 0 0,-1-1 0 0 0,-1 0 0 0 0,-1 0-1 0 0,-1-1 1 0 0,-1 0 0 0 0,0-1-1 0 0,-1 0 1 0 0,-1-1 0 0 0,0 0 0 0 0,-1-1-1 0 0,-1-1 1 0 0,0 0 0 0 0,-1-1 0 0 0,-1-1-1 0 0,0 0 1 0 0,0-1 0 0 0,-20 8-1 0 0,25-13-54 0 0,4-2-9 0 0,1 0 0 0 0,-1-1-1 0 0,0 0 1 0 0,-1 0-1 0 0,1-1 1 0 0,0 0 0 0 0,-13 1-1 0 0,20-3-65 0 0,1 0 0 0 0,-1 0 0 0 0,1 0 0 0 0,-1 0 0 0 0,0-1 0 0 0,1 1 0 0 0,-1 0 0 0 0,1-1 0 0 0,-1 1 0 0 0,1 0 0 0 0,-1-1 0 0 0,1 1 0 0 0,-1 0 0 0 0,1-1 0 0 0,-1 1 0 0 0,1-1 0 0 0,-1 1 0 0 0,1-1 0 0 0,0 1 0 0 0,-1-1 0 0 0,1 0 0 0 0,0 1 0 0 0,-1-2 0 0 0,-3-13-6851 0 0,5 4-584 0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4.792"/>
    </inkml:context>
    <inkml:brush xml:id="br0">
      <inkml:brushProperty name="width" value="0.05" units="cm"/>
      <inkml:brushProperty name="height" value="0.05" units="cm"/>
      <inkml:brushProperty name="color" value="#E71224"/>
    </inkml:brush>
  </inkml:definitions>
  <inkml:trace contextRef="#ctx0" brushRef="#br0">12 1 14743 0 0,'0'0'1335'0'0,"1"1"-1096"0"0,3 7-361 0 0,-1-2 563 0 0,0 0 1 0 0,0 0-1 0 0,-1 1 1 0 0,1-1 0 0 0,-1 0-1 0 0,1 8 1 0 0,-2 7 496 0 0,0 0 0 0 0,-2 1 0 0 0,0-1 0 0 0,-1 0 1 0 0,-1 0-1 0 0,-7 21 0 0 0,0 11 24 0 0,8-42-916 0 0,-1 4 122 0 0,1 0 0 0 0,0 1 1 0 0,1-1-1 0 0,1 24 0 0 0,0-36-145 0 0,1 1 0 0 0,-1-1-1 0 0,1 0 1 0 0,-1 1-1 0 0,1-1 1 0 0,0 0-1 0 0,1 0 1 0 0,-1 0-1 0 0,0 0 1 0 0,1 0-1 0 0,0 0 1 0 0,0 0-1 0 0,-1 0 1 0 0,2-1 0 0 0,-1 1-1 0 0,0-1 1 0 0,0 1-1 0 0,1-1 1 0 0,0 0-1 0 0,-1 0 1 0 0,1 0-1 0 0,0 0 1 0 0,0-1-1 0 0,0 1 1 0 0,0-1 0 0 0,6 3-1 0 0,0-2-160 0 0,1-1 0 0 0,-1 1 0 0 0,0-1 0 0 0,1-1 0 0 0,-1 0 0 0 0,0 0 0 0 0,19-4 0 0 0,-5 0-318 0 0,0-2 0 0 0,22-8 0 0 0,-36 11-566 0 0,-1 0 0 0 0,0-1-1 0 0,0 0 1 0 0,0 0 0 0 0,11-9 0 0 0,-7 3-6325 0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5.217"/>
    </inkml:context>
    <inkml:brush xml:id="br0">
      <inkml:brushProperty name="width" value="0.05" units="cm"/>
      <inkml:brushProperty name="height" value="0.05" units="cm"/>
      <inkml:brushProperty name="color" value="#E71224"/>
    </inkml:brush>
  </inkml:definitions>
  <inkml:trace contextRef="#ctx0" brushRef="#br0">130 100 8751 0 0,'-14'-9'794'0'0,"14"9"-762"0"0,0 0-1 0 0,-1-1 1 0 0,1 1 0 0 0,0-1 0 0 0,0 1 0 0 0,0-1 0 0 0,0 1-1 0 0,-1 0 1 0 0,1-1 0 0 0,0 1 0 0 0,0-1 0 0 0,0 1 0 0 0,0-1-1 0 0,0 1 1 0 0,0-1 0 0 0,0 1 0 0 0,0-1 0 0 0,0 1 0 0 0,1-1-1 0 0,-1 1 1 0 0,0 0 0 0 0,0-1 0 0 0,0 1 0 0 0,0-1 0 0 0,1 1-1 0 0,-1-1 1 0 0,0 1 0 0 0,0 0 0 0 0,1-1 0 0 0,-1 1 0 0 0,0 0-1 0 0,1-1 1 0 0,-1 1 0 0 0,0 0 0 0 0,1-1 0 0 0,-1 1 0 0 0,1 0-1 0 0,0-1 262 0 0,3-3 253 0 0,-1 1 0 0 0,1 0-1 0 0,0 0 1 0 0,1 0-1 0 0,-1 1 1 0 0,1-1 0 0 0,-1 1-1 0 0,1 0 1 0 0,8-3 0 0 0,50-9-130 0 0,-45 10-45 0 0,45-7-611 0 0,92-4-1 0 0,-140 14-426 0 0</inkml:trace>
  <inkml:trace contextRef="#ctx0" brushRef="#br0" timeOffset="1">1 481 3223 0 0,'1'0'240'0'0,"11"-1"2592"0"0,0 0 0 0 0,-1 0 0 0 0,22-6-1 0 0,35-15 2886 0 0,-17 5-5653 0 0,162-59 180 0 0,-212 76-229 0 0,21-10-994 0 0,0 0-3793 0 0,-3-2-1700 0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5.924"/>
    </inkml:context>
    <inkml:brush xml:id="br0">
      <inkml:brushProperty name="width" value="0.05" units="cm"/>
      <inkml:brushProperty name="height" value="0.05" units="cm"/>
      <inkml:brushProperty name="color" value="#E71224"/>
    </inkml:brush>
  </inkml:definitions>
  <inkml:trace contextRef="#ctx0" brushRef="#br0">36 1 6447 0 0,'0'0'11746'0'0,"1"2"-10613"0"0,1 11-366 0 0,0 1-1 0 0,-1-1 1 0 0,-1 0 0 0 0,0 0 0 0 0,-2 18-1 0 0,-15 70 799 0 0,10-65-1160 0 0,1-9-280 0 0,2 1 0 0 0,1-1-1 0 0,1 1 1 0 0,1 38-1 0 0,2-63-203 0 0,-1 0 0 0 0,0 0 0 0 0,1 0-1 0 0,0 0 1 0 0,-1 0 0 0 0,1 0 0 0 0,1 0 0 0 0,-1 0 0 0 0,0 0-1 0 0,1 0 1 0 0,-1 0 0 0 0,1-1 0 0 0,0 1 0 0 0,0-1-1 0 0,0 1 1 0 0,0-1 0 0 0,0 0 0 0 0,1 0 0 0 0,-1 0 0 0 0,5 3-1 0 0,4-1-1601 0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6.343"/>
    </inkml:context>
    <inkml:brush xml:id="br0">
      <inkml:brushProperty name="width" value="0.05" units="cm"/>
      <inkml:brushProperty name="height" value="0.05" units="cm"/>
      <inkml:brushProperty name="color" value="#E71224"/>
    </inkml:brush>
  </inkml:definitions>
  <inkml:trace contextRef="#ctx0" brushRef="#br0">231 90 6447 0 0,'-2'0'160'0'0,"1"-1"-1"0"0,0 0 0 0 0,-1 0 0 0 0,1 1 0 0 0,0-1 0 0 0,-1 1 1 0 0,1 0-1 0 0,0-1 0 0 0,-1 1 0 0 0,1 0 0 0 0,-1 0 1 0 0,1-1-1 0 0,-1 1 0 0 0,1 0 0 0 0,-1 1 0 0 0,1-1 0 0 0,0 0 1 0 0,-1 0-1 0 0,1 1 0 0 0,-1-1 0 0 0,1 1 0 0 0,-2 0 1 0 0,-5 2 1848 0 0,0 1 1 0 0,-12 8 0 0 0,10-6-1329 0 0,-3 3 126 0 0,0 0 0 0 0,1 1-1 0 0,0 1 1 0 0,1 0 0 0 0,0 1-1 0 0,-18 25 1 0 0,22-29-511 0 0,1 2 0 0 0,1-1 0 0 0,0 0 0 0 0,0 1 0 0 0,1 0 0 0 0,0 0 0 0 0,0 1 0 0 0,1-1 0 0 0,-2 18 0 0 0,4-24-264 0 0,1 0-1 0 0,0 0 0 0 0,0 0 1 0 0,0 0-1 0 0,0 0 1 0 0,1 0-1 0 0,-1 0 1 0 0,1 0-1 0 0,0 0 0 0 0,0 0 1 0 0,1-1-1 0 0,-1 1 1 0 0,1 0-1 0 0,0 0 0 0 0,0-1 1 0 0,0 1-1 0 0,0-1 1 0 0,0 0-1 0 0,1 0 0 0 0,0 0 1 0 0,0 0-1 0 0,-1 0 1 0 0,2 0-1 0 0,-1-1 0 0 0,0 1 1 0 0,0-1-1 0 0,1 0 1 0 0,4 2-1 0 0,4 1-27 0 0,0-1 0 0 0,0 0 1 0 0,0-1-1 0 0,1 0 0 0 0,-1-1 0 0 0,1 0 0 0 0,-1-1 1 0 0,1-1-1 0 0,13 0 0 0 0,1-2 5 0 0,0-1 0 0 0,0-2 0 0 0,31-8 0 0 0,-49 10-12 0 0,0 0 0 0 0,1 0 0 0 0,-1-1 0 0 0,0 0 0 0 0,-1-1 0 0 0,1 0 0 0 0,10-9 0 0 0,-14 10 2 0 0,0 0-1 0 0,0-1 1 0 0,-1 1-1 0 0,0-1 1 0 0,0 0-1 0 0,0-1 1 0 0,-1 1-1 0 0,0-1 1 0 0,0 1-1 0 0,0-1 1 0 0,0 0 0 0 0,2-9-1 0 0,-3 4 3 0 0,1 0 0 0 0,-1 0 0 0 0,-1 0 0 0 0,1-1 0 0 0,-2 1 0 0 0,0 0 0 0 0,0 0 0 0 0,-1-1 0 0 0,-1 1 0 0 0,-3-14 0 0 0,3 18 0 0 0,0-1 0 0 0,-1 1 0 0 0,0-1 0 0 0,-1 1 0 0 0,0 0 0 0 0,0 0 0 0 0,0 0 0 0 0,-1 1 0 0 0,0 0 0 0 0,0 0 0 0 0,0 0 0 0 0,-1 0 0 0 0,0 1 0 0 0,0 0 0 0 0,-9-6 0 0 0,-5 1-2 0 0,0-1 0 0 0,0 2-1 0 0,-1 1 1 0 0,-1 1 0 0 0,1 0-1 0 0,-38-5 1 0 0,58 12-177 0 0,10 5-4663 0 0,0 0 2951 0 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6.867"/>
    </inkml:context>
    <inkml:brush xml:id="br0">
      <inkml:brushProperty name="width" value="0.05" units="cm"/>
      <inkml:brushProperty name="height" value="0.05" units="cm"/>
      <inkml:brushProperty name="color" value="#E71224"/>
    </inkml:brush>
  </inkml:definitions>
  <inkml:trace contextRef="#ctx0" brushRef="#br0">82 213 12439 0 0,'0'0'958'0'0,"1"2"-625"0"0,2 7 341 0 0,-1 1 1 0 0,0-1-1 0 0,-1 1 1 0 0,0-1-1 0 0,0 1 1 0 0,-1 0-1 0 0,0-1 1 0 0,0 1-1 0 0,-1-1 1 0 0,-3 12-1 0 0,1-6 254 0 0,-1 0-1 0 0,-1 0 0 0 0,0-1 1 0 0,-1 0-1 0 0,-13 24 1 0 0,19-37-908 0 0,0 0 0 0 0,0-1 0 0 0,-1 1 0 0 0,1 0 0 0 0,0-1 0 0 0,-1 1 1 0 0,1-1-1 0 0,0 1 0 0 0,-1-1 0 0 0,1 1 0 0 0,-1-1 0 0 0,1 1 0 0 0,-1-1 0 0 0,1 1 0 0 0,-1-1 1 0 0,1 1-1 0 0,-1-1 0 0 0,1 0 0 0 0,-1 1 0 0 0,0-1 0 0 0,1 0 0 0 0,-1 0 0 0 0,0 1 0 0 0,1-1 1 0 0,-1 0-1 0 0,0 0 0 0 0,1 0 0 0 0,-1 0 0 0 0,0 0 0 0 0,1 0 0 0 0,-1 0 0 0 0,0 0 0 0 0,1 0 1 0 0,-1 0-1 0 0,0 0 0 0 0,1-1 0 0 0,-1 1 0 0 0,1 0 0 0 0,-1 0 0 0 0,0-1 0 0 0,1 1 0 0 0,-1 0 1 0 0,1-1-1 0 0,-1 1 0 0 0,0 0 0 0 0,1-1 0 0 0,-1 1 0 0 0,1-1 0 0 0,0 1 0 0 0,-1-1 1 0 0,1 1-1 0 0,-1-1 0 0 0,1 0 0 0 0,-3-2-105 0 0,1 0 1 0 0,0 0-1 0 0,1-1 1 0 0,-1 1-1 0 0,1 0 1 0 0,-1-1-1 0 0,1 1 1 0 0,-1-5-1 0 0,1-3-280 0 0,0 1 0 0 0,1-1-1 0 0,0 0 1 0 0,1 1 0 0 0,0-1 0 0 0,4-15 0 0 0,-3 18 5 0 0,0 0 1 0 0,1 0-1 0 0,0 1 1 0 0,0-1-1 0 0,0 1 1 0 0,1-1-1 0 0,0 1 1 0 0,10-13-1 0 0,-11 17 148 0 0,-2 2 190 0 0,-1 0 0 0 0,1 0-1 0 0,0 0 1 0 0,0 1 0 0 0,0-1 0 0 0,0 0 0 0 0,0 0 0 0 0,0 1 0 0 0,0-1 0 0 0,0 0 0 0 0,0 1 0 0 0,0-1 0 0 0,0 1 0 0 0,0 0 0 0 0,1-1-1 0 0,-1 1 1 0 0,0 0 0 0 0,2-1 0 0 0,0 1 82 0 0,-1 0-1 0 0,1 0 1 0 0,0 0 0 0 0,0 0-1 0 0,0 0 1 0 0,-1 1 0 0 0,1-1-1 0 0,0 1 1 0 0,-1 0 0 0 0,1 0-1 0 0,0 0 1 0 0,-1 0 0 0 0,5 2-1 0 0,32 21 1103 0 0,-36-22-1101 0 0,9 7 342 0 0,-1 0 1 0 0,0 1 0 0 0,20 21 0 0 0,22 40 718 0 0,-37-49-731 0 0,1 0 0 0 0,0-1 1 0 0,26 23-1 0 0,-40-42-354 0 0,2 3 129 0 0,0-1 0 0 0,0 1-1 0 0,1-1 1 0 0,0 0 0 0 0,8 3 0 0 0,-12-6-108 0 0,0 0 1 0 0,0-1-1 0 0,0 1 1 0 0,0-1 0 0 0,1 1-1 0 0,-1-1 1 0 0,0 0-1 0 0,0 0 1 0 0,0 0-1 0 0,1 0 1 0 0,-1 0-1 0 0,0-1 1 0 0,0 1 0 0 0,1 0-1 0 0,-1-1 1 0 0,0 0-1 0 0,0 0 1 0 0,0 0-1 0 0,0 0 1 0 0,3-1-1 0 0,-1-1 10 0 0,1-1 0 0 0,-1 1 0 0 0,0-1-1 0 0,0 0 1 0 0,-1 1 0 0 0,1-2-1 0 0,-1 1 1 0 0,0 0 0 0 0,0-1-1 0 0,0 1 1 0 0,-1-1 0 0 0,1 0 0 0 0,-1 0-1 0 0,3-10 1 0 0,0-6 89 0 0,0 0 0 0 0,2-30 1 0 0,-6 42-107 0 0,4-38 63 0 0,0-5-308 0 0,2-1 0 0 0,27-95 0 0 0,-21 123-1251 0 0,-7 16-1693 0 0,0 1-1865 0 0,1-2-3927 0 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19:37.235"/>
    </inkml:context>
    <inkml:brush xml:id="br0">
      <inkml:brushProperty name="width" value="0.05" units="cm"/>
      <inkml:brushProperty name="height" value="0.05" units="cm"/>
      <inkml:brushProperty name="color" value="#E71224"/>
    </inkml:brush>
  </inkml:definitions>
  <inkml:trace contextRef="#ctx0" brushRef="#br0">307 7 16127 0 0,'-7'-2'1672'0'0,"-7"0"-892"0"0,-1 1-1 0 0,1 0 1 0 0,-1 0-1 0 0,-21 3 1 0 0,-59 12 2509 0 0,90-13-3212 0 0,-4 1 92 0 0,1 0 0 0 0,0 1 0 0 0,0-1 0 0 0,0 2 0 0 0,0-1 0 0 0,-11 7 0 0 0,16-8-149 0 0,1-1 0 0 0,-1 1 0 0 0,1-1 1 0 0,0 1-1 0 0,-1 0 0 0 0,1 0 0 0 0,0 0 0 0 0,0 0 0 0 0,0 1 0 0 0,1-1 0 0 0,-1 0 0 0 0,0 1 0 0 0,1-1 0 0 0,-1 1 0 0 0,1-1 0 0 0,0 1 0 0 0,0 0 0 0 0,0 0 0 0 0,0 0 0 0 0,1-1 0 0 0,-1 1 0 0 0,1 0 0 0 0,0 3 0 0 0,0-3-20 0 0,1 0 0 0 0,0 0 0 0 0,0 0 1 0 0,0 0-1 0 0,0 0 0 0 0,0 0 0 0 0,1 0 0 0 0,0 0 0 0 0,-1-1 0 0 0,1 1 1 0 0,0-1-1 0 0,0 1 0 0 0,0-1 0 0 0,1 0 0 0 0,2 3 0 0 0,6 4-9 0 0,25 15-1 0 0,-28-18-5 0 0,22 12-231 0 0,-2 1-1 0 0,0 2 1 0 0,37 36-1 0 0,-58-50 233 0 0,0 0-1 0 0,-1 1 1 0 0,0-1 0 0 0,0 2-1 0 0,-1-1 1 0 0,0 0 0 0 0,-1 1-1 0 0,1 0 1 0 0,-2 0 0 0 0,1 0-1 0 0,-1 1 1 0 0,-1-1 0 0 0,0 1-1 0 0,0 0 1 0 0,-1-1 0 0 0,0 1-1 0 0,0 12 1 0 0,-1-19 74 0 0,-1 0 1 0 0,1 1-1 0 0,0-1 1 0 0,-1 0-1 0 0,1 0 0 0 0,-1 0 1 0 0,0 1-1 0 0,0-1 0 0 0,-1 0 1 0 0,1 0-1 0 0,0 0 1 0 0,-1-1-1 0 0,0 1 0 0 0,0 0 1 0 0,1-1-1 0 0,-2 1 0 0 0,1-1 1 0 0,0 1-1 0 0,0-1 1 0 0,-1 0-1 0 0,1 0 0 0 0,-1 0 1 0 0,0 0-1 0 0,0-1 0 0 0,0 1 1 0 0,0-1-1 0 0,0 1 1 0 0,0-1-1 0 0,0 0 0 0 0,0 0 1 0 0,0-1-1 0 0,0 1 0 0 0,0-1 1 0 0,-7 1-1 0 0,0-1 18 0 0,0 0 1 0 0,0-1-1 0 0,0 0 0 0 0,1 0 0 0 0,-1-1 0 0 0,0-1 1 0 0,0 1-1 0 0,1-2 0 0 0,0 1 0 0 0,-13-7 0 0 0,6 0-701 0 0,-31-24-1 0 0,40 28 79 0 0,-21-15-1360 0 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2.160"/>
    </inkml:context>
    <inkml:brush xml:id="br0">
      <inkml:brushProperty name="width" value="0.05" units="cm"/>
      <inkml:brushProperty name="height" value="0.05" units="cm"/>
      <inkml:brushProperty name="color" value="#E71224"/>
    </inkml:brush>
  </inkml:definitions>
  <inkml:trace contextRef="#ctx0" brushRef="#br0">75 231 5983 0 0,'-8'4'623'0'0,"-12"7"-129"0"0,14-7 630 0 0,1-1 0 0 0,-2 0 0 0 0,1 0 0 0 0,-8 3 1071 0 0,13-7-1819 0 0,0 1 0 0 0,1-1 0 0 0,-1 0 0 0 0,0 1 0 0 0,1-1 0 0 0,-1 1 0 0 0,1-1-1 0 0,-1 0 1 0 0,1 1 0 0 0,-1-1 0 0 0,1 0 0 0 0,0 0 0 0 0,-1 0 0 0 0,1-3-139 0 0,1-1 0 0 0,-1 1 1 0 0,1 0-1 0 0,0 0 0 0 0,0 1 1 0 0,1-1-1 0 0,-1 0 0 0 0,1 0 1 0 0,2-3-1 0 0,22-34 771 0 0,-14 24-645 0 0,-3 5-272 0 0,1-1 1 0 0,0 2-1 0 0,1-1 1 0 0,0 1-1 0 0,1 1 0 0 0,0 0 1 0 0,1 1-1 0 0,-1 0 1 0 0,2 1-1 0 0,0 0 1 0 0,0 1-1 0 0,0 1 0 0 0,0 0 1 0 0,1 1-1 0 0,0 0 1 0 0,0 2-1 0 0,1-1 1 0 0,20 0-1 0 0,-30 3-38 0 0,-1 1 0 0 0,1 0 0 0 0,-1 1 1 0 0,0-1-1 0 0,1 1 0 0 0,-1 0 0 0 0,0 1 0 0 0,0-1 0 0 0,1 1 0 0 0,-1 0 0 0 0,0 0 1 0 0,8 5-1 0 0,-10-4-14 0 0,1 0 1 0 0,-1-1 0 0 0,0 1 0 0 0,0 1 0 0 0,0-1-1 0 0,-1 0 1 0 0,1 1 0 0 0,-1-1 0 0 0,1 1-1 0 0,-1 0 1 0 0,0 0 0 0 0,-1 0 0 0 0,1 0-1 0 0,-1 0 1 0 0,0 0 0 0 0,1 6 0 0 0,0 3 17 0 0,0 0 1 0 0,-2-1-1 0 0,0 1 1 0 0,0 0-1 0 0,-1 0 1 0 0,-4 21 0 0 0,-4 2 22 0 0,-12 35 1 0 0,13-49-72 0 0,0 0 0 0 0,-1-1 0 0 0,-2 0 0 0 0,0-1 0 0 0,-1 0 0 0 0,-1-1 0 0 0,0 0 0 0 0,-2-1 0 0 0,0-1 0 0 0,-1 0 0 0 0,-1-1 0 0 0,-26 19 0 0 0,-7 4-25 0 0,49-38-4 0 0,0-1-1 0 0,0 1 1 0 0,0-1-1 0 0,0 1 1 0 0,0 0-1 0 0,1-1 1 0 0,-1 1-1 0 0,0 0 1 0 0,0 0-1 0 0,1 0 1 0 0,-2 1-1 0 0,2-2 10 0 0,0 1 1 0 0,0-1-1 0 0,0 0 1 0 0,0 0-1 0 0,0 0 1 0 0,0 1-1 0 0,0-1 1 0 0,0 0-1 0 0,0 0 1 0 0,0 0-1 0 0,0 1 0 0 0,0-1 1 0 0,0 0-1 0 0,0 0 1 0 0,0 0-1 0 0,0 1 1 0 0,0-1-1 0 0,0 0 1 0 0,1 0-1 0 0,-1 0 0 0 0,0 0 1 0 0,0 1-1 0 0,0-1 1 0 0,0 0-1 0 0,0 0 1 0 0,1 0-1 0 0,-1 0 1 0 0,0 0-1 0 0,0 0 1 0 0,0 1-1 0 0,0-1 0 0 0,1 0 1 0 0,-1 0-1 0 0,0 0 1 0 0,0 0-1 0 0,27 4-433 0 0,-20-3 551 0 0,10 0-116 0 0,0-2 0 0 0,0 0 0 0 0,1-1 0 0 0,-1 0 0 0 0,19-6 0 0 0,37-5 10 0 0,-50 11 25 0 0,0 1 0 0 0,0 2 0 0 0,0 0 0 0 0,0 1 0 0 0,0 2 0 0 0,0 0 0 0 0,43 15 0 0 0,-50-14-457 0 0,0 0 0 0 0,23 4-1 0 0,-31-8 173 0 0,0-1 0 0 0,0 1-1 0 0,0-1 1 0 0,0 0-1 0 0,0-1 1 0 0,0 0-1 0 0,9-2 1 0 0,-4-2-1324 0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2.707"/>
    </inkml:context>
    <inkml:brush xml:id="br0">
      <inkml:brushProperty name="width" value="0.05" units="cm"/>
      <inkml:brushProperty name="height" value="0.05" units="cm"/>
      <inkml:brushProperty name="color" value="#E71224"/>
    </inkml:brush>
  </inkml:definitions>
  <inkml:trace contextRef="#ctx0" brushRef="#br0">152 14 2303 0 0,'0'0'1872'0'0,"2"-14"7042"0"0,-4 15-8705 0 0,0-1-1 0 0,-1 0 1 0 0,1 1 0 0 0,-1-1 0 0 0,1 1 0 0 0,0 0 0 0 0,0 0 0 0 0,-1 0 0 0 0,1 0 0 0 0,0 0 0 0 0,0 1 0 0 0,0-1-1 0 0,0 0 1 0 0,0 1 0 0 0,0 0 0 0 0,1-1 0 0 0,-1 1 0 0 0,1 0 0 0 0,-1 0 0 0 0,1 0 0 0 0,-1 0 0 0 0,-1 4 0 0 0,-3 5 274 0 0,1 1 0 0 0,0 0 0 0 0,-4 14 0 0 0,4-10-102 0 0,-13 47 1231 0 0,-17 103 0 0 0,25-114-1036 0 0,8-45-565 0 0,1 29-1406 0 0,1-58-1730 0 0,0 3 777 0 0,-2-23 0 0 0,-3-7-1144 0 0,2 18 1709 0 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3.082"/>
    </inkml:context>
    <inkml:brush xml:id="br0">
      <inkml:brushProperty name="width" value="0.05" units="cm"/>
      <inkml:brushProperty name="height" value="0.05" units="cm"/>
      <inkml:brushProperty name="color" value="#E71224"/>
    </inkml:brush>
  </inkml:definitions>
  <inkml:trace contextRef="#ctx0" brushRef="#br0">1 185 9183 0 0,'0'0'422'0'0,"3"-8"132"0"0,-1 4-143 0 0,-1 0 0 0 0,1 1-1 0 0,0-1 1 0 0,0 1 0 0 0,3-4-1 0 0,-3 6 102 0 0,-1 0-1 0 0,0 0 0 0 0,1 0 0 0 0,-1 0 1 0 0,0 0-1 0 0,1 0 0 0 0,-1 1 0 0 0,4-2 0 0 0,-3 1-496 0 0,0 1 124 0 0,0 0 0 0 0,0 0 0 0 0,-1 0 0 0 0,1 1 0 0 0,0-1 0 0 0,0 0 0 0 0,-1 1 0 0 0,1-1 0 0 0,0 1 0 0 0,-1 0 0 0 0,1 0 0 0 0,0-1 0 0 0,-1 1 0 0 0,2 2 0 0 0,0-2 79 0 0,10 6 195 0 0,0 1 0 0 0,-1 0 0 0 0,0 1 0 0 0,0 0 0 0 0,-1 1 0 0 0,0 0 0 0 0,-1 1 0 0 0,15 20 0 0 0,-8-4 111 0 0,-1 1-1 0 0,-1 1 1 0 0,17 50 0 0 0,-19-44-66 0 0,2-1-1 0 0,24 40 1 0 0,-36-69-387 0 0,0 0 0 0 0,1-1 0 0 0,0 1 0 0 0,0-1 0 0 0,0 0 0 0 0,1 0 0 0 0,-1-1 0 0 0,1 1-1 0 0,0-1 1 0 0,0 0 0 0 0,0 0 0 0 0,1-1 0 0 0,-1 0 0 0 0,6 2 0 0 0,-9-4-47 0 0,-1 1 0 0 0,1-1 1 0 0,0-1-1 0 0,0 1 0 0 0,-1 0 0 0 0,1 0 0 0 0,0-1 0 0 0,-1 1 1 0 0,1-1-1 0 0,0 1 0 0 0,-1-1 0 0 0,1 0 0 0 0,-1 1 0 0 0,1-1 1 0 0,-1 0-1 0 0,1 0 0 0 0,-1 0 0 0 0,2-2 0 0 0,1-1 25 0 0,0 0 0 0 0,-1 1-1 0 0,1-1 1 0 0,4-8 0 0 0,-5 6-15 0 0,-1-1-1 0 0,1 1 1 0 0,-1-1 0 0 0,0 0 0 0 0,0 0 0 0 0,-1 0-1 0 0,0 0 1 0 0,0 0 0 0 0,-1-11 0 0 0,3-11 37 0 0,4-73 43 0 0,-3 40-47 0 0,-1 29-60 0 0,4-84 0 0 0,-7 94-8 0 0,-1 0 0 0 0,-1 1 1 0 0,-5-26-1 0 0,-8 9-76 0 0,15 38-115 0 0,5 18-6234 0 0,-5-7 4569 0 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3.787"/>
    </inkml:context>
    <inkml:brush xml:id="br0">
      <inkml:brushProperty name="width" value="0.05" units="cm"/>
      <inkml:brushProperty name="height" value="0.05" units="cm"/>
      <inkml:brushProperty name="color" value="#E71224"/>
    </inkml:brush>
  </inkml:definitions>
  <inkml:trace contextRef="#ctx0" brushRef="#br0">295 60 10247 0 0,'0'0'1026'0'0,"0"-3"-934"0"0,1-8 34 0 0,1 2 1069 0 0,-2 8-1022 0 0,0 0-1 0 0,0 0 1 0 0,0-1 0 0 0,0 1-1 0 0,0 0 1 0 0,0 0-1 0 0,0 0 1 0 0,0 0-1 0 0,0 0 1 0 0,-1-3 781 0 0,-16-10 2951 0 0,12 12-3650 0 0,0 0 0 0 0,0 1 0 0 0,-1 0 0 0 0,1 0 0 0 0,0 1-1 0 0,-1-1 1 0 0,1 1 0 0 0,-1 0 0 0 0,1 1 0 0 0,-1-1 0 0 0,1 1 0 0 0,-10 3-1 0 0,-3 2 406 0 0,-1 0 0 0 0,-20 12 0 0 0,33-15-516 0 0,-1 1-32 0 0,-1 0-1 0 0,1 1 0 0 0,0 0 1 0 0,0 0-1 0 0,1 0 0 0 0,0 1 0 0 0,0 0 1 0 0,0 0-1 0 0,1 1 0 0 0,-6 7 1 0 0,5-4-47 0 0,0 0 0 0 0,1 0 1 0 0,0 0-1 0 0,0 1 0 0 0,1-1 0 0 0,1 1 1 0 0,-3 12-1 0 0,5-17-40 0 0,0-1 0 0 0,1 1 1 0 0,0 0-1 0 0,0 0 0 0 0,0-1 0 0 0,0 1 0 0 0,1 0 1 0 0,0-1-1 0 0,0 1 0 0 0,1 0 0 0 0,0-1 0 0 0,-1 0 0 0 0,2 1 1 0 0,3 6-1 0 0,-4-8-20 0 0,1 0-1 0 0,-1 0 1 0 0,1 0 0 0 0,0-1 0 0 0,1 1 0 0 0,-1-1-1 0 0,0 0 1 0 0,1 0 0 0 0,0 0 0 0 0,0-1 0 0 0,0 1-1 0 0,0-1 1 0 0,0 0 0 0 0,0 0 0 0 0,0 0-1 0 0,1 0 1 0 0,8 1 0 0 0,-4-2-53 0 0,0 0 0 0 0,0 0-1 0 0,0-1 1 0 0,0 0 0 0 0,0 0-1 0 0,0-1 1 0 0,-1-1 0 0 0,1 1 0 0 0,0-1-1 0 0,0-1 1 0 0,-1 0 0 0 0,0 0-1 0 0,1 0 1 0 0,-1-1 0 0 0,0-1 0 0 0,8-5-1 0 0,-6 3-59 0 0,-1 0-1 0 0,-1-1 1 0 0,1 1-1 0 0,-1-2 1 0 0,0 1-1 0 0,-1-1 0 0 0,0-1 1 0 0,0 1-1 0 0,-1-1 1 0 0,-1 0-1 0 0,1-1 1 0 0,3-11-1 0 0,4-17-110 0 0,15-81 1 0 0,-28 118 438 0 0,3 16-35 0 0,1 6-9 0 0,1 10 73 0 0,1-1 1 0 0,16 50-1 0 0,-19-72-228 0 0,0 0 0 0 0,0 0 0 0 0,1 0 0 0 0,0 0 0 0 0,0 0 0 0 0,1-1 0 0 0,-1 0 0 0 0,1 0 0 0 0,1 0 0 0 0,-1 0 0 0 0,1-1 0 0 0,0 0 0 0 0,0 0 0 0 0,0-1 0 0 0,13 7 0 0 0,-14-9-126 0 0,0 0 0 0 0,1 0 0 0 0,-1-1 0 0 0,1 1 0 0 0,0-1-1 0 0,0-1 1 0 0,-1 1 0 0 0,1-1 0 0 0,0 0 0 0 0,6-1 0 0 0,-8 1-1415 0 0,0-1 0 0 0,1 0 0 0 0,-1 0 0 0 0,7-3 0 0 0,0-2-5872 0 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5.470"/>
    </inkml:context>
    <inkml:brush xml:id="br0">
      <inkml:brushProperty name="width" value="0.05" units="cm"/>
      <inkml:brushProperty name="height" value="0.05" units="cm"/>
      <inkml:brushProperty name="color" value="#E71224"/>
    </inkml:brush>
  </inkml:definitions>
  <inkml:trace contextRef="#ctx0" brushRef="#br0">221 1 7567 0 0,'0'0'690'0'0,"-17"0"2126"0"0,5 0-1564 0 0,0 2 0 0 0,0-1 0 0 0,1 1 0 0 0,-21 6 0 0 0,-43 21 1357 0 0,71-28-2542 0 0,0 1 1 0 0,1 0-1 0 0,0-1 1 0 0,-1 2-1 0 0,1-1 1 0 0,0 0-1 0 0,0 1 0 0 0,0-1 1 0 0,0 1-1 0 0,0 0 1 0 0,-4 6-1 0 0,6-8-63 0 0,0 0 1 0 0,1 0-1 0 0,-1 0 0 0 0,0 1 1 0 0,1-1-1 0 0,-1 0 0 0 0,1 0 1 0 0,0 1-1 0 0,-1-1 0 0 0,1 0 0 0 0,0 1 1 0 0,0-1-1 0 0,-1 0 0 0 0,1 1 1 0 0,0-1-1 0 0,1 0 0 0 0,-1 2 1 0 0,1 3-3 0 0,-1-3-3 0 0,0 0 1 0 0,1 0-1 0 0,0 0 0 0 0,0 0 1 0 0,0 0-1 0 0,0 0 0 0 0,0 0 1 0 0,0 0-1 0 0,1 0 0 0 0,0 0 1 0 0,-1-1-1 0 0,1 1 0 0 0,0-1 1 0 0,0 1-1 0 0,1-1 0 0 0,-1 0 1 0 0,0 0-1 0 0,1 0 0 0 0,-1 0 1 0 0,1 0-1 0 0,0 0 0 0 0,0-1 0 0 0,3 2 1 0 0,8 4-36 0 0,0-1-1 0 0,0-1 1 0 0,22 5 0 0 0,-17-5-54 0 0,71 21-176 0 0,-73-21 239 0 0,-1 2 1 0 0,0-1-1 0 0,19 13 0 0 0,-31-17 27 0 0,-1 0 0 0 0,0 0 0 0 0,1 1 0 0 0,-1-1 0 0 0,-1 1 0 0 0,1-1 0 0 0,0 1 0 0 0,0 0 0 0 0,-1 0 0 0 0,4 5 0 0 0,-6-6 7 0 0,1 0 0 0 0,0 0-1 0 0,-1 0 1 0 0,1 0 0 0 0,-1-1 0 0 0,0 1-1 0 0,1 0 1 0 0,-1 0 0 0 0,0 0 0 0 0,0 0-1 0 0,0 0 1 0 0,-1 0 0 0 0,1 0 0 0 0,0 0-1 0 0,-1 0 1 0 0,1 0 0 0 0,-1-1 0 0 0,0 1-1 0 0,1 0 1 0 0,-1 0 0 0 0,0-1 0 0 0,0 1-1 0 0,0 0 1 0 0,0-1 0 0 0,-1 1 0 0 0,1-1-1 0 0,0 1 1 0 0,-1-1 0 0 0,1 0 0 0 0,-1 0-1 0 0,-1 2 1 0 0,-1 0 37 0 0,-1-1-1 0 0,1 1 1 0 0,-1-1-1 0 0,0 0 1 0 0,0 0 0 0 0,1 0-1 0 0,-1-1 1 0 0,-7 2-1 0 0,-42 4 166 0 0,39-6-191 0 0,-5 1-117 0 0,-1-1 1 0 0,0-1-1 0 0,1-1 0 0 0,-1-1 1 0 0,1-1-1 0 0,-35-9 0 0 0,45 9-1015 0 0,1-4-3676 0 0,0 1-1434 0 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5.859"/>
    </inkml:context>
    <inkml:brush xml:id="br0">
      <inkml:brushProperty name="width" value="0.05" units="cm"/>
      <inkml:brushProperty name="height" value="0.05" units="cm"/>
      <inkml:brushProperty name="color" value="#E71224"/>
    </inkml:brush>
  </inkml:definitions>
  <inkml:trace contextRef="#ctx0" brushRef="#br0">371 1 6447 0 0,'-16'1'688'0'0,"4"3"100"0"0,-1-1 0 0 0,0 2-1 0 0,1-1 1 0 0,0 2 0 0 0,-15 8-1 0 0,-54 39 3274 0 0,68-44-3432 0 0,0 1-199 0 0,0 1 0 0 0,1 0 1 0 0,0 1-1 0 0,1 0 0 0 0,0 1 0 0 0,1 0 0 0 0,0 0 0 0 0,1 1 0 0 0,1 1 0 0 0,0-1 0 0 0,-6 18 0 0 0,6-9-126 0 0,0 0-1 0 0,2 0 0 0 0,0 1 0 0 0,1 0 1 0 0,2 0-1 0 0,-1 46 0 0 0,4-59-309 0 0,1 0 1 0 0,0 0-1 0 0,1 0 0 0 0,0 0 0 0 0,0 0 1 0 0,1 0-1 0 0,1-1 0 0 0,0 1 0 0 0,0-1 1 0 0,1 0-1 0 0,0 0 0 0 0,1-1 0 0 0,0 1 1 0 0,1-1-1 0 0,0-1 0 0 0,0 1 0 0 0,1-1 1 0 0,0-1-1 0 0,0 1 0 0 0,1-1 0 0 0,0-1 1 0 0,0 1-1 0 0,0-2 0 0 0,1 1 0 0 0,0-1 1 0 0,0-1-1 0 0,0 0 0 0 0,18 5 0 0 0,41 6-2229 0 0,-35-12 905 0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6.236"/>
    </inkml:context>
    <inkml:brush xml:id="br0">
      <inkml:brushProperty name="width" value="0.05" units="cm"/>
      <inkml:brushProperty name="height" value="0.05" units="cm"/>
      <inkml:brushProperty name="color" value="#E71224"/>
    </inkml:brush>
  </inkml:definitions>
  <inkml:trace contextRef="#ctx0" brushRef="#br0">0 16 10015 0 0,'0'0'463'0'0,"2"-1"-14"0"0,4-2-272 0 0,0 1-1 0 0,0 0 1 0 0,0 0-1 0 0,0 0 1 0 0,0 1-1 0 0,1 0 1 0 0,-1 0-1 0 0,0 1 1 0 0,1 0-1 0 0,-1 0 1 0 0,1 0-1 0 0,-1 1 0 0 0,0 0 1 0 0,1 0-1 0 0,-1 1 1 0 0,0 0-1 0 0,0 0 1 0 0,0 0-1 0 0,6 4 1 0 0,-3-2 178 0 0,-1 1 1 0 0,0 0-1 0 0,0 0 1 0 0,0 1 0 0 0,-1 0-1 0 0,1 0 1 0 0,-2 1-1 0 0,1 0 1 0 0,-1 0 0 0 0,0 1-1 0 0,0 0 1 0 0,5 11-1 0 0,0 3-80 0 0,-1 1 0 0 0,-1 0-1 0 0,-1 1 1 0 0,-1 0 0 0 0,-1 0 0 0 0,-1 0-1 0 0,2 27 1 0 0,-6-30-66 0 0,0 1 0 0 0,-1-1 0 0 0,-1 1 1 0 0,-1-1-1 0 0,-1 1 0 0 0,-1-1 0 0 0,-1 0 0 0 0,-11 29 0 0 0,10-36-506 0 0,0 0 1 0 0,-1 0-1 0 0,-1-1 0 0 0,0 0 1 0 0,-15 17-1 0 0,13-18-683 0 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7.510"/>
    </inkml:context>
    <inkml:brush xml:id="br0">
      <inkml:brushProperty name="width" value="0.05" units="cm"/>
      <inkml:brushProperty name="height" value="0.05" units="cm"/>
      <inkml:brushProperty name="color" value="#E71224"/>
    </inkml:brush>
  </inkml:definitions>
  <inkml:trace contextRef="#ctx0" brushRef="#br0">0 133 9271 0 0,'0'0'6202'0'0,"2"0"-5864"0"0,13-5 106 0 0,1 1-1 0 0,0 1 0 0 0,-1 0 0 0 0,28-1 1 0 0,6 0 54 0 0,468-34 1631 0 0,-206 22-865 0 0,-85 5-559 0 0,11-1-482 0 0,-128-4-265 0 0,-33 3-504 0 0,-47 9-200 0 0,-28 4 422 0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8.652"/>
    </inkml:context>
    <inkml:brush xml:id="br0">
      <inkml:brushProperty name="width" value="0.05" units="cm"/>
      <inkml:brushProperty name="height" value="0.05" units="cm"/>
      <inkml:brushProperty name="color" value="#E71224"/>
    </inkml:brush>
  </inkml:definitions>
  <inkml:trace contextRef="#ctx0" brushRef="#br0">1 0 5983 0 0,'0'0'9295'0'0,"2"0"-8375"0"0,157 23 2648 0 0,52 6-2327 0 0,-59-9-517 0 0,-92-11 8 0 0,-58-9-204 0 0,-1 1-499 0 0,-1-1 0 0 0,1 0 0 0 0,0 0 0 0 0,-1 0 0 0 0,1 0 0 0 0,-1 0 0 0 0,1 1 0 0 0,-1-1 0 0 0,1 0 0 0 0,-1 0 0 0 0,1 1 0 0 0,-1-1 0 0 0,1 0 0 0 0,-1 1 0 0 0,1-1 0 0 0,-1 1 0 0 0,-5 5 16 0 0,-1-1 0 0 0,0 0-1 0 0,0 0 1 0 0,0 0-1 0 0,-1-1 1 0 0,0 1-1 0 0,0-2 1 0 0,0 1-1 0 0,-11 3 1 0 0,-9 6 11 0 0,-38 12 72 0 0,20-4-77 0 0,-84 43-49 0 0,62-28 158 0 0,-74 41 1000 0 0,138-74-1010 0 0,3-3-126 0 0,-1 0 0 0 0,1 1 0 0 0,-1-1 1 0 0,1 0-1 0 0,-1 0 0 0 0,0 1 0 0 0,1-1 0 0 0,-1 0 1 0 0,0 0-1 0 0,1 0 0 0 0,-1 0 0 0 0,0 0 0 0 0,1 0 0 0 0,-1 0 1 0 0,0 0-1 0 0,1 0 0 0 0,-1 0 0 0 0,0 0 0 0 0,0 0 0 0 0,4-17 47 0 0,-1 10-72 0 0,0-1 1 0 0,1 1-1 0 0,4-9 0 0 0,2-4 57 0 0,-5 7-52 0 0,-1 1-1 0 0,-1 0 0 0 0,2-16 0 0 0,0 3-5 0 0,-3 18 6 0 0,-1-1-1 0 0,1 1 1 0 0,-1 0-1 0 0,0-1 1 0 0,-1 1-1 0 0,0 0 1 0 0,0 0 0 0 0,-3-10-1 0 0,3 12 0 0 0,-1 0-1 0 0,0 1 0 0 0,0-1 1 0 0,0 0-1 0 0,-1 1 1 0 0,0-1-1 0 0,0 1 1 0 0,0 0-1 0 0,0 0 1 0 0,0 0-1 0 0,-1 0 1 0 0,-5-4-1 0 0,3 3-17 0 0,4-1-167 0 0,2 5-470 0 0,1 0-182 0 0,4-6-27 0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09.782"/>
    </inkml:context>
    <inkml:brush xml:id="br0">
      <inkml:brushProperty name="width" value="0.05" units="cm"/>
      <inkml:brushProperty name="height" value="0.05" units="cm"/>
      <inkml:brushProperty name="color" value="#E71224"/>
    </inkml:brush>
  </inkml:definitions>
  <inkml:trace contextRef="#ctx0" brushRef="#br0">11 241 8287 0 0,'0'0'639'0'0,"-1"0"-415"0"0,0 0-12 0 0,1 0 1 0 0,-1 0-1 0 0,1-1 0 0 0,-1 1 0 0 0,1 0 1 0 0,-1 0-1 0 0,1 0 0 0 0,-1-1 0 0 0,1 1 1 0 0,0 0-1 0 0,-1-1 0 0 0,1 1 0 0 0,-1 0 1 0 0,1-1-1 0 0,0 1 0 0 0,-1 0 1 0 0,1-1-1 0 0,0 1 0 0 0,-1-1 0 0 0,1 1 1 0 0,0-1-1 0 0,-1 0 0 0 0,2-11 1358 0 0,11-10-326 0 0,3 4-759 0 0,0-1 1 0 0,2 2-1 0 0,0 0 1 0 0,1 1-1 0 0,0 1 1 0 0,1 0-1 0 0,1 2 1 0 0,26-14-1 0 0,-32 19-278 0 0,0 2 0 0 0,0 0 0 0 0,0 1 0 0 0,1 0 0 0 0,28-5 0 0 0,-38 9-148 0 0,0 1 0 0 0,-1-1 0 0 0,1 1 0 0 0,0 0 0 0 0,0 0 0 0 0,-1 1 0 0 0,1-1 0 0 0,0 1 0 0 0,-1 0-1 0 0,1 1 1 0 0,0-1 0 0 0,-1 1 0 0 0,0-1 0 0 0,1 2 0 0 0,-1-1 0 0 0,0 0 0 0 0,0 1 0 0 0,0-1 0 0 0,0 1 0 0 0,-1 0-1 0 0,1 1 1 0 0,-1-1 0 0 0,4 5 0 0 0,-4-4-28 0 0,-1-1-1 0 0,0 1 0 0 0,0 0 1 0 0,0-1-1 0 0,-1 1 1 0 0,1 0-1 0 0,-1 0 0 0 0,0 0 1 0 0,0 0-1 0 0,0 0 1 0 0,-1 0-1 0 0,1 6 1 0 0,-1-2 0 0 0,-1 0 0 0 0,1-1 1 0 0,-1 1-1 0 0,-1-1 0 0 0,0 1 1 0 0,-3 8-1 0 0,-4 7 19 0 0,-2-1 0 0 0,0 0 0 0 0,-16 22 0 0 0,26-42-46 0 0,-23 34 79 0 0,-55 63 0 0 0,-40 23 68 0 0,101-107-125 0 0,-24 18 1 0 0,13-12-27 0 0,28-20-53 0 0,4-2-111 0 0,0 1 127 0 0,0-1 1 0 0,0-1-1 0 0,0 1 0 0 0,0 0 1 0 0,4-3-1 0 0,3-1-35 0 0,19-8-128 0 0,-14 5 101 0 0,1 1 0 0 0,-1 1-1 0 0,2 1 1 0 0,22-6 0 0 0,-20 8 93 0 0,1 1-1 0 0,0 0 1 0 0,-1 1 0 0 0,1 2-1 0 0,0 0 1 0 0,0 0-1 0 0,-1 2 1 0 0,1 1 0 0 0,35 11-1 0 0,-33-7-330 0 0,0-2 1 0 0,1 0-1 0 0,0-1 0 0 0,0-2 0 0 0,0 0 1 0 0,0-1-1 0 0,0-2 0 0 0,28-2 1 0 0,-31-1-1386 0 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0.769"/>
    </inkml:context>
    <inkml:brush xml:id="br0">
      <inkml:brushProperty name="width" value="0.05" units="cm"/>
      <inkml:brushProperty name="height" value="0.05" units="cm"/>
      <inkml:brushProperty name="color" value="#E71224"/>
    </inkml:brush>
  </inkml:definitions>
  <inkml:trace contextRef="#ctx0" brushRef="#br0">57 0 1375 0 0,'1'0'5729'0'0,"10"3"1436"0"0,-10-1-6927 0 0,1-1 0 0 0,0 1 0 0 0,-1-1 0 0 0,1 1 0 0 0,-1 0 0 0 0,0 0 1 0 0,0 0-1 0 0,0 0 0 0 0,0 0 0 0 0,0 0 0 0 0,0 0 0 0 0,0 0 0 0 0,0 4 0 0 0,0-1 65 0 0,0-1-1 0 0,-1 1 0 0 0,0 0 0 0 0,0 0 0 0 0,-1 10 0 0 0,-1-1 199 0 0,-2 0-1 0 0,1 0 1 0 0,-9 19 0 0 0,-20 70 912 0 0,24-74-1165 0 0,1-3-188 0 0,1 0 1 0 0,1 0-1 0 0,2 1 0 0 0,-1 50 0 0 0,4-76-680 0 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1.227"/>
    </inkml:context>
    <inkml:brush xml:id="br0">
      <inkml:brushProperty name="width" value="0.05" units="cm"/>
      <inkml:brushProperty name="height" value="0.05" units="cm"/>
      <inkml:brushProperty name="color" value="#E71224"/>
    </inkml:brush>
  </inkml:definitions>
  <inkml:trace contextRef="#ctx0" brushRef="#br0">1 93 8287 0 0,'0'0'4578'0'0,"2"2"-3317"0"0,13 10-453 0 0,-1 0-1 0 0,0 1 1 0 0,-1 1 0 0 0,-1 0-1 0 0,14 20 1 0 0,23 26 394 0 0,130 163 1638 0 0,-165-202-2580 0 0,2-1 0 0 0,0 0 0 0 0,1-2 1 0 0,0 1-1 0 0,24 17 0 0 0,-38-34-194 0 0,0 0-1 0 0,0-1 1 0 0,0 1 0 0 0,0 0-1 0 0,0-1 1 0 0,0 0 0 0 0,1 0 0 0 0,-1 0-1 0 0,0 0 1 0 0,1-1 0 0 0,-1 1-1 0 0,0-1 1 0 0,1 0 0 0 0,-1 0-1 0 0,6 0 1 0 0,-8-1-40 0 0,1 1 0 0 0,0 0 1 0 0,0-1-1 0 0,-1 0 0 0 0,1 1 0 0 0,-1-1 1 0 0,1 0-1 0 0,0 0 0 0 0,-1 0 0 0 0,1 0 0 0 0,-1 0 1 0 0,0 0-1 0 0,1 0 0 0 0,-1 0 0 0 0,0-1 1 0 0,0 1-1 0 0,0-1 0 0 0,0 1 0 0 0,0-1 1 0 0,0 1-1 0 0,0-1 0 0 0,0 1 0 0 0,-1-1 0 0 0,1 0 1 0 0,0 1-1 0 0,-1-1 0 0 0,0 0 0 0 0,1 0 1 0 0,-1 1-1 0 0,0-4 0 0 0,0-4 80 0 0,-1 0-1 0 0,1 1 1 0 0,-2-1 0 0 0,0 0 0 0 0,0 1-1 0 0,0-1 1 0 0,-1 1 0 0 0,-6-13-1 0 0,-3-12 49 0 0,-12-43-18 0 0,-20-105-1 0 0,24 19-426 0 0,20 158 233 0 0,0 0 0 0 0,0 0 0 0 0,0 0 0 0 0,0 0 0 0 0,0 0 0 0 0,1 0 0 0 0,0 0 0 0 0,2-6 0 0 0,-3 9-210 0 0,19 6-4287 0 0,-6 0-1178 0 0,0 2-1370 0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1.817"/>
    </inkml:context>
    <inkml:brush xml:id="br0">
      <inkml:brushProperty name="width" value="0.05" units="cm"/>
      <inkml:brushProperty name="height" value="0.05" units="cm"/>
      <inkml:brushProperty name="color" value="#E71224"/>
    </inkml:brush>
  </inkml:definitions>
  <inkml:trace contextRef="#ctx0" brushRef="#br0">409 65 1375 0 0,'-7'-5'2118'0'0,"-5"-3"1179"0"0,0 1 0 0 0,-14-6 0 0 0,10 7-606 0 0,-24-7 0 0 0,23 9-2054 0 0,-1 1 0 0 0,0 0 0 0 0,1 2 0 0 0,-1 0 0 0 0,0 0 0 0 0,0 2 0 0 0,-32 5 0 0 0,44-5-558 0 0,0 1 1 0 0,1 0 0 0 0,-1 0-1 0 0,1 1 1 0 0,0-1-1 0 0,0 1 1 0 0,0 0-1 0 0,0 1 1 0 0,0-1 0 0 0,1 1-1 0 0,-1 0 1 0 0,1 0-1 0 0,0 0 1 0 0,1 1 0 0 0,-1-1-1 0 0,1 1 1 0 0,-5 8-1 0 0,2-3 22 0 0,2-1-1 0 0,-1 1 0 0 0,1 0 1 0 0,1 1-1 0 0,0-1 1 0 0,0 0-1 0 0,1 1 0 0 0,-1 19 1 0 0,2-27-92 0 0,1 1 1 0 0,0 0-1 0 0,0 0 1 0 0,1 0-1 0 0,-1 0 1 0 0,1 0-1 0 0,0-1 1 0 0,0 1-1 0 0,0 0 1 0 0,1-1-1 0 0,-1 1 1 0 0,1-1-1 0 0,0 1 1 0 0,0-1-1 0 0,0 0 1 0 0,0 0-1 0 0,1 0 1 0 0,-1 0-1 0 0,1 0 1 0 0,0 0-1 0 0,0-1 1 0 0,0 1-1 0 0,0-1 1 0 0,0 0-1 0 0,0 0 1 0 0,1 0-1 0 0,3 2 1 0 0,-1-2-24 0 0,-1 0 0 0 0,1 0-1 0 0,0-1 1 0 0,1 0 0 0 0,-1 0 0 0 0,0 0 0 0 0,0-1 0 0 0,0 1-1 0 0,1-1 1 0 0,-1-1 0 0 0,0 0 0 0 0,0 1 0 0 0,0-2 0 0 0,0 1-1 0 0,0-1 1 0 0,7-2 0 0 0,10-6-407 0 0,0-1 1 0 0,33-21-1 0 0,-48 27 289 0 0,0-1 0 0 0,-1 0 0 0 0,1 0 0 0 0,-1-1 0 0 0,-1 0 0 0 0,1 0 0 0 0,-1-1 0 0 0,0 0 0 0 0,8-15-1 0 0,29-65-92 0 0,-42 87 248 0 0,-1 0 0 0 0,1 0 0 0 0,-1 0 0 0 0,1 0 0 0 0,0 0 0 0 0,-1 0 0 0 0,1 0 0 0 0,0 0 0 0 0,0 0 0 0 0,0 1 0 0 0,0-1 0 0 0,-1 0 0 0 0,1 1 0 0 0,0-1 0 0 0,0 0 0 0 0,0 1 0 0 0,0-1 0 0 0,0 1-1 0 0,0 0 1 0 0,1-1 0 0 0,-1 1 0 0 0,0 0 0 0 0,0 0 0 0 0,0 0 0 0 0,0 0 0 0 0,0-1 0 0 0,0 1 0 0 0,0 1 0 0 0,1-1 0 0 0,-1 0 0 0 0,0 0 0 0 0,0 0 0 0 0,0 1 0 0 0,0-1 0 0 0,0 0 0 0 0,1 1 0 0 0,2 1 20 0 0,-1 0-1 0 0,1 0 1 0 0,-1 0 0 0 0,0 1 0 0 0,0-1 0 0 0,0 1-1 0 0,3 3 1 0 0,2 3 42 0 0,-1 1 0 0 0,-1 1 1 0 0,0-1-1 0 0,0 1 0 0 0,-1 0 0 0 0,4 12 0 0 0,-3-9-19 0 0,0 0-1 0 0,0 0 1 0 0,12 16 0 0 0,-16-27-86 0 0,1 1-6 0 0,0 0-1 0 0,0 1 1 0 0,1-1-1 0 0,4 3 1 0 0,-7-5-190 0 0,1-1-1 0 0,-1 0 1 0 0,1 0-1 0 0,-1-1 1 0 0,1 1 0 0 0,0 0-1 0 0,-1 0 1 0 0,1-1-1 0 0,0 1 1 0 0,-1-1 0 0 0,1 0-1 0 0,0 1 1 0 0,0-1-1 0 0,-1 0 1 0 0,1 0 0 0 0,2 0-1 0 0,6-2-7675 0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2.272"/>
    </inkml:context>
    <inkml:brush xml:id="br0">
      <inkml:brushProperty name="width" value="0.05" units="cm"/>
      <inkml:brushProperty name="height" value="0.05" units="cm"/>
      <inkml:brushProperty name="color" value="#E71224"/>
    </inkml:brush>
  </inkml:definitions>
  <inkml:trace contextRef="#ctx0" brushRef="#br0">1 149 5983 0 0,'0'0'542'0'0,"6"-6"-436"0"0,4-2 1987 0 0,0 1 0 0 0,1 0-1 0 0,0 0 1 0 0,18-7-1 0 0,51-17 867 0 0,-57 22-2391 0 0,19-4-249 0 0,1 2 1 0 0,0 2 0 0 0,1 1-1 0 0,57-2 1 0 0,-53 6-850 0 0,-27 2-1455 0 0,0 0-3596 0 0,-11 2-519 0 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2.632"/>
    </inkml:context>
    <inkml:brush xml:id="br0">
      <inkml:brushProperty name="width" value="0.05" units="cm"/>
      <inkml:brushProperty name="height" value="0.05" units="cm"/>
      <inkml:brushProperty name="color" value="#E71224"/>
    </inkml:brush>
  </inkml:definitions>
  <inkml:trace contextRef="#ctx0" brushRef="#br0">1 18 7367 0 0,'0'0'568'0'0,"6"-17"7800"0"0,-5 17-8104 0 0,3 2 103 0 0,0 0 0 0 0,1 0 0 0 0,-1 1 0 0 0,0 0 0 0 0,0 0 0 0 0,-1 0 1 0 0,1 0-1 0 0,-1 0 0 0 0,1 1 0 0 0,-1 0 0 0 0,0-1 0 0 0,4 8 0 0 0,-3-3-104 0 0,0 0 1 0 0,-1 0-1 0 0,0 1 1 0 0,0-1-1 0 0,0 1 1 0 0,1 11-1 0 0,3 36 526 0 0,-3 0 0 0 0,-2 61 0 0 0,-1-9-1751 0 0,8-1-5567 0 0,-5-87-1227 0 0</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3.414"/>
    </inkml:context>
    <inkml:brush xml:id="br0">
      <inkml:brushProperty name="width" value="0.05" units="cm"/>
      <inkml:brushProperty name="height" value="0.05" units="cm"/>
      <inkml:brushProperty name="color" value="#E71224"/>
    </inkml:brush>
  </inkml:definitions>
  <inkml:trace contextRef="#ctx0" brushRef="#br0">0 180 8495 0 0,'0'0'5931'0'0,"7"-5"-3519"0"0,4-2-1400 0 0,1 0-1 0 0,0 1 1 0 0,0 1-1 0 0,1-1 1 0 0,23-5 0 0 0,7-3-345 0 0,221-80-1400 0 0,-244 87-923 0 0,-1-2-3314 0 0,-18 9 4636 0 0,18-8-6517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3.789"/>
    </inkml:context>
    <inkml:brush xml:id="br0">
      <inkml:brushProperty name="width" value="0.05" units="cm"/>
      <inkml:brushProperty name="height" value="0.05" units="cm"/>
      <inkml:brushProperty name="color" value="#E71224"/>
    </inkml:brush>
  </inkml:definitions>
  <inkml:trace contextRef="#ctx0" brushRef="#br0">4 0 13359 0 0,'0'0'70'0'0,"0"0"-1"0"0,0 0 0 0 0,0 0 1 0 0,0 0-1 0 0,-1 0 0 0 0,1 0 0 0 0,0 0 1 0 0,0 0-1 0 0,0 0 0 0 0,0 0 1 0 0,0 0-1 0 0,0 0 0 0 0,0 0 1 0 0,-1 0-1 0 0,1 0 0 0 0,0 0 0 0 0,0 0 1 0 0,0 1-1 0 0,0-1 0 0 0,0 0 1 0 0,0 0-1 0 0,0 0 0 0 0,0 0 1 0 0,-1 0-1 0 0,1 0 0 0 0,0 0 0 0 0,0 0 1 0 0,0 0-1 0 0,0 0 0 0 0,0 1 1 0 0,0-1-1 0 0,0 0 0 0 0,0 0 1 0 0,0 0-1 0 0,0 0 0 0 0,0 0 0 0 0,0 0 1 0 0,0 0-1 0 0,0 0 0 0 0,0 1 1 0 0,0-1-1 0 0,0 0 0 0 0,0 9 855 0 0,3 12-559 0 0,-3-19-39 0 0,22 117 3693 0 0,10 50-1275 0 0,-20-121-3960 0 0,25 68-1 0 0,-32-103-6820 0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4.947"/>
    </inkml:context>
    <inkml:brush xml:id="br0">
      <inkml:brushProperty name="width" value="0.05" units="cm"/>
      <inkml:brushProperty name="height" value="0.05" units="cm"/>
      <inkml:brushProperty name="color" value="#E71224"/>
    </inkml:brush>
  </inkml:definitions>
  <inkml:trace contextRef="#ctx0" brushRef="#br0">1 257 12895 0 0,'0'0'1426'0'0,"0"-9"-377"0"0,1-2-439 0 0,1 0 0 0 0,0 0 0 0 0,0 0 0 0 0,1 1-1 0 0,7-17 1 0 0,-6 17-344 0 0,-2 3-73 0 0,0 0-1 0 0,1 1 1 0 0,0-1 0 0 0,1 1-1 0 0,0 0 1 0 0,0 0-1 0 0,0 0 1 0 0,6-6 0 0 0,-4 4-36 0 0,1 0 1 0 0,1 1 0 0 0,-1 0 0 0 0,1 0 0 0 0,1 1 0 0 0,-1 0 0 0 0,1 0 0 0 0,0 1 0 0 0,0 0 0 0 0,19-6 0 0 0,-16 7-50 0 0,0 0 0 0 0,0 1 0 0 0,0 0 1 0 0,0 2-1 0 0,1-1 0 0 0,24 1 0 0 0,-33 1-77 0 0,0 1 0 0 0,0-1 0 0 0,-1 1 0 0 0,1 0 0 0 0,0 0 0 0 0,0 0 0 0 0,0 0 0 0 0,-1 1 0 0 0,1-1 0 0 0,-1 1 0 0 0,1 0 0 0 0,-1 0 0 0 0,0 1 0 0 0,1-1 0 0 0,-1 0 0 0 0,-1 1 0 0 0,1 0 0 0 0,0 0 0 0 0,-1 0 0 0 0,1 0 0 0 0,-1 0 0 0 0,0 1 0 0 0,0-1 0 0 0,0 0 0 0 0,0 1 0 0 0,1 3 0 0 0,-1 2 46 0 0,0-1-1 0 0,-1 0 1 0 0,1 1-1 0 0,-1-1 1 0 0,-1 1-1 0 0,0-1 1 0 0,0 1-1 0 0,-1 0 0 0 0,0-1 1 0 0,0 1-1 0 0,-5 13 1 0 0,0-1 51 0 0,-1-1 0 0 0,-2 0 0 0 0,-15 29 0 0 0,1-9-66 0 0,-2 0 0 0 0,-2-2-1 0 0,-1-1 1 0 0,-2-1 0 0 0,-2-2 0 0 0,-52 45 0 0 0,65-65-82 0 0,15-11 4 0 0,-1 0 0 0 0,1 0 0 0 0,0 1 0 0 0,0-1 0 0 0,0 1 0 0 0,0 0 0 0 0,1 0 0 0 0,-6 9 0 0 0,8-12-101 0 0,1 1 77 0 0,0 0-1 0 0,0-1 1 0 0,1 1 0 0 0,-1-1 0 0 0,0 1 0 0 0,1-1 0 0 0,-1 1 0 0 0,2 2-1 0 0,-2-3 25 0 0,2 3 15 0 0,11 2-90 0 0,-5-3 77 0 0,0-1-1 0 0,0-1 0 0 0,0 1 0 0 0,0-1 1 0 0,0-1-1 0 0,0 1 0 0 0,9-2 0 0 0,59-7-54 0 0,-71 7 58 0 0,22-2-4 0 0,0 1 0 0 0,1 1 0 0 0,-1 2 0 0 0,38 5 0 0 0,-52-5-595 0 0,0 0 0 0 0,-1 0 0 0 0,1-1-1 0 0,0-1 1 0 0,-1 0 0 0 0,1-1 0 0 0,18-4 0 0 0,-20 3-1269 0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5.424"/>
    </inkml:context>
    <inkml:brush xml:id="br0">
      <inkml:brushProperty name="width" value="0.05" units="cm"/>
      <inkml:brushProperty name="height" value="0.05" units="cm"/>
      <inkml:brushProperty name="color" value="#E71224"/>
    </inkml:brush>
  </inkml:definitions>
  <inkml:trace contextRef="#ctx0" brushRef="#br0">0 313 7831 0 0,'0'0'706'0'0,"2"0"-312"0"0,14-1 344 0 0,0 0 0 0 0,0-2 0 0 0,0 1 0 0 0,0-2 0 0 0,0 0-1 0 0,25-11 1 0 0,-18 5 448 0 0,-2 0 0 0 0,0-2-1 0 0,39-28 1 0 0,-53 35-1171 0 0,-1-1 0 0 0,1-1-1 0 0,-1 1 1 0 0,-1-1 0 0 0,1 0 0 0 0,-1 0-1 0 0,-1 0 1 0 0,1-1 0 0 0,-1 0-1 0 0,0 0 1 0 0,4-14 0 0 0,-7 18-3 0 0,0 0 0 0 0,0 0 0 0 0,0-1-1 0 0,-1 1 1 0 0,0 0 0 0 0,1 0 0 0 0,-2-1 0 0 0,1 1 0 0 0,0 0 0 0 0,-1 0 0 0 0,-1-6 0 0 0,1 7-6 0 0,-1-1 1 0 0,1 1-1 0 0,-1 0 1 0 0,1 0-1 0 0,-1 1 0 0 0,0-1 1 0 0,0 0-1 0 0,0 1 1 0 0,-1-1-1 0 0,1 1 1 0 0,-1-1-1 0 0,1 1 1 0 0,-1 0-1 0 0,0 0 1 0 0,0 1-1 0 0,-3-3 1 0 0,1 2 68 0 0,0 0 1 0 0,-1 0 0 0 0,1 1 0 0 0,-1-1-1 0 0,0 1 1 0 0,1 0 0 0 0,-1 1 0 0 0,0-1-1 0 0,0 1 1 0 0,1 1 0 0 0,-1-1 0 0 0,0 1-1 0 0,0 0 1 0 0,1 0 0 0 0,-1 0 0 0 0,-5 3-1 0 0,3-2 72 0 0,0 2-1 0 0,0-1 1 0 0,0 1-1 0 0,1 0 1 0 0,0 0-1 0 0,-1 1 0 0 0,2 0 1 0 0,-1 0-1 0 0,0 0 1 0 0,-6 9-1 0 0,6-4 9 0 0,0 1 0 0 0,1 0 1 0 0,0 0-1 0 0,1 0 0 0 0,1 0 0 0 0,-1 1 0 0 0,-2 16 0 0 0,-1-1 140 0 0,-4 9 216 0 0,1 0 0 0 0,3 1 0 0 0,-7 62 0 0 0,14-88-480 0 0,1-1 1 0 0,0 1-1 0 0,1-1 0 0 0,1 1 0 0 0,-1-1 0 0 0,2 1 1 0 0,-1-1-1 0 0,7 15 0 0 0,-7-20-22 0 0,0-1 1 0 0,0 0-1 0 0,0 0 0 0 0,1 1 0 0 0,-1-2 0 0 0,1 1 1 0 0,0 0-1 0 0,0-1 0 0 0,0 1 0 0 0,1-1 1 0 0,0 0-1 0 0,-1 0 0 0 0,1 0 0 0 0,0-1 1 0 0,0 1-1 0 0,0-1 0 0 0,1 0 0 0 0,-1 0 0 0 0,0-1 1 0 0,1 1-1 0 0,6 1 0 0 0,5-1-398 0 0,1-1 0 0 0,0 0 0 0 0,0-1-1 0 0,0-1 1 0 0,0 0 0 0 0,29-7 0 0 0,-8-2-1444 0 0,67-26 0 0 0,-77 25-97 0 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5.802"/>
    </inkml:context>
    <inkml:brush xml:id="br0">
      <inkml:brushProperty name="width" value="0.05" units="cm"/>
      <inkml:brushProperty name="height" value="0.05" units="cm"/>
      <inkml:brushProperty name="color" value="#E71224"/>
    </inkml:brush>
  </inkml:definitions>
  <inkml:trace contextRef="#ctx0" brushRef="#br0">0 65 4607 0 0,'0'0'354'0'0,"1"-1"-233"0"0,5-4 783 0 0,-1 1 0 0 0,0 0 0 0 0,1 0 0 0 0,0 1 0 0 0,0-1 0 0 0,0 1 0 0 0,0 1 0 0 0,0-1 0 0 0,11-2 0 0 0,9-1 1649 0 0,30-3-1 0 0,-31 6-2512 0 0,19-2-246 0 0,0 2-1 0 0,48 2 0 0 0,-63 3-6433 0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8.710"/>
    </inkml:context>
    <inkml:brush xml:id="br0">
      <inkml:brushProperty name="width" value="0.05" units="cm"/>
      <inkml:brushProperty name="height" value="0.05" units="cm"/>
      <inkml:brushProperty name="color" value="#E71224"/>
    </inkml:brush>
  </inkml:definitions>
  <inkml:trace contextRef="#ctx0" brushRef="#br0">349 9 2303 0 0,'-11'-3'394'0'0,"4"1"611"0"0,-1 1 0 0 0,1 0 0 0 0,0 0 0 0 0,-1 0 0 0 0,1 1 1 0 0,0 1-1 0 0,-1-1 0 0 0,1 1 0 0 0,0 0 0 0 0,-1 1 0 0 0,-11 4 0 0 0,9-2-374 0 0,0 0 0 0 0,0 1 0 0 0,1 0-1 0 0,0 1 1 0 0,0 0 0 0 0,1 1-1 0 0,-12 10 1 0 0,4 0-173 0 0,1 0 1 0 0,0 2-1 0 0,1 0 0 0 0,1 0 1 0 0,1 1-1 0 0,-17 39 0 0 0,21-41-290 0 0,2 0-1 0 0,0 1 0 0 0,1-1 1 0 0,0 1-1 0 0,2 0 0 0 0,0 0 1 0 0,2 0-1 0 0,0 0 0 0 0,2 26 0 0 0,0-34-116 0 0,0 0 0 0 0,2 0 0 0 0,-1-1 0 0 0,1 1 0 0 0,1-1 0 0 0,0 0 0 0 0,9 17 0 0 0,-9-19-41 0 0,1-1 1 0 0,0 0-1 0 0,1 0 0 0 0,-1-1 0 0 0,1 0 0 0 0,1 0 0 0 0,-1 0 0 0 0,1-1 0 0 0,0 1 0 0 0,13 6 0 0 0,-8-6-3 0 0,0-1 0 0 0,1 0-1 0 0,-1-1 1 0 0,1 0-1 0 0,0-1 1 0 0,0 0 0 0 0,18 1-1 0 0,-7-3-260 0 0,1-1 0 0 0,46-5 0 0 0,-55 3-449 0 0,0-1 1 0 0,-1 0-1 0 0,1-2 1 0 0,-1 1-1 0 0,0-2 0 0 0,-1 0 1 0 0,23-13-1 0 0,-10 2-996 0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9.063"/>
    </inkml:context>
    <inkml:brush xml:id="br0">
      <inkml:brushProperty name="width" value="0.05" units="cm"/>
      <inkml:brushProperty name="height" value="0.05" units="cm"/>
      <inkml:brushProperty name="color" value="#E71224"/>
    </inkml:brush>
  </inkml:definitions>
  <inkml:trace contextRef="#ctx0" brushRef="#br0">1 1 6911 0 0,'0'0'11792'0'0,"1"2"-10868"0"0,4 12-285 0 0,-1 0-1 0 0,0 0 1 0 0,-1 1-1 0 0,-1 0 1 0 0,0 0-1 0 0,-1-1 1 0 0,0 1-1 0 0,-2 20 1 0 0,-2 22 37 0 0,0-6-418 0 0,3 1-1 0 0,9 86 1 0 0,-7-123-216 0 0,1-1-1 0 0,0 0 1 0 0,8 20-1 0 0,-9-30-245 0 0,0 1 0 0 0,0-1-1 0 0,1 1 1 0 0,-1-1 0 0 0,1 0 0 0 0,0 0 0 0 0,0 0-1 0 0,0 0 1 0 0,1-1 0 0 0,0 1 0 0 0,-1-1-1 0 0,1 0 1 0 0,7 4 0 0 0,0-1-5765 0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19.403"/>
    </inkml:context>
    <inkml:brush xml:id="br0">
      <inkml:brushProperty name="width" value="0.05" units="cm"/>
      <inkml:brushProperty name="height" value="0.05" units="cm"/>
      <inkml:brushProperty name="color" value="#E71224"/>
    </inkml:brush>
  </inkml:definitions>
  <inkml:trace contextRef="#ctx0" brushRef="#br0">0 57 10135 0 0,'0'0'778'0'0,"5"-7"810"0"0,0 2-963 0 0,0 1 1 0 0,0-1 0 0 0,0 1 0 0 0,1 0-1 0 0,-1 0 1 0 0,1 1 0 0 0,0 0 0 0 0,0 0 0 0 0,0 0-1 0 0,0 1 1 0 0,9-3 0 0 0,-11 4-460 0 0,1 0 0 0 0,-1 0 0 0 0,1 1 0 0 0,0-1 0 0 0,-1 1 0 0 0,1 0 0 0 0,-1 0 0 0 0,1 0 0 0 0,0 1 0 0 0,-1 0 0 0 0,1-1 0 0 0,-1 2 0 0 0,0-1 0 0 0,1 0 0 0 0,-1 1 0 0 0,0 0 0 0 0,5 3 0 0 0,-8-4-88 0 0,1 0 0 0 0,0 0 0 0 0,-1 1 0 0 0,0-1 0 0 0,1 0 0 0 0,-1 1-1 0 0,0-1 1 0 0,0 1 0 0 0,1 0 0 0 0,-1 0 0 0 0,-1-1 0 0 0,1 1 0 0 0,0 0 0 0 0,0 0 0 0 0,0 3 0 0 0,0-1 15 0 0,0 0 0 0 0,-1 0 0 0 0,0 0 0 0 0,0 0 0 0 0,0 0 0 0 0,0-1 0 0 0,-2 8 0 0 0,-1 0 42 0 0,0 0-1 0 0,-1-1 1 0 0,0 1 0 0 0,-9 15 0 0 0,1-7 44 0 0,-19 25 0 0 0,19-28-115 0 0,0 1-1 0 0,-10 20 0 0 0,20-34-61 0 0,1-1 0 0 0,0 1-1 0 0,0 0 1 0 0,0 0 0 0 0,0-1-1 0 0,0 5 1 0 0,2 3-2 0 0,1-7 0 0 0,-1-1 0 0 0,1 0 1 0 0,0 1-1 0 0,0-1 0 0 0,-1 0 0 0 0,1 0 0 0 0,1 0 0 0 0,-1-1 0 0 0,0 1 1 0 0,0 0-1 0 0,1-1 0 0 0,-1 1 0 0 0,1-1 0 0 0,-1 0 0 0 0,1 0 1 0 0,-1 0-1 0 0,1 0 0 0 0,0 0 0 0 0,0-1 0 0 0,-1 1 0 0 0,6 0 0 0 0,6 0-3 0 0,0-1 1 0 0,0 0-1 0 0,15-2 0 0 0,-21 1-2 0 0,-1 0-71 0 0,76-7-550 0 0,-28-3-3385 0 0,-37 6-3879 0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0.602"/>
    </inkml:context>
    <inkml:brush xml:id="br0">
      <inkml:brushProperty name="width" value="0.05" units="cm"/>
      <inkml:brushProperty name="height" value="0.05" units="cm"/>
      <inkml:brushProperty name="color" value="#E71224"/>
    </inkml:brush>
  </inkml:definitions>
  <inkml:trace contextRef="#ctx0" brushRef="#br0">210 100 7831 0 0,'2'-8'254'0'0,"-1"1"-1"0"0,1 0 0 0 0,0 0 0 0 0,1 0 0 0 0,0 0 0 0 0,6-10 0 0 0,4-12 5574 0 0,-13 29-5775 0 0,0 0 1 0 0,0-1 0 0 0,0 1-1 0 0,0-1 1 0 0,-1 1-1 0 0,1 0 1 0 0,0-1-1 0 0,0 1 1 0 0,0-1-1 0 0,-1 1 1 0 0,1 0-1 0 0,0-1 1 0 0,-1 1 0 0 0,1 0-1 0 0,0-1 1 0 0,-1 1-1 0 0,1 0 1 0 0,0-1-1 0 0,-1 1 1 0 0,1 0-1 0 0,0 0 1 0 0,-1 0-1 0 0,1-1 1 0 0,-1 1 0 0 0,1 0-1 0 0,0 0 1 0 0,-1 0-1 0 0,-12-3 520 0 0,13 3-611 0 0,-6 0 233 0 0,-1 0-1 0 0,1 1 1 0 0,0-1 0 0 0,0 1-1 0 0,0 0 1 0 0,0 1 0 0 0,0-1 0 0 0,-10 5-1 0 0,-45 24 1342 0 0,57-27-1416 0 0,-5 2 140 0 0,1 0 0 0 0,0 0 0 0 0,1 1 0 0 0,-1 0 0 0 0,1 0 0 0 0,-13 15 0 0 0,17-17-176 0 0,0 0 0 0 0,1 0 0 0 0,-1 0-1 0 0,1 1 1 0 0,0-1 0 0 0,0 0 0 0 0,0 1 0 0 0,0 0 0 0 0,1-1 0 0 0,0 1-1 0 0,0 0 1 0 0,0 0 0 0 0,0 0 0 0 0,1 0 0 0 0,0 7 0 0 0,0-9-69 0 0,1 0 0 0 0,-1 0 1 0 0,1 0-1 0 0,0 0 0 0 0,-1 0 1 0 0,1 0-1 0 0,1 0 0 0 0,-1-1 1 0 0,0 1-1 0 0,1 0 0 0 0,-1-1 1 0 0,1 1-1 0 0,0-1 0 0 0,0 1 1 0 0,0-1-1 0 0,2 2 0 0 0,0-1-3 0 0,-1 0 0 0 0,1-1-1 0 0,0 1 1 0 0,0-1 0 0 0,0 0 0 0 0,1 0 0 0 0,-1-1-1 0 0,0 1 1 0 0,8 1 0 0 0,-1-2-11 0 0,0 1 1 0 0,0-2-1 0 0,0 1 0 0 0,0-1 1 0 0,-1-1-1 0 0,1 0 1 0 0,0-1-1 0 0,11-3 0 0 0,-13 3-89 0 0,-1-1-1 0 0,0-1 1 0 0,-1 0-1 0 0,1 0 1 0 0,-1 0-1 0 0,0-1 0 0 0,0 0 1 0 0,0 0-1 0 0,0-1 1 0 0,-1 0-1 0 0,0 0 0 0 0,8-11 1 0 0,-8 9-12 0 0,-1 0 0 0 0,1 0-1 0 0,-2 0 1 0 0,1-1 0 0 0,-1 0 0 0 0,0 0 0 0 0,-1 0 0 0 0,0 0-1 0 0,0 0 1 0 0,2-19 0 0 0,-5 18 101 0 0,0 3-11 0 0,12 23 13 0 0,-3-2 60 0 0,23 34 137 0 0,-13-20 15 0 0,-1 1 0 0 0,26 58-1 0 0,-35-63-177 0 0,0 1-1 0 0,-2 0 1 0 0,-1 0-1 0 0,5 43 1 0 0,-10-55-27 0 0,0 0 0 0 0,-1 0 0 0 0,0 1 1 0 0,-1-1-1 0 0,-1 0 0 0 0,0 0 0 0 0,-1 0 1 0 0,0 0-1 0 0,-1-1 0 0 0,-1 1 0 0 0,-7 15 0 0 0,10-24-4 0 0,-1 1 0 0 0,0-1 0 0 0,0 0 0 0 0,0 0 0 0 0,-1 0-1 0 0,1 0 1 0 0,-1 0 0 0 0,0-1 0 0 0,0 1 0 0 0,0-1-1 0 0,-1 0 1 0 0,1-1 0 0 0,-1 1 0 0 0,1-1 0 0 0,-1 0-1 0 0,-6 2 1 0 0,5-2-26 0 0,0-1 0 0 0,0 0 0 0 0,-1 0 0 0 0,1 0 0 0 0,0-1 0 0 0,0 0 0 0 0,-1 0 0 0 0,1-1 0 0 0,0 0 0 0 0,0 0-1 0 0,0 0 1 0 0,0-1 0 0 0,-8-2 0 0 0,-10-7-496 0 0,0 0-1 0 0,-24-16 1 0 0,-11-12-6776 0 0,40 27 1178 0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0.987"/>
    </inkml:context>
    <inkml:brush xml:id="br0">
      <inkml:brushProperty name="width" value="0.05" units="cm"/>
      <inkml:brushProperty name="height" value="0.05" units="cm"/>
      <inkml:brushProperty name="color" value="#E71224"/>
    </inkml:brush>
  </inkml:definitions>
  <inkml:trace contextRef="#ctx0" brushRef="#br0">361 1 2759 0 0,'-14'7'272'0'0,"-18"7"1541"0"0,12-4 1898 0 0,-37 12 0 0 0,41-17-2839 0 0,1 1 0 0 0,0 0 0 0 0,0 1 0 0 0,-15 10 0 0 0,18-10-411 0 0,1 1 0 0 0,0 0 0 0 0,1 1 1 0 0,0 0-1 0 0,0 1 0 0 0,1 0 0 0 0,0 0 0 0 0,1 1 1 0 0,-9 13-1 0 0,11-12-176 0 0,1 0 0 0 0,0 0 1 0 0,1 1-1 0 0,0-1 0 0 0,-4 27 1 0 0,4-14 83 0 0,2 0 0 0 0,1 32 1 0 0,1-45-335 0 0,2-1 0 0 0,-1 1 0 0 0,2-1-1 0 0,-1 0 1 0 0,2 0 0 0 0,-1 0 0 0 0,1 0 0 0 0,1 0 0 0 0,0-1 0 0 0,1 0 0 0 0,0 0 0 0 0,0 0 0 0 0,1-1 0 0 0,0 0 0 0 0,1 0 0 0 0,0 0-1 0 0,0-1 1 0 0,1-1 0 0 0,0 1 0 0 0,16 9 0 0 0,-14-11-126 0 0,-1 0 0 0 0,1-1 1 0 0,0 0-1 0 0,1-1 0 0 0,-1 0 0 0 0,1-1 0 0 0,14 2 1 0 0,-8-2-4089 0 0,35 0 0 0 0,-28-3-2601 0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1.354"/>
    </inkml:context>
    <inkml:brush xml:id="br0">
      <inkml:brushProperty name="width" value="0.05" units="cm"/>
      <inkml:brushProperty name="height" value="0.05" units="cm"/>
      <inkml:brushProperty name="color" value="#E71224"/>
    </inkml:brush>
  </inkml:definitions>
  <inkml:trace contextRef="#ctx0" brushRef="#br0">1 4 11519 0 0,'8'-2'258'0'0,"0"1"-1"0"0,0 0 1 0 0,0 1-1 0 0,0 0 1 0 0,1 0-1 0 0,-1 1 1 0 0,0 0-1 0 0,0 1 0 0 0,0 0 1 0 0,0 0-1 0 0,-1 0 1 0 0,1 1-1 0 0,0 0 1 0 0,8 5-1 0 0,-10-4 64 0 0,0 0-1 0 0,0 1 0 0 0,0-1 1 0 0,-1 1-1 0 0,0 0 1 0 0,0 0-1 0 0,0 1 1 0 0,-1-1-1 0 0,1 1 1 0 0,-1 0-1 0 0,-1 1 0 0 0,1-1 1 0 0,-1 0-1 0 0,0 1 1 0 0,0 0-1 0 0,1 8 1 0 0,3 14-76 0 0,-2 1 0 0 0,-1 0 1 0 0,-1-1-1 0 0,-2 1 0 0 0,-1 0 1 0 0,-1 0-1 0 0,-2 0 0 0 0,-1 0 0 0 0,-1-1 1 0 0,-11 37-1 0 0,13-57-294 0 0,-1 1-1 0 0,0-1 1 0 0,-1 0-1 0 0,0 0 1 0 0,0 0-1 0 0,0-1 1 0 0,-1 0-1 0 0,-1 0 1 0 0,-7 8-1 0 0,12-14-667 0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2.468"/>
    </inkml:context>
    <inkml:brush xml:id="br0">
      <inkml:brushProperty name="width" value="0.05" units="cm"/>
      <inkml:brushProperty name="height" value="0.05" units="cm"/>
      <inkml:brushProperty name="color" value="#E71224"/>
    </inkml:brush>
  </inkml:definitions>
  <inkml:trace contextRef="#ctx0" brushRef="#br0">46 193 3223 0 0,'0'0'143'0'0,"-1"0"-3"0"0,-19-9 1831 0 0,-4 2 11311 0 0,26 7-12899 0 0,29 6 124 0 0,-1-2 0 0 0,1-1 0 0 0,32-2 0 0 0,95-9 347 0 0,-150 8-808 0 0,319-42 570 0 0,-72 6-99 0 0,-228 33-427 0 0,400-59 1240 0 0,-384 54-1252 0 0,-25 5-64 0 0,1 0-1 0 0,0-2 0 0 0,33-13 0 0 0,-50 17-109 0 0,7-1-2548 0 0,-2 2 933 0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2.990"/>
    </inkml:context>
    <inkml:brush xml:id="br0">
      <inkml:brushProperty name="width" value="0.05" units="cm"/>
      <inkml:brushProperty name="height" value="0.05" units="cm"/>
      <inkml:brushProperty name="color" value="#E71224"/>
    </inkml:brush>
  </inkml:definitions>
  <inkml:trace contextRef="#ctx0" brushRef="#br0">13 1 7367 0 0,'-1'0'568'0'0,"-3"3"-106"0"0,3-3-258 0 0,0 0 0 0 0,1 1 1 0 0,-1-1-1 0 0,1 1 0 0 0,0-1 1 0 0,-1 1-1 0 0,1-1 0 0 0,-1 1 1 0 0,1-1-1 0 0,0 1 0 0 0,-1-1 0 0 0,1 1 1 0 0,0 0-1 0 0,0-1 0 0 0,-1 1 1 0 0,1 0-1 0 0,0-1 0 0 0,0 1 1 0 0,0-1-1 0 0,0 1 0 0 0,0 0 1 0 0,0-1-1 0 0,0 1 0 0 0,0 0 1 0 0,0-1-1 0 0,0 1 0 0 0,0 0 1 0 0,1 0-1 0 0,-1 1 93 0 0,1 0 1 0 0,-1 0-1 0 0,1 0 0 0 0,0 0 1 0 0,-1 0-1 0 0,1 0 0 0 0,2 2 1 0 0,1 2 58 0 0,1-1 1 0 0,0 0-1 0 0,0 0 1 0 0,1-1-1 0 0,-1 1 0 0 0,1-1 1 0 0,0-1-1 0 0,12 7 1 0 0,6 0 354 0 0,26 8-1 0 0,-38-13-473 0 0,44 11 820 0 0,70 11-1 0 0,-2 0-20 0 0,-105-22-880 0 0,-1 1 0 0 0,24 10-1 0 0,-41-16-143 0 0,-1 1-1 0 0,1 0 0 0 0,-1-1 1 0 0,1 1-1 0 0,0-1 1 0 0,-1 1-1 0 0,1 0 1 0 0,-1-1-1 0 0,1 1 0 0 0,-1 0 1 0 0,1-1-1 0 0,-1 1 1 0 0,0 0-1 0 0,1 0 1 0 0,-1-1-1 0 0,0 1 0 0 0,0 0 1 0 0,0 0-1 0 0,1 0 1 0 0,-1 0-1 0 0,0-1 1 0 0,0 1-1 0 0,0 0 0 0 0,-1 1 1 0 0,1 0 7 0 0,0 0 0 0 0,0-1 0 0 0,0 1 0 0 0,-1 0 0 0 0,1-1 1 0 0,-1 1-1 0 0,1-1 0 0 0,-1 1 0 0 0,0-1 0 0 0,-1 3 0 0 0,-4 2 28 0 0,-1 0-1 0 0,0-1 0 0 0,0 0 1 0 0,-1 0-1 0 0,0 0 1 0 0,1-1-1 0 0,-16 6 1 0 0,14-6-35 0 0,-150 73-260 0 0,151-73-233 0 0,0 0 0 0 0,1 0 0 0 0,-1 1 0 0 0,1 1 0 0 0,0-1 0 0 0,-9 11 0 0 0,8-6-1152 0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5.896"/>
    </inkml:context>
    <inkml:brush xml:id="br0">
      <inkml:brushProperty name="width" value="0.05" units="cm"/>
      <inkml:brushProperty name="height" value="0.05" units="cm"/>
      <inkml:brushProperty name="color" value="#E71224"/>
    </inkml:brush>
  </inkml:definitions>
  <inkml:trace contextRef="#ctx0" brushRef="#br0">50 248 8287 0 0,'-3'-1'465'0'0,"-1"-1"-1"0"0,1 1 0 0 0,0 0 1 0 0,0-1-1 0 0,0 0 0 0 0,0 0 1 0 0,0 0-1 0 0,0 0 0 0 0,1 0 1 0 0,-1-1-1 0 0,1 1 0 0 0,0-1 0 0 0,-4-4 1 0 0,5 5-256 0 0,0-1 1 0 0,0 1 0 0 0,0 0 0 0 0,0-1-1 0 0,1 1 1 0 0,-1-1 0 0 0,1 1-1 0 0,0-1 1 0 0,0 1 0 0 0,0-1-1 0 0,0 1 1 0 0,0 0 0 0 0,0-1-1 0 0,0 1 1 0 0,1-1 0 0 0,0 1-1 0 0,-1-1 1 0 0,1 1 0 0 0,0 0 0 0 0,1-3-1 0 0,5-8 55 0 0,1 1 0 0 0,0 0 0 0 0,1 1 0 0 0,0 0 0 0 0,1 0 0 0 0,17-15 0 0 0,-16 17-79 0 0,1 1 0 0 0,-1 0 1 0 0,1 1-1 0 0,1 0 0 0 0,0 1 0 0 0,15-5 0 0 0,-22 8-126 0 0,1 1 0 0 0,0 1-1 0 0,0-1 1 0 0,0 1 0 0 0,0 0 0 0 0,0 1-1 0 0,1 0 1 0 0,-1 0 0 0 0,0 0 0 0 0,0 1-1 0 0,0 0 1 0 0,0 0 0 0 0,0 1-1 0 0,0 0 1 0 0,-1 0 0 0 0,1 1 0 0 0,8 4-1 0 0,-9-4-15 0 0,0 0-1 0 0,0 0 1 0 0,-1 1-1 0 0,0 0 1 0 0,0 0-1 0 0,0 1 1 0 0,0-1-1 0 0,-1 1 1 0 0,1 0-1 0 0,-1 0 0 0 0,-1 0 1 0 0,1 1-1 0 0,-1-1 1 0 0,0 1-1 0 0,0 0 1 0 0,0 0-1 0 0,-1 0 1 0 0,3 12-1 0 0,-3-3 38 0 0,0 1 1 0 0,-2-1-1 0 0,0 0 1 0 0,0 0-1 0 0,-1 0 0 0 0,-1 1 1 0 0,-7 23-1 0 0,2-11 59 0 0,-3 0 0 0 0,0 0 1 0 0,-15 26-1 0 0,-16 19 27 0 0,-72 97 0 0 0,69-105-130 0 0,27-41-96 0 0,17-22-811 0 0,5-2 315 0 0,11-5 98 0 0,19-9 83 0 0,46-31-1913 0 0,-29 11-3148 0 0,-35 23-504 0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6.315"/>
    </inkml:context>
    <inkml:brush xml:id="br0">
      <inkml:brushProperty name="width" value="0.05" units="cm"/>
      <inkml:brushProperty name="height" value="0.05" units="cm"/>
      <inkml:brushProperty name="color" value="#E71224"/>
    </inkml:brush>
  </inkml:definitions>
  <inkml:trace contextRef="#ctx0" brushRef="#br0">1 297 3223 0 0,'0'-1'9604'0'0,"7"-3"-7805"0"0,46-29 3162 0 0,30-13-2926 0 0,28-16-2007 0 0,-87 48-14 0 0,23-15 13 0 0,-43 26-26 0 0,0 0 1 0 0,-1-1-1 0 0,1 1 0 0 0,-1-1 1 0 0,1 1-1 0 0,-1-1 0 0 0,0 0 1 0 0,3-7-1 0 0,-5 10 1 0 0,0-1-1 0 0,0 1 0 0 0,-1-1 1 0 0,1 1-1 0 0,0-1 0 0 0,-1 1 1 0 0,1-1-1 0 0,-1 1 0 0 0,0-1 1 0 0,0 1-1 0 0,1-1 0 0 0,-1 0 1 0 0,0 1-1 0 0,0-1 0 0 0,-1 1 1 0 0,1-1-1 0 0,0 0 0 0 0,0 1 1 0 0,-1-1-1 0 0,1 1 0 0 0,-1-1 1 0 0,1 1-1 0 0,-1-1 0 0 0,0 1 1 0 0,0-1-1 0 0,1 1 0 0 0,-1 0 1 0 0,0 0-1 0 0,0-1 0 0 0,0 1 1 0 0,0 0-1 0 0,-1 0 0 0 0,1 0 1 0 0,0 0-1 0 0,0 0 0 0 0,-1 0 1 0 0,-1-1-1 0 0,-2 0 6 0 0,0 0-1 0 0,0 0 1 0 0,0 0 0 0 0,0 0-1 0 0,0 1 1 0 0,-1 0 0 0 0,1 0-1 0 0,-1 0 1 0 0,-7 1 0 0 0,3 0 60 0 0,1 0 1 0 0,-1 1 0 0 0,1 1 0 0 0,-1-1 0 0 0,1 2 0 0 0,-1-1 0 0 0,1 1 0 0 0,0 1 0 0 0,0-1 0 0 0,0 2 0 0 0,-9 5 0 0 0,12-6 56 0 0,0 0 0 0 0,0 1 0 0 0,1 0 0 0 0,0-1 0 0 0,0 2 0 0 0,1-1 0 0 0,-1 1 0 0 0,1-1 0 0 0,0 1 0 0 0,0 0 0 0 0,1 0 0 0 0,0 1 0 0 0,0-1 0 0 0,1 1 0 0 0,-4 13 0 0 0,2-3 94 0 0,2 0 0 0 0,0 0 0 0 0,1 0 0 0 0,1 0-1 0 0,2 25 1 0 0,0-28-121 0 0,0-1 0 0 0,1 0 0 0 0,0 0-1 0 0,1 0 1 0 0,0 0 0 0 0,1-1 0 0 0,11 19 0 0 0,-13-26-91 0 0,0 0 1 0 0,0 0-1 0 0,1 0 1 0 0,0-1-1 0 0,0 1 1 0 0,0-1-1 0 0,0 0 1 0 0,1 0-1 0 0,0-1 1 0 0,0 1-1 0 0,0-1 1 0 0,0 0-1 0 0,0 0 1 0 0,7 1-1 0 0,-6-1-56 0 0,1-2 0 0 0,0 1 0 0 0,1-1 0 0 0,-1 0 0 0 0,0 0 0 0 0,0-1 0 0 0,0 0 0 0 0,1 0 0 0 0,-1-1 0 0 0,0 0 0 0 0,9-2 0 0 0,-4-1-492 0 0,0 1 1 0 0,-1-1-1 0 0,20-10 0 0 0,-9 1-1299 0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6.684"/>
    </inkml:context>
    <inkml:brush xml:id="br0">
      <inkml:brushProperty name="width" value="0.05" units="cm"/>
      <inkml:brushProperty name="height" value="0.05" units="cm"/>
      <inkml:brushProperty name="color" value="#E71224"/>
    </inkml:brush>
  </inkml:definitions>
  <inkml:trace contextRef="#ctx0" brushRef="#br0">0 46 11719 0 0,'0'0'512'0'0,"10"-5"120"0"0,2 0-504 0 0,1 0-128 0 0,2 0 0 0 0,4 0 0 0 0,0 1 456 0 0,1 1 72 0 0,0 0 16 0 0,7-1 0 0 0,0 1-896 0 0,-1 0-184 0 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7.599"/>
    </inkml:context>
    <inkml:brush xml:id="br0">
      <inkml:brushProperty name="width" value="0.05" units="cm"/>
      <inkml:brushProperty name="height" value="0.05" units="cm"/>
      <inkml:brushProperty name="color" value="#E71224"/>
    </inkml:brush>
  </inkml:definitions>
  <inkml:trace contextRef="#ctx0" brushRef="#br0">2 137 9583 0 0,'0'0'868'0'0,"-2"-9"2704"0"0,4 7-3165 0 0,-1-1 0 0 0,1 0 0 0 0,0 0-1 0 0,0 0 1 0 0,0 1 0 0 0,0-1-1 0 0,0 1 1 0 0,0-1 0 0 0,1 1 0 0 0,-1 0-1 0 0,6-3 1 0 0,1-2 187 0 0,0 1 0 0 0,13-5 0 0 0,5 0-158 0 0,1 1 0 0 0,-1 2 1 0 0,51-9-1 0 0,15-4-3270 0 0,-82 18 796 0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27.960"/>
    </inkml:context>
    <inkml:brush xml:id="br0">
      <inkml:brushProperty name="width" value="0.05" units="cm"/>
      <inkml:brushProperty name="height" value="0.05" units="cm"/>
      <inkml:brushProperty name="color" value="#E71224"/>
    </inkml:brush>
  </inkml:definitions>
  <inkml:trace contextRef="#ctx0" brushRef="#br0">14 7 7367 0 0,'-4'-2'-178'0'0,"0"0"1215"0"0,-2 0 2916 0 0,7 14-124 0 0,-1-11-3342 0 0,15 182 4977 0 0,-13-153-5581 0 0,1 1 0 0 0,2-1 1 0 0,1-1-1 0 0,2 1 0 0 0,16 42 0 0 0,-14-50-750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30.783"/>
    </inkml:context>
    <inkml:brush xml:id="br0">
      <inkml:brushProperty name="width" value="0.05" units="cm"/>
      <inkml:brushProperty name="height" value="0.05" units="cm"/>
      <inkml:brushProperty name="color" value="#E71224"/>
    </inkml:brush>
  </inkml:definitions>
  <inkml:trace contextRef="#ctx0" brushRef="#br0">1 107 2527 0 0,'0'0'11543'0'0,"-1"-6"-9471"0"0,5 1-1792 0 0,0 1 0 0 0,0 0 0 0 0,1 0 0 0 0,0 0 0 0 0,-1 1 0 0 0,1-1 0 0 0,0 1 0 0 0,1 0 0 0 0,9-4 0 0 0,7-1 58 0 0,25-6 0 0 0,-39 12-283 0 0,56-11 268 0 0,-43 10-1759 0 0,35-11 1 0 0,-46 12-2867 0 0,0-1-1226 0 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36.135"/>
    </inkml:context>
    <inkml:brush xml:id="br0">
      <inkml:brushProperty name="width" value="0.05" units="cm"/>
      <inkml:brushProperty name="height" value="0.05" units="cm"/>
      <inkml:brushProperty name="color" value="#E71224"/>
    </inkml:brush>
  </inkml:definitions>
  <inkml:trace contextRef="#ctx0" brushRef="#br0">35 203 8751 0 0,'-9'-3'219'0'0,"7"2"-7"0"0,0 0-1 0 0,-1 0 1 0 0,1 0-1 0 0,0 0 1 0 0,0 0-1 0 0,0-1 1 0 0,0 1-1 0 0,0-1 1 0 0,0 1-1 0 0,-2-3 1 0 0,3 3 35 0 0,1 1 1 0 0,0-1 0 0 0,0 1-1 0 0,0-1 1 0 0,0 1 0 0 0,0-1-1 0 0,0 1 1 0 0,0-1-1 0 0,0 0 1 0 0,0 1 0 0 0,0-1-1 0 0,1 1 1 0 0,-1-1 0 0 0,0 1-1 0 0,0-1 1 0 0,0 1 0 0 0,1-1-1 0 0,-1 1 1 0 0,0-1 0 0 0,1 1-1 0 0,-1-1 1 0 0,7-9 582 0 0,5-1-499 0 0,-1 0 0 0 0,1 1-1 0 0,0 1 1 0 0,1 0 0 0 0,0 1-1 0 0,18-9 1 0 0,3 1 160 0 0,52-16-1 0 0,-81 31-448 0 0,89-27 754 0 0,-80 25-615 0 0,-1 1-1 0 0,1 0 0 0 0,0 0 1 0 0,0 2-1 0 0,14 0 0 0 0,-24 0-114 0 0,0 1 0 0 0,0 0 0 0 0,0-1-1 0 0,0 1 1 0 0,0 1 0 0 0,-1-1 0 0 0,1 0 0 0 0,0 1 0 0 0,-1 0-1 0 0,1 0 1 0 0,4 3 0 0 0,-6-3-35 0 0,-1-1 1 0 0,1 1-1 0 0,0 0 0 0 0,-1-1 1 0 0,1 1-1 0 0,-1 0 0 0 0,0 0 1 0 0,0 0-1 0 0,0 0 0 0 0,0 1 1 0 0,0-1-1 0 0,0 0 0 0 0,0 0 1 0 0,-1 0-1 0 0,1 1 0 0 0,-1-1 1 0 0,1 0-1 0 0,-1 1 0 0 0,0-1 1 0 0,0 4-1 0 0,-2 22 19 0 0,-2-1 0 0 0,0 1 0 0 0,-13 40 0 0 0,1-21 10 0 0,-23 50 0 0 0,28-75 4 0 0,-1-1 0 0 0,0 0 0 0 0,-2-1 0 0 0,0 0 0 0 0,-19 18 0 0 0,-91 81 320 0 0,14-14-384 0 0,99-94 0 0 0,5-4 1 0 0,-5 4-5 0 0,0 0 0 0 0,-9 14 0 0 0,19-24-50 0 0,13-1-89 0 0,-1-3 114 0 0,-1 1-1 0 0,0-1 1 0 0,0-1-1 0 0,15-7 1 0 0,17-6-21 0 0,21-2 44 0 0,83-13 1 0 0,33 15-645 0 0,-52 7-388 0 0,-112 8-482 0 0,1-1-72 0 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36.581"/>
    </inkml:context>
    <inkml:brush xml:id="br0">
      <inkml:brushProperty name="width" value="0.05" units="cm"/>
      <inkml:brushProperty name="height" value="0.05" units="cm"/>
      <inkml:brushProperty name="color" value="#E71224"/>
    </inkml:brush>
  </inkml:definitions>
  <inkml:trace contextRef="#ctx0" brushRef="#br0">542 73 9671 0 0,'-3'-4'450'0'0,"1"-1"0"0"0,-1 1 0 0 0,0 0 0 0 0,0 0-1 0 0,-1 0 1 0 0,1 0 0 0 0,-1 0 0 0 0,0 1 0 0 0,0-1-1 0 0,0 1 1 0 0,-9-5 0 0 0,6 5 193 0 0,0-1 1 0 0,0 2-1 0 0,0-1 1 0 0,-1 1-1 0 0,1 0 1 0 0,-1 0-1 0 0,-11 0 1 0 0,7 1-154 0 0,1 1 1 0 0,-1 0 0 0 0,1 1 0 0 0,-1 0-1 0 0,0 1 1 0 0,1 0 0 0 0,0 1 0 0 0,0 0 0 0 0,0 1-1 0 0,-19 9 1 0 0,12-2-269 0 0,1 0 0 0 0,1 0 0 0 0,0 2 0 0 0,1 0 0 0 0,0 0 0 0 0,1 2 0 0 0,1 0 0 0 0,-20 28 1 0 0,14-14-66 0 0,2 0 0 0 0,1 1 0 0 0,1 1 0 0 0,-13 44 0 0 0,22-59-109 0 0,1 0 0 0 0,1 1 0 0 0,0 0-1 0 0,1 0 1 0 0,-1 34 0 0 0,5-44-46 0 0,-1 0-1 0 0,1 0 1 0 0,0 1-1 0 0,0-1 0 0 0,1 0 1 0 0,0 0-1 0 0,0 0 1 0 0,1-1-1 0 0,-1 1 1 0 0,2 0-1 0 0,-1-1 1 0 0,1 0-1 0 0,0 0 1 0 0,0 0-1 0 0,0 0 1 0 0,10 8-1 0 0,-8-9-73 0 0,0 0 0 0 0,0 0 0 0 0,0-1 1 0 0,1 0-1 0 0,0 0 0 0 0,0-1 0 0 0,0 0 0 0 0,0 0 0 0 0,0-1 0 0 0,1 1 0 0 0,-1-2 0 0 0,1 1 1 0 0,0-1-1 0 0,-1 0 0 0 0,1-1 0 0 0,9 0 0 0 0,2-1-1394 0 0,0-1 0 0 0,0-1 0 0 0,-1-1 0 0 0,1 0 0 0 0,25-11 0 0 0,-21 7-5540 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36.940"/>
    </inkml:context>
    <inkml:brush xml:id="br0">
      <inkml:brushProperty name="width" value="0.05" units="cm"/>
      <inkml:brushProperty name="height" value="0.05" units="cm"/>
      <inkml:brushProperty name="color" value="#E71224"/>
    </inkml:brush>
  </inkml:definitions>
  <inkml:trace contextRef="#ctx0" brushRef="#br0">1 15 12895 0 0,'0'0'998'0'0,"13"-9"-433"0"0,3 3 7445 0 0,-15 8-7404 0 0,2 7-242 0 0,-1-1 1 0 0,1 1-1 0 0,-2 0 0 0 0,0 0 1 0 0,1 16-1 0 0,-6 47 703 0 0,0-7-508 0 0,0 30-70 0 0,1 31-281 0 0,3-110-291 0 0,2 0 1 0 0,0-1-1 0 0,1 1 0 0 0,0-1 0 0 0,11 29 0 0 0,-12-40-607 0 0,0 0 0 0 0,0 0 0 0 0,0 0 0 0 0,0-1 0 0 0,0 1 0 0 0,6 5 0 0 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37.318"/>
    </inkml:context>
    <inkml:brush xml:id="br0">
      <inkml:brushProperty name="width" value="0.05" units="cm"/>
      <inkml:brushProperty name="height" value="0.05" units="cm"/>
      <inkml:brushProperty name="color" value="#E71224"/>
    </inkml:brush>
  </inkml:definitions>
  <inkml:trace contextRef="#ctx0" brushRef="#br0">0 45 8751 0 0,'0'0'936'0'0,"5"-5"-936"0"0,2 0 2184 0 0,3 0 408 0 0,2-1 88 0 0,6 2 8 0 0,5 1-1848 0 0,2-2-368 0 0,-2 2-80 0 0,4 1-8 0 0,1-1-288 0 0,2 1-96 0 0,0 0 0 0 0,-2 2 72 0 0,0 2-800 0 0,-1 0-160 0 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46.517"/>
    </inkml:context>
    <inkml:brush xml:id="br0">
      <inkml:brushProperty name="width" value="0.05" units="cm"/>
      <inkml:brushProperty name="height" value="0.05" units="cm"/>
      <inkml:brushProperty name="color" value="#008C3A"/>
    </inkml:brush>
  </inkml:definitions>
  <inkml:trace contextRef="#ctx0" brushRef="#br0">111 29 4607 0 0,'-2'0'354'0'0,"-32"-14"3780"0"0,8 7-1256 0 0,24 5-2626 0 0,-1 1 1 0 0,1 0-1 0 0,-1 0 1 0 0,1 1-1 0 0,-1-1 1 0 0,1 0-1 0 0,-1 1 1 0 0,1 0-1 0 0,-1-1 1 0 0,1 1-1 0 0,-4 0 1 0 0,-9 3 4175 0 0,21 16-3437 0 0,-4-16-935 0 0,0-1 0 0 0,0 0 0 0 0,1 0 0 0 0,-1 0 0 0 0,0-1 0 0 0,1 1 0 0 0,0-1 0 0 0,-1 1 0 0 0,1-1 0 0 0,0 0 0 0 0,0 0 0 0 0,0 0 0 0 0,-1 0 0 0 0,5 0 0 0 0,7 2 160 0 0,23 0 0 0 0,-32-3-175 0 0,270 0 802 0 0,-122-2-762 0 0,-53 2-36 0 0,413 5 222 0 0,-310-4-90 0 0,120 6 15 0 0,-317-6 340 0 0,8 1-2702 0 0,-23 4-2162 0 0,-8-1-2159 0 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46.898"/>
    </inkml:context>
    <inkml:brush xml:id="br0">
      <inkml:brushProperty name="width" value="0.05" units="cm"/>
      <inkml:brushProperty name="height" value="0.05" units="cm"/>
      <inkml:brushProperty name="color" value="#008C3A"/>
    </inkml:brush>
  </inkml:definitions>
  <inkml:trace contextRef="#ctx0" brushRef="#br0">34 70 11519 0 0,'-9'-2'437'0'0,"-10"-3"317"0"0,14 2 161 0 0,6 2-445 0 0,3-2-220 0 0,1 0-1 0 0,0 1 1 0 0,-1 0 0 0 0,1 0-1 0 0,0 0 1 0 0,0 0-1 0 0,10-1 1 0 0,40-4 673 0 0,-38 5-720 0 0,447-29 2077 0 0,338 36-928 0 0,-773-4-1470 0 0,198 5-1492 0 0,-215-6-5257 0 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49.549"/>
    </inkml:context>
    <inkml:brush xml:id="br0">
      <inkml:brushProperty name="width" value="0.05" units="cm"/>
      <inkml:brushProperty name="height" value="0.05" units="cm"/>
      <inkml:brushProperty name="color" value="#008C3A"/>
    </inkml:brush>
  </inkml:definitions>
  <inkml:trace contextRef="#ctx0" brushRef="#br0">13822 0 8751 0 0,'0'0'399'0'0,"0"2"-4"0"0,-2 1-369 0 0,1 1 1 0 0,-1-1 0 0 0,1 1-1 0 0,0-1 1 0 0,0 1 0 0 0,1-1-1 0 0,-1 1 1 0 0,1-1 0 0 0,0 1-1 0 0,0 0 1 0 0,0 5 0 0 0,1 2 273 0 0,-3 28 1014 0 0,-1-1 0 0 0,-15 65 1 0 0,11-71-881 0 0,-48 298 2038 0 0,39-243-2013 0 0,-4 0-1 0 0,-50 132 1 0 0,-34 29 1098 0 0,80-194-1296 0 0,-3-1 1 0 0,-54 79-1 0 0,-83 87-75 0 0,152-204-168 0 0,-94 128 124 0 0,-47 58 259 0 0,122-165-343 0 0,-2-1 0 0 0,-2-2 0 0 0,-48 37 0 0 0,-120 66 65 0 0,125-86-101 0 0,59-38-21 0 0,-212 133 71 0 0,-11-19 14 0 0,-233 64 179 0 0,182-103-197 0 0,81-27-64 0 0,-379 98 61 0 0,269-77-66 0 0,-385 84 1 0 0,16-38 64 0 0,376-83-64 0 0,140-21 0 0 0,-268 21 0 0 0,180-22 0 0 0,-149 1 0 0 0,263-20 3 0 0,-118 1-19 0 0,-658-47-51 0 0,689 27 67 0 0,-145-13 0 0 0,62-2 76 0 0,-266-31 112 0 0,479 50-173 0 0,-148-23 42 0 0,-97-19-57 0 0,-130-26 0 0 0,358 55 0 0 0,-246-58 0 0 0,47 7 2 0 0,106 26-15 0 0,120 28-9 0 0,-106-29-9 0 0,-16-13 31 0 0,117 36 0 0 0,32 8 0 0 0,-101-44 0 0 0,-19-32 0 0 0,153 74 0 0 0,1-1 0 0 0,1-1 0 0 0,-33-32 0 0 0,-62-83 0 0 0,82 86 0 0 0,-57-52 0 0 0,99 101 1 0 0,-18-20-8 0 0,17 16 3 0 0,2 4-13 0 0,-1-1 0 0 0,-24-20-78 0 0,20 18 53 0 0,-2 2 31 0 0,-8 1 11 0 0,15 5 0 0 0,2-2 0 0 0,-1 1 0 0 0,0 0 0 0 0,0 0 0 0 0,1 0 0 0 0,-1 0 0 0 0,0 0 0 0 0,1 1 0 0 0,-1-1 0 0 0,-4 2 0 0 0,-2 0 0 0 0,-51 10 0 0 0,38-7 0 0 0,19-4 1 0 0,-1-1 0 0 0,0 1-1 0 0,0-1 1 0 0,1 0 0 0 0,-1 0-1 0 0,0 0 1 0 0,0 0 0 0 0,1-1 0 0 0,-8-1-1 0 0,5 1 4 0 0,-35-12 216 0 0,36 12-189 0 0,2 0-8 0 0,0 0 1 0 0,0 0-1 0 0,0 0 0 0 0,0 0 0 0 0,0 0 0 0 0,0-1 0 0 0,0 0 0 0 0,1 1 0 0 0,-4-4 0 0 0,1 0 47 0 0,4 4 19 0 0,0 0-63 0 0,1 0-1 0 0,-1 0 0 0 0,1 1 1 0 0,-1-1-1 0 0,1 0 0 0 0,-1 0 1 0 0,1 0-1 0 0,0 0 0 0 0,-1 0 1 0 0,1 0-1 0 0,0 0 0 0 0,0 0 1 0 0,-1 0-1 0 0,1-1 1 0 0,-2-13 341 0 0,2 13 73 0 0,-7-7 133 0 0,7 8-559 0 0,0 1-9 0 0,0 0 1 0 0,-1-1-1 0 0,1 1 1 0 0,0 0-1 0 0,-1-1 1 0 0,1 1-1 0 0,0 0 0 0 0,-1-1 1 0 0,1 1-1 0 0,0 0 1 0 0,-1 0-1 0 0,1-1 1 0 0,0 1-1 0 0,-1 0 1 0 0,1 0-1 0 0,-1 0 1 0 0,1 0-1 0 0,-1 0 1 0 0,1-1-1 0 0,-1 1 0 0 0,-11 0 7 0 0,9 0-14 0 0,-9 5 79 0 0,11-5-18 0 0,0 0-48 0 0,0 1 1 0 0,0-1 0 0 0,1 0 0 0 0,-1 0-1 0 0,1 1 1 0 0,-1-1 0 0 0,0 1-1 0 0,1-1 1 0 0,-1 0 0 0 0,1 1-1 0 0,-1-1 1 0 0,1 1 0 0 0,-1-1-1 0 0,1 1 1 0 0,-1-1 0 0 0,1 1 0 0 0,0 0-1 0 0,-1-1 1 0 0,1 1 0 0 0,0-1-1 0 0,-1 1 1 0 0,1 1 0 0 0,-5 14 203 0 0,5-8-107 0 0,1 1 0 0 0,0-1 0 0 0,0 0 0 0 0,1 0 0 0 0,0 0 0 0 0,0 0 1 0 0,5 9-1 0 0,2 11 176 0 0,11 34 224 0 0,10 38 119 0 0,-27-83-589 0 0,2 3 181 0 0,-2-1 1 0 0,2 28 0 0 0,-5-45 212 0 0,-1-3-352 0 0,-5-7-61 0 0,1 1-1 0 0,0-1 1 0 0,1-1-1 0 0,-1 1 1 0 0,2 0 0 0 0,-1-1-1 0 0,-4-18 1 0 0,0 1-24 0 0,-39-141 68 0 0,20 62-62 0 0,16 66-30 0 0,1 8-33 0 0,2-1-1 0 0,-6-43 1 0 0,11 58 64 0 0,3 14-2 0 0,3-10-13 0 0,-2 10-29 0 0,3-5 31 0 0,5 2 11 0 0,-4 4-2 0 0,-1 1 0 0 0,0 0-1 0 0,1 1 1 0 0,-1-1 0 0 0,1 1 0 0 0,-1 0 0 0 0,1 0-1 0 0,-1 0 1 0 0,1 1 0 0 0,-1-1 0 0 0,1 1-1 0 0,-1 0 1 0 0,5 2 0 0 0,9 4-14 0 0,29 13-1 0 0,-45-19 17 0 0,39 21 0 0 0,-2 1 0 0 0,-1 2 0 0 0,0 2 0 0 0,38 36 0 0 0,-59-48 9 0 0,1 0 0 0 0,0-2 0 0 0,0 0 1 0 0,1-2-1 0 0,1 0 0 0 0,40 16 0 0 0,-47-23-9 0 0,31 4 0 0 0,-16-4 53 0 0,-28-4-52 0 0,1 0-1 0 0,-1-1 0 0 0,0 1 0 0 0,0 0 1 0 0,0 0-1 0 0,0 0 0 0 0,0 0 0 0 0,0 0 0 0 0,0 0 1 0 0,1 0-1 0 0,-1 0 0 0 0,0 0 0 0 0,0 0 1 0 0,0 0-1 0 0,0 0 0 0 0,0 0 0 0 0,0 0 0 0 0,0 0 1 0 0,1 0-1 0 0,-1 0 0 0 0,0 0 0 0 0,0 0 1 0 0,0 0-1 0 0,0 0 0 0 0,0 0 0 0 0,0 1 0 0 0,0-1 1 0 0,0 0-1 0 0,0 0 0 0 0,1 0 0 0 0,-1 0 1 0 0,0 0-1 0 0,0 0 0 0 0,0 0 0 0 0,0 0 0 0 0,0 0 1 0 0,0 0-1 0 0,0 0 0 0 0,0 1 0 0 0,0-1 1 0 0,0 0-1 0 0,0 0 0 0 0,0 0 0 0 0,0 0 0 0 0,0 0 1 0 0,0 0-1 0 0,0 1 0 0 0,-5 3 3 0 0,-9 3-6 0 0,-22 7 3 0 0,0-2 0 0 0,-63 11 0 0 0,52-12 0 0 0,-9 2 0 0 0,1 2 0 0 0,-56 25 0 0 0,104-37 0 0 0,1 0 0 0 0,0 1 0 0 0,0 0 0 0 0,-11 8 0 0 0,17-12 0 0 0,0 0 0 0 0,-1 1 0 0 0,1-1 0 0 0,0 0 0 0 0,-1 0 0 0 0,1 1 0 0 0,0-1 0 0 0,0 0 0 0 0,-1 0 0 0 0,1 1 0 0 0,0-1 0 0 0,0 0 0 0 0,-1 1 0 0 0,1-1 0 0 0,0 0 0 0 0,0 1 0 0 0,0-1 0 0 0,0 1 0 0 0,-1-1 0 0 0,1 0 0 0 0,0 1 0 0 0,0-1 0 0 0,0 1 0 0 0,0 0 0 0 0,0-1 0 0 0,1 1 0 0 0,-1 0 0 0 0,0-1 0 0 0,1 1 1 0 0,-1 0-1 0 0,0-1 0 0 0,1 1 0 0 0,-1 0 0 0 0,1-1 0 0 0,-1 1 0 0 0,1-1 0 0 0,-1 1 0 0 0,1-1 0 0 0,0 1 0 0 0,-1-1 0 0 0,1 0 0 0 0,-1 1 1 0 0,1-1-1 0 0,1 1 0 0 0,18 4 1 0 0,-10-4-6 0 0,-1-1-1 0 0,14-1 1 0 0,23-4-94 0 0,74-20 1 0 0,42-23-213 0 0,-127 37 256 0 0,-22 7 55 0 0,-42 14 0 0 0,0-1 0 0 0,0-1 0 0 0,0-1 0 0 0,-53 4 0 0 0,42-7 0 0 0,0-3 0 0 0,0-1 0 0 0,-57-8 0 0 0,91 7 0 0 0,0 0 0 0 0,1 0 0 0 0,-1 0 0 0 0,1-1 0 0 0,-1 0 0 0 0,1 0 0 0 0,-6-3 0 0 0,3-3 0 0 0,7 7-1 0 0,0-1 1 0 0,1 0-1 0 0,-1 0 1 0 0,1 0-1 0 0,0 0 0 0 0,-1-1 1 0 0,1 1-1 0 0,0 0 1 0 0,0 0-1 0 0,0 0 0 0 0,1 0 1 0 0,-1 0-1 0 0,0 0 0 0 0,1 0 1 0 0,-1 0-1 0 0,1 0 1 0 0,0 0-1 0 0,-1 0 0 0 0,1 0 1 0 0,0 0-1 0 0,0 1 0 0 0,0-1 1 0 0,3-2-1 0 0,2-5-35 0 0,0 1 0 0 0,0 0-1 0 0,12-10 1 0 0,-5 7-37 0 0,27-19-1 0 0,-19 15 61 0 0,-11 6 13 0 0,-3-1 0 0 0,-4-1 0 0 0,-6 1 0 0 0,1 8 0 0 0,0 0 0 0 0,0 1 0 0 0,0-1 0 0 0,0 1 0 0 0,0-1 0 0 0,0 1 0 0 0,0 0 0 0 0,0-1 0 0 0,-1 1 0 0 0,1 0 0 0 0,0 0 0 0 0,-1 1 0 0 0,1-1 0 0 0,-1 0 0 0 0,1 1 0 0 0,-1 0 0 0 0,1-1 0 0 0,-3 1 0 0 0,-9 0 0 0 0,-26 1 0 0 0,38 0 0 0 0,-27 2 0 0 0,8-1 0 0 0,-36 0 0 0 0,57-3 0 0 0,0 1 0 0 0,0 0 0 0 0,0 0 0 0 0,0 0 0 0 0,1 0 0 0 0,-1 0 0 0 0,0 0 0 0 0,0-1 0 0 0,0 1 0 0 0,0 0 0 0 0,0 0 0 0 0,1 0 0 0 0,-1 0 0 0 0,0-1 0 0 0,0 1 0 0 0,0 0 0 0 0,0 0 0 0 0,0 0 0 0 0,0 0 0 0 0,0-1 0 0 0,0 1 0 0 0,0 0 0 0 0,0 0 0 0 0,0 0 0 0 0,0-1 0 0 0,0 1 0 0 0,0 0 0 0 0,0 0 0 0 0,0 0 0 0 0,0-1 0 0 0,0 1 0 0 0,0 0 0 0 0,0 0 0 0 0,0 0 0 0 0,0-1 0 0 0,0 1 0 0 0,0 0 0 0 0,0 0 0 0 0,0 0 0 0 0,-1 0 0 0 0,1-1 0 0 0,0 1 0 0 0,0 0 0 0 0,0 0 0 0 0,0 0 0 0 0,0 0 0 0 0,-1 0 0 0 0,1-1 0 0 0,0 1 0 0 0,0 0 0 0 0,0 0 0 0 0,0 0 0 0 0,-1 0 0 0 0,1 0 0 0 0,0 0 0 0 0,0 0 0 0 0,0 0 0 0 0,-1 0 0 0 0,1 0 0 0 0,0 0 0 0 0,0 0 0 0 0,0 0 0 0 0,-1 0 0 0 0,1 0 0 0 0,0 0 0 0 0,0 0 0 0 0,12-10 0 0 0,-12 10 0 0 0,29-16-32 0 0,55-24 0 0 0,-65 31 21 0 0,-10 3-37 0 0,-11 0 39 0 0,-8 0 15 0 0,10 6-8 0 0,-13-4 2 0 0,0 1 0 0 0,0 0 0 0 0,-16-1 0 0 0,-4 0 0 0 0,-14-7 0 0 0,31 5 0 0 0,13 4 0 0 0,1-1 0 0 0,-3-4 0 0 0,6-5 0 0 0,1 9-81 0 0,-1 1 0 0 0,0-1 0 0 0,1 0 0 0 0,0 0 0 0 0,0 0 0 0 0,0 1 0 0 0,0-1 0 0 0,0 1 0 0 0,0 0 0 0 0,1 0 0 0 0,-1-1 0 0 0,1 2 0 0 0,0-1 0 0 0,-1 0 0 0 0,1 0 0 0 0,0 1 0 0 0,0 0 1 0 0,0-1-1 0 0,0 1 0 0 0,0 0 0 0 0,0 0 0 0 0,1 1 0 0 0,-1-1 0 0 0,0 1 0 0 0,0 0 0 0 0,1-1 0 0 0,-1 1 0 0 0,0 1 0 0 0,6 0 0 0 0,6 3-1514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0.540"/>
    </inkml:context>
    <inkml:brush xml:id="br0">
      <inkml:brushProperty name="width" value="0.05" units="cm"/>
      <inkml:brushProperty name="height" value="0.05" units="cm"/>
      <inkml:brushProperty name="color" value="#008C3A"/>
    </inkml:brush>
  </inkml:definitions>
  <inkml:trace contextRef="#ctx0" brushRef="#br0">617 52 8287 0 0,'5'-5'241'0'0,"6"-7"381"0"0,-10 12-544 0 0,-1-1 1 0 0,1 1-1 0 0,-1-1 1 0 0,1 0-1 0 0,-1 1 1 0 0,0-1-1 0 0,1 0 0 0 0,-1 0 1 0 0,0 1-1 0 0,1-1 1 0 0,-1 0-1 0 0,0 0 1 0 0,0 1-1 0 0,0-1 0 0 0,0 0 1 0 0,0 0-1 0 0,0 0 1 0 0,0 1-1 0 0,0-1 1 0 0,0 0-1 0 0,0 0 0 0 0,0 0 1 0 0,0 1-1 0 0,-1-1 1 0 0,1 0-1 0 0,0 0 1 0 0,0 1-1 0 0,-1-1 1 0 0,1 0-1 0 0,-1 1 0 0 0,1-1 1 0 0,0 0-1 0 0,-1 1 1 0 0,1-1-1 0 0,-1 0 1 0 0,0 1-1 0 0,1-1 0 0 0,-1 1 1 0 0,1-1-1 0 0,-1 1 1 0 0,0 0-1 0 0,0-1 1 0 0,1 1-1 0 0,-1 0 0 0 0,0-1 1 0 0,-1 1-1 0 0,-1-1 227 0 0,-1 0-1 0 0,1 0 0 0 0,-1 0 1 0 0,1 1-1 0 0,-1 0 1 0 0,1-1-1 0 0,-5 2 0 0 0,-98 20 2808 0 0,54-9-2266 0 0,-20 3 759 0 0,-134 47 0 0 0,184-54-1525 0 0,5-2 10 0 0,0 1-1 0 0,1 1 0 0 0,-22 12 0 0 0,34-18-80 0 0,1 0 0 0 0,0 1 0 0 0,0-1-1 0 0,0 1 1 0 0,0-1 0 0 0,0 1 0 0 0,1 0 0 0 0,-1 0 0 0 0,1 0 0 0 0,0 0 0 0 0,0 1-1 0 0,0-1 1 0 0,0 1 0 0 0,0-1 0 0 0,1 1 0 0 0,0 0 0 0 0,-1-1 0 0 0,2 1 0 0 0,-1 0-1 0 0,0 0 1 0 0,0 5 0 0 0,1-8-9 0 0,1 0 0 0 0,-1 1 0 0 0,0-1 0 0 0,0 0 0 0 0,1 1 0 0 0,-1-1 0 0 0,1 0 0 0 0,-1 1 0 0 0,1-1 0 0 0,0 0 0 0 0,-1 0 0 0 0,1 0 0 0 0,0 0 0 0 0,0 0 0 0 0,0 0 0 0 0,0 0 0 0 0,0 0 0 0 0,0 0 0 0 0,1 1 0 0 0,24 12 0 0 0,-24-13 0 0 0,34 14-74 0 0,1-2-1 0 0,46 9 1 0 0,-59-15 41 0 0,42 11-196 0 0,0 2-1 0 0,110 53 1 0 0,-169-70 214 0 0,0 1 1 0 0,0 0-1 0 0,-1 0 0 0 0,0 1 0 0 0,1 0 1 0 0,-2 0-1 0 0,1 0 0 0 0,5 7 0 0 0,-9-10 19 0 0,-1 0-1 0 0,1 1 0 0 0,-1-1 1 0 0,1 0-1 0 0,-1 1 1 0 0,0-1-1 0 0,0 1 1 0 0,0 0-1 0 0,0-1 0 0 0,-1 1 1 0 0,1 0-1 0 0,-1 0 1 0 0,0-1-1 0 0,1 1 1 0 0,-1 0-1 0 0,0 0 0 0 0,-1-1 1 0 0,1 1-1 0 0,0 0 1 0 0,-1 0-1 0 0,0-1 0 0 0,1 1 1 0 0,-1-1-1 0 0,0 1 1 0 0,-2 3-1 0 0,-2 2 49 0 0,0 1 0 0 0,-1-1 0 0 0,1-1 0 0 0,-1 1 0 0 0,-1-1 0 0 0,0 0 0 0 0,-7 6 0 0 0,1-3 163 0 0,0-1 0 0 0,0 0 0 0 0,-22 11 0 0 0,25-16-90 0 0,0 0 0 0 0,0-1 0 0 0,-1 0 0 0 0,0 0 0 0 0,0-1 0 0 0,-19 1-1 0 0,1-2 67 0 0,-38-3 0 0 0,42 0-123 0 0,0-1-1 0 0,-35-10 1 0 0,47 9-44 0 0,1 1-1 0 0,0-2 1 0 0,0 0 0 0 0,1 0 0 0 0,0-1 0 0 0,-18-13-1 0 0,26 17-91 0 0,0-1 0 0 0,0 1 0 0 0,1-1 0 0 0,-1 0 0 0 0,1 0 0 0 0,0 0 0 0 0,0 0-1 0 0,0 0 1 0 0,-2-4 0 0 0,3 5-419 0 0,3-1-901 0 0,10-10-393 0 0,4-3-75 0 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1.058"/>
    </inkml:context>
    <inkml:brush xml:id="br0">
      <inkml:brushProperty name="width" value="0.05" units="cm"/>
      <inkml:brushProperty name="height" value="0.05" units="cm"/>
      <inkml:brushProperty name="color" value="#008C3A"/>
    </inkml:brush>
  </inkml:definitions>
  <inkml:trace contextRef="#ctx0" brushRef="#br0">407 8 12207 0 0,'0'0'1106'0'0,"-14"-3"1331"0"0,-1 1-599 0 0,9 1-1269 0 0,0 0 0 0 0,-1 1 0 0 0,1 0 1 0 0,-1 0-1 0 0,-6 1 0 0 0,-38 5 1484 0 0,-66 13 13 0 0,103-15-1910 0 0,0 0 0 0 0,0 1 0 0 0,0 0 1 0 0,1 1-1 0 0,0 1 0 0 0,-14 8 0 0 0,22-11-100 0 0,0 0-1 0 0,-1 0 1 0 0,1 0-1 0 0,1 0 1 0 0,-1 1-1 0 0,1 0 1 0 0,-6 8-1 0 0,8-11-37 0 0,1 1 1 0 0,-1-1-1 0 0,1 1 0 0 0,0 0 1 0 0,0-1-1 0 0,0 1 0 0 0,0 0 1 0 0,1 0-1 0 0,-1 0 0 0 0,1 0 1 0 0,-1 0-1 0 0,1 0 0 0 0,0 0 1 0 0,0-1-1 0 0,1 1 0 0 0,-1 0 0 0 0,1 0 1 0 0,1 5-1 0 0,-1-4-16 0 0,1 1 1 0 0,0-1-1 0 0,1 0 0 0 0,-1 0 1 0 0,1 0-1 0 0,0-1 0 0 0,0 1 0 0 0,0 0 1 0 0,0-1-1 0 0,0 0 0 0 0,1 0 1 0 0,0 0-1 0 0,6 3 0 0 0,0 1 4 0 0,1-1 1 0 0,0-1-1 0 0,0 0 1 0 0,12 3-1 0 0,-12-4-84 0 0,-1-1 0 0 0,1-1 0 0 0,0 0-1 0 0,-1 0 1 0 0,1-1 0 0 0,0-1 0 0 0,0 0 0 0 0,18-1-1 0 0,-24 0 40 0 0,1 0 0 0 0,-1-1 0 0 0,0 0-1 0 0,0 1 1 0 0,1-1 0 0 0,-1-1 0 0 0,0 1-1 0 0,-1-1 1 0 0,1 0 0 0 0,0 0 0 0 0,-1 0-1 0 0,1-1 1 0 0,-1 0 0 0 0,0 0 0 0 0,-1 0 0 0 0,1 0-1 0 0,-1 0 1 0 0,6-9 0 0 0,-3 2 32 0 0,-1-1 1 0 0,0 1 0 0 0,-1-1-1 0 0,0 0 1 0 0,-1-1-1 0 0,0 1 1 0 0,-1-1-1 0 0,0 1 1 0 0,-1-1 0 0 0,-1-23-1 0 0,-1 5 18 0 0,9 47 123 0 0,1 11 29 0 0,0 0-1 0 0,-2 1 1 0 0,-2 0-1 0 0,4 36 0 0 0,7 35 161 0 0,-11-79-338 0 0,-2-17-35 0 0,-1-1-22 0 0,0 0-221 0 0,-1-1 0 0 0,1 1 1 0 0,-1-1-1 0 0,1 0 0 0 0,0 1 0 0 0,0-1 1 0 0,-1 0-1 0 0,1 0 0 0 0,0 0 0 0 0,0 0 1 0 0,0 0-1 0 0,0-1 0 0 0,0 1 1 0 0,1-1-1 0 0,1 1 0 0 0,0 0-722 0 0,12-3-11149 0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1.590"/>
    </inkml:context>
    <inkml:brush xml:id="br0">
      <inkml:brushProperty name="width" value="0.05" units="cm"/>
      <inkml:brushProperty name="height" value="0.05" units="cm"/>
      <inkml:brushProperty name="color" value="#008C3A"/>
    </inkml:brush>
  </inkml:definitions>
  <inkml:trace contextRef="#ctx0" brushRef="#br0">1 56 9007 0 0,'0'0'414'0'0,"1"-1"-12"0"0,0-1-145 0 0,0-1 0 0 0,1 1-1 0 0,0-1 1 0 0,-1 1 0 0 0,1 0 0 0 0,3-3-1 0 0,-5 5-171 0 0,0 0-1 0 0,1 0 1 0 0,-1 0-1 0 0,0 0 1 0 0,0-1-1 0 0,0 1 0 0 0,0 0 1 0 0,0 0-1 0 0,1 0 1 0 0,-1 0-1 0 0,0 0 1 0 0,0 0-1 0 0,0 0 0 0 0,0 0 1 0 0,1 0-1 0 0,-1 0 1 0 0,0 0-1 0 0,0 0 1 0 0,0 0-1 0 0,0 0 0 0 0,0 0 1 0 0,1 0-1 0 0,-1 0 1 0 0,0 0-1 0 0,0 0 1 0 0,0 0-1 0 0,0 1 1 0 0,0-1-1 0 0,1 0 0 0 0,-1 0 1 0 0,0 0-1 0 0,0 0 1 0 0,0 0-1 0 0,0 0 1 0 0,0 0-1 0 0,0 0 0 0 0,0 1 1 0 0,1-1-1 0 0,-1 0 1 0 0,0 0-1 0 0,0 0 1 0 0,0 0-1 0 0,0 0 0 0 0,0 1 1 0 0,0-1-1 0 0,0 0 1 0 0,0 0-1 0 0,0 0 1 0 0,0 0-1 0 0,0 0 0 0 0,0 1 1 0 0,0-1-1 0 0,0 0 1 0 0,0 0-1 0 0,0 7 1855 0 0,0-1 0 0 0,0 1 0 0 0,-2 10 0 0 0,1-5-2603 0 0,-3 9 1571 0 0,3-13-439 0 0,-1-1 0 0 0,1 1 0 0 0,1 0 0 0 0,0 13 0 0 0,0-19-440 0 0,0-2-25 0 0,0 1 0 0 0,0 0 0 0 0,0-1 0 0 0,1 1 0 0 0,-1 0 0 0 0,0 0 0 0 0,0-1 0 0 0,1 1 0 0 0,-1-1 0 0 0,0 1 0 0 0,1 0 1 0 0,-1-1-1 0 0,1 1 0 0 0,-1-1 0 0 0,1 1 0 0 0,-1-1 0 0 0,2 2 0 0 0,6 7 61 0 0,-7-8-61 0 0,-1-1 0 0 0,1 1 0 0 0,0-1 0 0 0,-1 0 0 0 0,1 1 0 0 0,0-1 0 0 0,-1 0 0 0 0,1 1 0 0 0,0-1 0 0 0,0 0 0 0 0,-1 0 0 0 0,1 0 0 0 0,0 0 0 0 0,0 0 0 0 0,-1 0 0 0 0,1 0 1 0 0,0 0-1 0 0,0 0 0 0 0,0 0 0 0 0,2-1 1 0 0,3 1-11 0 0,-1 0 0 0 0,1 0-1 0 0,0-1 1 0 0,0 0 0 0 0,0-1-1 0 0,-1 1 1 0 0,1-1 0 0 0,-1 0-1 0 0,1 0 1 0 0,-1-1 0 0 0,9-5 0 0 0,4-4-240 0 0,30-26 0 0 0,-35 27 117 0 0,25-25-255 0 0,-24 21 121 0 0,0 2 0 0 0,1 0-1 0 0,20-13 1 0 0,-31 25 189 0 0,-3 1 76 0 0,0 0 0 0 0,1 0 0 0 0,-1 0 0 0 0,0 1 0 0 0,0-1 0 0 0,1 0 0 0 0,-1 0 0 0 0,0 1 0 0 0,0-1 0 0 0,1 1 0 0 0,-1-1 0 0 0,0 1 0 0 0,0 0 0 0 0,0-1 0 0 0,0 1 0 0 0,0 0 0 0 0,0 0 0 0 0,0-1 0 0 0,0 1 0 0 0,0 0 0 0 0,0 0 0 0 0,0 0 0 0 0,-1 0 0 0 0,2 2 0 0 0,0 1 15 0 0,0-1 29 0 0,0 0 0 0 0,0 0 0 0 0,-1 0 0 0 0,1 0 0 0 0,-1 0 0 0 0,0 1-1 0 0,0-1 1 0 0,0 0 0 0 0,0 1 0 0 0,0 4 0 0 0,-1 36 532 0 0,-1-35-427 0 0,1 1 1 0 0,1 13 0 0 0,0-22-148 0 0,-1-1 0 0 0,0 1-1 0 0,0 0 1 0 0,1-1 0 0 0,-1 1 0 0 0,1 0-1 0 0,-1-1 1 0 0,0 1 0 0 0,1-1 0 0 0,-1 1-1 0 0,1-1 1 0 0,-1 1 0 0 0,1-1 0 0 0,0 1-1 0 0,-1-1 1 0 0,1 1 0 0 0,-1-1 0 0 0,1 0 0 0 0,0 1-1 0 0,-1-1 1 0 0,1 0 0 0 0,0 0 0 0 0,0 1-1 0 0,-1-1 1 0 0,1 0 0 0 0,0 0 0 0 0,0 0-1 0 0,0 0 1 0 0,21-1 45 0 0,-13-2-93 0 0,0-1 0 0 0,1 0 0 0 0,-2-1 0 0 0,1 0 0 0 0,0-1 0 0 0,-1 1 0 0 0,0-1 0 0 0,0-1 0 0 0,-1 0 0 0 0,8-9-1 0 0,2 0-56 0 0,1 0 0 0 0,28-19-1 0 0,-30 25 80 0 0,-12 10 46 0 0,-1 0-5 0 0,-1 0 3 0 0,-1 0 0 0 0,1 0 0 0 0,0 1 0 0 0,0-1 0 0 0,0 0 0 0 0,0 1 0 0 0,0-1-1 0 0,-1 1 1 0 0,1 0 0 0 0,0-1 0 0 0,-1 1 0 0 0,1 0 0 0 0,2 2 0 0 0,-1-2 30 0 0,2 2 17 0 0,-1-1-1 0 0,1 1 1 0 0,0 0 0 0 0,-1 1-1 0 0,1-1 1 0 0,6 8 0 0 0,-2 0 113 0 0,13 21-1 0 0,-8-11-73 0 0,4 6-294 0 0,-4-5-276 0 0,-7-4-3015 0 0,-4-6 1537 0 0</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1.943"/>
    </inkml:context>
    <inkml:brush xml:id="br0">
      <inkml:brushProperty name="width" value="0.05" units="cm"/>
      <inkml:brushProperty name="height" value="0.05" units="cm"/>
      <inkml:brushProperty name="color" value="#008C3A"/>
    </inkml:brush>
  </inkml:definitions>
  <inkml:trace contextRef="#ctx0" brushRef="#br0">0 376 12007 0 0,'2'-10'150'0'0,"1"1"0"0"0,0-1 0 0 0,0 1 0 0 0,1 0 0 0 0,0 0-1 0 0,1 0 1 0 0,0 1 0 0 0,0-1 0 0 0,1 1 0 0 0,0 0 0 0 0,9-9 0 0 0,9-6 720 0 0,1 1 0 0 0,29-20 0 0 0,-9 7 428 0 0,-16 12-936 0 0,-12 10-185 0 0,-1 0 0 0 0,0-2-1 0 0,18-20 1 0 0,-33 35-156 0 0,0-1-1 0 0,-1 1 1 0 0,1-1-1 0 0,-1 0 0 0 0,1 1 1 0 0,-1-1-1 0 0,1 1 1 0 0,-1-1-1 0 0,1 0 1 0 0,-1 0-1 0 0,0 1 0 0 0,1-1 1 0 0,-1 0-1 0 0,0 0 1 0 0,0 1-1 0 0,0-1 1 0 0,1 0-1 0 0,-1 0 0 0 0,0 0 1 0 0,0 1-1 0 0,0-1 1 0 0,0 0-1 0 0,0 0 1 0 0,-1 0-1 0 0,1 1 0 0 0,0-1 1 0 0,0 0-1 0 0,0 0 1 0 0,-1 0-1 0 0,1 1 1 0 0,0-1-1 0 0,-1 0 0 0 0,1 1 1 0 0,-1-1-1 0 0,1 0 1 0 0,-1 1-1 0 0,1-1 1 0 0,-1 0-1 0 0,1 1 0 0 0,-1-1 1 0 0,1 1-1 0 0,-1-1 1 0 0,0 1-1 0 0,1-1 1 0 0,-1 1-1 0 0,0 0 0 0 0,0-1 1 0 0,0 1-1 0 0,-3-2 74 0 0,0 1-1 0 0,1 0 0 0 0,-1 0 1 0 0,0 0-1 0 0,1 1 0 0 0,-1-1 1 0 0,0 1-1 0 0,0 0 1 0 0,-4 0-1 0 0,-4 3 276 0 0,0 0 0 0 0,1 1 0 0 0,-1 0 0 0 0,1 1 0 0 0,-20 12 0 0 0,25-14-233 0 0,1 1 0 0 0,0-1-1 0 0,1 2 1 0 0,-1-1-1 0 0,1 0 1 0 0,-1 1 0 0 0,1 0-1 0 0,1 0 1 0 0,-1 0-1 0 0,1 0 1 0 0,0 0-1 0 0,0 1 1 0 0,0 0 0 0 0,1 0-1 0 0,0-1 1 0 0,0 1-1 0 0,0 0 1 0 0,1 1 0 0 0,-1 6-1 0 0,1-5-14 0 0,0 1 0 0 0,1 0 0 0 0,0 0-1 0 0,0 0 1 0 0,1 0 0 0 0,0 0 0 0 0,1-1 0 0 0,0 1 0 0 0,0 0 0 0 0,1-1-1 0 0,0 1 1 0 0,8 14 0 0 0,-5-11-88 0 0,2-1-1 0 0,-1 0 1 0 0,1 0-1 0 0,1-1 1 0 0,0 0-1 0 0,1 0 1 0 0,0-1-1 0 0,0-1 1 0 0,0 1 0 0 0,2-1-1 0 0,-1-1 1 0 0,1 0-1 0 0,-1-1 1 0 0,2 0-1 0 0,-1-1 1 0 0,23 6-1 0 0,68 13-2118 0 0,-67-18 971 0 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2.771"/>
    </inkml:context>
    <inkml:brush xml:id="br0">
      <inkml:brushProperty name="width" value="0.05" units="cm"/>
      <inkml:brushProperty name="height" value="0.05" units="cm"/>
      <inkml:brushProperty name="color" value="#008C3A"/>
    </inkml:brush>
  </inkml:definitions>
  <inkml:trace contextRef="#ctx0" brushRef="#br0">45 224 10135 0 0,'-4'-2'155'0'0,"-17"-2"769"0"0,1 2 4536 0 0,23 1-3693 0 0,41-24 21 0 0,21-10-891 0 0,127-44-407 0 0,-86 37-643 0 0,-64 21-167 0 0,-40 20 192 0 0,-9-3-357 0 0,5 3 478 0 0,1 0 1 0 0,-1 0-1 0 0,0 0 1 0 0,0 1 0 0 0,1-1-1 0 0,-1 0 1 0 0,0 1-1 0 0,0-1 1 0 0,0 1-1 0 0,0 0 1 0 0,-3 0 0 0 0,-12 0 9 0 0,1 1 1 0 0,-1 1 0 0 0,1 1-1 0 0,0 0 1 0 0,-21 7 0 0 0,25-6 134 0 0,1 1 1 0 0,-1 0 0 0 0,1 0 0 0 0,0 1-1 0 0,1 1 1 0 0,0 0 0 0 0,-18 14 0 0 0,23-14 15 0 0,-1-1 1 0 0,1 1-1 0 0,-1 0 1 0 0,2 1 0 0 0,-1-1-1 0 0,1 1 1 0 0,1-1 0 0 0,-1 1-1 0 0,1 1 1 0 0,0-1 0 0 0,1 0-1 0 0,-2 12 1 0 0,2-5 58 0 0,0 1-1 0 0,1-1 1 0 0,1 1 0 0 0,0 0-1 0 0,5 30 1 0 0,-1-27-107 0 0,2 0 0 0 0,0 0 0 0 0,15 32 0 0 0,-18-46-100 0 0,-1 0 0 0 0,1 0 0 0 0,0-1 0 0 0,1 1 0 0 0,-1 0 0 0 0,1-1-1 0 0,0 0 1 0 0,0 0 0 0 0,1 0 0 0 0,-1-1 0 0 0,1 1 0 0 0,0-1 0 0 0,-1 0 0 0 0,1 0 0 0 0,6 2-1 0 0,-3-2-25 0 0,1 0-1 0 0,-1-1 1 0 0,1 0-1 0 0,-1 0 1 0 0,1-1-1 0 0,-1 0 1 0 0,1-1-1 0 0,0 1 1 0 0,10-2-1 0 0,41-7-1511 0 0,-30-1-89 0 0</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3.203"/>
    </inkml:context>
    <inkml:brush xml:id="br0">
      <inkml:brushProperty name="width" value="0.05" units="cm"/>
      <inkml:brushProperty name="height" value="0.05" units="cm"/>
      <inkml:brushProperty name="color" value="#008C3A"/>
    </inkml:brush>
  </inkml:definitions>
  <inkml:trace contextRef="#ctx0" brushRef="#br0">55 15 4607 0 0,'-5'-14'12436'0'0,"6"19"-10048"0"0,0 0-3914 0 0,-2 27 2663 0 0,-1 0 1 0 0,-1 0 0 0 0,-14 57 0 0 0,-3 26 13 0 0,14-42-954 0 0,3 96 0 0 0,10-66-7448 0 0,-3-73 44 0 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3.545"/>
    </inkml:context>
    <inkml:brush xml:id="br0">
      <inkml:brushProperty name="width" value="0.05" units="cm"/>
      <inkml:brushProperty name="height" value="0.05" units="cm"/>
      <inkml:brushProperty name="color" value="#008C3A"/>
    </inkml:brush>
  </inkml:definitions>
  <inkml:trace contextRef="#ctx0" brushRef="#br0">4 203 12439 0 0,'-1'-2'59'0'0,"0"-1"-1"0"0,1 1 1 0 0,-1-1-1 0 0,1 1 0 0 0,0-1 1 0 0,0 1-1 0 0,0-1 1 0 0,0 1-1 0 0,0-1 1 0 0,0 1-1 0 0,1-1 1 0 0,-1 1-1 0 0,1-1 0 0 0,0 1 1 0 0,0 0-1 0 0,0-1 1 0 0,0 1-1 0 0,0 0 1 0 0,0 0-1 0 0,0-1 0 0 0,1 1 1 0 0,2-3-1 0 0,3-2 173 0 0,0 1 0 0 0,0 0 0 0 0,0 1 0 0 0,1 0 0 0 0,-1 0 0 0 0,1 0 0 0 0,0 1 0 0 0,1 0 0 0 0,9-3 0 0 0,14-3 1050 0 0,36-7 0 0 0,-62 15-1262 0 0,85-13 90 0 0,-89 15-205 0 0,-3-1 16 0 0,-4-2 111 0 0,0 0 0 0 0,-1 1 0 0 0,1 0 0 0 0,0 0 0 0 0,-1 0 0 0 0,1 0 0 0 0,-1 1 0 0 0,0 0 0 0 0,1 0 0 0 0,-1 0 0 0 0,0 1 0 0 0,-11 1 0 0 0,9-1 157 0 0,0 2 0 0 0,0-1 0 0 0,0 1 0 0 0,1 0 0 0 0,-1 0 0 0 0,0 1 0 0 0,1 0 0 0 0,0 1 0 0 0,-8 4 0 0 0,9-5-6 0 0,0 1-1 0 0,0 0 1 0 0,0 1 0 0 0,0-1 0 0 0,1 1-1 0 0,0 0 1 0 0,0 0 0 0 0,0 1 0 0 0,0-1-1 0 0,1 1 1 0 0,0 0 0 0 0,0 1 0 0 0,1-1-1 0 0,0 1 1 0 0,0-1 0 0 0,0 1 0 0 0,1 0-1 0 0,-2 10 1 0 0,2-8-109 0 0,1 1 0 0 0,0-1-1 0 0,0 0 1 0 0,1 1 0 0 0,1-1 0 0 0,-1 0 0 0 0,1 1-1 0 0,1-1 1 0 0,0 0 0 0 0,0 0 0 0 0,1 0 0 0 0,0 0-1 0 0,5 9 1 0 0,-5-12-75 0 0,0 0 0 0 0,1 0 1 0 0,0 0-1 0 0,0-1 0 0 0,1 0 0 0 0,-1 1 0 0 0,1-2 0 0 0,0 1 1 0 0,1 0-1 0 0,-1-1 0 0 0,1 0 0 0 0,0 0 0 0 0,0-1 0 0 0,0 0 0 0 0,0 0 1 0 0,0 0-1 0 0,1-1 0 0 0,9 3 0 0 0,0-2-189 0 0,0 0 0 0 0,-1-1 0 0 0,1-1-1 0 0,0-1 1 0 0,18-1 0 0 0,-13-2-3868 0 0,32-7 0 0 0,-23 2-2876 0 0</inkml:trace>
  <inkml:trace contextRef="#ctx0" brushRef="#br0" timeOffset="1">800 70 10135 0 0,'0'-5'443'0'0,"0"0"1"0"0,-1-1-1 0 0,1 1 0 0 0,-1-1 0 0 0,0 1 0 0 0,-3-10 0 0 0,3 13-225 0 0,0 1 0 0 0,1-1 0 0 0,-1 1 0 0 0,0 0 0 0 0,0 0 0 0 0,0-1 0 0 0,0 1 0 0 0,0 0 0 0 0,0 0 0 0 0,0 0 0 0 0,0 0 0 0 0,0 0 0 0 0,0 0 0 0 0,0 1 0 0 0,-1-1 0 0 0,1 0 0 0 0,0 0 0 0 0,-1 1 0 0 0,1-1 0 0 0,0 1 0 0 0,-1-1 0 0 0,1 1 0 0 0,-1 0 0 0 0,1 0 0 0 0,-1-1 0 0 0,1 1 0 0 0,-1 0 0 0 0,1 0 0 0 0,-1 0 0 0 0,-2 1 0 0 0,-3 0 56 0 0,0 1 0 0 0,0 0 0 0 0,1 0 0 0 0,-1 1 0 0 0,1-1 0 0 0,-1 1 0 0 0,1 1 0 0 0,0-1 0 0 0,0 1 0 0 0,1 0 0 0 0,-1 0 0 0 0,1 1 0 0 0,0 0 0 0 0,0 0 1 0 0,0 0-1 0 0,1 0 0 0 0,-8 11 0 0 0,6-6-142 0 0,1 0 1 0 0,0 0 0 0 0,0 1-1 0 0,1-1 1 0 0,0 1 0 0 0,1 0-1 0 0,0 0 1 0 0,0 0 0 0 0,1 1-1 0 0,0 13 1 0 0,2-18-131 0 0,0-1 0 0 0,0 0 0 0 0,0 1-1 0 0,1-1 1 0 0,0 0 0 0 0,0 0 0 0 0,1 1 0 0 0,0-1-1 0 0,0 0 1 0 0,0-1 0 0 0,1 1 0 0 0,0 0 0 0 0,0-1-1 0 0,0 1 1 0 0,1-1 0 0 0,0 0 0 0 0,0 0 0 0 0,0 0-1 0 0,1-1 1 0 0,-1 1 0 0 0,1-1 0 0 0,0 0 0 0 0,0-1-1 0 0,0 1 1 0 0,1-1 0 0 0,0 0 0 0 0,-1 0 0 0 0,1-1-1 0 0,0 0 1 0 0,0 0 0 0 0,0 0 0 0 0,0-1 0 0 0,8 2-1 0 0,16-3-1615 0 0,-1-1-4119 0 0,-29 1 5682 0 0,33-4-8136 0 0</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4.452"/>
    </inkml:context>
    <inkml:brush xml:id="br0">
      <inkml:brushProperty name="width" value="0.05" units="cm"/>
      <inkml:brushProperty name="height" value="0.05" units="cm"/>
      <inkml:brushProperty name="color" value="#008C3A"/>
    </inkml:brush>
  </inkml:definitions>
  <inkml:trace contextRef="#ctx0" brushRef="#br0">88 0 455 0 0,'-2'2'6655'0'0,"-6"5"-1095"0"0,8-4-4735 0 0,11 42 3025 0 0,-8-30-3418 0 0,0 0 0 0 0,-2 1 0 0 0,0-1 0 0 0,0 0 0 0 0,-1 1 0 0 0,-1-1 0 0 0,-4 20 0 0 0,-29 105 796 0 0,17-80-866 0 0,14-48-584 0 0,-29 133 1380 0 0,29-123-1712 0 0,0 29-1 0 0,4-33-1439 0 0,0-1 0 0 0,5 23 1 0 0,-3-24-4989 0 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5.345"/>
    </inkml:context>
    <inkml:brush xml:id="br0">
      <inkml:brushProperty name="width" value="0.05" units="cm"/>
      <inkml:brushProperty name="height" value="0.05" units="cm"/>
      <inkml:brushProperty name="color" value="#008C3A"/>
    </inkml:brush>
  </inkml:definitions>
  <inkml:trace contextRef="#ctx0" brushRef="#br0">0 50 8751 0 0,'3'-2'674'0'0,"10"-5"-185"0"0,1 0 0 0 0,0 1 0 0 0,0 0 0 0 0,0 1 0 0 0,1 1 0 0 0,-1 0 0 0 0,1 1 0 0 0,0 1 0 0 0,0 0 1 0 0,19 0-1 0 0,-22 2-74 0 0,0 1 0 0 0,0 0 0 0 0,0 1 1 0 0,0 0-1 0 0,19 6 0 0 0,-27-6-325 0 0,-1 0 0 0 0,1-1 0 0 0,0 1 0 0 0,-1 0 0 0 0,1 0 0 0 0,-1 1 0 0 0,0-1 0 0 0,0 1-1 0 0,0 0 1 0 0,0 0 0 0 0,0 0 0 0 0,-1 0 0 0 0,1 0 0 0 0,-1 0 0 0 0,0 1 0 0 0,0-1 0 0 0,0 1 0 0 0,0 0 0 0 0,-1-1 0 0 0,2 8 0 0 0,0 0 193 0 0,-1 1 0 0 0,-1 0 1 0 0,0 0-1 0 0,0 0 1 0 0,-1 0-1 0 0,-3 16 0 0 0,-14 72 1245 0 0,13-84-1300 0 0,-5 23 574 0 0,8-37-473 0 0,0-3-262 0 0,0 0-67 0 0,1 1 1 0 0,-1-1-1 0 0,1 1 1 0 0,-1-1-1 0 0,1 1 1 0 0,-1-1-1 0 0,1 0 1 0 0,-1 1-1 0 0,1-1 1 0 0,0 1-1 0 0,-1-1 0 0 0,1 0 1 0 0,0 1-1 0 0,-1-1 1 0 0,1 0-1 0 0,0 0 1 0 0,0 1-1 0 0,0-1 1 0 0,0 0-1 0 0,-1 0 1 0 0,1 1-1 0 0,0-1 1 0 0,0 0-1 0 0,1 1 1 0 0,-1-2-1 0 0,0-1 1 0 0,0-7-41 0 0,1 1-1 0 0,-1-1 1 0 0,2 1-1 0 0,-1-1 1 0 0,1 1 0 0 0,1 0-1 0 0,0 0 1 0 0,0 0-1 0 0,1 0 1 0 0,0 1-1 0 0,0-1 1 0 0,1 1-1 0 0,0 0 1 0 0,0 0 0 0 0,1 0-1 0 0,8-7 1 0 0,-4 5-76 0 0,0 0-1 0 0,1 0 1 0 0,0 1 0 0 0,1 1 0 0 0,0 0 0 0 0,0 0 0 0 0,0 2-1 0 0,1-1 1 0 0,0 1 0 0 0,17-4 0 0 0,-11 4 103 0 0,-1 0-3 0 0,0 1 1 0 0,0 1 0 0 0,28-3-1 0 0,-18 7 61 0 0,-17 4 47 0 0,-6-1-38 0 0,-3-2-21 0 0,-1-1 0 0 0,0 1 0 0 0,1 0 0 0 0,-1 0-1 0 0,0 0 1 0 0,0 0 0 0 0,1 0 0 0 0,-1 0 0 0 0,0 0 0 0 0,0 0 0 0 0,0 0 0 0 0,0 1 0 0 0,0-1 0 0 0,-1 0 0 0 0,2 3-1 0 0,6 19 299 0 0,-7-17-248 0 0,0 0 0 0 0,0 0-1 0 0,-1 0 1 0 0,0-1 0 0 0,0 1 0 0 0,-1 0 0 0 0,0 0-1 0 0,0 0 1 0 0,-2 7 0 0 0,-2 2 261 0 0,-14 29 1 0 0,-1 4 34 0 0,16-39-302 0 0,1 1-1 0 0,0-1 1 0 0,1 1-1 0 0,0-1 1 0 0,1 1-1 0 0,-1 15 1 0 0,2-21-67 0 0,1-1 0 0 0,-1 0 1 0 0,0 0-1 0 0,1 0 1 0 0,0 0-1 0 0,0 0 0 0 0,0 0 1 0 0,0 0-1 0 0,0 0 0 0 0,1-1 1 0 0,-1 1-1 0 0,1 0 0 0 0,0-1 1 0 0,0 1-1 0 0,0-1 0 0 0,0 1 1 0 0,0-1-1 0 0,0 0 1 0 0,1 0-1 0 0,-1 0 0 0 0,1 0 1 0 0,-1-1-1 0 0,1 1 0 0 0,5 2 1 0 0,-2-2-7 0 0,-1 0 1 0 0,1-1 0 0 0,0 1 0 0 0,0-1-1 0 0,0 0 1 0 0,0-1 0 0 0,0 0-1 0 0,0 0 1 0 0,0 0 0 0 0,0 0 0 0 0,0-1-1 0 0,0 0 1 0 0,0-1 0 0 0,11-3-1 0 0,-11 3-14 0 0,0 0-1 0 0,0 0 0 0 0,0-1 0 0 0,-1 0 1 0 0,1 0-1 0 0,-1-1 0 0 0,0 0 0 0 0,0 0 1 0 0,0 0-1 0 0,0 0 0 0 0,-1-1 0 0 0,1 1 1 0 0,-1-1-1 0 0,3-6 0 0 0,-4 6-18 0 0,-1 0-1 0 0,0 0 1 0 0,-1 0-1 0 0,1 0 1 0 0,-1-1-1 0 0,0 1 1 0 0,0 0-1 0 0,-1-1 1 0 0,0 1-1 0 0,0-1 1 0 0,-1-6-1 0 0,0-4-59 0 0,-2 1 1 0 0,-6-25-1 0 0,-5-2-223 0 0,9 27 156 0 0,0 0 1 0 0,1-1-1 0 0,-4-24 0 0 0,8 38 154 0 0,0 0 0 0 0,0 0 0 0 0,0 0 1 0 0,0 0-1 0 0,0 1 0 0 0,0-1 0 0 0,1 0 0 0 0,-1 0 0 0 0,1 0 0 0 0,-1 0 0 0 0,1 0 0 0 0,0 0 0 0 0,0 0 0 0 0,0 1 0 0 0,0-1 0 0 0,0 0 0 0 0,2-2 0 0 0,-1 2-3 0 0,1 0 0 0 0,-1 0 0 0 0,1 0 0 0 0,-1 0 1 0 0,1 1-1 0 0,0-1 0 0 0,-1 1 0 0 0,1 0 0 0 0,0-1 1 0 0,5 0-1 0 0,-1 0-3 0 0,1 1 1 0 0,0 0-1 0 0,-1 0 0 0 0,1 1 1 0 0,0 0-1 0 0,0 0 0 0 0,-1 1 1 0 0,11 2-1 0 0,-12-2 37 0 0,0 0-1 0 0,0 1 0 0 0,0 0 1 0 0,0 0-1 0 0,-1 1 1 0 0,1-1-1 0 0,-1 1 1 0 0,1 1-1 0 0,-1-1 1 0 0,0 1-1 0 0,0 0 0 0 0,-1 0 1 0 0,1 0-1 0 0,-1 0 1 0 0,0 1-1 0 0,0 0 1 0 0,0 0-1 0 0,0 0 1 0 0,-1 0-1 0 0,0 1 0 0 0,0-1 1 0 0,-1 1-1 0 0,0 0 1 0 0,0 0-1 0 0,0 0 1 0 0,2 12-1 0 0,-3-8 78 0 0,2 9 201 0 0,1 21-1 0 0,-3-31-193 0 0,2-2-21 0 0,1 2-69 0 0,-4-9-21 0 0,1 1 1 0 0,-1-1 0 0 0,1 1-1 0 0,0-1 1 0 0,-1 1 0 0 0,1-1-1 0 0,-1 0 1 0 0,1 1 0 0 0,0-1-1 0 0,-1 0 1 0 0,1 1 0 0 0,0-1-1 0 0,-1 0 1 0 0,1 0 0 0 0,1 1-1 0 0,1-1-9 0 0,1-1-1 0 0,-1 1 1 0 0,1-1-1 0 0,-1 1 1 0 0,1-1-1 0 0,-1 0 0 0 0,0 0 1 0 0,0-1-1 0 0,0 1 1 0 0,1-1-1 0 0,4-3 0 0 0,35-25-386 0 0,-39 26 338 0 0,29-23-276 0 0,19-13-83 0 0,-42 33 373 0 0,2 4 44 0 0,-11 3 27 0 0,0 0-1 0 0,1 0 0 0 0,-1 0 0 0 0,0 0 0 0 0,0 1 0 0 0,1-1 1 0 0,-1 0-1 0 0,0 1 0 0 0,0-1 0 0 0,0 1 0 0 0,1-1 0 0 0,-1 1 0 0 0,0 0 1 0 0,0-1-1 0 0,0 1 0 0 0,0 0 0 0 0,0 0 0 0 0,0 0 0 0 0,-1 0 1 0 0,1-1-1 0 0,0 1 0 0 0,0 1 0 0 0,0-1 0 0 0,-1 0 0 0 0,1 0 0 0 0,0 1 1 0 0,3 6 150 0 0,0 0 0 0 0,4 16 0 0 0,-3-8 22 0 0,-1-5-150 0 0,1 0 0 0 0,0-1 0 0 0,0 1 0 0 0,10 12 0 0 0,-13-20-177 0 0,0-1-1 0 0,0 1 1 0 0,1-1-1 0 0,-1 0 1 0 0,1 0-1 0 0,-1 0 1 0 0,1 0-1 0 0,0 0 1 0 0,0 0-1 0 0,-1-1 1 0 0,1 1-1 0 0,0-1 1 0 0,1 0-1 0 0,-1 0 1 0 0,0 0-1 0 0,0 0 1 0 0,0 0-1 0 0,1-1 1 0 0,5 1-1 0 0,8-3-2022 0 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0:55.731"/>
    </inkml:context>
    <inkml:brush xml:id="br0">
      <inkml:brushProperty name="width" value="0.05" units="cm"/>
      <inkml:brushProperty name="height" value="0.05" units="cm"/>
      <inkml:brushProperty name="color" value="#008C3A"/>
    </inkml:brush>
  </inkml:definitions>
  <inkml:trace contextRef="#ctx0" brushRef="#br0">333 61 4143 0 0,'-1'-3'3'0'0,"0"0"-1"0"0,0 0 0 0 0,-1 0 0 0 0,1 1 1 0 0,0-1-1 0 0,-1 1 0 0 0,0-1 0 0 0,0 1 1 0 0,1-1-1 0 0,-4-2 0 0 0,2 3 739 0 0,-1-1-1 0 0,1 0 1 0 0,-1 1 0 0 0,1 0-1 0 0,-1 0 1 0 0,0 0 0 0 0,0 0-1 0 0,0 1 1 0 0,0-1 0 0 0,-7 0-1 0 0,0 0 1481 0 0,-1 0-1 0 0,1 1 1 0 0,-13 0-1 0 0,-12 2-889 0 0,33-1-1560 0 0,-7 1 584 0 0,1 0 0 0 0,0 0 0 0 0,0 1 0 0 0,0 0-1 0 0,-10 4 1 0 0,15-5-281 0 0,0 1-1 0 0,0-1 1 0 0,0 1-1 0 0,1 0 0 0 0,-1 1 1 0 0,0-1-1 0 0,1 0 1 0 0,0 1-1 0 0,-1 0 1 0 0,1 0-1 0 0,0 0 1 0 0,-5 7-1 0 0,7-8-59 0 0,0 0 0 0 0,0 0-1 0 0,0 0 1 0 0,0 1 0 0 0,0-1-1 0 0,1 0 1 0 0,-1 1 0 0 0,0-1 0 0 0,1 0-1 0 0,0 1 1 0 0,0-1 0 0 0,0 1-1 0 0,0-1 1 0 0,0 0 0 0 0,0 1 0 0 0,1 2-1 0 0,0-1-9 0 0,0 1 0 0 0,1-1 1 0 0,0 0-1 0 0,0 0 0 0 0,0 0 0 0 0,0 0 0 0 0,0-1 0 0 0,4 5 0 0 0,4 4-8 0 0,1-1-1 0 0,0-1 1 0 0,0 0-1 0 0,15 10 1 0 0,-9-7 23 0 0,0 1 0 0 0,0 1 1 0 0,-2 0-1 0 0,27 34 0 0 0,-35-39-27 0 0,0 0-1 0 0,0 1 1 0 0,-1 0 0 0 0,-1 0 0 0 0,1 1 0 0 0,-2-1-1 0 0,0 1 1 0 0,0 0 0 0 0,-1 0 0 0 0,1 13-1 0 0,-3-22 42 0 0,-1 0-1 0 0,0 0 0 0 0,0 0 0 0 0,0 0 1 0 0,0 0-1 0 0,0 0 0 0 0,-1-1 0 0 0,1 1 1 0 0,-1 0-1 0 0,0 0 0 0 0,0 0 0 0 0,0-1 1 0 0,0 1-1 0 0,0-1 0 0 0,-1 1 0 0 0,1-1 1 0 0,-1 1-1 0 0,0-1 0 0 0,0 0 0 0 0,1 0 1 0 0,-2 1-1 0 0,1-1 0 0 0,0-1 0 0 0,0 1 1 0 0,0 0-1 0 0,-1-1 0 0 0,1 1 0 0 0,-1-1 0 0 0,1 1 1 0 0,-1-1-1 0 0,-3 1 0 0 0,-2 0 62 0 0,0 0 1 0 0,0 0-1 0 0,0-1 0 0 0,0 0 1 0 0,0 0-1 0 0,0-1 0 0 0,0 0 1 0 0,0-1-1 0 0,-16-2 0 0 0,7 0-196 0 0,0-2 1 0 0,0 0-1 0 0,1 0 0 0 0,0-2 1 0 0,0 0-1 0 0,-21-13 0 0 0,15 6-414 0 0</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09.561"/>
    </inkml:context>
    <inkml:brush xml:id="br0">
      <inkml:brushProperty name="width" value="0.05" units="cm"/>
      <inkml:brushProperty name="height" value="0.05" units="cm"/>
      <inkml:brushProperty name="color" value="#008C3A"/>
    </inkml:brush>
  </inkml:definitions>
  <inkml:trace contextRef="#ctx0" brushRef="#br0">24 1314 3223 0 0,'0'0'870'0'0,"-8"1"2468"0"0,7-1-3148 0 0,0-1 0 0 0,0 1 0 0 0,1-1-1 0 0,-1 1 1 0 0,0-1 0 0 0,0 1 0 0 0,0-1-1 0 0,0 0 1 0 0,0 0 0 0 0,1 1 0 0 0,-1-1-1 0 0,0 0 1 0 0,1 0 0 0 0,-1 0-1 0 0,1 0 1 0 0,-1 0 0 0 0,1 1 0 0 0,-1-1-1 0 0,1 0 1 0 0,-1 0 0 0 0,1 0 0 0 0,0-1-1 0 0,0 1 1 0 0,-1 0 0 0 0,1 0 0 0 0,0 0-1 0 0,0 0 1 0 0,0 0 0 0 0,0 0 0 0 0,0 0-1 0 0,1 0 1 0 0,-1-2 0 0 0,2-4 58 0 0,0 0-1 0 0,1-1 1 0 0,-1 1 0 0 0,5-6 0 0 0,-5 7-62 0 0,1 1 0 0 0,-1-1 0 0 0,0 1 0 0 0,1-7 0 0 0,-1 1-24 0 0,0 0 0 0 0,0 1-1 0 0,1-1 1 0 0,1 1 0 0 0,0-1 0 0 0,0 1 0 0 0,11-19 0 0 0,-6 16-132 0 0,16-18 1 0 0,-17 22-17 0 0,-1 1 0 0 0,-1-1-1 0 0,0 0 1 0 0,10-20 0 0 0,-3 3 48 0 0,1 0 1 0 0,28-37-1 0 0,-4 6 7 0 0,-20 30-54 0 0,2 2 0 0 0,0 1 0 0 0,46-42-1 0 0,-31 31-9 0 0,31-39 5 0 0,0 1 140 0 0,-46 52-106 0 0,-7 6 62 0 0,25-19 0 0 0,-9 10-26 0 0,-14 11 6 0 0,26-17-1 0 0,7 0 38 0 0,52-29 259 0 0,-63 40-345 0 0,1 2 0 0 0,1 2 0 0 0,76-19 0 0 0,108-24 230 0 0,-115 27 275 0 0,154-36 177 0 0,-71 49-481 0 0,-139 16-212 0 0,305-13 156 0 0,105 26-96 0 0,5-3-122 0 0,-422-9 17 0 0,214-4 81 0 0,-2 21-25 0 0,-129-8-51 0 0,-109-7 12 0 0,-4-1 2 0 0,103 8 0 0 0,-87-6 0 0 0,54-2 0 0 0,-30-2 0 0 0,315 16 0 0 0,-200-4 0 0 0,208 13 0 0 0,-338-21 0 0 0,49 6 0 0 0,-46-2 0 0 0,209 22 0 0 0,1-5 0 0 0,-56 10 0 0 0,31 3 0 0 0,-34-24 0 0 0,-159-10 0 0 0,53 9 0 0 0,-21-1 0 0 0,71 11 0 0 0,46 4 0 0 0,37-19 0 0 0,-162-1 0 0 0,-9 0 0 0 0,87 3 0 0 0,-105-4 0 0 0,47 13 0 0 0,-21-5 0 0 0,32 7 0 0 0,106 17 0 0 0,-148-25 0 0 0,-35-7 0 0 0,0-1 0 0 0,18 2 0 0 0,0-1 23 0 0,-1 1 0 0 0,1 2-1 0 0,-1 1 1 0 0,-1 1 0 0 0,36 16-1 0 0,70 21 55 0 0,-64-24 36 0 0,81 35 377 0 0,-136-51-386 0 0,0 2 0 0 0,-1 0 0 0 0,0 0 0 0 0,0 2 0 0 0,-1-1 0 0 0,-1 2 0 0 0,15 14 0 0 0,12 11 100 0 0,-20-17 33 0 0,38 29 0 0 0,-43-37-91 0 0,47 27 94 0 0,-42-22-99 0 0,-15-13-134 0 0,0 0 0 0 0,0 1-1 0 0,0-1 1 0 0,0 1 0 0 0,0 0-1 0 0,-1 0 1 0 0,6 6 0 0 0,8 9 87 0 0,-10-10-12 0 0,-7-8 6 0 0,1 1-30 0 0,6 4-31 0 0,-6-4 50 0 0,-1 0 5 0 0,5 6-9 0 0,-5-6-1 0 0,1 0-12 0 0,1 0-49 0 0,10 22 179 0 0,-8-16-141 0 0,11 28 182 0 0,-10-22-208 0 0,5 7 38 0 0,-8-13-48 0 0,1 6 26 0 0,11 54 292 0 0,-15-66-256 0 0,0 5-8 0 0,1-1-18 0 0,7 32 376 0 0,-3-25-329 0 0,-4-10-16 0 0,0-1 11 0 0,4 5-17 0 0,0 2 738 0 0,-1 0-3128 0 0,-5-9 2147 0 0,1 1 0 0 0,-1-1 1 0 0,1 0-1 0 0,-1 0 0 0 0,0 0 0 0 0,1 0 1 0 0,-1 1-1 0 0,0-1 0 0 0,1 0 0 0 0,-1 0 1 0 0,0 0-1 0 0,1 0 0 0 0,-1 0 0 0 0,0-1 1 0 0,1 1-1 0 0,-2 0 0 0 0,-16-2-1463 0 0</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11.408"/>
    </inkml:context>
    <inkml:brush xml:id="br0">
      <inkml:brushProperty name="width" value="0.05" units="cm"/>
      <inkml:brushProperty name="height" value="0.05" units="cm"/>
      <inkml:brushProperty name="color" value="#008C3A"/>
    </inkml:brush>
  </inkml:definitions>
  <inkml:trace contextRef="#ctx0" brushRef="#br0">0 2 3223 0 0,'0'0'406'0'0,"3"1"494"0"0,6 1 155 0 0,0 0 1 0 0,0-1 0 0 0,13 0-1 0 0,-10-1-160 0 0,-1 1-1 0 0,16 3 0 0 0,8 3 765 0 0,-19-4-318 0 0,23 7-1 0 0,-33-8-1070 0 0,0 0 0 0 0,-1 1 0 0 0,0 0 0 0 0,1 0 0 0 0,-1 0 0 0 0,0 0 0 0 0,8 8 0 0 0,69 77 2805 0 0,-73-78-2765 0 0,8 12 381 0 0,14 23 0 0 0,-13-17-209 0 0,-3-8-137 0 0,6 12 304 0 0,33 37 1 0 0,-46-58-558 0 0,-7-9-76 0 0,0 0 0 0 0,1 0 0 0 0,-1 0 1 0 0,1 0-1 0 0,0 0 0 0 0,0 0 0 0 0,0 0 0 0 0,0-1 1 0 0,0 1-1 0 0,0 0 0 0 0,0-1 0 0 0,0 0 0 0 0,0 0 1 0 0,4 2-1 0 0,7 2 77 0 0,2 0-2 0 0,-3-2-22 0 0,-7-2-16 0 0,4 1-31 0 0,-7-1 96 0 0,0-3-59 0 0,4-3-35 0 0,-5 4-21 0 0,0 1 0 0 0,-1-1 0 0 0,1 1 0 0 0,-1-1 0 0 0,0 1 0 0 0,1-1 0 0 0,-1 0 0 0 0,1 1 0 0 0,-1-1 0 0 0,0 0 0 0 0,0 1 0 0 0,1-1 0 0 0,-1 0 0 0 0,0 0 0 0 0,0 1 0 0 0,0-1 0 0 0,0-1 0 0 0,1-1 3 0 0,0-2-6 0 0,1 0 0 0 0,-1 1 0 0 0,0-1 0 0 0,0 0 0 0 0,-1 0 0 0 0,1 0 0 0 0,-1 0 0 0 0,0 0 0 0 0,0 0 0 0 0,-1 0 0 0 0,-2-9 0 0 0,0-3 0 0 0,-6-107-96 0 0,9 108 74 0 0,1 0-1 0 0,0 0 0 0 0,1 0 0 0 0,1 1 0 0 0,9-28 0 0 0,-5 17-76 0 0,5-15-36 0 0,-10 38 93 0 0,3-4 20 0 0,-4 6-34 0 0,-10 1-334 0 0,4 0 364 0 0,0 0 0 0 0,0 0 0 0 0,1 1 0 0 0,-1 0-1 0 0,0 0 1 0 0,-7 2 0 0 0,-22 7 26 0 0,-84 19 0 0 0,97-25 0 0 0,-1-1 0 0 0,1-1 0 0 0,-36-2 0 0 0,50 0 0 0 0,-5-1 0 0 0,-1 0 0 0 0,1-1 0 0 0,-20-5 0 0 0,26 3 0 0 0,6 3 0 0 0,0 1 0 0 0,0 0 0 0 0,1-1 0 0 0,-1 1 0 0 0,0 0 0 0 0,0-1 0 0 0,0 1 0 0 0,0-1 0 0 0,1 1 0 0 0,-1 0 0 0 0,0-1 0 0 0,0 1 0 0 0,1 0 0 0 0,-1 0 0 0 0,0-1 0 0 0,1 1 0 0 0,-1 0 0 0 0,0 0 0 0 0,1-1 0 0 0,3-1 0 0 0,0 0 0 0 0,0 1 0 0 0,0-1 0 0 0,0 1 0 0 0,0 0 0 0 0,0 0 0 0 0,0 0 0 0 0,0 1 0 0 0,8-1 0 0 0,39 3 0 0 0,-49-2 0 0 0,19 3-1 0 0,1 1 0 0 0,30 9 0 0 0,-38-8-7 0 0,-6-4-6 0 0,3 3-12 0 0,13 14 13 0 0,-14-8 13 0 0,-3 0 0 0 0,-7-9 0 0 0,0-1 0 0 0,0 1 0 0 0,1 0 0 0 0,-1 0 0 0 0,0-1 0 0 0,0 1 0 0 0,0 0 0 0 0,-1-1 0 0 0,1 1 0 0 0,0 0 0 0 0,0 0 0 0 0,0-1 0 0 0,0 1 0 0 0,-1 0 0 0 0,1 0 0 0 0,-1 0 0 0 0,0 1 0 0 0,-1-1 0 0 0,1 1 0 0 0,0-1 0 0 0,-1 0 0 0 0,1 0 0 0 0,0 0 0 0 0,-1 0 0 0 0,1 0 0 0 0,-1 0 0 0 0,0 0 0 0 0,1-1 0 0 0,-3 2 0 0 0,-26 7 0 0 0,20-7 0 0 0,-14 4 0 0 0,-45 5 0 0 0,21-4 0 0 0,47-7 0 0 0,1 0 0 0 0,0 0 0 0 0,-1 0 0 0 0,1 0 0 0 0,0 0 0 0 0,-1 0 0 0 0,1 0 0 0 0,0 0 0 0 0,-1 0 0 0 0,1 0 0 0 0,0 0 0 0 0,0 0 0 0 0,-1 0 0 0 0,1 0 0 0 0,0 1 0 0 0,-1-1 0 0 0,1 0 0 0 0,0 0 0 0 0,0 0 0 0 0,-1 1 0 0 0,1-1 0 0 0,0 0 0 0 0,0 0 0 0 0,-1 1 0 0 0,1-1 0 0 0,0 2 0 0 0,1-1 0 0 0,0 0 0 0 0,-1 0 0 0 0,1 1 0 0 0,0-1 0 0 0,0 0 0 0 0,-1 0 0 0 0,1 0 0 0 0,0 0 0 0 0,0 0 0 0 0,0 0 0 0 0,0 0 0 0 0,1 0 0 0 0,-1 0 0 0 0,0-1 0 0 0,0 1 0 0 0,0 0 0 0 0,1-1 0 0 0,-1 1 0 0 0,0-1 0 0 0,1 1 0 0 0,1-1 0 0 0,35 12 0 0 0,-35-12 0 0 0,102 29 0 0 0,-89-24 0 0 0,-5 2 0 0 0,-11-7 0 0 0,1 0 0 0 0,-1 1 0 0 0,0-1 0 0 0,0 0 0 0 0,0 1 0 0 0,0-1 0 0 0,1 0 0 0 0,-1 1 0 0 0,0-1 0 0 0,0 0 0 0 0,0 1 0 0 0,0-1 0 0 0,0 0 0 0 0,0 1 0 0 0,0-1 0 0 0,0 0 0 0 0,0 1 0 0 0,0-1 0 0 0,0 1 0 0 0,0-1 0 0 0,0 0 0 0 0,-1 1 0 0 0,1-1 0 0 0,0 0 0 0 0,0 1 0 0 0,-1 2 0 0 0,-8 6 0 0 0,2-3 0 0 0,-1 1 0 0 0,0 0 0 0 0,2 2 0 0 0,6-8 0 0 0,0-1 0 0 0,0 1 0 0 0,0 0 0 0 0,0 0 0 0 0,0 0 0 0 0,0-1 0 0 0,0 1 0 0 0,0 0 0 0 0,0 0 0 0 0,1-1 0 0 0,-1 1 0 0 0,0 0 0 0 0,1 1 0 0 0,8 8 0 0 0,-5-4 0 0 0,-8-5 0 0 0,-8-3 0 0 0,11 2 0 0 0,-17-3 0 0 0,16 3 0 0 0,-14 0 0 0 0,9 2-15 0 0,15 2-61 0 0,7-1-100 0 0,-12-2 59 0 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15.140"/>
    </inkml:context>
    <inkml:brush xml:id="br0">
      <inkml:brushProperty name="width" value="0.05" units="cm"/>
      <inkml:brushProperty name="height" value="0.05" units="cm"/>
      <inkml:brushProperty name="color" value="#008C3A"/>
    </inkml:brush>
  </inkml:definitions>
  <inkml:trace contextRef="#ctx0" brushRef="#br0">1 165 1375 0 0,'0'0'1546'0'0,"2"0"44"0"0,8 0 77 0 0,-7 0-147 0 0,-1 0-692 0 0,3 1-534 0 0,-1 0 0 0 0,0 0 0 0 0,0 0 0 0 0,0 0 1 0 0,-1 1-1 0 0,1-1 0 0 0,0 1 0 0 0,0 0 0 0 0,-1 0 0 0 0,1 1 0 0 0,-1-1 0 0 0,0 1 0 0 0,0 0 0 0 0,0-1 1 0 0,0 1-1 0 0,3 4 0 0 0,4 7 776 0 0,-1 0 0 0 0,14 28 1 0 0,-16-27-509 0 0,1-1 0 0 0,17 23 0 0 0,-16-28-326 0 0,0 1-1 0 0,1-2 1 0 0,0 1 0 0 0,1-1-1 0 0,-1-1 1 0 0,16 8-1 0 0,-8-4-42 0 0,19 11 132 0 0,49 32 204 0 0,-64-41-349 0 0,0-1 0 0 0,0-1-1 0 0,31 11 1 0 0,27 13 248 0 0,-38-17-301 0 0,0-1 0 0 0,1-3 1 0 0,65 14-1 0 0,-52-14-50 0 0,132 20 302 0 0,-127-25-242 0 0,298 33 518 0 0,-206-31-513 0 0,45 2 79 0 0,5 2 206 0 0,-76-4-225 0 0,-59-3-136 0 0,80 19-1 0 0,35 6 57 0 0,236-10 286 0 0,-335-23-158 0 0,375-16 503 0 0,-317 9-683 0 0,-100 6-76 0 0,65-4 6 0 0,182-13 0 0 0,-119 4 0 0 0,135-5 0 0 0,-101-9 0 0 0,-144 18 0 0 0,173-35 0 0 0,-189 35 0 0 0,-21 5 32 0 0,30-4 0 0 0,-12 4-32 0 0,37-3 0 0 0,-59 7 0 0 0,32-8 0 0 0,8 0 0 0 0,-38 7 0 0 0,122-14 0 0 0,-96 8 0 0 0,85-18 0 0 0,-35 5 0 0 0,-38 8 0 0 0,-50 11 0 0 0,-1-1 0 0 0,0 0 0 0 0,10-6 0 0 0,7-3 0 0 0,35-10 0 0 0,-49 17 10 0 0,-1-1 0 0 0,14-9-1 0 0,19-12 26 0 0,-33 18-35 0 0,9-14 0 0 0,14-32 0 0 0,-21 31 0 0 0,-4 6 0 0 0,-7 14 0 0 0,4-11 0 0 0,-1 4 0 0 0,1-6 0 0 0,-2-4 0 0 0,21-74 0 0 0,-24 94 0 0 0,0-1 0 0 0,0 1 0 0 0,0 0 0 0 0,0 0 0 0 0,1-1 0 0 0,-1 1 0 0 0,0 0 0 0 0,1 0 0 0 0,-1 0 0 0 0,0 0 0 0 0,1-1 0 0 0,0 1 0 0 0,1-2 0 0 0,-1-3 0 0 0,0-27 0 0 0,-3 4 0 0 0,1 21 11 0 0,0 5 31 0 0,-1-4-31 0 0,3-3-11 0 0,0 1 0 0 0,-1 0 0 0 0,-3 0 0 0 0,-6 4 0 0 0,-2 3 0 0 0,-1 3 0 0 0,-1 2 0 0 0,1 3 0 0 0,0 2 0 0 0,0 3 0 0 0,6-5 0 0 0,-6 10 0 0 0,3-4 0 0 0,0 1 0 0 0,-1 0 0 0 0,-1-1 0 0 0,0 0 0 0 0,-1-1 0 0 0,0-1 0 0 0,-22 16 0 0 0,23-19 0 0 0,0 0 0 0 0,2 0 12 0 0,8-6 48 0 0,2-3 0 0 0,48-64-5 0 0,-13 20-34 0 0,-27 35-21 0 0,1 0 0 0 0,0 1 0 0 0,1 0 0 0 0,0 0 0 0 0,1 1 0 0 0,-1 1 0 0 0,16-8 0 0 0,-17 9 0 0 0,0-1 0 0 0,0 1 0 0 0,1-1 0 0 0,0 4 0 0 0,2 6 0 0 0,0 2 0 0 0,-3 0 0 0 0,0 1 0 0 0,7 7 0 0 0,0-1 0 0 0,-15-7 0 0 0,0 0 0 0 0,11 13 0 0 0,-12-12 0 0 0,-1-1 0 0 0,5 16 0 0 0,-6-15 0 0 0,0 0 0 0 0,2-1 3 0 0,-1 0 0 0 0,0 0 1 0 0,-1 1-1 0 0,1-1 0 0 0,-1 0 0 0 0,0 0 0 0 0,-2 7 0 0 0,-2 10 25 0 0,1 6-17 0 0,4-14-11 0 0,1-10 5 0 0,-1-2-2 0 0,0 0 0 0 0,0 0 0 0 0,0-1 0 0 0,0 1 0 0 0,0 0 0 0 0,1 0 0 0 0,-1-1 0 0 0,0 1 0 0 0,1 0 0 0 0,-1-1 0 0 0,0 1 0 0 0,1 0 0 0 0,-1-1 0 0 0,1 1 0 0 0,0 0 0 0 0,6 7 8 0 0,5-1-11 0 0,11 1 30 0 0,-22-9 1 0 0,-3-2 4 0 0,-18-11 61 0 0,10 9-96 0 0,-1 1 0 0 0,0-1 0 0 0,0 2 0 0 0,0 0 0 0 0,-1 0 0 0 0,1 1 0 0 0,-14-1 0 0 0,-85-1 0 0 0,82 5 0 0 0,-140-6 0 0 0,158 6-12 0 0,37 2-51 0 0,-4 1 55 0 0,28 0-51 0 0,17 0 1 0 0,22-3 58 0 0,-90-1 0 0 0,1 0 0 0 0,-1 0 0 0 0,1 0 0 0 0,-1 0 0 0 0,0 0 0 0 0,1 0 0 0 0,-1 0 0 0 0,1-1 0 0 0,-1 1 0 0 0,0 0 0 0 0,1 0 0 0 0,-1 0 0 0 0,0 0 0 0 0,1 0 0 0 0,-1-1 0 0 0,1 1 0 0 0,-1 0 0 0 0,0 0 0 0 0,1-1 0 0 0,-1 1 0 0 0,1-1 0 0 0,-4-4 0 0 0,-8-3 0 0 0,3 4 0 0 0,0 0 0 0 0,0 0 0 0 0,0 1 0 0 0,-1 0 0 0 0,-13-2 0 0 0,5 0 1 0 0,12 5-3 0 0,-18-4-8 0 0,38 7-40 0 0,-7-2 36 0 0,1 1 0 0 0,0-2 0 0 0,10 1 0 0 0,-19-1 14 0 0,16-1-4 0 0,0 0 1 0 0,17-4-1 0 0,-20 1 4 0 0,-13 4-1 0 0,1 0 1 0 0,-1 0-1 0 0,1-1 0 0 0,-1 1 0 0 0,1 0 1 0 0,-1 0-1 0 0,0-1 0 0 0,1 1 0 0 0,-1 0 1 0 0,1-1-1 0 0,-1 1 0 0 0,0 0 0 0 0,1-1 1 0 0,-1 1-1 0 0,0-1 0 0 0,1 1 1 0 0,-1-1-1 0 0,0 0-2 0 0,0 1 0 0 0,0-1 0 0 0,0 0 1 0 0,-1 1-1 0 0,1-1 0 0 0,0 0 0 0 0,0 1 1 0 0,-1-1-1 0 0,1 1 0 0 0,0-1 0 0 0,-1 1 1 0 0,1-1-1 0 0,-1 1 0 0 0,1-1 0 0 0,-1 1 1 0 0,1-1-1 0 0,-1 1 0 0 0,1-1 0 0 0,-1 1 1 0 0,1 0-1 0 0,-1-1 0 0 0,1 1 0 0 0,-1 0 1 0 0,0 0-1 0 0,1-1 0 0 0,-2 1 0 0 0,-18-7-42 0 0,10 5-155 0 0,0 1-1 0 0,0 0 1 0 0,0 0 0 0 0,-10 1 0 0 0,-7 1-4402 0 0,18 0 1373 0 0,-9-1-4598 0 0</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19.401"/>
    </inkml:context>
    <inkml:brush xml:id="br0">
      <inkml:brushProperty name="width" value="0.05" units="cm"/>
      <inkml:brushProperty name="height" value="0.05" units="cm"/>
      <inkml:brushProperty name="color" value="#008C3A"/>
    </inkml:brush>
  </inkml:definitions>
  <inkml:trace contextRef="#ctx0" brushRef="#br0">122 4 1375 0 0,'0'0'9858'0'0,"-8"-3"-8708"0"0,4 3-1013 0 0,0 1-1 0 0,0 0 0 0 0,0 0 0 0 0,1 0 1 0 0,-1 0-1 0 0,0 1 0 0 0,1-1 0 0 0,-1 1 1 0 0,1 0-1 0 0,0 0 0 0 0,-1 1 1 0 0,1-1-1 0 0,0 1 0 0 0,0-1 0 0 0,1 1 1 0 0,-4 4-1 0 0,-1 1 118 0 0,0 1 0 0 0,1-1 0 0 0,0 1-1 0 0,1 0 1 0 0,-5 12 0 0 0,8-17-213 0 0,0 0 1 0 0,0 1-1 0 0,1 0 0 0 0,-1-1 0 0 0,1 1 0 0 0,0 0 0 0 0,1 0 1 0 0,-1-1-1 0 0,1 1 0 0 0,0 0 0 0 0,0 0 0 0 0,1 0 1 0 0,-1 0-1 0 0,1-1 0 0 0,0 1 0 0 0,0 0 0 0 0,1 0 0 0 0,-1-1 1 0 0,1 1-1 0 0,0-1 0 0 0,0 0 0 0 0,1 1 0 0 0,-1-1 0 0 0,1 0 1 0 0,0 0-1 0 0,0-1 0 0 0,0 1 0 0 0,1-1 0 0 0,-1 1 1 0 0,1-1-1 0 0,0 0 0 0 0,0 0 0 0 0,5 3 0 0 0,0-2-36 0 0,0 0-1 0 0,0-1 1 0 0,0 1-1 0 0,0-2 0 0 0,0 1 1 0 0,1-1-1 0 0,-1-1 1 0 0,1 0-1 0 0,0 0 1 0 0,-1-1-1 0 0,1 0 1 0 0,-1 0-1 0 0,1-1 0 0 0,0-1 1 0 0,-1 0-1 0 0,0 0 1 0 0,15-5-1 0 0,-21 5-3 0 0,1 0-1 0 0,-1 0 1 0 0,1 0 0 0 0,-1 0-1 0 0,0 0 1 0 0,0-1 0 0 0,0 0-1 0 0,0 1 1 0 0,0-1-1 0 0,0 0 1 0 0,-1 0 0 0 0,0-1-1 0 0,1 1 1 0 0,-1 0-1 0 0,2-6 1 0 0,1-5 29 0 0,0 1-1 0 0,-1-1 1 0 0,4-21-1 0 0,-7 31-29 0 0,0 0 0 0 0,-1 0 0 0 0,1 0 0 0 0,-1-1 0 0 0,0 1 0 0 0,0 0 0 0 0,-1 0 0 0 0,1 0 0 0 0,-1 0 0 0 0,0 0 0 0 0,0 0 0 0 0,0 1 0 0 0,-2-5 0 0 0,2 4 0 0 0,-1 0 0 0 0,1 0 0 0 0,-1 0 0 0 0,0 0 0 0 0,0 0 0 0 0,0 1 0 0 0,-1-1 0 0 0,-4-5 0 0 0,5 8 0 0 0,0-1 0 0 0,1 1 0 0 0,-2-1 0 0 0,1 1 0 0 0,0 0 0 0 0,0 0 0 0 0,0 0 0 0 0,0 0 0 0 0,-1 0 0 0 0,1 0 0 0 0,0 0 0 0 0,-1 1 0 0 0,1-1 0 0 0,-1 1 0 0 0,1 0 0 0 0,-4 0 0 0 0,-16 1-184 0 0,1 2 1 0 0,0 0-1 0 0,0 1 0 0 0,1 1 0 0 0,-1 1 0 0 0,-36 16 1 0 0,55-21-257 0 0</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19.937"/>
    </inkml:context>
    <inkml:brush xml:id="br0">
      <inkml:brushProperty name="width" value="0.05" units="cm"/>
      <inkml:brushProperty name="height" value="0.05" units="cm"/>
      <inkml:brushProperty name="color" value="#008C3A"/>
    </inkml:brush>
  </inkml:definitions>
  <inkml:trace contextRef="#ctx0" brushRef="#br0">258 1 1839 0 0,'0'0'2912'0'0,"-18"7"3568"0"0,13-5-5973 0 0,0 0-1 0 0,1 0 0 0 0,-1 1 0 0 0,1 0 0 0 0,-1 0 1 0 0,1 0-1 0 0,0 1 0 0 0,0-1 0 0 0,-4 5 1 0 0,-12 11 313 0 0,-7 6-176 0 0,23-20-580 0 0,0 0 0 0 0,-1 0 0 0 0,0-1 0 0 0,0 0 1 0 0,0 0-1 0 0,0 0 0 0 0,-8 4 0 0 0,-34 19 96 0 0,39-21-160 0 0,-27 29-684 0 0,33-33 230 0 0,1-1-98 0 0,-5 3 0 0 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0.312"/>
    </inkml:context>
    <inkml:brush xml:id="br0">
      <inkml:brushProperty name="width" value="0.05" units="cm"/>
      <inkml:brushProperty name="height" value="0.05" units="cm"/>
      <inkml:brushProperty name="color" value="#008C3A"/>
    </inkml:brush>
  </inkml:definitions>
  <inkml:trace contextRef="#ctx0" brushRef="#br0">1 0 9383 0 0,'0'0'852'0'0,"0"2"-630"0"0,44 130 4463 0 0,-33-104-4005 0 0,1 0 0 0 0,27 43 0 0 0,-28-55-608 0 0,1 0 1 0 0,1 0-1 0 0,24 24 0 0 0,-8-15-432 0 0,-28-23-66 0 0</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0.673"/>
    </inkml:context>
    <inkml:brush xml:id="br0">
      <inkml:brushProperty name="width" value="0.05" units="cm"/>
      <inkml:brushProperty name="height" value="0.05" units="cm"/>
      <inkml:brushProperty name="color" value="#008C3A"/>
    </inkml:brush>
  </inkml:definitions>
  <inkml:trace contextRef="#ctx0" brushRef="#br0">1 1 6911 0 0,'0'0'1764'0'0,"1"2"-1200"0"0,6 9 246 0 0,0 0 0 0 0,-1 0 0 0 0,0 1-1 0 0,6 21 1 0 0,12 53 1237 0 0,1 7-1421 0 0,-23-86-618 0 0,1-1 1 0 0,1 1-1 0 0,-1-1 1 0 0,8 11-1 0 0,-9-15-130 0 0,-1-1-66 0 0,6 5-1019 0 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1.246"/>
    </inkml:context>
    <inkml:brush xml:id="br0">
      <inkml:brushProperty name="width" value="0.05" units="cm"/>
      <inkml:brushProperty name="height" value="0.05" units="cm"/>
      <inkml:brushProperty name="color" value="#008C3A"/>
    </inkml:brush>
  </inkml:definitions>
  <inkml:trace contextRef="#ctx0" brushRef="#br0">10 123 5063 0 0,'0'0'2679'0'0,"0"2"-1492"0"0,-3 10-698 0 0,1-1 1 0 0,0 0 0 0 0,0 1-1 0 0,2 0 1 0 0,-1-1-1 0 0,2 1 1 0 0,-1-1 0 0 0,2 1-1 0 0,-1-1 1 0 0,2 1-1 0 0,-1-1 1 0 0,2 0 0 0 0,5 14-1 0 0,-7-19-338 0 0,1 0-1 0 0,1 1 1 0 0,-1-1-1 0 0,1-1 1 0 0,0 1 0 0 0,1 0-1 0 0,-1-1 1 0 0,1 0-1 0 0,0 0 1 0 0,9 7-1 0 0,-11-11-54 0 0,6 1-5 0 0,4-1-18 0 0,-9-3-76 0 0,-3 0 13 0 0,-1 2-7 0 0,1 0 1 0 0,0-1-1 0 0,0 1 0 0 0,-1 0 1 0 0,1-1-1 0 0,0 1 1 0 0,-1-1-1 0 0,1 1 0 0 0,0-1 1 0 0,-1 0-1 0 0,1 1 1 0 0,-1-1-1 0 0,1 1 0 0 0,-1-1 1 0 0,1 0-1 0 0,-1 0 1 0 0,0 1-1 0 0,1-1 0 0 0,-1 0 1 0 0,0 0-1 0 0,1 1 1 0 0,-1-1-1 0 0,0 0 0 0 0,0 0 1 0 0,0 0-1 0 0,0 0 1 0 0,0 1-1 0 0,0-2 0 0 0,0 0 12 0 0,0-6 8 0 0,-1-1 1 0 0,0 0-1 0 0,0 0 0 0 0,-1 0 0 0 0,0 1 0 0 0,-6-14 0 0 0,4 9-13 0 0,-16-43-38 0 0,10 28-2 0 0,-10-37 0 0 0,15 44 30 0 0,3 16 0 0 0,0-1 0 0 0,1 1 0 0 0,-1-1 0 0 0,1 0 0 0 0,1 0 0 0 0,-1 0 0 0 0,1 0 0 0 0,0 0 0 0 0,0 0 0 0 0,3-10 0 0 0,-1 8 0 0 0,3 2 0 0 0,4 4 0 0 0,-2 2 11 0 0,0 1 0 0 0,0-1-1 0 0,0 1 1 0 0,0 1 0 0 0,0-1-1 0 0,11 6 1 0 0,-10-4 15 0 0,0 1-1 0 0,-1 0 1 0 0,8 7 0 0 0,9 3 123 0 0,-3 1 100 0 0,-1 0 1 0 0,0 1-1 0 0,0 1 1 0 0,17 20-1 0 0,-24-24-119 0 0,1 4 31 0 0,0 0-1 0 0,-1 0 1 0 0,0 2-1 0 0,-2-1 1 0 0,0 2 0 0 0,14 35-1 0 0,-23-51-152 0 0,0 1-1 0 0,-1 0 1 0 0,1 0-1 0 0,-1 0 1 0 0,0 0-1 0 0,0 0 1 0 0,-1 0-1 0 0,1 0 1 0 0,-2 7-1 0 0,1-10-4 0 0,0 0 0 0 0,0 0-1 0 0,-1 0 1 0 0,0-1-1 0 0,1 1 1 0 0,-1 0 0 0 0,0 0-1 0 0,0-1 1 0 0,1 1-1 0 0,-2 0 1 0 0,1-1 0 0 0,0 1-1 0 0,0-1 1 0 0,0 1-1 0 0,-1-1 1 0 0,1 0 0 0 0,0 1-1 0 0,-1-1 1 0 0,1 0-1 0 0,-1 0 1 0 0,0 0 0 0 0,1 0-1 0 0,-1-1 1 0 0,0 1-1 0 0,0 0 1 0 0,1-1 0 0 0,-4 2-1 0 0,-14 2 47 0 0,-1 0 0 0 0,1 0-1 0 0,-1-2 1 0 0,0-1 0 0 0,1 0 0 0 0,-1-1-1 0 0,0-2 1 0 0,0 0 0 0 0,1 0-1 0 0,-39-12 1 0 0,49 10-75 0 0,-1-1-1 0 0,1 0 0 0 0,0 0 1 0 0,0-1-1 0 0,-12-9 0 0 0,20 14-297 0 0,1 0 251 0 0,-1 1 0 0 0,1-1 0 0 0,0 1 0 0 0,-1-1 0 0 0,1 1-1 0 0,0-1 1 0 0,-1 1 0 0 0,1-1 0 0 0,-1 1 0 0 0,1-1 0 0 0,-1 1 0 0 0,1 0 0 0 0,-1-1-1 0 0,1 1 1 0 0,-1-1 0 0 0,0 1-104 0 0,0 0-1 0 0,1-1 1 0 0,-1 1-1 0 0,1 0 1 0 0,-1-1-1 0 0,1 1 0 0 0,-1 0 1 0 0,1-1-1 0 0,0 1 1 0 0,-1-1-1 0 0,1 1 1 0 0,-1-1-1 0 0,1 1 1 0 0,0-1-1 0 0,-1 0 1 0 0</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1.813"/>
    </inkml:context>
    <inkml:brush xml:id="br0">
      <inkml:brushProperty name="width" value="0.05" units="cm"/>
      <inkml:brushProperty name="height" value="0.05" units="cm"/>
      <inkml:brushProperty name="color" value="#008C3A"/>
    </inkml:brush>
  </inkml:definitions>
  <inkml:trace contextRef="#ctx0" brushRef="#br0">38 62 6911 0 0,'0'0'528'0'0,"-1"1"-341"0"0,-2 1 23 0 0,0 1 0 0 0,0-1 0 0 0,0 1 0 0 0,1 0 0 0 0,0 0 1 0 0,-1 0-1 0 0,1 0 0 0 0,0 1 0 0 0,1-1 0 0 0,-1 0 0 0 0,0 1 0 0 0,1 0 0 0 0,0-1 0 0 0,0 1 0 0 0,0 0 0 0 0,0-1 1 0 0,0 5-1 0 0,-1 8 819 0 0,1-1 0 0 0,1 30 0 0 0,9 45 652 0 0,-8-79-1537 0 0,1-1-1 0 0,1 1 1 0 0,0-1 0 0 0,1 0 0 0 0,0 0 0 0 0,6 12 0 0 0,-12-44 380 0 0,1 0 0 0 0,1-36 0 0 0,25-120-818 0 0,-23 163 273 0 0,-2 9 14 0 0,1 0-1 0 0,0 0 1 0 0,0 0 0 0 0,1 0 0 0 0,0 0 0 0 0,0 0 0 0 0,0 1-1 0 0,5-9 1 0 0,-2 7 19 0 0,-1 1 50 0 0,-3 5 14 0 0,-1 1-70 0 0,0 0 0 0 0,1-1 0 0 0,-1 1 0 0 0,0-1 1 0 0,1 1-1 0 0,-1 0 0 0 0,0 0 0 0 0,1-1 1 0 0,-1 1-1 0 0,0 0 0 0 0,1-1 0 0 0,-1 1 1 0 0,1 0-1 0 0,-1 0 0 0 0,1 0 0 0 0,-1 0 1 0 0,1-1-1 0 0,-1 1 0 0 0,0 0 0 0 0,1 0 0 0 0,-1 0 1 0 0,1 0-1 0 0,-1 0 0 0 0,1 0 0 0 0,-1 0 1 0 0,1 0-1 0 0,-1 0 0 0 0,1 0 0 0 0,-1 0 1 0 0,1 1-1 0 0,0-1 0 0 0,14 3 181 0 0,-9 0-72 0 0,-1 0-1 0 0,1 1 0 0 0,-1-1 1 0 0,0 1-1 0 0,-1 0 0 0 0,1 1 1 0 0,-1-1-1 0 0,1 1 0 0 0,-1 0 1 0 0,-1 0-1 0 0,1 0 0 0 0,5 12 1 0 0,1 5 252 0 0,0 0 1 0 0,5 24-1 0 0,-10-32-244 0 0,65 167 317 0 0,-62-166-504 0 0,0 0 0 0 0,1 0 0 0 0,1 0 0 0 0,21 23 0 0 0,3-1-5850 0 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2.166"/>
    </inkml:context>
    <inkml:brush xml:id="br0">
      <inkml:brushProperty name="width" value="0.05" units="cm"/>
      <inkml:brushProperty name="height" value="0.05" units="cm"/>
      <inkml:brushProperty name="color" value="#008C3A"/>
    </inkml:brush>
  </inkml:definitions>
  <inkml:trace contextRef="#ctx0" brushRef="#br0">3 124 11431 0 0,'-1'-13'314'0'0,"0"8"-19"0"0,1 0 1 0 0,-1 0-1 0 0,1 0 0 0 0,0 0 1 0 0,0 0-1 0 0,2-6 0 0 0,-1 9-175 0 0,-1 0-1 0 0,1 0 0 0 0,0 0 1 0 0,0 0-1 0 0,0 0 0 0 0,0 0 1 0 0,1 1-1 0 0,-1-1 0 0 0,0 0 0 0 0,1 1 1 0 0,-1-1-1 0 0,1 1 0 0 0,-1 0 1 0 0,1-1-1 0 0,0 1 0 0 0,0 0 1 0 0,-1 0-1 0 0,4-1 0 0 0,9-4 68 0 0,0 1 0 0 0,0 0 0 0 0,0 1-1 0 0,0 0 1 0 0,26-2 0 0 0,75-1-193 0 0,-101 7 27 0 0,-8 0-32 0 0,215-1-1306 0 0,-133 6-1629 0 0,-74-5 679 0 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2.520"/>
    </inkml:context>
    <inkml:brush xml:id="br0">
      <inkml:brushProperty name="width" value="0.05" units="cm"/>
      <inkml:brushProperty name="height" value="0.05" units="cm"/>
      <inkml:brushProperty name="color" value="#008C3A"/>
    </inkml:brush>
  </inkml:definitions>
  <inkml:trace contextRef="#ctx0" brushRef="#br0">0 5 3679 0 0,'0'0'284'0'0,"10"-3"3459"0"0,-6 2-3133 0 0,-1 1 0 0 0,1 0 0 0 0,-1 0 1 0 0,1 0-1 0 0,-1 0 0 0 0,0 0 0 0 0,1 1 0 0 0,-1-1 0 0 0,1 1 1 0 0,-1 0-1 0 0,0 0 0 0 0,1 1 0 0 0,2 1 0 0 0,-1-1-252 0 0,-1 1 0 0 0,1 0-1 0 0,-1 1 1 0 0,0-1 0 0 0,0 1-1 0 0,0 0 1 0 0,6 7 0 0 0,-2 1-122 0 0,-1-1 0 0 0,0 1 0 0 0,-1 0 1 0 0,0 1-1 0 0,7 25 0 0 0,22 96 1520 0 0,-22-76-1451 0 0,-12-55-478 0 0,1 2 210 0 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2.916"/>
    </inkml:context>
    <inkml:brush xml:id="br0">
      <inkml:brushProperty name="width" value="0.05" units="cm"/>
      <inkml:brushProperty name="height" value="0.05" units="cm"/>
      <inkml:brushProperty name="color" value="#008C3A"/>
    </inkml:brush>
  </inkml:definitions>
  <inkml:trace contextRef="#ctx0" brushRef="#br0">0 91 2303 0 0,'2'-1'167'0'0,"5"-7"-324"0"0,-4 5 597 0 0,1-1 1 0 0,-1 1-1 0 0,1-1 1 0 0,-1 1 0 0 0,1 0-1 0 0,0 1 1 0 0,0-1 0 0 0,0 1-1 0 0,1 0 1 0 0,4-3-1 0 0,20-5 1941 0 0,-15 5-1532 0 0,28-7 1 0 0,26 3 1108 0 0,119-3 0 0 0,-163 13-1513 0 0,36 4-1 0 0,-11 1-57 0 0,-39-6-272 0 0,0 2 0 0 0,0-1 0 0 0,0 1 0 0 0,0 1 0 0 0,-1 0 0 0 0,1 0 1 0 0,-1 1-1 0 0,12 6 0 0 0,-14-6 30 0 0,-1 0 1 0 0,0 1 0 0 0,0-1-1 0 0,0 1 1 0 0,-1 0 0 0 0,1 1 0 0 0,-1 0-1 0 0,0 0 1 0 0,-1 0 0 0 0,0 0-1 0 0,6 12 1 0 0,-3-3 291 0 0,-1 0 1 0 0,6 28-1 0 0,4 10 749 0 0,-15-51-989 0 0,-1-1-108 0 0,3 6-5 0 0,13 16-146 0 0,-15-21-248 0 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3.271"/>
    </inkml:context>
    <inkml:brush xml:id="br0">
      <inkml:brushProperty name="width" value="0.05" units="cm"/>
      <inkml:brushProperty name="height" value="0.05" units="cm"/>
      <inkml:brushProperty name="color" value="#008C3A"/>
    </inkml:brush>
  </inkml:definitions>
  <inkml:trace contextRef="#ctx0" brushRef="#br0">126 69 9239 0 0,'0'0'838'0'0,"-1"-1"-649"0"0,-2-2 40 0 0,1 0 0 0 0,-1 1-1 0 0,1 0 1 0 0,-1 0 0 0 0,0 0-1 0 0,0 0 1 0 0,1 0 0 0 0,-1 1 0 0 0,-1-1-1 0 0,1 1 1 0 0,0-1 0 0 0,0 1 0 0 0,-1 0-1 0 0,1 1 1 0 0,0-1 0 0 0,-1 1 0 0 0,1-1-1 0 0,-1 1 1 0 0,1 0 0 0 0,0 0 0 0 0,-1 0-1 0 0,1 1 1 0 0,-1-1 0 0 0,1 1 0 0 0,0 0-1 0 0,-1 0 1 0 0,1 0 0 0 0,0 0 0 0 0,0 1-1 0 0,0-1 1 0 0,-5 4 0 0 0,6-3-96 0 0,0 0-1 0 0,0 0 1 0 0,1 0 0 0 0,-1 1 0 0 0,0-1-1 0 0,1 0 1 0 0,0 1 0 0 0,0-1-1 0 0,0 1 1 0 0,0-1 0 0 0,0 1 0 0 0,0-1-1 0 0,1 1 1 0 0,-1 0 0 0 0,1-1-1 0 0,-1 1 1 0 0,1 0 0 0 0,0 0 0 0 0,0-1-1 0 0,1 1 1 0 0,-1 0 0 0 0,2 4-1 0 0,-1 1-47 0 0,1-1-1 0 0,0 0 0 0 0,0 0 0 0 0,1-1 0 0 0,0 1 0 0 0,0 0 0 0 0,6 8 0 0 0,-1-5-63 0 0,-1-1-1 0 0,2 0 1 0 0,-1 0-1 0 0,1-1 1 0 0,0 0-1 0 0,1-1 1 0 0,0 0-1 0 0,0-1 1 0 0,1 0-1 0 0,-1 0 1 0 0,1-1-1 0 0,0 0 1 0 0,1-1-1 0 0,-1 0 1 0 0,21 3-1 0 0,-11-2-33 0 0,-2-1-96 0 0,26 2 0 0 0,-39-5 57 0 0,0-1-1 0 0,0 0 1 0 0,0-1-1 0 0,0 1 1 0 0,0-1-1 0 0,0 0 0 0 0,0-1 1 0 0,10-3-1 0 0,-15 5 50 0 0,0-1-1 0 0,1 0 1 0 0,-1 1 0 0 0,0-1-1 0 0,0 0 1 0 0,0 0 0 0 0,1 0-1 0 0,-1 0 1 0 0,0 0 0 0 0,0 0-1 0 0,0 0 1 0 0,0-1 0 0 0,-1 1-1 0 0,1 0 1 0 0,0 0 0 0 0,0-1-1 0 0,0-1 1 0 0,0 0-4 0 0,0 0 1 0 0,-1 0-1 0 0,1 0 0 0 0,-1 0 1 0 0,0 0-1 0 0,1 0 0 0 0,-1 0 1 0 0,-1-3-1 0 0,0-3-3 0 0,-1 0-1 0 0,1 1 0 0 0,-2-1 1 0 0,1 1-1 0 0,-5-8 0 0 0,3 6 14 0 0,-1 1-1 0 0,0 0 1 0 0,-1 1 0 0 0,0 0-1 0 0,0-1 1 0 0,-1 2-1 0 0,0-1 1 0 0,0 1-1 0 0,-14-10 1 0 0,-5-2 20 0 0,-49-25 0 0 0,40 25-12 0 0,8 7 26 0 0,25 12-115 0 0,3 2-2049 0 0,-1 0 1929 0 0,2 9-1597 0 0,1-3-2253 0 0,1-1-1418 0 0</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3.646"/>
    </inkml:context>
    <inkml:brush xml:id="br0">
      <inkml:brushProperty name="width" value="0.05" units="cm"/>
      <inkml:brushProperty name="height" value="0.05" units="cm"/>
      <inkml:brushProperty name="color" value="#008C3A"/>
    </inkml:brush>
  </inkml:definitions>
  <inkml:trace contextRef="#ctx0" brushRef="#br0">121 177 10135 0 0,'0'0'778'0'0,"2"0"-506"0"0,16 0 1360 0 0,-17 2-864 0 0,0 0-513 0 0,0 0 0 0 0,0 0 1 0 0,-1 0-1 0 0,1 0 0 0 0,-1 1 1 0 0,1-1-1 0 0,-1 0 0 0 0,0 1 1 0 0,0-1-1 0 0,0 0 1 0 0,0 0-1 0 0,0 1 0 0 0,0-1 1 0 0,-1 3-1 0 0,-1 0 49 0 0,1-1 1 0 0,-1 1-1 0 0,0-1 0 0 0,0 0 1 0 0,0 0-1 0 0,-5 6 0 0 0,-2 3 96 0 0,-1-1-1 0 0,-1-1 1 0 0,-15 14-1 0 0,19-19-343 0 0,5-4-49 0 0,-1 1 0 0 0,0-1 0 0 0,1 0 0 0 0,-1 1 0 0 0,0-2 0 0 0,0 1 0 0 0,0 0 0 0 0,-1-1 0 0 0,1 1 1 0 0,0-1-1 0 0,0 0 0 0 0,-1 0 0 0 0,-4 1 0 0 0,5-2 36 0 0,-2 0-49 0 0,4 0-17 0 0,1 0 0 0 0,-1 0 0 0 0,1-1-1 0 0,-1 1 1 0 0,1 0 0 0 0,-1 0 0 0 0,1-1 0 0 0,-1 1-1 0 0,1 0 1 0 0,0-1 0 0 0,-1 1 0 0 0,1-1 0 0 0,-1 1-1 0 0,1 0 1 0 0,0-1 0 0 0,-1 1 0 0 0,1-1-1 0 0,0 1 1 0 0,0-1 0 0 0,-1 1 0 0 0,1-1 0 0 0,0 1-1 0 0,0-1 1 0 0,0 1 0 0 0,0-1 0 0 0,0 1 0 0 0,0-1-1 0 0,0 0 1 0 0,0 1 0 0 0,0-1 0 0 0,0 0 0 0 0,1-18-489 0 0,0 16 369 0 0,1 1 0 0 0,-1-1 0 0 0,1 1 0 0 0,0-1 1 0 0,-1 1-1 0 0,1 0 0 0 0,0 0 0 0 0,0 0 1 0 0,1 0-1 0 0,-1 0 0 0 0,0 0 0 0 0,5-2 0 0 0,32-18-998 0 0,-36 20 1157 0 0,0 1 0 0 0,0 0-1 0 0,1 0 1 0 0,-1 0 0 0 0,1 1-1 0 0,-1-1 1 0 0,0 1 0 0 0,1 0 0 0 0,-1 0-1 0 0,1 0 1 0 0,-1 0 0 0 0,1 1-1 0 0,-1-1 1 0 0,0 1 0 0 0,1 0-1 0 0,-1 0 1 0 0,0 0 0 0 0,0 0-1 0 0,4 2 1 0 0,6 4 287 0 0,-1 0 0 0 0,0 1-1 0 0,14 12 1 0 0,-11-9-32 0 0,9 6 319 0 0,1 0-1 0 0,1-2 1 0 0,42 19 0 0 0,-56-29-464 0 0,1 0 1 0 0,-1-1-1 0 0,1 0 1 0 0,0-1-1 0 0,0-1 1 0 0,0 0 0 0 0,0-1-1 0 0,0 0 1 0 0,1-1-1 0 0,19-3 1 0 0,-28 3-47 0 0,-1-1 1 0 0,0 0-1 0 0,0 0 0 0 0,1-1 1 0 0,-1 1-1 0 0,0-1 0 0 0,0 0 1 0 0,0 0-1 0 0,0 0 0 0 0,-1-1 1 0 0,1 1-1 0 0,-1-1 1 0 0,1 0-1 0 0,-1 0 0 0 0,0 0 1 0 0,0 0-1 0 0,0-1 0 0 0,0 1 1 0 0,-1-1-1 0 0,0 0 1 0 0,1 0-1 0 0,-1 0 0 0 0,-1 0 1 0 0,1 0-1 0 0,-1 0 0 0 0,2-7 1 0 0,0-2 68 0 0,-1 0 1 0 0,-1 0-1 0 0,0-1 1 0 0,-1 1 0 0 0,0 0-1 0 0,-1 0 1 0 0,-5-22-1 0 0,1 1-190 0 0,-2 1 0 0 0,-2 0-1 0 0,-1 0 1 0 0,-16-36 0 0 0,25 67-174 0 0,-3-1-508 0 0,0-2-157 0 0,-1 5-2454 0 0,-6 4 1639 0 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5.571"/>
    </inkml:context>
    <inkml:brush xml:id="br0">
      <inkml:brushProperty name="width" value="0.05" units="cm"/>
      <inkml:brushProperty name="height" value="0.05" units="cm"/>
      <inkml:brushProperty name="color" value="#008C3A"/>
    </inkml:brush>
  </inkml:definitions>
  <inkml:trace contextRef="#ctx0" brushRef="#br0">0 293 7255 0 0,'0'0'1187'0'0,"1"2"-739"0"0,6 19 1148 0 0,-6-19-913 0 0,-1 0 11 0 0,5 21 1113 0 0,-2 1 0 0 0,2 31 1 0 0,-5-53-982 0 0,0 0-451 0 0,3 6-140 0 0,-3-6 1085 0 0,2-15-1250 0 0,-1 2-40 0 0,-2 0-1 0 0,-1-17 1 0 0,1 18-20 0 0,0-1 0 0 0,1 0-1 0 0,1-16 1 0 0,3 2-131 0 0,1 0 0 0 0,1 0 0 0 0,17-42-1 0 0,-18 53 78 0 0,2 0 0 0 0,0 0-1 0 0,1 1 1 0 0,0 0-1 0 0,1 0 1 0 0,0 1 0 0 0,18-18-1 0 0,-20 24 37 0 0,-1 1-1 0 0,2-1 1 0 0,-1 1-1 0 0,0 1 1 0 0,1 0-1 0 0,0 0 0 0 0,0 0 1 0 0,15-4-1 0 0,-19 7 10 0 0,-1 1 0 0 0,0-1-1 0 0,0 1 1 0 0,1-1 0 0 0,-1 1-1 0 0,0 0 1 0 0,1 0 0 0 0,-1 1-1 0 0,0-1 1 0 0,1 1 0 0 0,4 1-1 0 0,-6-1 0 0 0,0 0-1 0 0,0 0 0 0 0,0 0 0 0 0,0 1 1 0 0,0-1-1 0 0,0 0 0 0 0,0 1 0 0 0,0 0 1 0 0,-1-1-1 0 0,1 1 0 0 0,0 0 0 0 0,-1 0 0 0 0,0 0 1 0 0,1 0-1 0 0,-1 0 0 0 0,0 0 0 0 0,1 4 1 0 0,0-1-4 0 0,-1 0 0 0 0,0 1 0 0 0,0-1 1 0 0,-1 0-1 0 0,1 0 0 0 0,-1 0 0 0 0,0 1 1 0 0,-1-1-1 0 0,1 0 0 0 0,-1 0 0 0 0,0 0 1 0 0,0 1-1 0 0,-1-1 0 0 0,1 0 0 0 0,-1-1 1 0 0,0 1-1 0 0,-1 0 0 0 0,-5 8 0 0 0,0 0 33 0 0,0-1-1 0 0,-1-1 0 0 0,-1 1 1 0 0,0-2-1 0 0,-18 16 0 0 0,17-17 1 0 0,-1 0-1 0 0,0-1 0 0 0,0 0 0 0 0,-1-1 1 0 0,0 0-1 0 0,-1-1 0 0 0,1 0 1 0 0,-1-2-1 0 0,0 1 0 0 0,-1-2 1 0 0,1 0-1 0 0,-21 2 0 0 0,28-5-45 0 0,5 0-63 0 0,14 0-95 0 0,2-1 170 0 0,0 0-1 0 0,0 1 1 0 0,0 1-1 0 0,0 0 1 0 0,0 1-1 0 0,0 1 0 0 0,0 0 1 0 0,0 0-1 0 0,-1 2 1 0 0,0-1-1 0 0,0 2 1 0 0,24 13-1 0 0,-22-10 6 0 0,-1 1 0 0 0,-1 0 0 0 0,23 22 0 0 0,-33-29-78 0 0,-1-1 0 0 0,0 0 0 0 0,0 0 0 0 0,1 0 0 0 0,0 0 0 0 0,-1 0 0 0 0,1 0 0 0 0,0-1 0 0 0,0 1 0 0 0,0-1 0 0 0,0 0 0 0 0,6 2 0 0 0,-4-2-465 0 0,-2 0-348 0 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5.942"/>
    </inkml:context>
    <inkml:brush xml:id="br0">
      <inkml:brushProperty name="width" value="0.05" units="cm"/>
      <inkml:brushProperty name="height" value="0.05" units="cm"/>
      <inkml:brushProperty name="color" value="#008C3A"/>
    </inkml:brush>
  </inkml:definitions>
  <inkml:trace contextRef="#ctx0" brushRef="#br0">19 1 5063 0 0,'0'0'7108'0'0,"-1"2"-6304"0"0,-4 23 798 0 0,0 1 0 0 0,2 0-1 0 0,0 37 1 0 0,2-26-857 0 0,0-31-619 0 0,1 0-1 0 0,1 1 1 0 0,-1-1 0 0 0,1 0-1 0 0,0 0 1 0 0,0 0 0 0 0,1 1-1 0 0,-1-1 1 0 0,2-1 0 0 0,-1 1-1 0 0,6 10 1 0 0,-6-13-92 0 0,0 1 1 0 0,1-1-1 0 0,0 0 0 0 0,-1 0 1 0 0,1 0-1 0 0,1 0 0 0 0,-1 0 1 0 0,0-1-1 0 0,0 1 0 0 0,1-1 1 0 0,0 0-1 0 0,-1 0 0 0 0,1 0 1 0 0,0-1-1 0 0,0 1 0 0 0,0-1 0 0 0,0 0 1 0 0,6 1-1 0 0,2-1-17 0 0,1 0-1 0 0,-1-1 0 0 0,0 0 1 0 0,18-4-1 0 0,52-11-612 0 0,-56 9 112 0 0,0 0-422 0 0,-23 5 290 0 0,-1 0-637 0 0,7-2-276 0 0,-7 2-57 0 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6.311"/>
    </inkml:context>
    <inkml:brush xml:id="br0">
      <inkml:brushProperty name="width" value="0.05" units="cm"/>
      <inkml:brushProperty name="height" value="0.05" units="cm"/>
      <inkml:brushProperty name="color" value="#008C3A"/>
    </inkml:brush>
  </inkml:definitions>
  <inkml:trace contextRef="#ctx0" brushRef="#br0">1 135 7367 0 0,'2'-14'784'0'0,"1"7"-373"0"0,0 1 0 0 0,0-1 0 0 0,1 0 0 0 0,-1 1 0 0 0,2 0 0 0 0,-1 0 0 0 0,1 0 0 0 0,0 1 0 0 0,0 0 0 0 0,0 0 0 0 0,8-6 0 0 0,-5 5 139 0 0,0 1 0 0 0,0 0 0 0 0,0 0 0 0 0,1 1 0 0 0,0 0 0 0 0,0 0 1 0 0,0 1-1 0 0,10-3 0 0 0,-15 6-560 0 0,-1-1 1 0 0,1 0-1 0 0,0 1 1 0 0,-1 0-1 0 0,1 0 1 0 0,-1 0-1 0 0,1 0 1 0 0,-1 1-1 0 0,1 0 1 0 0,-1-1-1 0 0,1 1 1 0 0,-1 0-1 0 0,1 1 1 0 0,-1-1-1 0 0,0 0 1 0 0,0 1-1 0 0,1 0 1 0 0,-1 0-1 0 0,0 0 1 0 0,2 3-1 0 0,-2-3-367 0 0,0 1 0 0 0,0 0-1 0 0,-1 1 1 0 0,1-1-1 0 0,-1 0 1 0 0,3 6 0 0 0,0 3-1089 0 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6.675"/>
    </inkml:context>
    <inkml:brush xml:id="br0">
      <inkml:brushProperty name="width" value="0.05" units="cm"/>
      <inkml:brushProperty name="height" value="0.05" units="cm"/>
      <inkml:brushProperty name="color" value="#008C3A"/>
    </inkml:brush>
  </inkml:definitions>
  <inkml:trace contextRef="#ctx0" brushRef="#br0">19 26 11663 0 0,'-9'-2'1054'0'0,"8"2"-1062"0"0,-8-2 764 0 0,12 3 1132 0 0,18 0-747 0 0,10-3-1014 0 0,32-5 0 0 0,-30 2-278 0 0,-1 1-781 0 0,-2-1-334 0 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7.034"/>
    </inkml:context>
    <inkml:brush xml:id="br0">
      <inkml:brushProperty name="width" value="0.05" units="cm"/>
      <inkml:brushProperty name="height" value="0.05" units="cm"/>
      <inkml:brushProperty name="color" value="#008C3A"/>
    </inkml:brush>
  </inkml:definitions>
  <inkml:trace contextRef="#ctx0" brushRef="#br0">48 110 6911 0 0,'0'0'3047'0'0,"2"2"-1764"0"0,13 21 1186 0 0,-1 2 0 0 0,20 51 1 0 0,-22-50-970 0 0,21 35 0 0 0,-32-60-1467 0 0,0 0 0 0 0,0 0 1 0 0,-1 0-1 0 0,1 0 1 0 0,-1 1-1 0 0,1-1 1 0 0,-1 0-1 0 0,1 0 0 0 0,-1 0 1 0 0,0 0-1 0 0,0 0 1 0 0,1 2-1 0 0,-2-3-45 0 0,1 1 0 0 0,-1-1 0 0 0,1 1 0 0 0,-1-1 0 0 0,1 0 1 0 0,-1 1-1 0 0,1-1 0 0 0,-1 0 0 0 0,1 0 0 0 0,-1 1 0 0 0,0-1 0 0 0,1 0 0 0 0,-1 0 0 0 0,1 0 0 0 0,-1 0 0 0 0,0 0 0 0 0,1 0 0 0 0,-1 0 0 0 0,0 0 0 0 0,1 0 0 0 0,-1 0 0 0 0,1 0 1 0 0,-1 0-1 0 0,0-1 0 0 0,-17-3-303 0 0,16 3 275 0 0,-3-1-133 0 0,1 0 0 0 0,-1 0 0 0 0,1 0 0 0 0,-1-1 0 0 0,1 0 0 0 0,0 0 0 0 0,0 0 0 0 0,0 0 0 0 0,0-1 0 0 0,1 1 0 0 0,-4-6 0 0 0,-5-6-953 0 0,-15-28 1 0 0,16 26 276 0 0,7 11 816 0 0,1-1-1 0 0,-1 1 1 0 0,1 0 0 0 0,1-1-1 0 0,-1 0 1 0 0,1 1 0 0 0,1-1-1 0 0,-1 0 1 0 0,1 0 0 0 0,0 0-1 0 0,0 0 1 0 0,1 0 0 0 0,0 0-1 0 0,1 0 1 0 0,-1 0 0 0 0,1 0-1 0 0,1 0 1 0 0,-1 0 0 0 0,1 0-1 0 0,0 0 1 0 0,1 1 0 0 0,-1-1-1 0 0,2 1 1 0 0,-1-1 0 0 0,0 1-1 0 0,1 0 1 0 0,0 1 0 0 0,7-9-1 0 0,-8 12 54 0 0,-1 0 1 0 0,1 0-1 0 0,0 0 0 0 0,0 0 0 0 0,0 0 0 0 0,0 0 0 0 0,0 1 0 0 0,0-1 0 0 0,0 1 0 0 0,0 0 1 0 0,0 0-1 0 0,1 0 0 0 0,5 0 0 0 0,-3 0 50 0 0,-1 1 0 0 0,1 0 0 0 0,-1 1 1 0 0,0-1-1 0 0,1 1 0 0 0,-1 0 0 0 0,0 1 0 0 0,7 2 1 0 0,-5-2 8 0 0,0 1 1 0 0,0 1-1 0 0,0-1 1 0 0,-1 1-1 0 0,1 1 0 0 0,-1-1 1 0 0,0 1-1 0 0,-1 0 1 0 0,1 0-1 0 0,-1 1 1 0 0,0-1-1 0 0,8 12 1 0 0,2 12 515 0 0,13 34 0 0 0,-22-48-404 0 0,1 3 53 0 0,-1 0-1 0 0,-1 1 1 0 0,-1-1-1 0 0,-1 1 1 0 0,-1 0 0 0 0,0 0-1 0 0,-1 0 1 0 0,-3 34-1 0 0,1-51-221 0 0,1 0-1 0 0,0 0 0 0 0,-1 0 1 0 0,1 0-1 0 0,-1 0 0 0 0,1 0 1 0 0,-1 0-1 0 0,0 0 0 0 0,0 0 1 0 0,0-1-1 0 0,0 1 1 0 0,0 0-1 0 0,0-1 0 0 0,-1 1 1 0 0,1-1-1 0 0,-1 1 0 0 0,1-1 1 0 0,-2 2-1 0 0,0-2 3 0 0,0 1-1 0 0,0-1 1 0 0,1 1 0 0 0,-1-1-1 0 0,0 0 1 0 0,0 0 0 0 0,0 0-1 0 0,0-1 1 0 0,-1 1 0 0 0,-4-1-1 0 0,-1 0 9 0 0,-1 0-1 0 0,0-1 0 0 0,0 0 1 0 0,1-1-1 0 0,-1 0 0 0 0,-11-4 1 0 0,-34-17 45 0 0,36 14-42 0 0,-22-7-1 0 0,38 15-34 0 0,-16-8 0 0 0,9 3 0 0 0,2 1-6602 0 0</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7.379"/>
    </inkml:context>
    <inkml:brush xml:id="br0">
      <inkml:brushProperty name="width" value="0.05" units="cm"/>
      <inkml:brushProperty name="height" value="0.05" units="cm"/>
      <inkml:brushProperty name="color" value="#008C3A"/>
    </inkml:brush>
  </inkml:definitions>
  <inkml:trace contextRef="#ctx0" brushRef="#br0">15 1 10591 0 0,'0'0'819'0'0,"-4"8"-326"0"0,2-4-113 0 0,1-1 0 0 0,-1 1 0 0 0,1-1 0 0 0,0 1 0 0 0,0 0 0 0 0,0 0 0 0 0,1 0 0 0 0,-1 0 0 0 0,1-1 0 0 0,0 1 0 0 0,0 0 0 0 0,0 0 0 0 0,1 0 0 0 0,-1 0 0 0 0,1 0 0 0 0,0 0 0 0 0,2 5 0 0 0,1 4 118 0 0,1-1-1 0 0,0-1 1 0 0,1 1 0 0 0,9 13-1 0 0,-5-12-114 0 0,1 1 0 0 0,16 14-1 0 0,-26-27-360 0 0,2 1 25 0 0,-1 0 0 0 0,1 0 0 0 0,-1 0 0 0 0,1 0 0 0 0,0 0 0 0 0,5 1 0 0 0,-2 0-31 0 0,13 6-1 0 0,-15-8-14 0 0,-1-1 7 0 0,-2 0-5 0 0,-1 0 0 0 0,1 0 0 0 0,0 0 0 0 0,0 0 0 0 0,-1 0 0 0 0,1 0 0 0 0,0 0 0 0 0,0 0 0 0 0,-1 0 0 0 0,1 0 0 0 0,0 0 0 0 0,0 0 0 0 0,-1 0 0 0 0,1-1 0 0 0,0 1 0 0 0,0-1 0 0 0,3 0-1 0 0,-2 0 0 0 0,1 1 0 0 0,0-1 1 0 0,-1 0-1 0 0,1 1 0 0 0,-1-1 0 0 0,0-1 0 0 0,1 1 0 0 0,-1 0 0 0 0,0-1 0 0 0,1 1 0 0 0,-1-1 1 0 0,0 1-1 0 0,0-1 0 0 0,0 0 0 0 0,0 0 0 0 0,-1 0 0 0 0,1 0 0 0 0,-1 0 0 0 0,1-1 0 0 0,-1 1 1 0 0,1 0-1 0 0,-1-1 0 0 0,0 1 0 0 0,1-3 0 0 0,1-4-12 0 0,2-4-120 0 0,-1 1 0 0 0,0-1 0 0 0,-1 0 0 0 0,-1-1 0 0 0,1-20-1 0 0,4-18-915 0 0,-6 34 678 0 0,-1 16 543 0 0,2 3-129 0 0,0-1-1 0 0,0 0 1 0 0,0 1 0 0 0,1 0 0 0 0,-1-1 0 0 0,0 1-1 0 0,0 0 1 0 0,0 0 0 0 0,0 0 0 0 0,0 0 0 0 0,-1 0-1 0 0,1 1 1 0 0,0-1 0 0 0,0 1 0 0 0,-1-1 0 0 0,1 1-1 0 0,1 2 1 0 0,4 4 141 0 0,-1 0 0 0 0,8 12 0 0 0,-3 3-29 0 0,0 1-1 0 0,-1 0 1 0 0,8 28-1 0 0,-12-32-120 0 0,1 0 13 0 0,-6-16-36 0 0,8 13-132 0 0,-7-15-63 0 0,-1 0-1 0 0,0-1 0 0 0,1 1 0 0 0,-1 0 0 0 0,1-1 0 0 0,0 1 0 0 0,-1 0 1 0 0,1-1-1 0 0,0 0 0 0 0,0 1 0 0 0,3 0 0 0 0,-2 0-919 0 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7.789"/>
    </inkml:context>
    <inkml:brush xml:id="br0">
      <inkml:brushProperty name="width" value="0.05" units="cm"/>
      <inkml:brushProperty name="height" value="0.05" units="cm"/>
      <inkml:brushProperty name="color" value="#008C3A"/>
    </inkml:brush>
  </inkml:definitions>
  <inkml:trace contextRef="#ctx0" brushRef="#br0">182 53 6911 0 0,'0'0'528'0'0,"0"-16"568"0"0,-1 14-741 0 0,1 0 0 0 0,-1 1 0 0 0,1-1 0 0 0,-1 0 0 0 0,0 0 0 0 0,0 1 0 0 0,0-1 0 0 0,0 0 0 0 0,0 1 0 0 0,0-1 0 0 0,0 1-1 0 0,0-1 1 0 0,-1 1 0 0 0,1 0 0 0 0,-4-3 0 0 0,3 3-169 0 0,0 0 1 0 0,0 0-1 0 0,0 0 0 0 0,0 0 0 0 0,0 0 0 0 0,-1 1 1 0 0,1-1-1 0 0,0 1 0 0 0,0-1 0 0 0,-1 1 0 0 0,1 0 1 0 0,-1 0-1 0 0,1 0 0 0 0,0 0 0 0 0,-1 0 0 0 0,1 1 1 0 0,0-1-1 0 0,0 1 0 0 0,-1-1 0 0 0,-3 3 1 0 0,0 0 98 0 0,-1 0 0 0 0,1 0 0 0 0,0 1 0 0 0,0 0 0 0 0,0 0 0 0 0,1 1 0 0 0,-1-1 0 0 0,1 1 0 0 0,0 1 0 0 0,-6 8 0 0 0,5-5-20 0 0,0 0 1 0 0,0 1-1 0 0,1 0 0 0 0,1 0 1 0 0,-1 1-1 0 0,-2 10 1 0 0,6-16-179 0 0,0 0 1 0 0,1 0 0 0 0,-1 0-1 0 0,1 0 1 0 0,0 0-1 0 0,0 0 1 0 0,0 0-1 0 0,1 0 1 0 0,0 0-1 0 0,0 0 1 0 0,0 0 0 0 0,0 0-1 0 0,1 0 1 0 0,0 0-1 0 0,0-1 1 0 0,0 1-1 0 0,5 6 1 0 0,-4-7-79 0 0,0 1-1 0 0,0-1 1 0 0,1 1-1 0 0,0-1 1 0 0,0 0-1 0 0,0-1 1 0 0,0 1 0 0 0,0-1-1 0 0,1 0 1 0 0,0 0-1 0 0,0 0 1 0 0,0 0-1 0 0,0-1 1 0 0,0 0 0 0 0,8 2-1 0 0,3 0-659 0 0,0-2-1 0 0,32 1 0 0 0,31-7-5373 0 0,-60 1 4100 0 0,-1-3-10 0 0</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8.166"/>
    </inkml:context>
    <inkml:brush xml:id="br0">
      <inkml:brushProperty name="width" value="0.05" units="cm"/>
      <inkml:brushProperty name="height" value="0.05" units="cm"/>
      <inkml:brushProperty name="color" value="#008C3A"/>
    </inkml:brush>
  </inkml:definitions>
  <inkml:trace contextRef="#ctx0" brushRef="#br0">1 6 3223 0 0,'2'-1'240'0'0,"-2"1"11"0"0,1-1 0 0 0,0 1 0 0 0,0-1 0 0 0,0 1 0 0 0,0-1 0 0 0,0 1 0 0 0,0 0-1 0 0,0-1 1 0 0,0 1 0 0 0,0 0 0 0 0,0 0 0 0 0,0 0 0 0 0,0 0 0 0 0,0 0-1 0 0,0 0 1 0 0,1 0 0 0 0,-1 0 0 0 0,0 0 0 0 0,0 0 0 0 0,0 1 0 0 0,0-1-1 0 0,0 0 1 0 0,0 1 0 0 0,0-1 0 0 0,0 1 0 0 0,0-1 0 0 0,-1 1 0 0 0,1-1 0 0 0,0 1-1 0 0,0 0 1 0 0,0-1 0 0 0,1 2 0 0 0,-1 1 181 0 0,1-1 0 0 0,-1 1 0 0 0,0-1 0 0 0,0 1 0 0 0,0 0 1 0 0,0-1-1 0 0,-1 1 0 0 0,1 0 0 0 0,-1 0 0 0 0,1-1 0 0 0,-1 1 0 0 0,0 4 0 0 0,-2 32 1893 0 0,-7 43 0 0 0,0-12-1520 0 0,8-60-752 0 0,0 34 140 0 0,4-23-279 0 0,-1-1-3714 0 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8.540"/>
    </inkml:context>
    <inkml:brush xml:id="br0">
      <inkml:brushProperty name="width" value="0.05" units="cm"/>
      <inkml:brushProperty name="height" value="0.05" units="cm"/>
      <inkml:brushProperty name="color" value="#008C3A"/>
    </inkml:brush>
  </inkml:definitions>
  <inkml:trace contextRef="#ctx0" brushRef="#br0">1 136 3223 0 0,'0'-27'322'0'0,"4"17"394"0"0,1 4 666 0 0,-2-1 81 0 0,0 0 0 0 0,1 1 0 0 0,0 0 0 0 0,1 0-1 0 0,6-8 1 0 0,-7 10-1002 0 0,1 0-1 0 0,-1 0 1 0 0,1 0-1 0 0,0 0 0 0 0,0 1 1 0 0,7-4-1 0 0,-5 4-367 0 0,0 0 0 0 0,0 1-1 0 0,0 0 1 0 0,0 0-1 0 0,1 0 1 0 0,-1 1 0 0 0,0 0-1 0 0,1 1 1 0 0,-1 0-1 0 0,1 0 1 0 0,-1 0 0 0 0,9 2-1 0 0,126 25 163 0 0,-80-13-78 0 0,82 6-1 0 0,-77-20-48 0 0,-27-1-40 0 0,-39 1-9 0 0,0 1-1 0 0,0-1 1 0 0,0 0 0 0 0,0 1-1 0 0,0-1 1 0 0,0 1-1 0 0,0-1 1 0 0,0 1-1 0 0,0 0 1 0 0,0-1 0 0 0,0 1-1 0 0,0 0 1 0 0,0 0-1 0 0,-1-1 1 0 0,1 1 0 0 0,0 0-1 0 0,0 0 1 0 0,-1 0-1 0 0,1 0 1 0 0,-1 0 0 0 0,1 0-1 0 0,-1 0 1 0 0,1 0-1 0 0,-1 0 1 0 0,0 0-1 0 0,1 1 1 0 0,-1 1 0 0 0,2 6 314 0 0,0-1 0 0 0,0 14 0 0 0,-1-15-29 0 0,10 59 1091 0 0,-10-64-1374 0 0,0 1-14 0 0,5 12-43 0 0,8 13 21 0 0,-10-23-37 0 0,5 5-41 0 0,10 5-461 0 0,-11-13-5609 0 0</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8.906"/>
    </inkml:context>
    <inkml:brush xml:id="br0">
      <inkml:brushProperty name="width" value="0.05" units="cm"/>
      <inkml:brushProperty name="height" value="0.05" units="cm"/>
      <inkml:brushProperty name="color" value="#008C3A"/>
    </inkml:brush>
  </inkml:definitions>
  <inkml:trace contextRef="#ctx0" brushRef="#br0">57 108 9847 0 0,'0'0'2020'0'0,"-1"1"-946"0"0,-8 17 1411 0 0,0-1 1 0 0,-13 36 0 0 0,19-42-2039 0 0,-1 0-1 0 0,2 0 0 0 0,0 0 1 0 0,0 0-1 0 0,1 1 1 0 0,0 16-1 0 0,2-21-276 0 0,0-1-1 0 0,0 1 1 0 0,1-1 0 0 0,3 9-1 0 0,-4-13-145 0 0,0 0 0 0 0,1-1-1 0 0,-1 1 1 0 0,0-1 0 0 0,1 1-1 0 0,-1-1 1 0 0,1 1 0 0 0,0-1 0 0 0,-1 0-1 0 0,1 1 1 0 0,0-1 0 0 0,0 0 0 0 0,2 1-1 0 0,25 9 28 0 0,-23-10-41 0 0,1 0 1 0 0,-1 0-1 0 0,1-1 1 0 0,-1 0-1 0 0,1 0 1 0 0,-1 0-1 0 0,1-1 1 0 0,-1 0-1 0 0,1 0 1 0 0,-1-1-1 0 0,9-2 1 0 0,3-3 27 0 0,1-1 1 0 0,24-14-1 0 0,-38 19-37 0 0,0 0 0 0 0,0 0 0 0 0,-1-1 0 0 0,1 0 0 0 0,-1 1 0 0 0,0-2 0 0 0,0 1 0 0 0,0 0 0 0 0,-1-1 0 0 0,0 0 0 0 0,0 0-1 0 0,4-7 1 0 0,-4 5-1 0 0,0-1 0 0 0,0 0 0 0 0,-1 0 0 0 0,0-1 0 0 0,0 1 0 0 0,-1 0 0 0 0,0-1 0 0 0,-1-8-1 0 0,0 7-12 0 0,0 0-1 0 0,-1 0 0 0 0,0 0 0 0 0,-1 1 0 0 0,0-1 0 0 0,-1 1 0 0 0,0-1 0 0 0,0 1 0 0 0,-1 0 0 0 0,0 0 0 0 0,-1 0 0 0 0,0 1 0 0 0,0-1 0 0 0,-1 1 0 0 0,-8-9 0 0 0,11 14 10 0 0,0 1 0 0 0,0 0 0 0 0,0 0 0 0 0,0 0 0 0 0,0 0 0 0 0,-1 0 0 0 0,1 0 0 0 0,-1 1 0 0 0,1 0 0 0 0,-1 0 1 0 0,0 0-1 0 0,1 0 0 0 0,-1 0 0 0 0,0 1 0 0 0,1 0 0 0 0,-1-1 0 0 0,0 1 0 0 0,-7 1 0 0 0,6 0-84 0 0,0 0 0 0 0,0 0 1 0 0,0 1-1 0 0,0-1 0 0 0,0 1 0 0 0,0 0 1 0 0,0 0-1 0 0,1 1 0 0 0,-1-1 0 0 0,1 1 1 0 0,0 0-1 0 0,-8 7 0 0 0,12-10-85 0 0,-1 1 0 0 0,0 0 0 0 0,1 0-1 0 0,-1-1 1 0 0,1 1 0 0 0,0 0 0 0 0,-1 0 0 0 0,1 0 0 0 0,-1 0-1 0 0,1 0 1 0 0,0-1 0 0 0,0 1 0 0 0,0 0 0 0 0,-1 0-1 0 0,1 0 1 0 0,0 0 0 0 0,0 0 0 0 0,0 0 0 0 0,0 0 0 0 0,1 0-1 0 0,-1 0 1 0 0,0 0 0 0 0,0 0 0 0 0,0 0 0 0 0,1 1 0 0 0,5 10-1469 0 0</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29.263"/>
    </inkml:context>
    <inkml:brush xml:id="br0">
      <inkml:brushProperty name="width" value="0.05" units="cm"/>
      <inkml:brushProperty name="height" value="0.05" units="cm"/>
      <inkml:brushProperty name="color" value="#008C3A"/>
    </inkml:brush>
  </inkml:definitions>
  <inkml:trace contextRef="#ctx0" brushRef="#br0">143 220 11111 0 0,'0'0'1008'0'0,"1"1"-828"0"0,1 0 66 0 0,0 1 0 0 0,0-1 0 0 0,-1 0 0 0 0,1 1 1 0 0,0-1-1 0 0,-1 1 0 0 0,1 0 0 0 0,-1-1 0 0 0,0 1 0 0 0,1 0 0 0 0,-1 0 0 0 0,0 0 0 0 0,0 0 0 0 0,0 0 0 0 0,-1 0 0 0 0,1 0 0 0 0,0 0 0 0 0,-1 0 0 0 0,1 1 0 0 0,-1-1 0 0 0,0 0 0 0 0,0 0 0 0 0,0 0 0 0 0,0 3 0 0 0,0-4-123 0 0,-1 5 234 0 0,0 0 1 0 0,0 0-1 0 0,0 0 1 0 0,-1-1-1 0 0,0 1 1 0 0,0-1-1 0 0,-1 1 1 0 0,0-1-1 0 0,-5 8 1 0 0,-1 5 461 0 0,6-13-675 0 0,1-1-64 0 0,0 1 0 0 0,0 0 0 0 0,-1-1 0 0 0,0 1 1 0 0,0-1-1 0 0,0 0 0 0 0,0 0 0 0 0,0 0 0 0 0,-1-1 0 0 0,0 1 0 0 0,0-1 1 0 0,0 0-1 0 0,0 0 0 0 0,-1 0 0 0 0,1 0 0 0 0,-1-1 0 0 0,1 0 1 0 0,-8 3-1 0 0,11-4-80 0 0,-1 0 1 0 0,1 0 0 0 0,-1-1 0 0 0,1 1-1 0 0,-1 0 1 0 0,0-1 0 0 0,1 1-1 0 0,-1-1 1 0 0,0 1 0 0 0,0-1-1 0 0,1 0 1 0 0,-1 0 0 0 0,0 0 0 0 0,-2 0-1 0 0,0-1-12 0 0,2 1-57 0 0,0 0 1 0 0,1 0 0 0 0,0 0 0 0 0,0 0 0 0 0,0-1 0 0 0,0 1 0 0 0,0 0 0 0 0,0-1 0 0 0,0 1 1 0 0,0-1-1 0 0,0 1 0 0 0,0-1 0 0 0,0 1 0 0 0,0-1 0 0 0,0 0 0 0 0,0 1 0 0 0,0-1 0 0 0,1 0 0 0 0,-1 0 0 0 0,0 1 0 0 0,0-1 0 0 0,1 0 0 0 0,-1 0 0 0 0,1 0 0 0 0,-1 0 0 0 0,1 0 0 0 0,-1 0 0 0 0,1 0 0 0 0,-1-2 0 0 0,1-2-116 0 0,-1 0-1 0 0,1 1 0 0 0,1-1 0 0 0,-1 0 0 0 0,0 1 1 0 0,1-1-1 0 0,0 0 0 0 0,0 1 0 0 0,1-1 0 0 0,-1 1 0 0 0,1-1 1 0 0,0 1-1 0 0,0 0 0 0 0,1 0 0 0 0,-1 0 0 0 0,1 0 1 0 0,0 0-1 0 0,0 1 0 0 0,0-1 0 0 0,0 1 0 0 0,1 0 0 0 0,7-6 1 0 0,-8 7 250 0 0,1 0 1 0 0,0 0 0 0 0,-1 0 0 0 0,1 0 0 0 0,0 1 0 0 0,0-1-1 0 0,0 1 1 0 0,1 0 0 0 0,-1 0 0 0 0,0 1 0 0 0,0 0 0 0 0,1-1-1 0 0,-1 1 1 0 0,0 0 0 0 0,0 1 0 0 0,0-1 0 0 0,6 2 0 0 0,13 6 529 0 0,1 0 1 0 0,-1 1 0 0 0,-1 2 0 0 0,40 24-1 0 0,8 4 576 0 0,-39-23-765 0 0,-15-7-175 0 0,2 0 0 0 0,-1-1-1 0 0,1-1 1 0 0,24 6 0 0 0,-36-12-126 0 0,-1-1-1 0 0,1 1 1 0 0,0-1 0 0 0,-1-1 0 0 0,1 1 0 0 0,8-3 0 0 0,-10 2-23 0 0,0 1-17 0 0,-1-1 1 0 0,0 0 0 0 0,0-1 0 0 0,1 1-1 0 0,-1 0 1 0 0,0-1 0 0 0,0 0 0 0 0,0 1-1 0 0,-1-1 1 0 0,1 0 0 0 0,0-1-1 0 0,-1 1 1 0 0,1 0 0 0 0,-1-1 0 0 0,0 0-1 0 0,0 1 1 0 0,0-1 0 0 0,0 0-1 0 0,0 0 1 0 0,-1 0 0 0 0,1 0 0 0 0,-1 0-1 0 0,0 0 1 0 0,0-1 0 0 0,0 1 0 0 0,0-5-1 0 0,1-3 83 0 0,0-1 0 0 0,-1 1-1 0 0,0-1 1 0 0,-1 0 0 0 0,-1 1 0 0 0,-2-18-1 0 0,-29-259-1046 0 0,31 274-1568 0 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1.961"/>
    </inkml:context>
    <inkml:brush xml:id="br0">
      <inkml:brushProperty name="width" value="0.05" units="cm"/>
      <inkml:brushProperty name="height" value="0.05" units="cm"/>
      <inkml:brushProperty name="color" value="#008C3A"/>
    </inkml:brush>
  </inkml:definitions>
  <inkml:trace contextRef="#ctx0" brushRef="#br0">117 1 10135 0 0,'0'0'896'0'0,"-5"6"-712"0"0,-3 3-184 0 0,-2 2 0 0 0,1 2 280 0 0,1 2 16 0 0,1 2 8 0 0,1 0 0 0 0,-3-1-80 0 0,1 1-24 0 0,0 3 0 0 0,1 0 0 0 0,0 0-136 0 0,2-2-64 0 0,0-3 64 0 0,-1 7-64 0 0,3-4-752 0 0,-2-5-192 0 0</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3.029"/>
    </inkml:context>
    <inkml:brush xml:id="br0">
      <inkml:brushProperty name="width" value="0.05" units="cm"/>
      <inkml:brushProperty name="height" value="0.05" units="cm"/>
      <inkml:brushProperty name="color" value="#008C3A"/>
    </inkml:brush>
  </inkml:definitions>
  <inkml:trace contextRef="#ctx0" brushRef="#br0">331 107 3679 0 0,'-6'-5'382'0'0,"-2"0"679"0"0,-1 0 1 0 0,-1 1 0 0 0,1 0-1 0 0,-1 0 1 0 0,1 1 0 0 0,-1 0-1 0 0,-17-2 1 0 0,19 4-786 0 0,1 1 0 0 0,-1 0 0 0 0,0 0-1 0 0,1 0 1 0 0,-1 1 0 0 0,0 0 0 0 0,1 1 0 0 0,-1 0 0 0 0,1 0 0 0 0,0 0-1 0 0,0 1 1 0 0,0 0 0 0 0,0 1 0 0 0,0 0 0 0 0,-9 6 0 0 0,7-3-36 0 0,1-1 1 0 0,0 1 0 0 0,0 0-1 0 0,1 1 1 0 0,0-1 0 0 0,0 2 0 0 0,1-1-1 0 0,0 1 1 0 0,0 0 0 0 0,-7 18-1 0 0,8-17-99 0 0,2-1 0 0 0,0 2 0 0 0,0-1 0 0 0,1 0 0 0 0,0 1 0 0 0,0-1 0 0 0,1 1 0 0 0,1 12 0 0 0,0-20-125 0 0,0 1 0 0 0,1-1-1 0 0,-1 0 1 0 0,1 0 0 0 0,0 0 0 0 0,0 0-1 0 0,0-1 1 0 0,0 1 0 0 0,0 0-1 0 0,0 0 1 0 0,1-1 0 0 0,-1 1-1 0 0,1 0 1 0 0,0-1 0 0 0,0 0-1 0 0,0 1 1 0 0,0-1 0 0 0,0 0-1 0 0,1 0 1 0 0,-1 0 0 0 0,1 0-1 0 0,-1-1 1 0 0,1 1 0 0 0,0-1-1 0 0,-1 1 1 0 0,1-1 0 0 0,0 0-1 0 0,0 0 1 0 0,0 0 0 0 0,0 0-1 0 0,0-1 1 0 0,5 1 0 0 0,13 0-18 0 0,-1 0 0 0 0,0-2 0 0 0,0 0 0 0 0,1-1 0 0 0,-1-1 0 0 0,0-1 1 0 0,-1-1-1 0 0,1 0 0 0 0,-1-2 0 0 0,0 0 0 0 0,0-1 0 0 0,-1-1 0 0 0,27-17 0 0 0,-39 21-15 0 0,1 0 0 0 0,-1-1 0 0 0,1 1 0 0 0,-1-1 0 0 0,-1-1 0 0 0,1 1 0 0 0,-1-1 0 0 0,0 0 0 0 0,7-14 0 0 0,-10 17 16 0 0,-1 1 0 0 0,1-1 1 0 0,-1 0-1 0 0,0 0 0 0 0,0 0 0 0 0,0 0 0 0 0,0 0 0 0 0,-1 0 1 0 0,1 0-1 0 0,-1-1 0 0 0,0 1 0 0 0,-1 0 0 0 0,1 0 0 0 0,-1 0 1 0 0,0 0-1 0 0,0 0 0 0 0,0 0 0 0 0,0 0 0 0 0,-1 0 0 0 0,1 0 0 0 0,-1 1 1 0 0,-2-5-1 0 0,-2 0-33 0 0,-1 0 0 0 0,0 0 0 0 0,0 0 0 0 0,-1 0 1 0 0,-14-10-1 0 0,2 4-182 0 0,-29-16 0 0 0,39 24 63 0 0,-1 2 0 0 0,1-1 0 0 0,-1 1 0 0 0,0 1 0 0 0,0 0 0 0 0,0 1 0 0 0,0 0 0 0 0,-22-1 0 0 0,31 3-123 0 0,1 0-1 0 0,0 0 1 0 0,-1 0 0 0 0,1 0 0 0 0,-1 1-1 0 0,1-1 1 0 0,-1 0 0 0 0,1 1 0 0 0,0-1 0 0 0,-1 1-1 0 0,1 0 1 0 0,0-1 0 0 0,-1 1 0 0 0,1 0-1 0 0,0 0 1 0 0,-2 1 0 0 0,1 4-1123 0 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3.426"/>
    </inkml:context>
    <inkml:brush xml:id="br0">
      <inkml:brushProperty name="width" value="0.05" units="cm"/>
      <inkml:brushProperty name="height" value="0.05" units="cm"/>
      <inkml:brushProperty name="color" value="#008C3A"/>
    </inkml:brush>
  </inkml:definitions>
  <inkml:trace contextRef="#ctx0" brushRef="#br0">0 86 8751 0 0,'0'0'674'0'0,"1"2"-438"0"0,16 23 1986 0 0,0-1 0 0 0,31 33 0 0 0,9 12-151 0 0,-36-42-1416 0 0,1-1 0 0 0,1-1-1 0 0,51 43 1 0 0,-61-57-394 0 0,2-1 0 0 0,-1 0 0 0 0,2 0 0 0 0,-1-2 0 0 0,1 0 0 0 0,0-1 0 0 0,1-1 0 0 0,0 0 0 0 0,25 5 0 0 0,-39-10-215 0 0,0-1-1 0 0,1 0 1 0 0,-1 1-1 0 0,0-1 1 0 0,1 0-1 0 0,-1-1 1 0 0,0 1-1 0 0,1 0 0 0 0,-1-1 1 0 0,0 0-1 0 0,0 0 1 0 0,1 0-1 0 0,3-2 1 0 0,-5 2-13 0 0,0-1 0 0 0,0 1-1 0 0,0-1 1 0 0,0 0 0 0 0,0 1 0 0 0,-1-1 0 0 0,1 0 0 0 0,0 0 0 0 0,-1 0-1 0 0,1 0 1 0 0,-1-1 0 0 0,0 1 0 0 0,0 0 0 0 0,0-1 0 0 0,0 1-1 0 0,0 0 1 0 0,1-6 0 0 0,2-18 122 0 0,-1-1 1 0 0,-1 1-1 0 0,-2-1 0 0 0,-4-47 0 0 0,-7-23-155 0 0,-1-15 0 0 0,11 108-18 0 0,1 1 0 0 0,0-1 0 0 0,0 1 0 0 0,0 0 0 0 0,1-1 0 0 0,-1 1 0 0 0,1 0 0 0 0,0-1 0 0 0,0 1 0 0 0,0 0 0 0 0,2-4 0 0 0,-2 5-95 0 0,1 1 1 0 0,0-1-1 0 0,-1 1 0 0 0,1 0 0 0 0,0 0 1 0 0,0-1-1 0 0,0 1 0 0 0,0 1 0 0 0,0-1 1 0 0,0 0-1 0 0,0 0 0 0 0,0 1 1 0 0,0-1-1 0 0,0 1 0 0 0,1 0 0 0 0,-1-1 1 0 0,3 1-1 0 0,9 3-2067 0 0,-3 2-2908 0 0,0 1-1871 0 0</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3.810"/>
    </inkml:context>
    <inkml:brush xml:id="br0">
      <inkml:brushProperty name="width" value="0.05" units="cm"/>
      <inkml:brushProperty name="height" value="0.05" units="cm"/>
      <inkml:brushProperty name="color" value="#008C3A"/>
    </inkml:brush>
  </inkml:definitions>
  <inkml:trace contextRef="#ctx0" brushRef="#br0">9 244 5983 0 0,'-5'-7'623'0'0,"2"2"-462"0"0,2 4 586 0 0,2-2-498 0 0,-1 1 0 0 0,1-1 1 0 0,0 1-1 0 0,-1-1 0 0 0,1 1 0 0 0,0 0 0 0 0,0-1 1 0 0,1 1-1 0 0,-1 0 0 0 0,0 0 0 0 0,1 0 0 0 0,-1 0 0 0 0,1 0 1 0 0,0 0-1 0 0,0 0 0 0 0,0 0 0 0 0,0 1 0 0 0,4-3 1 0 0,5-4-301 0 0,1 1 1 0 0,15-7 0 0 0,-21 11 266 0 0,3-2-212 0 0,23-10-2 0 0,-2-1 1 0 0,0-1-1 0 0,37-30 0 0 0,-64 44-4 0 0,0 1-1 0 0,-1-1 1 0 0,1 0-1 0 0,0 0 1 0 0,-1 0-1 0 0,3-5 0 0 0,-4 8 8 0 0,-1-1 0 0 0,0 1 0 0 0,1-1 0 0 0,-1 0 0 0 0,0 1-1 0 0,0-1 1 0 0,0 1 0 0 0,1-1 0 0 0,-1 0 0 0 0,0 1-1 0 0,0-1 1 0 0,0 0 0 0 0,0 1 0 0 0,0-1 0 0 0,0 0 0 0 0,0 1-1 0 0,-1-1 1 0 0,1 0 0 0 0,0 1 0 0 0,0-1 0 0 0,0 0 0 0 0,-1 1-1 0 0,1-1 1 0 0,0 1 0 0 0,-1-1 0 0 0,1 0 0 0 0,0 1-1 0 0,-1-1 1 0 0,1 1 0 0 0,-1-1 0 0 0,1 1 0 0 0,-1 0 0 0 0,1-1-1 0 0,-1 1 1 0 0,1-1 0 0 0,-1 1 0 0 0,1 0 0 0 0,-1-1 0 0 0,0 1-1 0 0,1 0 1 0 0,-1 0 0 0 0,0 0 0 0 0,1-1 0 0 0,-1 1 0 0 0,-1 0-1 0 0,-6-2 205 0 0,0 0 1 0 0,0 1-1 0 0,-1-1 0 0 0,1 2 0 0 0,-1-1 0 0 0,1 1 0 0 0,-1 1 0 0 0,1-1 0 0 0,-1 2 0 0 0,-9 1 0 0 0,11-1 38 0 0,0 0-1 0 0,0 0 1 0 0,0 0-1 0 0,1 1 1 0 0,-1 0-1 0 0,1 0 1 0 0,0 1-1 0 0,0 0 0 0 0,0 0 1 0 0,0 0-1 0 0,1 1 1 0 0,-8 8-1 0 0,9-8-86 0 0,0 1-1 0 0,1 0 0 0 0,0 0 0 0 0,0 0 1 0 0,0 0-1 0 0,1 1 0 0 0,0-1 1 0 0,0 1-1 0 0,1-1 0 0 0,0 1 1 0 0,0 0-1 0 0,0-1 0 0 0,1 1 1 0 0,0 0-1 0 0,1 8 0 0 0,1 0 14 0 0,0 0 1 0 0,1 0-1 0 0,0 0 0 0 0,1 0 0 0 0,11 24 0 0 0,-10-29-142 0 0,0 0-1 0 0,0 0 1 0 0,1 0-1 0 0,1-1 0 0 0,-1 0 1 0 0,2 0-1 0 0,-1-1 1 0 0,1 0-1 0 0,1 0 1 0 0,-1 0-1 0 0,19 11 1 0 0,-14-11-35 0 0,1-1 1 0 0,0-1 0 0 0,0 0 0 0 0,0-1 0 0 0,1 0 0 0 0,0-1 0 0 0,0-1 0 0 0,20 2-1 0 0,-11-3-236 0 0,49-1 0 0 0,-60-2-292 0 0,-1 0 0 0 0,1-1 0 0 0,-1-1-1 0 0,1 0 1 0 0,17-7 0 0 0,-2-3-1228 0 0</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4.546"/>
    </inkml:context>
    <inkml:brush xml:id="br0">
      <inkml:brushProperty name="width" value="0.05" units="cm"/>
      <inkml:brushProperty name="height" value="0.05" units="cm"/>
      <inkml:brushProperty name="color" value="#008C3A"/>
    </inkml:brush>
  </inkml:definitions>
  <inkml:trace contextRef="#ctx0" brushRef="#br0">1 165 10679 0 0,'0'0'490'0'0,"0"2"-9"0"0,6 28 685 0 0,1-1-1 0 0,16 43 1 0 0,-17-57-492 0 0,3 11 217 0 0,1 0 1 0 0,26 46-1 0 0,-30-63-677 0 0,0 1 0 0 0,0-1 0 0 0,1 0 0 0 0,1-1 0 0 0,-1 0 0 0 0,1 0 0 0 0,1-1 0 0 0,-1 0 0 0 0,1 0 0 0 0,11 6 0 0 0,-18-12-174 0 0,-1 0 0 0 0,0-1 1 0 0,1 1-1 0 0,0 0 0 0 0,-1-1 1 0 0,1 1-1 0 0,-1-1 1 0 0,1 1-1 0 0,-1-1 0 0 0,1 0 1 0 0,0 0-1 0 0,-1 1 0 0 0,1-1 1 0 0,0 0-1 0 0,-1-1 1 0 0,1 1-1 0 0,0 0 0 0 0,-1 0 1 0 0,1-1-1 0 0,0 1 1 0 0,-1-1-1 0 0,1 1 0 0 0,-1-1 1 0 0,1 0-1 0 0,-1 0 0 0 0,0 0 1 0 0,3-1-1 0 0,-2 0 10 0 0,0 0-1 0 0,-1 0 1 0 0,1 0 0 0 0,-1-1-1 0 0,1 1 1 0 0,-1 0-1 0 0,0-1 1 0 0,1 1-1 0 0,-1-1 1 0 0,-1 1 0 0 0,1-1-1 0 0,0 0 1 0 0,-1 1-1 0 0,1-1 1 0 0,-1-5-1 0 0,1-15 63 0 0,-2 1 0 0 0,-1 0-1 0 0,-1 0 1 0 0,-1 0-1 0 0,-8-29 1 0 0,-43-102 5 0 0,42 121-119 0 0,7 21-10 0 0,1 0 0 0 0,1 0 0 0 0,0-1 0 0 0,1 1 0 0 0,0-1 0 0 0,0 0 0 0 0,-1-17-1 0 0,5 28 10 0 0,-1 0-1 0 0,0 0 0 0 0,0 0 0 0 0,1 0 0 0 0,-1 1 0 0 0,1-1 0 0 0,-1 0 1 0 0,1 0-1 0 0,-1 0 0 0 0,1 0 0 0 0,0 0 0 0 0,-1 1 0 0 0,1-1 1 0 0,0 0-1 0 0,-1 0 0 0 0,1 1 0 0 0,0-1 0 0 0,0 1 0 0 0,0-1 0 0 0,1 0 1 0 0,18-8-55 0 0,-14 8 36 0 0,1 0 0 0 0,-1 0 0 0 0,1 0 0 0 0,0 1 0 0 0,-1 0 0 0 0,13 2 0 0 0,40 10-136 0 0,-23-4-93 0 0,19 5-2288 0 0,106 38 0 0 0,-133-40 857 0 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5.036"/>
    </inkml:context>
    <inkml:brush xml:id="br0">
      <inkml:brushProperty name="width" value="0.05" units="cm"/>
      <inkml:brushProperty name="height" value="0.05" units="cm"/>
      <inkml:brushProperty name="color" value="#008C3A"/>
    </inkml:brush>
  </inkml:definitions>
  <inkml:trace contextRef="#ctx0" brushRef="#br0">359 17 6447 0 0,'0'0'1123'0'0,"-10"-11"942"0"0,7 10-1828 0 0,0 0 0 0 0,0 0 0 0 0,0 0 0 0 0,0 0 0 0 0,0 1 0 0 0,0 0-1 0 0,-1-1 1 0 0,1 1 0 0 0,0 0 0 0 0,-5 1 0 0 0,-35 7 1598 0 0,32-5-1284 0 0,-7 1 112 0 0,0 1-1 0 0,-1 1 1 0 0,2 0-1 0 0,-1 2 1 0 0,1 0-1 0 0,0 1 1 0 0,0 0-1 0 0,1 1 1 0 0,-29 25 0 0 0,40-29-565 0 0,-1 1 0 0 0,1-1 0 0 0,1 1 1 0 0,-1 0-1 0 0,1 0 0 0 0,0 1 0 0 0,1-1 1 0 0,-1 1-1 0 0,2 0 0 0 0,-1 0 0 0 0,1 0 1 0 0,0 0-1 0 0,-1 14 0 0 0,2-15-88 0 0,1 1 0 0 0,-1-1 1 0 0,1 0-1 0 0,1 0 0 0 0,-1 1 0 0 0,1-1 0 0 0,1 0 1 0 0,-1 0-1 0 0,1 0 0 0 0,0 0 0 0 0,1 0 0 0 0,0 0 1 0 0,0-1-1 0 0,0 1 0 0 0,8 10 0 0 0,-7-13-68 0 0,1 1-1 0 0,-1-1 1 0 0,1 0-1 0 0,0-1 0 0 0,0 1 1 0 0,0-1-1 0 0,1 0 1 0 0,-1 0-1 0 0,9 2 1 0 0,-12-4-12 0 0,0-1 0 0 0,0 0 0 0 0,0 1 0 0 0,-1-1 0 0 0,1 0 0 0 0,0 0 0 0 0,0 0 0 0 0,0-1 0 0 0,0 1 0 0 0,0 0 0 0 0,-1-1 0 0 0,1 1 0 0 0,0-1 0 0 0,0 1 0 0 0,-1-1 0 0 0,1 0 0 0 0,0 0 0 0 0,-1 0 0 0 0,3-2 0 0 0,-1 1-12 0 0,0 0-1 0 0,0 0 1 0 0,-1-1-1 0 0,1 1 0 0 0,-1-1 1 0 0,0 0-1 0 0,0 0 1 0 0,3-5-1 0 0,4-12-272 0 0,-2 1 1 0 0,0-1-1 0 0,3-23 0 0 0,-7 28-10 0 0,1-1 0 0 0,1 1-1 0 0,0 0 1 0 0,0 1 0 0 0,2-1 0 0 0,0 1-1 0 0,11-17 1 0 0,-18 30 403 0 0,1 1 0 0 0,-1-1 0 0 0,0 1 0 0 0,1-1-1 0 0,-1 1 1 0 0,1-1 0 0 0,-1 1 0 0 0,1-1 0 0 0,-1 1 0 0 0,1-1 0 0 0,-1 1 0 0 0,1 0 0 0 0,-1 0-1 0 0,1-1 1 0 0,0 1 0 0 0,-1 0 0 0 0,1 0 0 0 0,0-1 0 0 0,-1 1 0 0 0,1 0 0 0 0,0 0 0 0 0,-1 0-1 0 0,1 0 1 0 0,-1 0 0 0 0,1 0 0 0 0,1 0 0 0 0,-1 1 21 0 0,0-1 0 0 0,1 1 0 0 0,-1 0 0 0 0,0-1 0 0 0,0 1-1 0 0,1 0 1 0 0,-1 0 0 0 0,0 0 0 0 0,0 0 0 0 0,0 0 0 0 0,2 2 0 0 0,1 2 101 0 0,0 1 1 0 0,0 1-1 0 0,0-1 0 0 0,3 8 1 0 0,52 137 748 0 0,-42-102-777 0 0,-14-43-285 0 0,-1 0 0 0 0,1 0 0 0 0,0 0 0 0 0,1-1 1 0 0,-1 0-1 0 0,1 1 0 0 0,0-1 0 0 0,0 0 0 0 0,6 5 0 0 0,-2-5-1334 0 0</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5.394"/>
    </inkml:context>
    <inkml:brush xml:id="br0">
      <inkml:brushProperty name="width" value="0.05" units="cm"/>
      <inkml:brushProperty name="height" value="0.05" units="cm"/>
      <inkml:brushProperty name="color" value="#008C3A"/>
    </inkml:brush>
  </inkml:definitions>
  <inkml:trace contextRef="#ctx0" brushRef="#br0">1 0 10855 0 0,'0'0'496'0'0,"1"3"-12"0"0,71 186 1928 0 0,-38-107-180 0 0,36 131-1 0 0,-47-114-1369 0 0,24 96-21 0 0,-43-184-802 0 0,-1 0 1 0 0,2-1 0 0 0,9 19 0 0 0,-12-26-95 0 0,-1 0-1 0 0,1-1 0 0 0,-1 1 1 0 0,1-1-1 0 0,0 0 0 0 0,0 1 1 0 0,0-1-1 0 0,0 0 0 0 0,1 0 1 0 0,-1 0-1 0 0,1-1 0 0 0,-1 1 1 0 0,1-1-1 0 0,-1 1 0 0 0,1-1 1 0 0,0 0-1 0 0,0 0 0 0 0,-1 0 1 0 0,7 1-1 0 0,2-3-1116 0 0,-1-5-68 0 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5.768"/>
    </inkml:context>
    <inkml:brush xml:id="br0">
      <inkml:brushProperty name="width" value="0.05" units="cm"/>
      <inkml:brushProperty name="height" value="0.05" units="cm"/>
      <inkml:brushProperty name="color" value="#008C3A"/>
    </inkml:brush>
  </inkml:definitions>
  <inkml:trace contextRef="#ctx0" brushRef="#br0">1 0 10911 0 0,'0'0'987'0'0,"1"3"-810"0"0,12 37 1315 0 0,16 80 0 0 0,-4 46 1680 0 0,-1 43-794 0 0,7 59-1385 0 0,-26-241-1210 0 0,2 1 1 0 0,0-1 0 0 0,2 0-1 0 0,1 0 1 0 0,22 41-1 0 0,-16-36-1263 0 0</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6.213"/>
    </inkml:context>
    <inkml:brush xml:id="br0">
      <inkml:brushProperty name="width" value="0.05" units="cm"/>
      <inkml:brushProperty name="height" value="0.05" units="cm"/>
      <inkml:brushProperty name="color" value="#008C3A"/>
    </inkml:brush>
  </inkml:definitions>
  <inkml:trace contextRef="#ctx0" brushRef="#br0">53 0 11519 0 0,'-1'2'528'0'0,"-2"1"-450"0"0,0 1-1 0 0,1-1 1 0 0,-1 1 0 0 0,1 0-1 0 0,0 0 1 0 0,0 0-1 0 0,1 0 1 0 0,-1 0 0 0 0,0 5-1 0 0,-9 45-104 0 0,7-33 276 0 0,-2 11 299 0 0,2 0 1 0 0,1 0 0 0 0,2 42 0 0 0,2-50-203 0 0,2 0 1 0 0,8 40-1 0 0,-10-61-346 0 0,3 10 0 0 0,-2-10 2 0 0,9 7-20 0 0,-10-9-116 0 0</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6.586"/>
    </inkml:context>
    <inkml:brush xml:id="br0">
      <inkml:brushProperty name="width" value="0.05" units="cm"/>
      <inkml:brushProperty name="height" value="0.05" units="cm"/>
      <inkml:brushProperty name="color" value="#008C3A"/>
    </inkml:brush>
  </inkml:definitions>
  <inkml:trace contextRef="#ctx0" brushRef="#br0">0 148 8375 0 0,'3'-5'76'0'0,"-1"0"0"0"0,1 0 0 0 0,0 0 0 0 0,1 1 0 0 0,-1-1 0 0 0,1 1 0 0 0,0 0 0 0 0,0 0 0 0 0,0 0 0 0 0,1 0 0 0 0,6-4 0 0 0,9-5 177 0 0,0 1-1 0 0,1 1 0 0 0,0 1 0 0 0,0 1 0 0 0,1 1 0 0 0,0 0 1 0 0,42-7-1 0 0,-52 13-4 0 0,0 1 0 0 0,1 0 0 0 0,-1 0 1 0 0,1 1-1 0 0,-1 1 0 0 0,22 3 0 0 0,-29-2-183 0 0,-1-1 0 0 0,1 0 0 0 0,-1 1 0 0 0,0 0 0 0 0,1 0 0 0 0,-1 0 0 0 0,0 0 0 0 0,0 1 0 0 0,0 0 0 0 0,-1-1 0 0 0,1 1 0 0 0,-1 1 0 0 0,1-1-1 0 0,-1 1 1 0 0,0-1 0 0 0,0 1 0 0 0,-1 0 0 0 0,1 0 0 0 0,-1 0 0 0 0,4 8 0 0 0,-3-4 27 0 0,-1 0 0 0 0,0 0 0 0 0,0 1 0 0 0,-1-1 0 0 0,0 1 1 0 0,-1-1-1 0 0,1 1 0 0 0,-2-1 0 0 0,1 1 0 0 0,-1-1 0 0 0,0 0 0 0 0,-1 1 0 0 0,0-1 0 0 0,-5 12 1 0 0,3-8 72 0 0,-2 1 0 0 0,1-1 0 0 0,-2 0 0 0 0,1-1 0 0 0,-2 0 0 0 0,0 0 1 0 0,0 0-1 0 0,-15 13 0 0 0,12-14-90 0 0,0-1 1 0 0,-1-1-1 0 0,0 0 1 0 0,0 0-1 0 0,-1-1 0 0 0,0-1 1 0 0,0 0-1 0 0,-29 8 1 0 0,7-6 107 0 0,0 0 1 0 0,-52 3-1 0 0,80-11-197 0 0,33 2-31 0 0,0 0 1 0 0,36 10 0 0 0,-23-4 39 0 0,-11-2 14 0 0,0 2-1 0 0,-1 1 0 0 0,-1 2 1 0 0,1 0-1 0 0,-2 2 0 0 0,0 0 1 0 0,33 25-1 0 0,-40-26-419 0 0,1 0 0 0 0,35 16 0 0 0,-42-24-991 0 0</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6.923"/>
    </inkml:context>
    <inkml:brush xml:id="br0">
      <inkml:brushProperty name="width" value="0.05" units="cm"/>
      <inkml:brushProperty name="height" value="0.05" units="cm"/>
      <inkml:brushProperty name="color" value="#008C3A"/>
    </inkml:brush>
  </inkml:definitions>
  <inkml:trace contextRef="#ctx0" brushRef="#br0">35 1 13215 0 0,'0'0'604'0'0,"-1"1"-13"0"0,-3 5-370 0 0,0 0 1 0 0,1 1-1 0 0,-1-1 1 0 0,1 1-1 0 0,1-1 1 0 0,-1 1-1 0 0,1 0 1 0 0,1 0-1 0 0,-1 0 1 0 0,0 8-1 0 0,0 13 1386 0 0,0 33-1 0 0,2-54-1578 0 0,0 14 255 0 0,2 0-1 0 0,0 0 0 0 0,1 1 1 0 0,1-2-1 0 0,1 1 1 0 0,1 0-1 0 0,1-1 0 0 0,1 0 1 0 0,10 20-1 0 0,-13-33-263 0 0,-1 1 1 0 0,1-1-1 0 0,0 0 0 0 0,1 0 0 0 0,0-1 0 0 0,0 1 1 0 0,0-1-1 0 0,1-1 0 0 0,-1 1 0 0 0,1-1 1 0 0,1 0-1 0 0,-1-1 0 0 0,1 1 0 0 0,11 3 1 0 0,-6-4-20 0 0,-1 0 0 0 0,1-1 0 0 0,0 0 1 0 0,0-1-1 0 0,0 0 0 0 0,0-1 0 0 0,0-1 1 0 0,25-2-1 0 0,-22 0-699 0 0,1 0 0 0 0,0 0 0 0 0,0-2-1 0 0,-1 0 1 0 0,27-11 0 0 0,-28 7-973 0 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7.281"/>
    </inkml:context>
    <inkml:brush xml:id="br0">
      <inkml:brushProperty name="width" value="0.05" units="cm"/>
      <inkml:brushProperty name="height" value="0.05" units="cm"/>
      <inkml:brushProperty name="color" value="#008C3A"/>
    </inkml:brush>
  </inkml:definitions>
  <inkml:trace contextRef="#ctx0" brushRef="#br0">6 134 9215 0 0,'-2'-7'950'0'0,"1"6"-900"0"0,0 0 1 0 0,1-1-1 0 0,-1 1 1 0 0,1-1-1 0 0,0 1 1 0 0,-1-1-1 0 0,1 1 1 0 0,0-1-1 0 0,0 1 1 0 0,0-1-1 0 0,0 1 1 0 0,0-1-1 0 0,0 1 0 0 0,1-1 1 0 0,-1 1-1 0 0,0-1 1 0 0,1 1-1 0 0,-1-1 1 0 0,2-1-1 0 0,-1 1 88 0 0,1 0-1 0 0,-1-1 1 0 0,1 1-1 0 0,0 0 0 0 0,0 0 1 0 0,0 0-1 0 0,0 0 1 0 0,0 0-1 0 0,4-2 0 0 0,5-2 267 0 0,0 0 1 0 0,-1 1-1 0 0,22-6 0 0 0,-31 11-410 0 0,41-12 165 0 0,0 2-1 0 0,1 1 0 0 0,0 3 1 0 0,59-2-1 0 0,-80 8-553 0 0,1 1-1 0 0,30 5 1 0 0,-25-2-259 0 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7.651"/>
    </inkml:context>
    <inkml:brush xml:id="br0">
      <inkml:brushProperty name="width" value="0.05" units="cm"/>
      <inkml:brushProperty name="height" value="0.05" units="cm"/>
      <inkml:brushProperty name="color" value="#008C3A"/>
    </inkml:brush>
  </inkml:definitions>
  <inkml:trace contextRef="#ctx0" brushRef="#br0">1 3 14687 0 0,'0'0'1592'0'0,"12"0"-1592"0"0,4-1 0 0 0,4-1 0 0 0,5 4 0 0 0,2-2 0 0 0,3 0 0 0 0,3 0 0 0 0,3 0-296 0 0,4 1-88 0 0,3 1-24 0 0,1-2-3696 0 0,-3-3-744 0 0</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8.026"/>
    </inkml:context>
    <inkml:brush xml:id="br0">
      <inkml:brushProperty name="width" value="0.05" units="cm"/>
      <inkml:brushProperty name="height" value="0.05" units="cm"/>
      <inkml:brushProperty name="color" value="#008C3A"/>
    </inkml:brush>
  </inkml:definitions>
  <inkml:trace contextRef="#ctx0" brushRef="#br0">13 165 9215 0 0,'0'0'707'0'0,"0"2"-464"0"0,12 43 1822 0 0,20 62 1904 0 0,44 144 545 0 0,-75-249-3572 0 0,-2-4-859 0 0,-17-52 30 0 0,-38-124-98 0 0,47 142-341 0 0,1 1 0 0 0,3-1 0 0 0,-3-41 0 0 0,8 68 282 0 0,0 1 0 0 0,1 0 1 0 0,-1 0-1 0 0,1 0 0 0 0,1 0 0 0 0,0 0 1 0 0,0 0-1 0 0,0 0 0 0 0,7-12 1 0 0,-7 16 25 0 0,0 0 1 0 0,1 0 0 0 0,0 0 0 0 0,-1 1 0 0 0,1-1 0 0 0,1 1 0 0 0,-1 0 0 0 0,0 0-1 0 0,1 0 1 0 0,-1 0 0 0 0,1 1 0 0 0,0-1 0 0 0,0 1 0 0 0,0 0 0 0 0,0 0 0 0 0,1 0-1 0 0,-1 1 1 0 0,8-2 0 0 0,-2 1 36 0 0,1 0 0 0 0,-1 1-1 0 0,1 0 1 0 0,-1 1 0 0 0,1 1-1 0 0,-1-1 1 0 0,1 1 0 0 0,-1 1 0 0 0,0 0-1 0 0,0 1 1 0 0,14 5 0 0 0,-11-3 37 0 0,0 1 0 0 0,0 1 1 0 0,-1 0-1 0 0,0 1 1 0 0,-1 0-1 0 0,0 0 0 0 0,0 2 1 0 0,10 10-1 0 0,-10-8 2 0 0,0 1 0 0 0,0 0 0 0 0,-2 1 0 0 0,1 0 0 0 0,-2 0-1 0 0,0 1 1 0 0,-1 0 0 0 0,0 1 0 0 0,-1-1 0 0 0,-1 1 0 0 0,0 1 0 0 0,-2-1-1 0 0,1 0 1 0 0,1 34 0 0 0,-6-40 57 0 0,1 0-1 0 0,-1 0 0 0 0,0 0 1 0 0,-1-1-1 0 0,0 1 0 0 0,-1-1 1 0 0,0 1-1 0 0,0-1 0 0 0,-1 0 1 0 0,0 0-1 0 0,-7 9 1 0 0,7-10-29 0 0,-2-2 1 0 0,1 1 0 0 0,-1-1 0 0 0,0 0 0 0 0,0 0 0 0 0,0 0 0 0 0,-1-1 0 0 0,0 0 0 0 0,0 0 0 0 0,0-1 0 0 0,-1 0 0 0 0,0 0 0 0 0,-9 3-1 0 0,3-2-42 0 0,0 0 0 0 0,-1-1 0 0 0,0 0-1 0 0,0-1 1 0 0,0-1 0 0 0,0-1 0 0 0,0 0-1 0 0,0 0 1 0 0,-28-4 0 0 0,25 1-414 0 0,0-1-1 0 0,0-1 1 0 0,0 0 0 0 0,1-2-1 0 0,-1 1 1 0 0,-32-18 0 0 0,33 12-753 0 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8.389"/>
    </inkml:context>
    <inkml:brush xml:id="br0">
      <inkml:brushProperty name="width" value="0.05" units="cm"/>
      <inkml:brushProperty name="height" value="0.05" units="cm"/>
      <inkml:brushProperty name="color" value="#008C3A"/>
    </inkml:brush>
  </inkml:definitions>
  <inkml:trace contextRef="#ctx0" brushRef="#br0">104 10 4607 0 0,'0'-1'6'0'0,"-1"1"0"0"0,1-1-1 0 0,0 1 1 0 0,-1-1-1 0 0,1 0 1 0 0,-1 1 0 0 0,1-1-1 0 0,-1 1 1 0 0,1-1-1 0 0,-1 1 1 0 0,1-1 0 0 0,-1 1-1 0 0,1 0 1 0 0,-1-1-1 0 0,0 1 1 0 0,1 0 0 0 0,-1-1-1 0 0,0 1 1 0 0,1 0-1 0 0,-1 0 1 0 0,0 0 0 0 0,1-1-1 0 0,-1 1 1 0 0,-1 0-1 0 0,1 1 219 0 0,0-1-1 0 0,0 0 0 0 0,-1 1 0 0 0,1-1 0 0 0,0 0 0 0 0,0 1 1 0 0,0 0-1 0 0,0-1 0 0 0,0 1 0 0 0,0 0 0 0 0,0-1 0 0 0,0 1 1 0 0,-1 1-1 0 0,-3 4 1939 0 0,-1 0 0 0 0,2 1 1 0 0,-8 10-1 0 0,10-13-1254 0 0,-4 6-569 0 0,0 1 0 0 0,0 0-1 0 0,2 1 1 0 0,-1-1 0 0 0,1 1 0 0 0,1 0 0 0 0,0 0 0 0 0,1 0 0 0 0,0 1 0 0 0,1-1 0 0 0,0 0 0 0 0,1 1 0 0 0,1 15 0 0 0,0-20-310 0 0,0 0-1 0 0,1 0 1 0 0,0 0 0 0 0,0 0-1 0 0,1 0 1 0 0,0 0-1 0 0,0-1 1 0 0,1 1 0 0 0,0-1-1 0 0,0 0 1 0 0,1 0 0 0 0,0 0-1 0 0,0-1 1 0 0,0 0-1 0 0,1 0 1 0 0,0 0 0 0 0,0 0-1 0 0,0-1 1 0 0,1 0 0 0 0,12 6-1 0 0,-1-1-53 0 0,2-2-1 0 0,-1 0 0 0 0,1-1 1 0 0,28 6-1 0 0,-34-10-154 0 0,1 0 0 0 0,-1-2 0 0 0,1 0 0 0 0,0 0 0 0 0,-1-1 0 0 0,1-1 0 0 0,15-3 0 0 0,-26 3 42 0 0,1 0 0 0 0,-1 0 0 0 0,1 0 1 0 0,-1-1-1 0 0,1 1 0 0 0,-1-1 0 0 0,0 0 0 0 0,0-1 0 0 0,0 1 0 0 0,0-1 0 0 0,6-4 0 0 0,-8 5 54 0 0,0-1 0 0 0,-1 1 1 0 0,1 0-1 0 0,-1-1 0 0 0,1 1 0 0 0,-1-1 0 0 0,0 1 0 0 0,0-1 0 0 0,0 1 0 0 0,0-1 0 0 0,0 0 0 0 0,-1 1 0 0 0,1-1 0 0 0,-1 0 0 0 0,0 0 1 0 0,0 0-1 0 0,0 1 0 0 0,0-1 0 0 0,0 0 0 0 0,-1-4 0 0 0,-1-1-114 0 0,0 0 1 0 0,0 0-1 0 0,0 0 0 0 0,-1 1 1 0 0,0-1-1 0 0,-1 1 0 0 0,0 0 1 0 0,0 0-1 0 0,-8-10 0 0 0,4 7 21 0 0,0 1-1 0 0,-1 0 0 0 0,0 0 0 0 0,0 1 0 0 0,-17-10 1 0 0,-8-2 572 0 0,-1 2 1 0 0,0 2 0 0 0,-38-12-1 0 0,47 18 417 0 0,7 1-474 0 0,-21-7 128 0 0,39 16-1430 0 0</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7-17T18:21:48.733"/>
    </inkml:context>
    <inkml:brush xml:id="br0">
      <inkml:brushProperty name="width" value="0.05" units="cm"/>
      <inkml:brushProperty name="height" value="0.05" units="cm"/>
      <inkml:brushProperty name="color" value="#008C3A"/>
    </inkml:brush>
  </inkml:definitions>
  <inkml:trace contextRef="#ctx0" brushRef="#br0">693 15 1375 0 0,'0'-14'61'0'0,"-6"24"1353"0"0,0 2 866 0 0,-29 48 7400 0 0,-4-3-4457 0 0,15-26-4776 0 0,-1 0-1 0 0,-2-3 1 0 0,-1 0 0 0 0,-2-1-1 0 0,0-2 1 0 0,-41 25-1 0 0,19-17-181 0 0,-95 43 1 0 0,127-67-230 0 0,3-1-286 0 0,-32 11 0 0 0,44-18-115 0 0,0 0 0 0 0,-1 0 0 0 0,1 0 0 0 0,-1 0 1 0 0,1-1-1 0 0,-1 0 0 0 0,1 0 0 0 0,-1 0 0 0 0,1-1 0 0 0,-10-2 1 0 0,-3-3-1818 0 0</inkml:trace>
  <inkml:trace contextRef="#ctx0" brushRef="#br0" timeOffset="1">117 67 1839 0 0,'5'0'42'0'0,"1"0"-1"0"0,0 0 0 0 0,0 1 0 0 0,0-1 0 0 0,0 2 0 0 0,0-1 0 0 0,0 1 1 0 0,-1-1-1 0 0,1 2 0 0 0,-1-1 0 0 0,1 1 0 0 0,-1-1 0 0 0,7 6 0 0 0,37 27 6195 0 0,65 60-1 0 0,-88-69-5578 0 0,0 1 0 0 0,-2 1 0 0 0,-1 1 1 0 0,-1 1-1 0 0,24 44 0 0 0,-28-42-1044 0 0,-2 2 0 0 0,21 66 1 0 0,-26-62-5948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509871-6A3D-49FF-8E13-75E199F66371}" type="datetimeFigureOut">
              <a:rPr lang="en-GB" smtClean="0"/>
              <a:t>02/12/2021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5E9D1D-D4A8-4641-81FE-0306FAC4A857}" type="slidenum">
              <a:rPr lang="en-GB" smtClean="0"/>
              <a:t>‹#›</a:t>
            </a:fld>
            <a:endParaRPr lang="en-GB"/>
          </a:p>
        </p:txBody>
      </p:sp>
    </p:spTree>
    <p:extLst>
      <p:ext uri="{BB962C8B-B14F-4D97-AF65-F5344CB8AC3E}">
        <p14:creationId xmlns:p14="http://schemas.microsoft.com/office/powerpoint/2010/main" val="2054473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5E9D1D-D4A8-4641-81FE-0306FAC4A857}" type="slidenum">
              <a:rPr lang="en-GB" smtClean="0"/>
              <a:t>4</a:t>
            </a:fld>
            <a:endParaRPr lang="en-GB"/>
          </a:p>
        </p:txBody>
      </p:sp>
    </p:spTree>
    <p:extLst>
      <p:ext uri="{BB962C8B-B14F-4D97-AF65-F5344CB8AC3E}">
        <p14:creationId xmlns:p14="http://schemas.microsoft.com/office/powerpoint/2010/main" val="1800972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5E9D1D-D4A8-4641-81FE-0306FAC4A857}" type="slidenum">
              <a:rPr lang="en-GB" smtClean="0"/>
              <a:t>20</a:t>
            </a:fld>
            <a:endParaRPr lang="en-GB"/>
          </a:p>
        </p:txBody>
      </p:sp>
    </p:spTree>
    <p:extLst>
      <p:ext uri="{BB962C8B-B14F-4D97-AF65-F5344CB8AC3E}">
        <p14:creationId xmlns:p14="http://schemas.microsoft.com/office/powerpoint/2010/main" val="2604816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2220-C77E-44E6-A31D-FB7A0F0F55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9E1060E-9F9C-4D6F-BCCC-A7E903F16D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785C807-1707-4BFB-9990-3521FF9E5158}"/>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5" name="Footer Placeholder 4">
            <a:extLst>
              <a:ext uri="{FF2B5EF4-FFF2-40B4-BE49-F238E27FC236}">
                <a16:creationId xmlns:a16="http://schemas.microsoft.com/office/drawing/2014/main" id="{AF199326-E790-438D-872F-1689E56E39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A5BFB0-73AB-4A28-AB57-B3A3CA945633}"/>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479349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12115-8BC8-4A2F-909C-B793CD4597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DBDC2D-46E2-4DFB-8290-0DB1253290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945B4B-19D5-4C72-88AA-0F65F934F7BD}"/>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5" name="Footer Placeholder 4">
            <a:extLst>
              <a:ext uri="{FF2B5EF4-FFF2-40B4-BE49-F238E27FC236}">
                <a16:creationId xmlns:a16="http://schemas.microsoft.com/office/drawing/2014/main" id="{65FD971E-9D64-450D-BAEF-D9C90695BF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98E3A9-8A16-44D0-A7E7-2E0C82D42B6D}"/>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3716845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7EB7C-DCF4-4155-B3BB-83434A7AF5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BF93DF6-DFD4-49BB-B25C-66EB1D2961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592408-A962-4D75-B5A5-64B7310A743A}"/>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5" name="Footer Placeholder 4">
            <a:extLst>
              <a:ext uri="{FF2B5EF4-FFF2-40B4-BE49-F238E27FC236}">
                <a16:creationId xmlns:a16="http://schemas.microsoft.com/office/drawing/2014/main" id="{7CAFE190-AE34-48C4-9058-138A6DDE8F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764678-2B6D-49DD-8C00-0854F07B7253}"/>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386502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A629B-D007-4D7B-A47C-3DAC802C7A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C25F55-7359-4B8A-9A9A-8FB8218119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580236B-62FF-4F7A-8E5C-941AF7263C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817D7E7-D0EF-4FA6-AA5F-DDBA54028A28}"/>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6" name="Footer Placeholder 5">
            <a:extLst>
              <a:ext uri="{FF2B5EF4-FFF2-40B4-BE49-F238E27FC236}">
                <a16:creationId xmlns:a16="http://schemas.microsoft.com/office/drawing/2014/main" id="{364ED6E9-CBE5-4357-8EB6-4FCB8EB27AE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DA5781-D104-44E0-82A2-CDC4E45D00D2}"/>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408107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9EF98-71C4-4E68-823C-0069541EADE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176D15-C510-4F45-B15C-C0B5BB0E2C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26428B-A4BB-49FB-83E2-92845FD639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A7877E-17FC-4955-844F-7A59E5D0C8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858AF3-8F59-4069-8A29-39F26B17AD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7574C7E-E7A0-4714-BF2A-FBB3BC8598FF}"/>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8" name="Footer Placeholder 7">
            <a:extLst>
              <a:ext uri="{FF2B5EF4-FFF2-40B4-BE49-F238E27FC236}">
                <a16:creationId xmlns:a16="http://schemas.microsoft.com/office/drawing/2014/main" id="{7F07D2C3-7179-47A6-B9FC-52059FA48D7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F23282-BAAE-4615-BA09-571EF134DD93}"/>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2267043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F8724-17D5-4F17-9828-3FCBE434AA7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BBD7D66-E047-4F7D-84F4-3A8A503EBB21}"/>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4" name="Footer Placeholder 3">
            <a:extLst>
              <a:ext uri="{FF2B5EF4-FFF2-40B4-BE49-F238E27FC236}">
                <a16:creationId xmlns:a16="http://schemas.microsoft.com/office/drawing/2014/main" id="{6C9F7ACD-8243-47ED-BD45-B5C667164E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B2B2A6B-54C8-4B5A-90A4-23C66C563B99}"/>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388255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95973E-9250-40D0-B757-19148114C037}"/>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3" name="Footer Placeholder 2">
            <a:extLst>
              <a:ext uri="{FF2B5EF4-FFF2-40B4-BE49-F238E27FC236}">
                <a16:creationId xmlns:a16="http://schemas.microsoft.com/office/drawing/2014/main" id="{2D34E3AA-05D8-46A7-9302-AE3241331B2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593C7D7-22A7-48FD-9E7D-F7783BC4F240}"/>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175656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AA9CD-275B-49B4-9741-1368125978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12A2C85-728F-4C9C-9D61-9A8ADB3CCE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C838F7-57DB-4586-A056-F8C1A45927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BD2827-D1EC-4701-9B6A-738D89887B0F}"/>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6" name="Footer Placeholder 5">
            <a:extLst>
              <a:ext uri="{FF2B5EF4-FFF2-40B4-BE49-F238E27FC236}">
                <a16:creationId xmlns:a16="http://schemas.microsoft.com/office/drawing/2014/main" id="{697F5E07-9B99-4CD2-B05E-517C7DD887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EC3EDE-810D-44BD-85C1-00CE2756A734}"/>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3074853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13410-2A9E-4F25-A729-A40888E928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8083A0B-EF2D-4B7A-A08F-B4E9C5B1B2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46D461-3EC7-4911-9D32-E2B320FBB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EA521-BA13-426F-AC05-BA49A88E2047}"/>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6" name="Footer Placeholder 5">
            <a:extLst>
              <a:ext uri="{FF2B5EF4-FFF2-40B4-BE49-F238E27FC236}">
                <a16:creationId xmlns:a16="http://schemas.microsoft.com/office/drawing/2014/main" id="{A1CC0FD9-A655-4A4C-A42F-55487FED98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D37A00-8CFA-4C1B-B8AB-DAB37CA8CB9D}"/>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3854619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58FDA-04F7-410C-96B9-470FAB269E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0C0FC7-E174-48B3-8826-55F1911260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35514B-B439-4F38-96C7-6A77C8FE8175}"/>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5" name="Footer Placeholder 4">
            <a:extLst>
              <a:ext uri="{FF2B5EF4-FFF2-40B4-BE49-F238E27FC236}">
                <a16:creationId xmlns:a16="http://schemas.microsoft.com/office/drawing/2014/main" id="{39746C5C-F66D-44A9-8982-BC9CE60F64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F4C50F-270E-4087-BCB7-6DF82E6B2303}"/>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180080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5C47AB-EE22-4CAC-AAA7-F333D703A0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9B0414-D5CA-4665-9E4E-F474CDD7AC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DA666A-D2DC-4217-8800-8EC309A365A1}"/>
              </a:ext>
            </a:extLst>
          </p:cNvPr>
          <p:cNvSpPr>
            <a:spLocks noGrp="1"/>
          </p:cNvSpPr>
          <p:nvPr>
            <p:ph type="dt" sz="half" idx="10"/>
          </p:nvPr>
        </p:nvSpPr>
        <p:spPr/>
        <p:txBody>
          <a:bodyPr/>
          <a:lstStyle/>
          <a:p>
            <a:fld id="{30504C8F-6510-40A0-904B-A4CF1B2233E1}" type="datetimeFigureOut">
              <a:rPr lang="en-GB" smtClean="0"/>
              <a:t>02/12/2021</a:t>
            </a:fld>
            <a:endParaRPr lang="en-GB"/>
          </a:p>
        </p:txBody>
      </p:sp>
      <p:sp>
        <p:nvSpPr>
          <p:cNvPr id="5" name="Footer Placeholder 4">
            <a:extLst>
              <a:ext uri="{FF2B5EF4-FFF2-40B4-BE49-F238E27FC236}">
                <a16:creationId xmlns:a16="http://schemas.microsoft.com/office/drawing/2014/main" id="{D40BAF98-1183-4C30-98A1-193AC0A37C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160D79-CEF2-4D07-B6CA-AF5929D72153}"/>
              </a:ext>
            </a:extLst>
          </p:cNvPr>
          <p:cNvSpPr>
            <a:spLocks noGrp="1"/>
          </p:cNvSpPr>
          <p:nvPr>
            <p:ph type="sldNum" sz="quarter" idx="12"/>
          </p:nvPr>
        </p:nvSpPr>
        <p:spPr/>
        <p:txBody>
          <a:bodyPr/>
          <a:lstStyle/>
          <a:p>
            <a:fld id="{64EEDB6F-467A-4DE4-B67E-3436D5387912}" type="slidenum">
              <a:rPr lang="en-GB" smtClean="0"/>
              <a:t>‹#›</a:t>
            </a:fld>
            <a:endParaRPr lang="en-GB"/>
          </a:p>
        </p:txBody>
      </p:sp>
    </p:spTree>
    <p:extLst>
      <p:ext uri="{BB962C8B-B14F-4D97-AF65-F5344CB8AC3E}">
        <p14:creationId xmlns:p14="http://schemas.microsoft.com/office/powerpoint/2010/main" val="3134196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F7E3C6-EE65-47AB-9A50-97E4474640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61939F-BDD4-4B03-B31B-3981F3135D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B05C9B-EC3B-4009-BC20-B0FE0ED6D3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504C8F-6510-40A0-904B-A4CF1B2233E1}" type="datetimeFigureOut">
              <a:rPr lang="en-GB" smtClean="0"/>
              <a:t>02/12/2021</a:t>
            </a:fld>
            <a:endParaRPr lang="en-GB"/>
          </a:p>
        </p:txBody>
      </p:sp>
      <p:sp>
        <p:nvSpPr>
          <p:cNvPr id="5" name="Footer Placeholder 4">
            <a:extLst>
              <a:ext uri="{FF2B5EF4-FFF2-40B4-BE49-F238E27FC236}">
                <a16:creationId xmlns:a16="http://schemas.microsoft.com/office/drawing/2014/main" id="{10941D26-3AEA-4E83-8BE7-81F3875E44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10B831-B512-4BAB-B81A-9CF3FFEED5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EDB6F-467A-4DE4-B67E-3436D5387912}" type="slidenum">
              <a:rPr lang="en-GB" smtClean="0"/>
              <a:t>‹#›</a:t>
            </a:fld>
            <a:endParaRPr lang="en-GB"/>
          </a:p>
        </p:txBody>
      </p:sp>
    </p:spTree>
    <p:extLst>
      <p:ext uri="{BB962C8B-B14F-4D97-AF65-F5344CB8AC3E}">
        <p14:creationId xmlns:p14="http://schemas.microsoft.com/office/powerpoint/2010/main" val="1311816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17" Type="http://schemas.openxmlformats.org/officeDocument/2006/relationships/image" Target="../media/image58.png"/><Relationship Id="rId21" Type="http://schemas.openxmlformats.org/officeDocument/2006/relationships/image" Target="../media/image10.png"/><Relationship Id="rId42" Type="http://schemas.openxmlformats.org/officeDocument/2006/relationships/customXml" Target="../ink/ink21.xml"/><Relationship Id="rId63" Type="http://schemas.openxmlformats.org/officeDocument/2006/relationships/image" Target="../media/image31.png"/><Relationship Id="rId84" Type="http://schemas.openxmlformats.org/officeDocument/2006/relationships/customXml" Target="../ink/ink42.xml"/><Relationship Id="rId138" Type="http://schemas.openxmlformats.org/officeDocument/2006/relationships/customXml" Target="../ink/ink69.xml"/><Relationship Id="rId159" Type="http://schemas.openxmlformats.org/officeDocument/2006/relationships/image" Target="../media/image79.png"/><Relationship Id="rId170" Type="http://schemas.openxmlformats.org/officeDocument/2006/relationships/customXml" Target="../ink/ink85.xml"/><Relationship Id="rId191" Type="http://schemas.openxmlformats.org/officeDocument/2006/relationships/image" Target="../media/image95.png"/><Relationship Id="rId205" Type="http://schemas.openxmlformats.org/officeDocument/2006/relationships/image" Target="../media/image102.png"/><Relationship Id="rId226" Type="http://schemas.openxmlformats.org/officeDocument/2006/relationships/customXml" Target="../ink/ink113.xml"/><Relationship Id="rId107" Type="http://schemas.openxmlformats.org/officeDocument/2006/relationships/image" Target="../media/image53.png"/><Relationship Id="rId11" Type="http://schemas.openxmlformats.org/officeDocument/2006/relationships/image" Target="../media/image5.png"/><Relationship Id="rId32" Type="http://schemas.openxmlformats.org/officeDocument/2006/relationships/customXml" Target="../ink/ink16.xml"/><Relationship Id="rId53" Type="http://schemas.openxmlformats.org/officeDocument/2006/relationships/image" Target="../media/image26.png"/><Relationship Id="rId74" Type="http://schemas.openxmlformats.org/officeDocument/2006/relationships/customXml" Target="../ink/ink37.xml"/><Relationship Id="rId128" Type="http://schemas.openxmlformats.org/officeDocument/2006/relationships/customXml" Target="../ink/ink64.xml"/><Relationship Id="rId149" Type="http://schemas.openxmlformats.org/officeDocument/2006/relationships/image" Target="../media/image74.png"/><Relationship Id="rId5" Type="http://schemas.openxmlformats.org/officeDocument/2006/relationships/image" Target="../media/image2.png"/><Relationship Id="rId95" Type="http://schemas.openxmlformats.org/officeDocument/2006/relationships/image" Target="../media/image47.png"/><Relationship Id="rId160" Type="http://schemas.openxmlformats.org/officeDocument/2006/relationships/customXml" Target="../ink/ink80.xml"/><Relationship Id="rId181" Type="http://schemas.openxmlformats.org/officeDocument/2006/relationships/image" Target="../media/image90.png"/><Relationship Id="rId216" Type="http://schemas.openxmlformats.org/officeDocument/2006/relationships/customXml" Target="../ink/ink108.xml"/><Relationship Id="rId237" Type="http://schemas.openxmlformats.org/officeDocument/2006/relationships/image" Target="../media/image118.png"/><Relationship Id="rId22" Type="http://schemas.openxmlformats.org/officeDocument/2006/relationships/customXml" Target="../ink/ink11.xml"/><Relationship Id="rId43" Type="http://schemas.openxmlformats.org/officeDocument/2006/relationships/image" Target="../media/image21.png"/><Relationship Id="rId64" Type="http://schemas.openxmlformats.org/officeDocument/2006/relationships/customXml" Target="../ink/ink32.xml"/><Relationship Id="rId118" Type="http://schemas.openxmlformats.org/officeDocument/2006/relationships/customXml" Target="../ink/ink59.xml"/><Relationship Id="rId139" Type="http://schemas.openxmlformats.org/officeDocument/2006/relationships/image" Target="../media/image69.png"/><Relationship Id="rId85" Type="http://schemas.openxmlformats.org/officeDocument/2006/relationships/image" Target="../media/image42.png"/><Relationship Id="rId150" Type="http://schemas.openxmlformats.org/officeDocument/2006/relationships/customXml" Target="../ink/ink75.xml"/><Relationship Id="rId171" Type="http://schemas.openxmlformats.org/officeDocument/2006/relationships/image" Target="../media/image85.png"/><Relationship Id="rId192" Type="http://schemas.openxmlformats.org/officeDocument/2006/relationships/customXml" Target="../ink/ink96.xml"/><Relationship Id="rId206" Type="http://schemas.openxmlformats.org/officeDocument/2006/relationships/customXml" Target="../ink/ink103.xml"/><Relationship Id="rId227" Type="http://schemas.openxmlformats.org/officeDocument/2006/relationships/image" Target="../media/image113.png"/><Relationship Id="rId12" Type="http://schemas.openxmlformats.org/officeDocument/2006/relationships/customXml" Target="../ink/ink6.xml"/><Relationship Id="rId33" Type="http://schemas.openxmlformats.org/officeDocument/2006/relationships/image" Target="../media/image16.png"/><Relationship Id="rId108" Type="http://schemas.openxmlformats.org/officeDocument/2006/relationships/customXml" Target="../ink/ink54.xml"/><Relationship Id="rId129" Type="http://schemas.openxmlformats.org/officeDocument/2006/relationships/image" Target="../media/image64.png"/><Relationship Id="rId54" Type="http://schemas.openxmlformats.org/officeDocument/2006/relationships/customXml" Target="../ink/ink27.xml"/><Relationship Id="rId75" Type="http://schemas.openxmlformats.org/officeDocument/2006/relationships/image" Target="../media/image37.png"/><Relationship Id="rId96" Type="http://schemas.openxmlformats.org/officeDocument/2006/relationships/customXml" Target="../ink/ink48.xml"/><Relationship Id="rId140" Type="http://schemas.openxmlformats.org/officeDocument/2006/relationships/customXml" Target="../ink/ink70.xml"/><Relationship Id="rId161" Type="http://schemas.openxmlformats.org/officeDocument/2006/relationships/image" Target="../media/image80.png"/><Relationship Id="rId182" Type="http://schemas.openxmlformats.org/officeDocument/2006/relationships/customXml" Target="../ink/ink91.xml"/><Relationship Id="rId217" Type="http://schemas.openxmlformats.org/officeDocument/2006/relationships/image" Target="../media/image108.png"/><Relationship Id="rId6" Type="http://schemas.openxmlformats.org/officeDocument/2006/relationships/customXml" Target="../ink/ink3.xml"/><Relationship Id="rId238" Type="http://schemas.openxmlformats.org/officeDocument/2006/relationships/customXml" Target="../ink/ink119.xml"/><Relationship Id="rId23" Type="http://schemas.openxmlformats.org/officeDocument/2006/relationships/image" Target="../media/image11.png"/><Relationship Id="rId119" Type="http://schemas.openxmlformats.org/officeDocument/2006/relationships/image" Target="../media/image59.png"/><Relationship Id="rId44" Type="http://schemas.openxmlformats.org/officeDocument/2006/relationships/customXml" Target="../ink/ink22.xml"/><Relationship Id="rId65" Type="http://schemas.openxmlformats.org/officeDocument/2006/relationships/image" Target="../media/image32.png"/><Relationship Id="rId86" Type="http://schemas.openxmlformats.org/officeDocument/2006/relationships/customXml" Target="../ink/ink43.xml"/><Relationship Id="rId130" Type="http://schemas.openxmlformats.org/officeDocument/2006/relationships/customXml" Target="../ink/ink65.xml"/><Relationship Id="rId151" Type="http://schemas.openxmlformats.org/officeDocument/2006/relationships/image" Target="../media/image75.png"/><Relationship Id="rId172" Type="http://schemas.openxmlformats.org/officeDocument/2006/relationships/customXml" Target="../ink/ink86.xml"/><Relationship Id="rId193" Type="http://schemas.openxmlformats.org/officeDocument/2006/relationships/image" Target="../media/image96.png"/><Relationship Id="rId207" Type="http://schemas.openxmlformats.org/officeDocument/2006/relationships/image" Target="../media/image103.png"/><Relationship Id="rId228" Type="http://schemas.openxmlformats.org/officeDocument/2006/relationships/customXml" Target="../ink/ink114.xml"/><Relationship Id="rId13" Type="http://schemas.openxmlformats.org/officeDocument/2006/relationships/image" Target="../media/image6.png"/><Relationship Id="rId109" Type="http://schemas.openxmlformats.org/officeDocument/2006/relationships/image" Target="../media/image54.png"/><Relationship Id="rId34" Type="http://schemas.openxmlformats.org/officeDocument/2006/relationships/customXml" Target="../ink/ink17.xml"/><Relationship Id="rId55" Type="http://schemas.openxmlformats.org/officeDocument/2006/relationships/image" Target="../media/image27.png"/><Relationship Id="rId76" Type="http://schemas.openxmlformats.org/officeDocument/2006/relationships/customXml" Target="../ink/ink38.xml"/><Relationship Id="rId97" Type="http://schemas.openxmlformats.org/officeDocument/2006/relationships/image" Target="../media/image48.png"/><Relationship Id="rId120" Type="http://schemas.openxmlformats.org/officeDocument/2006/relationships/customXml" Target="../ink/ink60.xml"/><Relationship Id="rId141" Type="http://schemas.openxmlformats.org/officeDocument/2006/relationships/image" Target="../media/image70.png"/><Relationship Id="rId7" Type="http://schemas.openxmlformats.org/officeDocument/2006/relationships/image" Target="../media/image3.png"/><Relationship Id="rId162" Type="http://schemas.openxmlformats.org/officeDocument/2006/relationships/customXml" Target="../ink/ink81.xml"/><Relationship Id="rId183" Type="http://schemas.openxmlformats.org/officeDocument/2006/relationships/image" Target="../media/image91.png"/><Relationship Id="rId218" Type="http://schemas.openxmlformats.org/officeDocument/2006/relationships/customXml" Target="../ink/ink109.xml"/><Relationship Id="rId239" Type="http://schemas.openxmlformats.org/officeDocument/2006/relationships/image" Target="../media/image119.png"/><Relationship Id="rId24" Type="http://schemas.openxmlformats.org/officeDocument/2006/relationships/customXml" Target="../ink/ink12.xml"/><Relationship Id="rId45" Type="http://schemas.openxmlformats.org/officeDocument/2006/relationships/image" Target="../media/image22.png"/><Relationship Id="rId66" Type="http://schemas.openxmlformats.org/officeDocument/2006/relationships/customXml" Target="../ink/ink33.xml"/><Relationship Id="rId87" Type="http://schemas.openxmlformats.org/officeDocument/2006/relationships/image" Target="../media/image43.png"/><Relationship Id="rId110" Type="http://schemas.openxmlformats.org/officeDocument/2006/relationships/customXml" Target="../ink/ink55.xml"/><Relationship Id="rId131" Type="http://schemas.openxmlformats.org/officeDocument/2006/relationships/image" Target="../media/image65.png"/><Relationship Id="rId152" Type="http://schemas.openxmlformats.org/officeDocument/2006/relationships/customXml" Target="../ink/ink76.xml"/><Relationship Id="rId173" Type="http://schemas.openxmlformats.org/officeDocument/2006/relationships/image" Target="../media/image86.png"/><Relationship Id="rId194" Type="http://schemas.openxmlformats.org/officeDocument/2006/relationships/customXml" Target="../ink/ink97.xml"/><Relationship Id="rId208" Type="http://schemas.openxmlformats.org/officeDocument/2006/relationships/customXml" Target="../ink/ink104.xml"/><Relationship Id="rId229" Type="http://schemas.openxmlformats.org/officeDocument/2006/relationships/image" Target="../media/image114.png"/><Relationship Id="rId240" Type="http://schemas.openxmlformats.org/officeDocument/2006/relationships/customXml" Target="../ink/ink120.xml"/><Relationship Id="rId14" Type="http://schemas.openxmlformats.org/officeDocument/2006/relationships/customXml" Target="../ink/ink7.xml"/><Relationship Id="rId35" Type="http://schemas.openxmlformats.org/officeDocument/2006/relationships/image" Target="../media/image17.png"/><Relationship Id="rId56" Type="http://schemas.openxmlformats.org/officeDocument/2006/relationships/customXml" Target="../ink/ink28.xml"/><Relationship Id="rId77" Type="http://schemas.openxmlformats.org/officeDocument/2006/relationships/image" Target="../media/image38.png"/><Relationship Id="rId100" Type="http://schemas.openxmlformats.org/officeDocument/2006/relationships/customXml" Target="../ink/ink50.xml"/><Relationship Id="rId8" Type="http://schemas.openxmlformats.org/officeDocument/2006/relationships/customXml" Target="../ink/ink4.xml"/><Relationship Id="rId98" Type="http://schemas.openxmlformats.org/officeDocument/2006/relationships/customXml" Target="../ink/ink49.xml"/><Relationship Id="rId121" Type="http://schemas.openxmlformats.org/officeDocument/2006/relationships/image" Target="../media/image60.png"/><Relationship Id="rId142" Type="http://schemas.openxmlformats.org/officeDocument/2006/relationships/customXml" Target="../ink/ink71.xml"/><Relationship Id="rId163" Type="http://schemas.openxmlformats.org/officeDocument/2006/relationships/image" Target="../media/image81.png"/><Relationship Id="rId184" Type="http://schemas.openxmlformats.org/officeDocument/2006/relationships/customXml" Target="../ink/ink92.xml"/><Relationship Id="rId219" Type="http://schemas.openxmlformats.org/officeDocument/2006/relationships/image" Target="../media/image109.png"/><Relationship Id="rId230" Type="http://schemas.openxmlformats.org/officeDocument/2006/relationships/customXml" Target="../ink/ink115.xml"/><Relationship Id="rId25" Type="http://schemas.openxmlformats.org/officeDocument/2006/relationships/image" Target="../media/image12.png"/><Relationship Id="rId46" Type="http://schemas.openxmlformats.org/officeDocument/2006/relationships/customXml" Target="../ink/ink23.xml"/><Relationship Id="rId67" Type="http://schemas.openxmlformats.org/officeDocument/2006/relationships/image" Target="../media/image33.png"/><Relationship Id="rId88" Type="http://schemas.openxmlformats.org/officeDocument/2006/relationships/customXml" Target="../ink/ink44.xml"/><Relationship Id="rId111" Type="http://schemas.openxmlformats.org/officeDocument/2006/relationships/image" Target="../media/image55.png"/><Relationship Id="rId132" Type="http://schemas.openxmlformats.org/officeDocument/2006/relationships/customXml" Target="../ink/ink66.xml"/><Relationship Id="rId153" Type="http://schemas.openxmlformats.org/officeDocument/2006/relationships/image" Target="../media/image76.png"/><Relationship Id="rId174" Type="http://schemas.openxmlformats.org/officeDocument/2006/relationships/customXml" Target="../ink/ink87.xml"/><Relationship Id="rId195" Type="http://schemas.openxmlformats.org/officeDocument/2006/relationships/image" Target="../media/image97.png"/><Relationship Id="rId209" Type="http://schemas.openxmlformats.org/officeDocument/2006/relationships/image" Target="../media/image104.png"/><Relationship Id="rId220" Type="http://schemas.openxmlformats.org/officeDocument/2006/relationships/customXml" Target="../ink/ink110.xml"/><Relationship Id="rId241" Type="http://schemas.openxmlformats.org/officeDocument/2006/relationships/image" Target="../media/image120.png"/><Relationship Id="rId15" Type="http://schemas.openxmlformats.org/officeDocument/2006/relationships/image" Target="../media/image7.png"/><Relationship Id="rId36" Type="http://schemas.openxmlformats.org/officeDocument/2006/relationships/customXml" Target="../ink/ink18.xml"/><Relationship Id="rId57" Type="http://schemas.openxmlformats.org/officeDocument/2006/relationships/image" Target="../media/image28.png"/><Relationship Id="rId106" Type="http://schemas.openxmlformats.org/officeDocument/2006/relationships/customXml" Target="../ink/ink53.xml"/><Relationship Id="rId127" Type="http://schemas.openxmlformats.org/officeDocument/2006/relationships/image" Target="../media/image63.png"/><Relationship Id="rId10" Type="http://schemas.openxmlformats.org/officeDocument/2006/relationships/customXml" Target="../ink/ink5.xml"/><Relationship Id="rId31" Type="http://schemas.openxmlformats.org/officeDocument/2006/relationships/image" Target="../media/image15.png"/><Relationship Id="rId52" Type="http://schemas.openxmlformats.org/officeDocument/2006/relationships/customXml" Target="../ink/ink26.xml"/><Relationship Id="rId73" Type="http://schemas.openxmlformats.org/officeDocument/2006/relationships/image" Target="../media/image36.png"/><Relationship Id="rId78" Type="http://schemas.openxmlformats.org/officeDocument/2006/relationships/customXml" Target="../ink/ink39.xml"/><Relationship Id="rId94" Type="http://schemas.openxmlformats.org/officeDocument/2006/relationships/customXml" Target="../ink/ink47.xml"/><Relationship Id="rId99" Type="http://schemas.openxmlformats.org/officeDocument/2006/relationships/image" Target="../media/image49.png"/><Relationship Id="rId101" Type="http://schemas.openxmlformats.org/officeDocument/2006/relationships/image" Target="../media/image50.png"/><Relationship Id="rId122" Type="http://schemas.openxmlformats.org/officeDocument/2006/relationships/customXml" Target="../ink/ink61.xml"/><Relationship Id="rId143" Type="http://schemas.openxmlformats.org/officeDocument/2006/relationships/image" Target="../media/image71.png"/><Relationship Id="rId148" Type="http://schemas.openxmlformats.org/officeDocument/2006/relationships/customXml" Target="../ink/ink74.xml"/><Relationship Id="rId164" Type="http://schemas.openxmlformats.org/officeDocument/2006/relationships/customXml" Target="../ink/ink82.xml"/><Relationship Id="rId169" Type="http://schemas.openxmlformats.org/officeDocument/2006/relationships/image" Target="../media/image84.png"/><Relationship Id="rId185" Type="http://schemas.openxmlformats.org/officeDocument/2006/relationships/image" Target="../media/image92.png"/><Relationship Id="rId4" Type="http://schemas.openxmlformats.org/officeDocument/2006/relationships/customXml" Target="../ink/ink2.xml"/><Relationship Id="rId9" Type="http://schemas.openxmlformats.org/officeDocument/2006/relationships/image" Target="../media/image4.png"/><Relationship Id="rId180" Type="http://schemas.openxmlformats.org/officeDocument/2006/relationships/customXml" Target="../ink/ink90.xml"/><Relationship Id="rId210" Type="http://schemas.openxmlformats.org/officeDocument/2006/relationships/customXml" Target="../ink/ink105.xml"/><Relationship Id="rId215" Type="http://schemas.openxmlformats.org/officeDocument/2006/relationships/image" Target="../media/image107.png"/><Relationship Id="rId236" Type="http://schemas.openxmlformats.org/officeDocument/2006/relationships/customXml" Target="../ink/ink118.xml"/><Relationship Id="rId26" Type="http://schemas.openxmlformats.org/officeDocument/2006/relationships/customXml" Target="../ink/ink13.xml"/><Relationship Id="rId231" Type="http://schemas.openxmlformats.org/officeDocument/2006/relationships/image" Target="../media/image115.png"/><Relationship Id="rId47" Type="http://schemas.openxmlformats.org/officeDocument/2006/relationships/image" Target="../media/image23.png"/><Relationship Id="rId68" Type="http://schemas.openxmlformats.org/officeDocument/2006/relationships/customXml" Target="../ink/ink34.xml"/><Relationship Id="rId89" Type="http://schemas.openxmlformats.org/officeDocument/2006/relationships/image" Target="../media/image44.png"/><Relationship Id="rId112" Type="http://schemas.openxmlformats.org/officeDocument/2006/relationships/customXml" Target="../ink/ink56.xml"/><Relationship Id="rId133" Type="http://schemas.openxmlformats.org/officeDocument/2006/relationships/image" Target="../media/image66.png"/><Relationship Id="rId154" Type="http://schemas.openxmlformats.org/officeDocument/2006/relationships/customXml" Target="../ink/ink77.xml"/><Relationship Id="rId175" Type="http://schemas.openxmlformats.org/officeDocument/2006/relationships/image" Target="../media/image87.png"/><Relationship Id="rId196" Type="http://schemas.openxmlformats.org/officeDocument/2006/relationships/customXml" Target="../ink/ink98.xml"/><Relationship Id="rId200" Type="http://schemas.openxmlformats.org/officeDocument/2006/relationships/customXml" Target="../ink/ink100.xml"/><Relationship Id="rId16" Type="http://schemas.openxmlformats.org/officeDocument/2006/relationships/customXml" Target="../ink/ink8.xml"/><Relationship Id="rId221" Type="http://schemas.openxmlformats.org/officeDocument/2006/relationships/image" Target="../media/image110.png"/><Relationship Id="rId242" Type="http://schemas.openxmlformats.org/officeDocument/2006/relationships/customXml" Target="../ink/ink121.xml"/><Relationship Id="rId37" Type="http://schemas.openxmlformats.org/officeDocument/2006/relationships/image" Target="../media/image18.png"/><Relationship Id="rId58" Type="http://schemas.openxmlformats.org/officeDocument/2006/relationships/customXml" Target="../ink/ink29.xml"/><Relationship Id="rId79" Type="http://schemas.openxmlformats.org/officeDocument/2006/relationships/image" Target="../media/image39.png"/><Relationship Id="rId102" Type="http://schemas.openxmlformats.org/officeDocument/2006/relationships/customXml" Target="../ink/ink51.xml"/><Relationship Id="rId123" Type="http://schemas.openxmlformats.org/officeDocument/2006/relationships/image" Target="../media/image61.png"/><Relationship Id="rId144" Type="http://schemas.openxmlformats.org/officeDocument/2006/relationships/customXml" Target="../ink/ink72.xml"/><Relationship Id="rId90" Type="http://schemas.openxmlformats.org/officeDocument/2006/relationships/customXml" Target="../ink/ink45.xml"/><Relationship Id="rId165" Type="http://schemas.openxmlformats.org/officeDocument/2006/relationships/image" Target="../media/image82.png"/><Relationship Id="rId186" Type="http://schemas.openxmlformats.org/officeDocument/2006/relationships/customXml" Target="../ink/ink93.xml"/><Relationship Id="rId211" Type="http://schemas.openxmlformats.org/officeDocument/2006/relationships/image" Target="../media/image105.png"/><Relationship Id="rId232" Type="http://schemas.openxmlformats.org/officeDocument/2006/relationships/customXml" Target="../ink/ink116.xml"/><Relationship Id="rId27" Type="http://schemas.openxmlformats.org/officeDocument/2006/relationships/image" Target="../media/image13.png"/><Relationship Id="rId48" Type="http://schemas.openxmlformats.org/officeDocument/2006/relationships/customXml" Target="../ink/ink24.xml"/><Relationship Id="rId69" Type="http://schemas.openxmlformats.org/officeDocument/2006/relationships/image" Target="../media/image34.png"/><Relationship Id="rId113" Type="http://schemas.openxmlformats.org/officeDocument/2006/relationships/image" Target="../media/image56.png"/><Relationship Id="rId134" Type="http://schemas.openxmlformats.org/officeDocument/2006/relationships/customXml" Target="../ink/ink67.xml"/><Relationship Id="rId80" Type="http://schemas.openxmlformats.org/officeDocument/2006/relationships/customXml" Target="../ink/ink40.xml"/><Relationship Id="rId155" Type="http://schemas.openxmlformats.org/officeDocument/2006/relationships/image" Target="../media/image77.png"/><Relationship Id="rId176" Type="http://schemas.openxmlformats.org/officeDocument/2006/relationships/customXml" Target="../ink/ink88.xml"/><Relationship Id="rId197" Type="http://schemas.openxmlformats.org/officeDocument/2006/relationships/image" Target="../media/image98.png"/><Relationship Id="rId201" Type="http://schemas.openxmlformats.org/officeDocument/2006/relationships/image" Target="../media/image100.png"/><Relationship Id="rId222" Type="http://schemas.openxmlformats.org/officeDocument/2006/relationships/customXml" Target="../ink/ink111.xml"/><Relationship Id="rId243" Type="http://schemas.openxmlformats.org/officeDocument/2006/relationships/image" Target="../media/image121.png"/><Relationship Id="rId17" Type="http://schemas.openxmlformats.org/officeDocument/2006/relationships/image" Target="../media/image8.png"/><Relationship Id="rId38" Type="http://schemas.openxmlformats.org/officeDocument/2006/relationships/customXml" Target="../ink/ink19.xml"/><Relationship Id="rId59" Type="http://schemas.openxmlformats.org/officeDocument/2006/relationships/image" Target="../media/image29.png"/><Relationship Id="rId103" Type="http://schemas.openxmlformats.org/officeDocument/2006/relationships/image" Target="../media/image51.png"/><Relationship Id="rId124" Type="http://schemas.openxmlformats.org/officeDocument/2006/relationships/customXml" Target="../ink/ink62.xml"/><Relationship Id="rId70" Type="http://schemas.openxmlformats.org/officeDocument/2006/relationships/customXml" Target="../ink/ink35.xml"/><Relationship Id="rId91" Type="http://schemas.openxmlformats.org/officeDocument/2006/relationships/image" Target="../media/image45.png"/><Relationship Id="rId145" Type="http://schemas.openxmlformats.org/officeDocument/2006/relationships/image" Target="../media/image72.png"/><Relationship Id="rId166" Type="http://schemas.openxmlformats.org/officeDocument/2006/relationships/customXml" Target="../ink/ink83.xml"/><Relationship Id="rId187" Type="http://schemas.openxmlformats.org/officeDocument/2006/relationships/image" Target="../media/image93.png"/><Relationship Id="rId1" Type="http://schemas.openxmlformats.org/officeDocument/2006/relationships/slideLayout" Target="../slideLayouts/slideLayout4.xml"/><Relationship Id="rId212" Type="http://schemas.openxmlformats.org/officeDocument/2006/relationships/customXml" Target="../ink/ink106.xml"/><Relationship Id="rId233" Type="http://schemas.openxmlformats.org/officeDocument/2006/relationships/image" Target="../media/image116.png"/><Relationship Id="rId28" Type="http://schemas.openxmlformats.org/officeDocument/2006/relationships/customXml" Target="../ink/ink14.xml"/><Relationship Id="rId49" Type="http://schemas.openxmlformats.org/officeDocument/2006/relationships/image" Target="../media/image24.png"/><Relationship Id="rId114" Type="http://schemas.openxmlformats.org/officeDocument/2006/relationships/customXml" Target="../ink/ink57.xml"/><Relationship Id="rId60" Type="http://schemas.openxmlformats.org/officeDocument/2006/relationships/customXml" Target="../ink/ink30.xml"/><Relationship Id="rId81" Type="http://schemas.openxmlformats.org/officeDocument/2006/relationships/image" Target="../media/image40.png"/><Relationship Id="rId135" Type="http://schemas.openxmlformats.org/officeDocument/2006/relationships/image" Target="../media/image67.png"/><Relationship Id="rId156" Type="http://schemas.openxmlformats.org/officeDocument/2006/relationships/customXml" Target="../ink/ink78.xml"/><Relationship Id="rId177" Type="http://schemas.openxmlformats.org/officeDocument/2006/relationships/image" Target="../media/image88.png"/><Relationship Id="rId198" Type="http://schemas.openxmlformats.org/officeDocument/2006/relationships/customXml" Target="../ink/ink99.xml"/><Relationship Id="rId202" Type="http://schemas.openxmlformats.org/officeDocument/2006/relationships/customXml" Target="../ink/ink101.xml"/><Relationship Id="rId223" Type="http://schemas.openxmlformats.org/officeDocument/2006/relationships/image" Target="../media/image111.png"/><Relationship Id="rId18" Type="http://schemas.openxmlformats.org/officeDocument/2006/relationships/customXml" Target="../ink/ink9.xml"/><Relationship Id="rId39" Type="http://schemas.openxmlformats.org/officeDocument/2006/relationships/image" Target="../media/image19.png"/><Relationship Id="rId50" Type="http://schemas.openxmlformats.org/officeDocument/2006/relationships/customXml" Target="../ink/ink25.xml"/><Relationship Id="rId104" Type="http://schemas.openxmlformats.org/officeDocument/2006/relationships/customXml" Target="../ink/ink52.xml"/><Relationship Id="rId125" Type="http://schemas.openxmlformats.org/officeDocument/2006/relationships/image" Target="../media/image62.png"/><Relationship Id="rId146" Type="http://schemas.openxmlformats.org/officeDocument/2006/relationships/customXml" Target="../ink/ink73.xml"/><Relationship Id="rId167" Type="http://schemas.openxmlformats.org/officeDocument/2006/relationships/image" Target="../media/image83.png"/><Relationship Id="rId188" Type="http://schemas.openxmlformats.org/officeDocument/2006/relationships/customXml" Target="../ink/ink94.xml"/><Relationship Id="rId71" Type="http://schemas.openxmlformats.org/officeDocument/2006/relationships/image" Target="../media/image35.png"/><Relationship Id="rId92" Type="http://schemas.openxmlformats.org/officeDocument/2006/relationships/customXml" Target="../ink/ink46.xml"/><Relationship Id="rId213" Type="http://schemas.openxmlformats.org/officeDocument/2006/relationships/image" Target="../media/image106.png"/><Relationship Id="rId234" Type="http://schemas.openxmlformats.org/officeDocument/2006/relationships/customXml" Target="../ink/ink117.xml"/><Relationship Id="rId2" Type="http://schemas.openxmlformats.org/officeDocument/2006/relationships/customXml" Target="../ink/ink1.xml"/><Relationship Id="rId29" Type="http://schemas.openxmlformats.org/officeDocument/2006/relationships/image" Target="../media/image14.png"/><Relationship Id="rId40" Type="http://schemas.openxmlformats.org/officeDocument/2006/relationships/customXml" Target="../ink/ink20.xml"/><Relationship Id="rId115" Type="http://schemas.openxmlformats.org/officeDocument/2006/relationships/image" Target="../media/image57.png"/><Relationship Id="rId136" Type="http://schemas.openxmlformats.org/officeDocument/2006/relationships/customXml" Target="../ink/ink68.xml"/><Relationship Id="rId157" Type="http://schemas.openxmlformats.org/officeDocument/2006/relationships/image" Target="../media/image78.png"/><Relationship Id="rId178" Type="http://schemas.openxmlformats.org/officeDocument/2006/relationships/customXml" Target="../ink/ink89.xml"/><Relationship Id="rId61" Type="http://schemas.openxmlformats.org/officeDocument/2006/relationships/image" Target="../media/image30.png"/><Relationship Id="rId82" Type="http://schemas.openxmlformats.org/officeDocument/2006/relationships/customXml" Target="../ink/ink41.xml"/><Relationship Id="rId199" Type="http://schemas.openxmlformats.org/officeDocument/2006/relationships/image" Target="../media/image99.png"/><Relationship Id="rId203" Type="http://schemas.openxmlformats.org/officeDocument/2006/relationships/image" Target="../media/image101.png"/><Relationship Id="rId19" Type="http://schemas.openxmlformats.org/officeDocument/2006/relationships/image" Target="../media/image9.png"/><Relationship Id="rId224" Type="http://schemas.openxmlformats.org/officeDocument/2006/relationships/customXml" Target="../ink/ink112.xml"/><Relationship Id="rId30" Type="http://schemas.openxmlformats.org/officeDocument/2006/relationships/customXml" Target="../ink/ink15.xml"/><Relationship Id="rId105" Type="http://schemas.openxmlformats.org/officeDocument/2006/relationships/image" Target="../media/image52.png"/><Relationship Id="rId126" Type="http://schemas.openxmlformats.org/officeDocument/2006/relationships/customXml" Target="../ink/ink63.xml"/><Relationship Id="rId147" Type="http://schemas.openxmlformats.org/officeDocument/2006/relationships/image" Target="../media/image73.png"/><Relationship Id="rId168" Type="http://schemas.openxmlformats.org/officeDocument/2006/relationships/customXml" Target="../ink/ink84.xml"/><Relationship Id="rId51" Type="http://schemas.openxmlformats.org/officeDocument/2006/relationships/image" Target="../media/image25.png"/><Relationship Id="rId72" Type="http://schemas.openxmlformats.org/officeDocument/2006/relationships/customXml" Target="../ink/ink36.xml"/><Relationship Id="rId93" Type="http://schemas.openxmlformats.org/officeDocument/2006/relationships/image" Target="../media/image46.png"/><Relationship Id="rId189" Type="http://schemas.openxmlformats.org/officeDocument/2006/relationships/image" Target="../media/image94.png"/><Relationship Id="rId3" Type="http://schemas.openxmlformats.org/officeDocument/2006/relationships/image" Target="../media/image1.png"/><Relationship Id="rId214" Type="http://schemas.openxmlformats.org/officeDocument/2006/relationships/customXml" Target="../ink/ink107.xml"/><Relationship Id="rId235" Type="http://schemas.openxmlformats.org/officeDocument/2006/relationships/image" Target="../media/image117.png"/><Relationship Id="rId116" Type="http://schemas.openxmlformats.org/officeDocument/2006/relationships/customXml" Target="../ink/ink58.xml"/><Relationship Id="rId137" Type="http://schemas.openxmlformats.org/officeDocument/2006/relationships/image" Target="../media/image68.png"/><Relationship Id="rId158" Type="http://schemas.openxmlformats.org/officeDocument/2006/relationships/customXml" Target="../ink/ink79.xml"/><Relationship Id="rId20" Type="http://schemas.openxmlformats.org/officeDocument/2006/relationships/customXml" Target="../ink/ink10.xml"/><Relationship Id="rId41" Type="http://schemas.openxmlformats.org/officeDocument/2006/relationships/image" Target="../media/image20.png"/><Relationship Id="rId62" Type="http://schemas.openxmlformats.org/officeDocument/2006/relationships/customXml" Target="../ink/ink31.xml"/><Relationship Id="rId83" Type="http://schemas.openxmlformats.org/officeDocument/2006/relationships/image" Target="../media/image41.png"/><Relationship Id="rId179" Type="http://schemas.openxmlformats.org/officeDocument/2006/relationships/image" Target="../media/image89.png"/><Relationship Id="rId190" Type="http://schemas.openxmlformats.org/officeDocument/2006/relationships/customXml" Target="../ink/ink95.xml"/><Relationship Id="rId204" Type="http://schemas.openxmlformats.org/officeDocument/2006/relationships/customXml" Target="../ink/ink102.xml"/><Relationship Id="rId225" Type="http://schemas.openxmlformats.org/officeDocument/2006/relationships/image" Target="../media/image1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17" Type="http://schemas.openxmlformats.org/officeDocument/2006/relationships/customXml" Target="../ink/ink179.xml"/><Relationship Id="rId21" Type="http://schemas.openxmlformats.org/officeDocument/2006/relationships/customXml" Target="../ink/ink131.xml"/><Relationship Id="rId42" Type="http://schemas.openxmlformats.org/officeDocument/2006/relationships/image" Target="../media/image141.png"/><Relationship Id="rId63" Type="http://schemas.openxmlformats.org/officeDocument/2006/relationships/customXml" Target="../ink/ink152.xml"/><Relationship Id="rId84" Type="http://schemas.openxmlformats.org/officeDocument/2006/relationships/image" Target="../media/image162.png"/><Relationship Id="rId138" Type="http://schemas.openxmlformats.org/officeDocument/2006/relationships/image" Target="../media/image189.png"/><Relationship Id="rId159" Type="http://schemas.openxmlformats.org/officeDocument/2006/relationships/customXml" Target="../ink/ink200.xml"/><Relationship Id="rId170" Type="http://schemas.openxmlformats.org/officeDocument/2006/relationships/image" Target="../media/image205.png"/><Relationship Id="rId191" Type="http://schemas.openxmlformats.org/officeDocument/2006/relationships/customXml" Target="../ink/ink216.xml"/><Relationship Id="rId205" Type="http://schemas.openxmlformats.org/officeDocument/2006/relationships/customXml" Target="../ink/ink223.xml"/><Relationship Id="rId107" Type="http://schemas.openxmlformats.org/officeDocument/2006/relationships/customXml" Target="../ink/ink174.xml"/><Relationship Id="rId11" Type="http://schemas.openxmlformats.org/officeDocument/2006/relationships/customXml" Target="../ink/ink126.xml"/><Relationship Id="rId32" Type="http://schemas.openxmlformats.org/officeDocument/2006/relationships/image" Target="../media/image136.png"/><Relationship Id="rId53" Type="http://schemas.openxmlformats.org/officeDocument/2006/relationships/customXml" Target="../ink/ink147.xml"/><Relationship Id="rId74" Type="http://schemas.openxmlformats.org/officeDocument/2006/relationships/image" Target="../media/image157.png"/><Relationship Id="rId128" Type="http://schemas.openxmlformats.org/officeDocument/2006/relationships/image" Target="../media/image184.png"/><Relationship Id="rId149" Type="http://schemas.openxmlformats.org/officeDocument/2006/relationships/customXml" Target="../ink/ink195.xml"/><Relationship Id="rId5" Type="http://schemas.openxmlformats.org/officeDocument/2006/relationships/customXml" Target="../ink/ink123.xml"/><Relationship Id="rId95" Type="http://schemas.openxmlformats.org/officeDocument/2006/relationships/customXml" Target="../ink/ink168.xml"/><Relationship Id="rId160" Type="http://schemas.openxmlformats.org/officeDocument/2006/relationships/image" Target="../media/image200.png"/><Relationship Id="rId181" Type="http://schemas.openxmlformats.org/officeDocument/2006/relationships/customXml" Target="../ink/ink211.xml"/><Relationship Id="rId216" Type="http://schemas.openxmlformats.org/officeDocument/2006/relationships/image" Target="../media/image228.png"/><Relationship Id="rId22" Type="http://schemas.openxmlformats.org/officeDocument/2006/relationships/image" Target="../media/image131.png"/><Relationship Id="rId43" Type="http://schemas.openxmlformats.org/officeDocument/2006/relationships/customXml" Target="../ink/ink142.xml"/><Relationship Id="rId64" Type="http://schemas.openxmlformats.org/officeDocument/2006/relationships/image" Target="../media/image152.png"/><Relationship Id="rId118" Type="http://schemas.openxmlformats.org/officeDocument/2006/relationships/image" Target="../media/image179.png"/><Relationship Id="rId139" Type="http://schemas.openxmlformats.org/officeDocument/2006/relationships/customXml" Target="../ink/ink190.xml"/><Relationship Id="rId85" Type="http://schemas.openxmlformats.org/officeDocument/2006/relationships/customXml" Target="../ink/ink163.xml"/><Relationship Id="rId150" Type="http://schemas.openxmlformats.org/officeDocument/2006/relationships/image" Target="../media/image195.png"/><Relationship Id="rId171" Type="http://schemas.openxmlformats.org/officeDocument/2006/relationships/customXml" Target="../ink/ink206.xml"/><Relationship Id="rId192" Type="http://schemas.openxmlformats.org/officeDocument/2006/relationships/image" Target="../media/image216.png"/><Relationship Id="rId206" Type="http://schemas.openxmlformats.org/officeDocument/2006/relationships/image" Target="../media/image223.png"/><Relationship Id="rId12" Type="http://schemas.openxmlformats.org/officeDocument/2006/relationships/image" Target="../media/image126.png"/><Relationship Id="rId33" Type="http://schemas.openxmlformats.org/officeDocument/2006/relationships/customXml" Target="../ink/ink137.xml"/><Relationship Id="rId108" Type="http://schemas.openxmlformats.org/officeDocument/2006/relationships/image" Target="../media/image174.png"/><Relationship Id="rId129" Type="http://schemas.openxmlformats.org/officeDocument/2006/relationships/customXml" Target="../ink/ink185.xml"/><Relationship Id="rId54" Type="http://schemas.openxmlformats.org/officeDocument/2006/relationships/image" Target="../media/image147.png"/><Relationship Id="rId75" Type="http://schemas.openxmlformats.org/officeDocument/2006/relationships/customXml" Target="../ink/ink158.xml"/><Relationship Id="rId96" Type="http://schemas.openxmlformats.org/officeDocument/2006/relationships/image" Target="../media/image168.png"/><Relationship Id="rId140" Type="http://schemas.openxmlformats.org/officeDocument/2006/relationships/image" Target="../media/image190.png"/><Relationship Id="rId161" Type="http://schemas.openxmlformats.org/officeDocument/2006/relationships/customXml" Target="../ink/ink201.xml"/><Relationship Id="rId182" Type="http://schemas.openxmlformats.org/officeDocument/2006/relationships/image" Target="../media/image211.png"/><Relationship Id="rId6" Type="http://schemas.openxmlformats.org/officeDocument/2006/relationships/image" Target="../media/image123.png"/><Relationship Id="rId23" Type="http://schemas.openxmlformats.org/officeDocument/2006/relationships/customXml" Target="../ink/ink132.xml"/><Relationship Id="rId119" Type="http://schemas.openxmlformats.org/officeDocument/2006/relationships/customXml" Target="../ink/ink180.xml"/><Relationship Id="rId44" Type="http://schemas.openxmlformats.org/officeDocument/2006/relationships/image" Target="../media/image142.png"/><Relationship Id="rId65" Type="http://schemas.openxmlformats.org/officeDocument/2006/relationships/customXml" Target="../ink/ink153.xml"/><Relationship Id="rId86" Type="http://schemas.openxmlformats.org/officeDocument/2006/relationships/image" Target="../media/image163.png"/><Relationship Id="rId130" Type="http://schemas.openxmlformats.org/officeDocument/2006/relationships/image" Target="../media/image185.png"/><Relationship Id="rId151" Type="http://schemas.openxmlformats.org/officeDocument/2006/relationships/customXml" Target="../ink/ink196.xml"/><Relationship Id="rId172" Type="http://schemas.openxmlformats.org/officeDocument/2006/relationships/image" Target="../media/image206.png"/><Relationship Id="rId193" Type="http://schemas.openxmlformats.org/officeDocument/2006/relationships/customXml" Target="../ink/ink217.xml"/><Relationship Id="rId207" Type="http://schemas.openxmlformats.org/officeDocument/2006/relationships/customXml" Target="../ink/ink224.xml"/><Relationship Id="rId13" Type="http://schemas.openxmlformats.org/officeDocument/2006/relationships/customXml" Target="../ink/ink127.xml"/><Relationship Id="rId109" Type="http://schemas.openxmlformats.org/officeDocument/2006/relationships/customXml" Target="../ink/ink175.xml"/><Relationship Id="rId34" Type="http://schemas.openxmlformats.org/officeDocument/2006/relationships/image" Target="../media/image137.png"/><Relationship Id="rId55" Type="http://schemas.openxmlformats.org/officeDocument/2006/relationships/customXml" Target="../ink/ink148.xml"/><Relationship Id="rId76" Type="http://schemas.openxmlformats.org/officeDocument/2006/relationships/image" Target="../media/image158.png"/><Relationship Id="rId97" Type="http://schemas.openxmlformats.org/officeDocument/2006/relationships/customXml" Target="../ink/ink169.xml"/><Relationship Id="rId120" Type="http://schemas.openxmlformats.org/officeDocument/2006/relationships/image" Target="../media/image180.png"/><Relationship Id="rId141" Type="http://schemas.openxmlformats.org/officeDocument/2006/relationships/customXml" Target="../ink/ink191.xml"/><Relationship Id="rId7" Type="http://schemas.openxmlformats.org/officeDocument/2006/relationships/customXml" Target="../ink/ink124.xml"/><Relationship Id="rId162" Type="http://schemas.openxmlformats.org/officeDocument/2006/relationships/image" Target="../media/image201.png"/><Relationship Id="rId183" Type="http://schemas.openxmlformats.org/officeDocument/2006/relationships/customXml" Target="../ink/ink212.xml"/><Relationship Id="rId24" Type="http://schemas.openxmlformats.org/officeDocument/2006/relationships/image" Target="../media/image132.png"/><Relationship Id="rId45" Type="http://schemas.openxmlformats.org/officeDocument/2006/relationships/customXml" Target="../ink/ink143.xml"/><Relationship Id="rId66" Type="http://schemas.openxmlformats.org/officeDocument/2006/relationships/image" Target="../media/image153.png"/><Relationship Id="rId87" Type="http://schemas.openxmlformats.org/officeDocument/2006/relationships/customXml" Target="../ink/ink164.xml"/><Relationship Id="rId110" Type="http://schemas.openxmlformats.org/officeDocument/2006/relationships/image" Target="../media/image175.png"/><Relationship Id="rId131" Type="http://schemas.openxmlformats.org/officeDocument/2006/relationships/customXml" Target="../ink/ink186.xml"/><Relationship Id="rId152" Type="http://schemas.openxmlformats.org/officeDocument/2006/relationships/image" Target="../media/image196.png"/><Relationship Id="rId173" Type="http://schemas.openxmlformats.org/officeDocument/2006/relationships/customXml" Target="../ink/ink207.xml"/><Relationship Id="rId194" Type="http://schemas.openxmlformats.org/officeDocument/2006/relationships/image" Target="../media/image217.png"/><Relationship Id="rId208" Type="http://schemas.openxmlformats.org/officeDocument/2006/relationships/image" Target="../media/image224.png"/><Relationship Id="rId19" Type="http://schemas.openxmlformats.org/officeDocument/2006/relationships/customXml" Target="../ink/ink130.xml"/><Relationship Id="rId14" Type="http://schemas.openxmlformats.org/officeDocument/2006/relationships/image" Target="../media/image127.png"/><Relationship Id="rId30" Type="http://schemas.openxmlformats.org/officeDocument/2006/relationships/image" Target="../media/image135.png"/><Relationship Id="rId35" Type="http://schemas.openxmlformats.org/officeDocument/2006/relationships/customXml" Target="../ink/ink138.xml"/><Relationship Id="rId56" Type="http://schemas.openxmlformats.org/officeDocument/2006/relationships/image" Target="../media/image148.png"/><Relationship Id="rId77" Type="http://schemas.openxmlformats.org/officeDocument/2006/relationships/customXml" Target="../ink/ink159.xml"/><Relationship Id="rId100" Type="http://schemas.openxmlformats.org/officeDocument/2006/relationships/image" Target="../media/image170.png"/><Relationship Id="rId105" Type="http://schemas.openxmlformats.org/officeDocument/2006/relationships/customXml" Target="../ink/ink173.xml"/><Relationship Id="rId126" Type="http://schemas.openxmlformats.org/officeDocument/2006/relationships/image" Target="../media/image183.png"/><Relationship Id="rId147" Type="http://schemas.openxmlformats.org/officeDocument/2006/relationships/customXml" Target="../ink/ink194.xml"/><Relationship Id="rId168" Type="http://schemas.openxmlformats.org/officeDocument/2006/relationships/image" Target="../media/image204.png"/><Relationship Id="rId8" Type="http://schemas.openxmlformats.org/officeDocument/2006/relationships/image" Target="../media/image124.png"/><Relationship Id="rId51" Type="http://schemas.openxmlformats.org/officeDocument/2006/relationships/customXml" Target="../ink/ink146.xml"/><Relationship Id="rId72" Type="http://schemas.openxmlformats.org/officeDocument/2006/relationships/image" Target="../media/image156.png"/><Relationship Id="rId93" Type="http://schemas.openxmlformats.org/officeDocument/2006/relationships/customXml" Target="../ink/ink167.xml"/><Relationship Id="rId98" Type="http://schemas.openxmlformats.org/officeDocument/2006/relationships/image" Target="../media/image169.png"/><Relationship Id="rId121" Type="http://schemas.openxmlformats.org/officeDocument/2006/relationships/customXml" Target="../ink/ink181.xml"/><Relationship Id="rId142" Type="http://schemas.openxmlformats.org/officeDocument/2006/relationships/image" Target="../media/image191.png"/><Relationship Id="rId163" Type="http://schemas.openxmlformats.org/officeDocument/2006/relationships/customXml" Target="../ink/ink202.xml"/><Relationship Id="rId184" Type="http://schemas.openxmlformats.org/officeDocument/2006/relationships/image" Target="../media/image212.png"/><Relationship Id="rId189" Type="http://schemas.openxmlformats.org/officeDocument/2006/relationships/customXml" Target="../ink/ink215.xml"/><Relationship Id="rId3" Type="http://schemas.openxmlformats.org/officeDocument/2006/relationships/customXml" Target="../ink/ink122.xml"/><Relationship Id="rId214" Type="http://schemas.openxmlformats.org/officeDocument/2006/relationships/image" Target="../media/image227.png"/><Relationship Id="rId25" Type="http://schemas.openxmlformats.org/officeDocument/2006/relationships/customXml" Target="../ink/ink133.xml"/><Relationship Id="rId46" Type="http://schemas.openxmlformats.org/officeDocument/2006/relationships/image" Target="../media/image143.png"/><Relationship Id="rId67" Type="http://schemas.openxmlformats.org/officeDocument/2006/relationships/customXml" Target="../ink/ink154.xml"/><Relationship Id="rId116" Type="http://schemas.openxmlformats.org/officeDocument/2006/relationships/image" Target="../media/image178.png"/><Relationship Id="rId137" Type="http://schemas.openxmlformats.org/officeDocument/2006/relationships/customXml" Target="../ink/ink189.xml"/><Relationship Id="rId158" Type="http://schemas.openxmlformats.org/officeDocument/2006/relationships/image" Target="../media/image199.png"/><Relationship Id="rId20" Type="http://schemas.openxmlformats.org/officeDocument/2006/relationships/image" Target="../media/image130.png"/><Relationship Id="rId41" Type="http://schemas.openxmlformats.org/officeDocument/2006/relationships/customXml" Target="../ink/ink141.xml"/><Relationship Id="rId62" Type="http://schemas.openxmlformats.org/officeDocument/2006/relationships/image" Target="../media/image151.png"/><Relationship Id="rId83" Type="http://schemas.openxmlformats.org/officeDocument/2006/relationships/customXml" Target="../ink/ink162.xml"/><Relationship Id="rId88" Type="http://schemas.openxmlformats.org/officeDocument/2006/relationships/image" Target="../media/image164.png"/><Relationship Id="rId111" Type="http://schemas.openxmlformats.org/officeDocument/2006/relationships/customXml" Target="../ink/ink176.xml"/><Relationship Id="rId132" Type="http://schemas.openxmlformats.org/officeDocument/2006/relationships/image" Target="../media/image186.png"/><Relationship Id="rId153" Type="http://schemas.openxmlformats.org/officeDocument/2006/relationships/customXml" Target="../ink/ink197.xml"/><Relationship Id="rId174" Type="http://schemas.openxmlformats.org/officeDocument/2006/relationships/image" Target="../media/image207.png"/><Relationship Id="rId179" Type="http://schemas.openxmlformats.org/officeDocument/2006/relationships/customXml" Target="../ink/ink210.xml"/><Relationship Id="rId195" Type="http://schemas.openxmlformats.org/officeDocument/2006/relationships/customXml" Target="../ink/ink218.xml"/><Relationship Id="rId209" Type="http://schemas.openxmlformats.org/officeDocument/2006/relationships/customXml" Target="../ink/ink225.xml"/><Relationship Id="rId190" Type="http://schemas.openxmlformats.org/officeDocument/2006/relationships/image" Target="../media/image215.png"/><Relationship Id="rId204" Type="http://schemas.openxmlformats.org/officeDocument/2006/relationships/image" Target="../media/image222.png"/><Relationship Id="rId15" Type="http://schemas.openxmlformats.org/officeDocument/2006/relationships/customXml" Target="../ink/ink128.xml"/><Relationship Id="rId36" Type="http://schemas.openxmlformats.org/officeDocument/2006/relationships/image" Target="../media/image138.png"/><Relationship Id="rId57" Type="http://schemas.openxmlformats.org/officeDocument/2006/relationships/customXml" Target="../ink/ink149.xml"/><Relationship Id="rId106" Type="http://schemas.openxmlformats.org/officeDocument/2006/relationships/image" Target="../media/image173.png"/><Relationship Id="rId127" Type="http://schemas.openxmlformats.org/officeDocument/2006/relationships/customXml" Target="../ink/ink184.xml"/><Relationship Id="rId10" Type="http://schemas.openxmlformats.org/officeDocument/2006/relationships/image" Target="../media/image125.png"/><Relationship Id="rId31" Type="http://schemas.openxmlformats.org/officeDocument/2006/relationships/customXml" Target="../ink/ink136.xml"/><Relationship Id="rId52" Type="http://schemas.openxmlformats.org/officeDocument/2006/relationships/image" Target="../media/image146.png"/><Relationship Id="rId73" Type="http://schemas.openxmlformats.org/officeDocument/2006/relationships/customXml" Target="../ink/ink157.xml"/><Relationship Id="rId78" Type="http://schemas.openxmlformats.org/officeDocument/2006/relationships/image" Target="../media/image159.png"/><Relationship Id="rId94" Type="http://schemas.openxmlformats.org/officeDocument/2006/relationships/image" Target="../media/image167.png"/><Relationship Id="rId99" Type="http://schemas.openxmlformats.org/officeDocument/2006/relationships/customXml" Target="../ink/ink170.xml"/><Relationship Id="rId101" Type="http://schemas.openxmlformats.org/officeDocument/2006/relationships/customXml" Target="../ink/ink171.xml"/><Relationship Id="rId122" Type="http://schemas.openxmlformats.org/officeDocument/2006/relationships/image" Target="../media/image181.png"/><Relationship Id="rId143" Type="http://schemas.openxmlformats.org/officeDocument/2006/relationships/customXml" Target="../ink/ink192.xml"/><Relationship Id="rId148" Type="http://schemas.openxmlformats.org/officeDocument/2006/relationships/image" Target="../media/image194.png"/><Relationship Id="rId164" Type="http://schemas.openxmlformats.org/officeDocument/2006/relationships/image" Target="../media/image202.png"/><Relationship Id="rId169" Type="http://schemas.openxmlformats.org/officeDocument/2006/relationships/customXml" Target="../ink/ink205.xml"/><Relationship Id="rId185" Type="http://schemas.openxmlformats.org/officeDocument/2006/relationships/customXml" Target="../ink/ink213.xml"/><Relationship Id="rId4" Type="http://schemas.openxmlformats.org/officeDocument/2006/relationships/image" Target="../media/image122.png"/><Relationship Id="rId9" Type="http://schemas.openxmlformats.org/officeDocument/2006/relationships/customXml" Target="../ink/ink125.xml"/><Relationship Id="rId180" Type="http://schemas.openxmlformats.org/officeDocument/2006/relationships/image" Target="../media/image210.png"/><Relationship Id="rId210" Type="http://schemas.openxmlformats.org/officeDocument/2006/relationships/image" Target="../media/image225.png"/><Relationship Id="rId215" Type="http://schemas.openxmlformats.org/officeDocument/2006/relationships/customXml" Target="../ink/ink228.xml"/><Relationship Id="rId26" Type="http://schemas.openxmlformats.org/officeDocument/2006/relationships/image" Target="../media/image133.png"/><Relationship Id="rId47" Type="http://schemas.openxmlformats.org/officeDocument/2006/relationships/customXml" Target="../ink/ink144.xml"/><Relationship Id="rId68" Type="http://schemas.openxmlformats.org/officeDocument/2006/relationships/image" Target="../media/image154.png"/><Relationship Id="rId89" Type="http://schemas.openxmlformats.org/officeDocument/2006/relationships/customXml" Target="../ink/ink165.xml"/><Relationship Id="rId112" Type="http://schemas.openxmlformats.org/officeDocument/2006/relationships/image" Target="../media/image176.png"/><Relationship Id="rId133" Type="http://schemas.openxmlformats.org/officeDocument/2006/relationships/customXml" Target="../ink/ink187.xml"/><Relationship Id="rId154" Type="http://schemas.openxmlformats.org/officeDocument/2006/relationships/image" Target="../media/image197.png"/><Relationship Id="rId175" Type="http://schemas.openxmlformats.org/officeDocument/2006/relationships/customXml" Target="../ink/ink208.xml"/><Relationship Id="rId196" Type="http://schemas.openxmlformats.org/officeDocument/2006/relationships/image" Target="../media/image218.png"/><Relationship Id="rId200" Type="http://schemas.openxmlformats.org/officeDocument/2006/relationships/image" Target="../media/image220.png"/><Relationship Id="rId16" Type="http://schemas.openxmlformats.org/officeDocument/2006/relationships/image" Target="../media/image128.png"/><Relationship Id="rId37" Type="http://schemas.openxmlformats.org/officeDocument/2006/relationships/customXml" Target="../ink/ink139.xml"/><Relationship Id="rId58" Type="http://schemas.openxmlformats.org/officeDocument/2006/relationships/image" Target="../media/image149.png"/><Relationship Id="rId79" Type="http://schemas.openxmlformats.org/officeDocument/2006/relationships/customXml" Target="../ink/ink160.xml"/><Relationship Id="rId102" Type="http://schemas.openxmlformats.org/officeDocument/2006/relationships/image" Target="../media/image171.png"/><Relationship Id="rId123" Type="http://schemas.openxmlformats.org/officeDocument/2006/relationships/customXml" Target="../ink/ink182.xml"/><Relationship Id="rId144" Type="http://schemas.openxmlformats.org/officeDocument/2006/relationships/image" Target="../media/image192.png"/><Relationship Id="rId90" Type="http://schemas.openxmlformats.org/officeDocument/2006/relationships/image" Target="../media/image165.png"/><Relationship Id="rId165" Type="http://schemas.openxmlformats.org/officeDocument/2006/relationships/customXml" Target="../ink/ink203.xml"/><Relationship Id="rId186" Type="http://schemas.openxmlformats.org/officeDocument/2006/relationships/image" Target="../media/image213.png"/><Relationship Id="rId211" Type="http://schemas.openxmlformats.org/officeDocument/2006/relationships/customXml" Target="../ink/ink226.xml"/><Relationship Id="rId27" Type="http://schemas.openxmlformats.org/officeDocument/2006/relationships/customXml" Target="../ink/ink134.xml"/><Relationship Id="rId48" Type="http://schemas.openxmlformats.org/officeDocument/2006/relationships/image" Target="../media/image144.png"/><Relationship Id="rId69" Type="http://schemas.openxmlformats.org/officeDocument/2006/relationships/customXml" Target="../ink/ink155.xml"/><Relationship Id="rId113" Type="http://schemas.openxmlformats.org/officeDocument/2006/relationships/customXml" Target="../ink/ink177.xml"/><Relationship Id="rId134" Type="http://schemas.openxmlformats.org/officeDocument/2006/relationships/image" Target="../media/image187.png"/><Relationship Id="rId80" Type="http://schemas.openxmlformats.org/officeDocument/2006/relationships/image" Target="../media/image160.png"/><Relationship Id="rId155" Type="http://schemas.openxmlformats.org/officeDocument/2006/relationships/customXml" Target="../ink/ink198.xml"/><Relationship Id="rId176" Type="http://schemas.openxmlformats.org/officeDocument/2006/relationships/image" Target="../media/image208.png"/><Relationship Id="rId197" Type="http://schemas.openxmlformats.org/officeDocument/2006/relationships/customXml" Target="../ink/ink219.xml"/><Relationship Id="rId201" Type="http://schemas.openxmlformats.org/officeDocument/2006/relationships/customXml" Target="../ink/ink221.xml"/><Relationship Id="rId17" Type="http://schemas.openxmlformats.org/officeDocument/2006/relationships/customXml" Target="../ink/ink129.xml"/><Relationship Id="rId38" Type="http://schemas.openxmlformats.org/officeDocument/2006/relationships/image" Target="../media/image139.png"/><Relationship Id="rId59" Type="http://schemas.openxmlformats.org/officeDocument/2006/relationships/customXml" Target="../ink/ink150.xml"/><Relationship Id="rId103" Type="http://schemas.openxmlformats.org/officeDocument/2006/relationships/customXml" Target="../ink/ink172.xml"/><Relationship Id="rId124" Type="http://schemas.openxmlformats.org/officeDocument/2006/relationships/image" Target="../media/image182.png"/><Relationship Id="rId70" Type="http://schemas.openxmlformats.org/officeDocument/2006/relationships/image" Target="../media/image155.png"/><Relationship Id="rId91" Type="http://schemas.openxmlformats.org/officeDocument/2006/relationships/customXml" Target="../ink/ink166.xml"/><Relationship Id="rId145" Type="http://schemas.openxmlformats.org/officeDocument/2006/relationships/customXml" Target="../ink/ink193.xml"/><Relationship Id="rId166" Type="http://schemas.openxmlformats.org/officeDocument/2006/relationships/image" Target="../media/image203.png"/><Relationship Id="rId187" Type="http://schemas.openxmlformats.org/officeDocument/2006/relationships/customXml" Target="../ink/ink214.xml"/><Relationship Id="rId1" Type="http://schemas.openxmlformats.org/officeDocument/2006/relationships/slideLayout" Target="../slideLayouts/slideLayout2.xml"/><Relationship Id="rId212" Type="http://schemas.openxmlformats.org/officeDocument/2006/relationships/image" Target="../media/image226.png"/><Relationship Id="rId28" Type="http://schemas.openxmlformats.org/officeDocument/2006/relationships/image" Target="../media/image134.png"/><Relationship Id="rId49" Type="http://schemas.openxmlformats.org/officeDocument/2006/relationships/customXml" Target="../ink/ink145.xml"/><Relationship Id="rId114" Type="http://schemas.openxmlformats.org/officeDocument/2006/relationships/image" Target="../media/image177.png"/><Relationship Id="rId60" Type="http://schemas.openxmlformats.org/officeDocument/2006/relationships/image" Target="../media/image150.png"/><Relationship Id="rId81" Type="http://schemas.openxmlformats.org/officeDocument/2006/relationships/customXml" Target="../ink/ink161.xml"/><Relationship Id="rId135" Type="http://schemas.openxmlformats.org/officeDocument/2006/relationships/customXml" Target="../ink/ink188.xml"/><Relationship Id="rId156" Type="http://schemas.openxmlformats.org/officeDocument/2006/relationships/image" Target="../media/image198.png"/><Relationship Id="rId177" Type="http://schemas.openxmlformats.org/officeDocument/2006/relationships/customXml" Target="../ink/ink209.xml"/><Relationship Id="rId198" Type="http://schemas.openxmlformats.org/officeDocument/2006/relationships/image" Target="../media/image219.png"/><Relationship Id="rId202" Type="http://schemas.openxmlformats.org/officeDocument/2006/relationships/image" Target="../media/image221.png"/><Relationship Id="rId18" Type="http://schemas.openxmlformats.org/officeDocument/2006/relationships/image" Target="../media/image129.png"/><Relationship Id="rId39" Type="http://schemas.openxmlformats.org/officeDocument/2006/relationships/customXml" Target="../ink/ink140.xml"/><Relationship Id="rId50" Type="http://schemas.openxmlformats.org/officeDocument/2006/relationships/image" Target="../media/image145.png"/><Relationship Id="rId104" Type="http://schemas.openxmlformats.org/officeDocument/2006/relationships/image" Target="../media/image172.png"/><Relationship Id="rId125" Type="http://schemas.openxmlformats.org/officeDocument/2006/relationships/customXml" Target="../ink/ink183.xml"/><Relationship Id="rId146" Type="http://schemas.openxmlformats.org/officeDocument/2006/relationships/image" Target="../media/image193.png"/><Relationship Id="rId167" Type="http://schemas.openxmlformats.org/officeDocument/2006/relationships/customXml" Target="../ink/ink204.xml"/><Relationship Id="rId188" Type="http://schemas.openxmlformats.org/officeDocument/2006/relationships/image" Target="../media/image214.png"/><Relationship Id="rId71" Type="http://schemas.openxmlformats.org/officeDocument/2006/relationships/customXml" Target="../ink/ink156.xml"/><Relationship Id="rId92" Type="http://schemas.openxmlformats.org/officeDocument/2006/relationships/image" Target="../media/image166.png"/><Relationship Id="rId213" Type="http://schemas.openxmlformats.org/officeDocument/2006/relationships/customXml" Target="../ink/ink227.xml"/><Relationship Id="rId2" Type="http://schemas.openxmlformats.org/officeDocument/2006/relationships/notesSlide" Target="../notesSlides/notesSlide1.xml"/><Relationship Id="rId29" Type="http://schemas.openxmlformats.org/officeDocument/2006/relationships/customXml" Target="../ink/ink135.xml"/><Relationship Id="rId40" Type="http://schemas.openxmlformats.org/officeDocument/2006/relationships/image" Target="../media/image140.png"/><Relationship Id="rId115" Type="http://schemas.openxmlformats.org/officeDocument/2006/relationships/customXml" Target="../ink/ink178.xml"/><Relationship Id="rId136" Type="http://schemas.openxmlformats.org/officeDocument/2006/relationships/image" Target="../media/image188.png"/><Relationship Id="rId157" Type="http://schemas.openxmlformats.org/officeDocument/2006/relationships/customXml" Target="../ink/ink199.xml"/><Relationship Id="rId178" Type="http://schemas.openxmlformats.org/officeDocument/2006/relationships/image" Target="../media/image209.png"/><Relationship Id="rId61" Type="http://schemas.openxmlformats.org/officeDocument/2006/relationships/customXml" Target="../ink/ink151.xml"/><Relationship Id="rId82" Type="http://schemas.openxmlformats.org/officeDocument/2006/relationships/image" Target="../media/image161.png"/><Relationship Id="rId199" Type="http://schemas.openxmlformats.org/officeDocument/2006/relationships/customXml" Target="../ink/ink220.xml"/><Relationship Id="rId203" Type="http://schemas.openxmlformats.org/officeDocument/2006/relationships/customXml" Target="../ink/ink2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youtu.be/I9HOCBcq54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17" Type="http://schemas.openxmlformats.org/officeDocument/2006/relationships/customXml" Target="../ink/ink286.xml"/><Relationship Id="rId299" Type="http://schemas.openxmlformats.org/officeDocument/2006/relationships/customXml" Target="../ink/ink377.xml"/><Relationship Id="rId21" Type="http://schemas.openxmlformats.org/officeDocument/2006/relationships/customXml" Target="../ink/ink238.xml"/><Relationship Id="rId63" Type="http://schemas.openxmlformats.org/officeDocument/2006/relationships/customXml" Target="../ink/ink259.xml"/><Relationship Id="rId159" Type="http://schemas.openxmlformats.org/officeDocument/2006/relationships/customXml" Target="../ink/ink307.xml"/><Relationship Id="rId324" Type="http://schemas.openxmlformats.org/officeDocument/2006/relationships/image" Target="../media/image390.png"/><Relationship Id="rId170" Type="http://schemas.openxmlformats.org/officeDocument/2006/relationships/image" Target="../media/image313.png"/><Relationship Id="rId226" Type="http://schemas.openxmlformats.org/officeDocument/2006/relationships/image" Target="../media/image341.png"/><Relationship Id="rId268" Type="http://schemas.openxmlformats.org/officeDocument/2006/relationships/image" Target="../media/image362.png"/><Relationship Id="rId32" Type="http://schemas.openxmlformats.org/officeDocument/2006/relationships/image" Target="../media/image244.png"/><Relationship Id="rId74" Type="http://schemas.openxmlformats.org/officeDocument/2006/relationships/image" Target="../media/image265.png"/><Relationship Id="rId128" Type="http://schemas.openxmlformats.org/officeDocument/2006/relationships/image" Target="../media/image292.png"/><Relationship Id="rId5" Type="http://schemas.openxmlformats.org/officeDocument/2006/relationships/customXml" Target="../ink/ink230.xml"/><Relationship Id="rId181" Type="http://schemas.openxmlformats.org/officeDocument/2006/relationships/customXml" Target="../ink/ink318.xml"/><Relationship Id="rId237" Type="http://schemas.openxmlformats.org/officeDocument/2006/relationships/customXml" Target="../ink/ink346.xml"/><Relationship Id="rId279" Type="http://schemas.openxmlformats.org/officeDocument/2006/relationships/customXml" Target="../ink/ink367.xml"/><Relationship Id="rId43" Type="http://schemas.openxmlformats.org/officeDocument/2006/relationships/customXml" Target="../ink/ink249.xml"/><Relationship Id="rId139" Type="http://schemas.openxmlformats.org/officeDocument/2006/relationships/customXml" Target="../ink/ink297.xml"/><Relationship Id="rId290" Type="http://schemas.openxmlformats.org/officeDocument/2006/relationships/image" Target="../media/image373.png"/><Relationship Id="rId304" Type="http://schemas.openxmlformats.org/officeDocument/2006/relationships/image" Target="../media/image380.png"/><Relationship Id="rId85" Type="http://schemas.openxmlformats.org/officeDocument/2006/relationships/customXml" Target="../ink/ink270.xml"/><Relationship Id="rId150" Type="http://schemas.openxmlformats.org/officeDocument/2006/relationships/image" Target="../media/image303.png"/><Relationship Id="rId192" Type="http://schemas.openxmlformats.org/officeDocument/2006/relationships/image" Target="../media/image324.png"/><Relationship Id="rId206" Type="http://schemas.openxmlformats.org/officeDocument/2006/relationships/image" Target="../media/image331.png"/><Relationship Id="rId248" Type="http://schemas.openxmlformats.org/officeDocument/2006/relationships/image" Target="../media/image352.png"/><Relationship Id="rId12" Type="http://schemas.openxmlformats.org/officeDocument/2006/relationships/image" Target="../media/image234.png"/><Relationship Id="rId108" Type="http://schemas.openxmlformats.org/officeDocument/2006/relationships/image" Target="../media/image282.png"/><Relationship Id="rId315" Type="http://schemas.openxmlformats.org/officeDocument/2006/relationships/customXml" Target="../ink/ink385.xml"/><Relationship Id="rId54" Type="http://schemas.openxmlformats.org/officeDocument/2006/relationships/image" Target="../media/image255.png"/><Relationship Id="rId96" Type="http://schemas.openxmlformats.org/officeDocument/2006/relationships/image" Target="../media/image276.png"/><Relationship Id="rId161" Type="http://schemas.openxmlformats.org/officeDocument/2006/relationships/customXml" Target="../ink/ink308.xml"/><Relationship Id="rId217" Type="http://schemas.openxmlformats.org/officeDocument/2006/relationships/customXml" Target="../ink/ink336.xml"/><Relationship Id="rId259" Type="http://schemas.openxmlformats.org/officeDocument/2006/relationships/customXml" Target="../ink/ink357.xml"/><Relationship Id="rId23" Type="http://schemas.openxmlformats.org/officeDocument/2006/relationships/customXml" Target="../ink/ink239.xml"/><Relationship Id="rId119" Type="http://schemas.openxmlformats.org/officeDocument/2006/relationships/customXml" Target="../ink/ink287.xml"/><Relationship Id="rId270" Type="http://schemas.openxmlformats.org/officeDocument/2006/relationships/image" Target="../media/image363.png"/><Relationship Id="rId326" Type="http://schemas.openxmlformats.org/officeDocument/2006/relationships/image" Target="../media/image391.png"/><Relationship Id="rId65" Type="http://schemas.openxmlformats.org/officeDocument/2006/relationships/customXml" Target="../ink/ink260.xml"/><Relationship Id="rId130" Type="http://schemas.openxmlformats.org/officeDocument/2006/relationships/image" Target="../media/image293.png"/><Relationship Id="rId172" Type="http://schemas.openxmlformats.org/officeDocument/2006/relationships/image" Target="../media/image314.png"/><Relationship Id="rId228" Type="http://schemas.openxmlformats.org/officeDocument/2006/relationships/image" Target="../media/image342.png"/><Relationship Id="rId281" Type="http://schemas.openxmlformats.org/officeDocument/2006/relationships/customXml" Target="../ink/ink368.xml"/><Relationship Id="rId34" Type="http://schemas.openxmlformats.org/officeDocument/2006/relationships/image" Target="../media/image245.png"/><Relationship Id="rId76" Type="http://schemas.openxmlformats.org/officeDocument/2006/relationships/image" Target="../media/image266.png"/><Relationship Id="rId141" Type="http://schemas.openxmlformats.org/officeDocument/2006/relationships/customXml" Target="../ink/ink298.xml"/><Relationship Id="rId7" Type="http://schemas.openxmlformats.org/officeDocument/2006/relationships/customXml" Target="../ink/ink231.xml"/><Relationship Id="rId162" Type="http://schemas.openxmlformats.org/officeDocument/2006/relationships/image" Target="../media/image309.png"/><Relationship Id="rId183" Type="http://schemas.openxmlformats.org/officeDocument/2006/relationships/customXml" Target="../ink/ink319.xml"/><Relationship Id="rId218" Type="http://schemas.openxmlformats.org/officeDocument/2006/relationships/image" Target="../media/image337.png"/><Relationship Id="rId239" Type="http://schemas.openxmlformats.org/officeDocument/2006/relationships/customXml" Target="../ink/ink347.xml"/><Relationship Id="rId250" Type="http://schemas.openxmlformats.org/officeDocument/2006/relationships/image" Target="../media/image353.png"/><Relationship Id="rId271" Type="http://schemas.openxmlformats.org/officeDocument/2006/relationships/customXml" Target="../ink/ink363.xml"/><Relationship Id="rId292" Type="http://schemas.openxmlformats.org/officeDocument/2006/relationships/image" Target="../media/image374.png"/><Relationship Id="rId306" Type="http://schemas.openxmlformats.org/officeDocument/2006/relationships/image" Target="../media/image381.png"/><Relationship Id="rId24" Type="http://schemas.openxmlformats.org/officeDocument/2006/relationships/image" Target="../media/image240.png"/><Relationship Id="rId45" Type="http://schemas.openxmlformats.org/officeDocument/2006/relationships/customXml" Target="../ink/ink250.xml"/><Relationship Id="rId66" Type="http://schemas.openxmlformats.org/officeDocument/2006/relationships/image" Target="../media/image261.png"/><Relationship Id="rId87" Type="http://schemas.openxmlformats.org/officeDocument/2006/relationships/customXml" Target="../ink/ink271.xml"/><Relationship Id="rId110" Type="http://schemas.openxmlformats.org/officeDocument/2006/relationships/image" Target="../media/image283.png"/><Relationship Id="rId131" Type="http://schemas.openxmlformats.org/officeDocument/2006/relationships/customXml" Target="../ink/ink293.xml"/><Relationship Id="rId152" Type="http://schemas.openxmlformats.org/officeDocument/2006/relationships/image" Target="../media/image304.png"/><Relationship Id="rId173" Type="http://schemas.openxmlformats.org/officeDocument/2006/relationships/customXml" Target="../ink/ink314.xml"/><Relationship Id="rId194" Type="http://schemas.openxmlformats.org/officeDocument/2006/relationships/image" Target="../media/image325.png"/><Relationship Id="rId208" Type="http://schemas.openxmlformats.org/officeDocument/2006/relationships/image" Target="../media/image332.png"/><Relationship Id="rId229" Type="http://schemas.openxmlformats.org/officeDocument/2006/relationships/customXml" Target="../ink/ink342.xml"/><Relationship Id="rId240" Type="http://schemas.openxmlformats.org/officeDocument/2006/relationships/image" Target="../media/image348.png"/><Relationship Id="rId261" Type="http://schemas.openxmlformats.org/officeDocument/2006/relationships/customXml" Target="../ink/ink358.xml"/><Relationship Id="rId14" Type="http://schemas.openxmlformats.org/officeDocument/2006/relationships/image" Target="../media/image235.png"/><Relationship Id="rId35" Type="http://schemas.openxmlformats.org/officeDocument/2006/relationships/customXml" Target="../ink/ink245.xml"/><Relationship Id="rId56" Type="http://schemas.openxmlformats.org/officeDocument/2006/relationships/image" Target="../media/image256.png"/><Relationship Id="rId77" Type="http://schemas.openxmlformats.org/officeDocument/2006/relationships/customXml" Target="../ink/ink266.xml"/><Relationship Id="rId100" Type="http://schemas.openxmlformats.org/officeDocument/2006/relationships/image" Target="../media/image278.png"/><Relationship Id="rId282" Type="http://schemas.openxmlformats.org/officeDocument/2006/relationships/image" Target="../media/image369.png"/><Relationship Id="rId317" Type="http://schemas.openxmlformats.org/officeDocument/2006/relationships/customXml" Target="../ink/ink386.xml"/><Relationship Id="rId8" Type="http://schemas.openxmlformats.org/officeDocument/2006/relationships/image" Target="../media/image232.png"/><Relationship Id="rId98" Type="http://schemas.openxmlformats.org/officeDocument/2006/relationships/image" Target="../media/image277.png"/><Relationship Id="rId121" Type="http://schemas.openxmlformats.org/officeDocument/2006/relationships/customXml" Target="../ink/ink288.xml"/><Relationship Id="rId142" Type="http://schemas.openxmlformats.org/officeDocument/2006/relationships/image" Target="../media/image299.png"/><Relationship Id="rId163" Type="http://schemas.openxmlformats.org/officeDocument/2006/relationships/customXml" Target="../ink/ink309.xml"/><Relationship Id="rId184" Type="http://schemas.openxmlformats.org/officeDocument/2006/relationships/image" Target="../media/image320.png"/><Relationship Id="rId219" Type="http://schemas.openxmlformats.org/officeDocument/2006/relationships/customXml" Target="../ink/ink337.xml"/><Relationship Id="rId230" Type="http://schemas.openxmlformats.org/officeDocument/2006/relationships/image" Target="../media/image343.png"/><Relationship Id="rId251" Type="http://schemas.openxmlformats.org/officeDocument/2006/relationships/customXml" Target="../ink/ink353.xml"/><Relationship Id="rId25" Type="http://schemas.openxmlformats.org/officeDocument/2006/relationships/customXml" Target="../ink/ink240.xml"/><Relationship Id="rId46" Type="http://schemas.openxmlformats.org/officeDocument/2006/relationships/image" Target="../media/image251.png"/><Relationship Id="rId67" Type="http://schemas.openxmlformats.org/officeDocument/2006/relationships/customXml" Target="../ink/ink261.xml"/><Relationship Id="rId272" Type="http://schemas.openxmlformats.org/officeDocument/2006/relationships/image" Target="../media/image364.png"/><Relationship Id="rId293" Type="http://schemas.openxmlformats.org/officeDocument/2006/relationships/customXml" Target="../ink/ink374.xml"/><Relationship Id="rId307" Type="http://schemas.openxmlformats.org/officeDocument/2006/relationships/customXml" Target="../ink/ink381.xml"/><Relationship Id="rId88" Type="http://schemas.openxmlformats.org/officeDocument/2006/relationships/image" Target="../media/image272.png"/><Relationship Id="rId111" Type="http://schemas.openxmlformats.org/officeDocument/2006/relationships/customXml" Target="../ink/ink283.xml"/><Relationship Id="rId132" Type="http://schemas.openxmlformats.org/officeDocument/2006/relationships/image" Target="../media/image294.png"/><Relationship Id="rId153" Type="http://schemas.openxmlformats.org/officeDocument/2006/relationships/customXml" Target="../ink/ink304.xml"/><Relationship Id="rId174" Type="http://schemas.openxmlformats.org/officeDocument/2006/relationships/image" Target="../media/image315.png"/><Relationship Id="rId195" Type="http://schemas.openxmlformats.org/officeDocument/2006/relationships/customXml" Target="../ink/ink325.xml"/><Relationship Id="rId209" Type="http://schemas.openxmlformats.org/officeDocument/2006/relationships/customXml" Target="../ink/ink332.xml"/><Relationship Id="rId220" Type="http://schemas.openxmlformats.org/officeDocument/2006/relationships/image" Target="../media/image338.png"/><Relationship Id="rId241" Type="http://schemas.openxmlformats.org/officeDocument/2006/relationships/customXml" Target="../ink/ink348.xml"/><Relationship Id="rId15" Type="http://schemas.openxmlformats.org/officeDocument/2006/relationships/customXml" Target="../ink/ink235.xml"/><Relationship Id="rId36" Type="http://schemas.openxmlformats.org/officeDocument/2006/relationships/image" Target="../media/image246.png"/><Relationship Id="rId57" Type="http://schemas.openxmlformats.org/officeDocument/2006/relationships/customXml" Target="../ink/ink256.xml"/><Relationship Id="rId262" Type="http://schemas.openxmlformats.org/officeDocument/2006/relationships/image" Target="../media/image359.png"/><Relationship Id="rId283" Type="http://schemas.openxmlformats.org/officeDocument/2006/relationships/customXml" Target="../ink/ink369.xml"/><Relationship Id="rId318" Type="http://schemas.openxmlformats.org/officeDocument/2006/relationships/image" Target="../media/image387.png"/><Relationship Id="rId78" Type="http://schemas.openxmlformats.org/officeDocument/2006/relationships/image" Target="../media/image267.png"/><Relationship Id="rId99" Type="http://schemas.openxmlformats.org/officeDocument/2006/relationships/customXml" Target="../ink/ink277.xml"/><Relationship Id="rId101" Type="http://schemas.openxmlformats.org/officeDocument/2006/relationships/customXml" Target="../ink/ink278.xml"/><Relationship Id="rId122" Type="http://schemas.openxmlformats.org/officeDocument/2006/relationships/image" Target="../media/image289.png"/><Relationship Id="rId143" Type="http://schemas.openxmlformats.org/officeDocument/2006/relationships/customXml" Target="../ink/ink299.xml"/><Relationship Id="rId164" Type="http://schemas.openxmlformats.org/officeDocument/2006/relationships/image" Target="../media/image310.png"/><Relationship Id="rId185" Type="http://schemas.openxmlformats.org/officeDocument/2006/relationships/customXml" Target="../ink/ink320.xml"/><Relationship Id="rId9" Type="http://schemas.openxmlformats.org/officeDocument/2006/relationships/customXml" Target="../ink/ink232.xml"/><Relationship Id="rId210" Type="http://schemas.openxmlformats.org/officeDocument/2006/relationships/image" Target="../media/image333.png"/><Relationship Id="rId26" Type="http://schemas.openxmlformats.org/officeDocument/2006/relationships/image" Target="../media/image241.png"/><Relationship Id="rId231" Type="http://schemas.openxmlformats.org/officeDocument/2006/relationships/customXml" Target="../ink/ink343.xml"/><Relationship Id="rId252" Type="http://schemas.openxmlformats.org/officeDocument/2006/relationships/image" Target="../media/image354.png"/><Relationship Id="rId273" Type="http://schemas.openxmlformats.org/officeDocument/2006/relationships/customXml" Target="../ink/ink364.xml"/><Relationship Id="rId294" Type="http://schemas.openxmlformats.org/officeDocument/2006/relationships/image" Target="../media/image375.png"/><Relationship Id="rId308" Type="http://schemas.openxmlformats.org/officeDocument/2006/relationships/image" Target="../media/image382.png"/><Relationship Id="rId47" Type="http://schemas.openxmlformats.org/officeDocument/2006/relationships/customXml" Target="../ink/ink251.xml"/><Relationship Id="rId68" Type="http://schemas.openxmlformats.org/officeDocument/2006/relationships/image" Target="../media/image262.png"/><Relationship Id="rId89" Type="http://schemas.openxmlformats.org/officeDocument/2006/relationships/customXml" Target="../ink/ink272.xml"/><Relationship Id="rId112" Type="http://schemas.openxmlformats.org/officeDocument/2006/relationships/image" Target="../media/image284.png"/><Relationship Id="rId133" Type="http://schemas.openxmlformats.org/officeDocument/2006/relationships/customXml" Target="../ink/ink294.xml"/><Relationship Id="rId154" Type="http://schemas.openxmlformats.org/officeDocument/2006/relationships/image" Target="../media/image305.png"/><Relationship Id="rId175" Type="http://schemas.openxmlformats.org/officeDocument/2006/relationships/customXml" Target="../ink/ink315.xml"/><Relationship Id="rId196" Type="http://schemas.openxmlformats.org/officeDocument/2006/relationships/image" Target="../media/image326.png"/><Relationship Id="rId200" Type="http://schemas.openxmlformats.org/officeDocument/2006/relationships/image" Target="../media/image328.png"/><Relationship Id="rId16" Type="http://schemas.openxmlformats.org/officeDocument/2006/relationships/image" Target="../media/image236.png"/><Relationship Id="rId221" Type="http://schemas.openxmlformats.org/officeDocument/2006/relationships/customXml" Target="../ink/ink338.xml"/><Relationship Id="rId242" Type="http://schemas.openxmlformats.org/officeDocument/2006/relationships/image" Target="../media/image349.png"/><Relationship Id="rId263" Type="http://schemas.openxmlformats.org/officeDocument/2006/relationships/customXml" Target="../ink/ink359.xml"/><Relationship Id="rId284" Type="http://schemas.openxmlformats.org/officeDocument/2006/relationships/image" Target="../media/image370.png"/><Relationship Id="rId319" Type="http://schemas.openxmlformats.org/officeDocument/2006/relationships/customXml" Target="../ink/ink387.xml"/><Relationship Id="rId37" Type="http://schemas.openxmlformats.org/officeDocument/2006/relationships/customXml" Target="../ink/ink246.xml"/><Relationship Id="rId58" Type="http://schemas.openxmlformats.org/officeDocument/2006/relationships/image" Target="../media/image257.png"/><Relationship Id="rId79" Type="http://schemas.openxmlformats.org/officeDocument/2006/relationships/customXml" Target="../ink/ink267.xml"/><Relationship Id="rId102" Type="http://schemas.openxmlformats.org/officeDocument/2006/relationships/image" Target="../media/image279.png"/><Relationship Id="rId123" Type="http://schemas.openxmlformats.org/officeDocument/2006/relationships/customXml" Target="../ink/ink289.xml"/><Relationship Id="rId144" Type="http://schemas.openxmlformats.org/officeDocument/2006/relationships/image" Target="../media/image300.png"/><Relationship Id="rId90" Type="http://schemas.openxmlformats.org/officeDocument/2006/relationships/image" Target="../media/image273.png"/><Relationship Id="rId165" Type="http://schemas.openxmlformats.org/officeDocument/2006/relationships/customXml" Target="../ink/ink310.xml"/><Relationship Id="rId186" Type="http://schemas.openxmlformats.org/officeDocument/2006/relationships/image" Target="../media/image321.png"/><Relationship Id="rId211" Type="http://schemas.openxmlformats.org/officeDocument/2006/relationships/customXml" Target="../ink/ink333.xml"/><Relationship Id="rId232" Type="http://schemas.openxmlformats.org/officeDocument/2006/relationships/image" Target="../media/image344.png"/><Relationship Id="rId253" Type="http://schemas.openxmlformats.org/officeDocument/2006/relationships/customXml" Target="../ink/ink354.xml"/><Relationship Id="rId274" Type="http://schemas.openxmlformats.org/officeDocument/2006/relationships/image" Target="../media/image365.png"/><Relationship Id="rId295" Type="http://schemas.openxmlformats.org/officeDocument/2006/relationships/customXml" Target="../ink/ink375.xml"/><Relationship Id="rId309" Type="http://schemas.openxmlformats.org/officeDocument/2006/relationships/customXml" Target="../ink/ink382.xml"/><Relationship Id="rId27" Type="http://schemas.openxmlformats.org/officeDocument/2006/relationships/customXml" Target="../ink/ink241.xml"/><Relationship Id="rId48" Type="http://schemas.openxmlformats.org/officeDocument/2006/relationships/image" Target="../media/image252.png"/><Relationship Id="rId69" Type="http://schemas.openxmlformats.org/officeDocument/2006/relationships/customXml" Target="../ink/ink262.xml"/><Relationship Id="rId113" Type="http://schemas.openxmlformats.org/officeDocument/2006/relationships/customXml" Target="../ink/ink284.xml"/><Relationship Id="rId134" Type="http://schemas.openxmlformats.org/officeDocument/2006/relationships/image" Target="../media/image295.png"/><Relationship Id="rId320" Type="http://schemas.openxmlformats.org/officeDocument/2006/relationships/image" Target="../media/image388.png"/><Relationship Id="rId80" Type="http://schemas.openxmlformats.org/officeDocument/2006/relationships/image" Target="../media/image268.png"/><Relationship Id="rId155" Type="http://schemas.openxmlformats.org/officeDocument/2006/relationships/customXml" Target="../ink/ink305.xml"/><Relationship Id="rId176" Type="http://schemas.openxmlformats.org/officeDocument/2006/relationships/image" Target="../media/image316.png"/><Relationship Id="rId197" Type="http://schemas.openxmlformats.org/officeDocument/2006/relationships/customXml" Target="../ink/ink326.xml"/><Relationship Id="rId201" Type="http://schemas.openxmlformats.org/officeDocument/2006/relationships/customXml" Target="../ink/ink328.xml"/><Relationship Id="rId222" Type="http://schemas.openxmlformats.org/officeDocument/2006/relationships/image" Target="../media/image339.png"/><Relationship Id="rId243" Type="http://schemas.openxmlformats.org/officeDocument/2006/relationships/customXml" Target="../ink/ink349.xml"/><Relationship Id="rId264" Type="http://schemas.openxmlformats.org/officeDocument/2006/relationships/image" Target="../media/image360.png"/><Relationship Id="rId285" Type="http://schemas.openxmlformats.org/officeDocument/2006/relationships/customXml" Target="../ink/ink370.xml"/><Relationship Id="rId17" Type="http://schemas.openxmlformats.org/officeDocument/2006/relationships/customXml" Target="../ink/ink236.xml"/><Relationship Id="rId38" Type="http://schemas.openxmlformats.org/officeDocument/2006/relationships/image" Target="../media/image247.png"/><Relationship Id="rId59" Type="http://schemas.openxmlformats.org/officeDocument/2006/relationships/customXml" Target="../ink/ink257.xml"/><Relationship Id="rId103" Type="http://schemas.openxmlformats.org/officeDocument/2006/relationships/customXml" Target="../ink/ink279.xml"/><Relationship Id="rId124" Type="http://schemas.openxmlformats.org/officeDocument/2006/relationships/image" Target="../media/image290.png"/><Relationship Id="rId310" Type="http://schemas.openxmlformats.org/officeDocument/2006/relationships/image" Target="../media/image383.png"/><Relationship Id="rId70" Type="http://schemas.openxmlformats.org/officeDocument/2006/relationships/image" Target="../media/image263.png"/><Relationship Id="rId91" Type="http://schemas.openxmlformats.org/officeDocument/2006/relationships/customXml" Target="../ink/ink273.xml"/><Relationship Id="rId145" Type="http://schemas.openxmlformats.org/officeDocument/2006/relationships/customXml" Target="../ink/ink300.xml"/><Relationship Id="rId166" Type="http://schemas.openxmlformats.org/officeDocument/2006/relationships/image" Target="../media/image311.png"/><Relationship Id="rId187" Type="http://schemas.openxmlformats.org/officeDocument/2006/relationships/customXml" Target="../ink/ink321.xml"/><Relationship Id="rId1" Type="http://schemas.openxmlformats.org/officeDocument/2006/relationships/slideLayout" Target="../slideLayouts/slideLayout7.xml"/><Relationship Id="rId212" Type="http://schemas.openxmlformats.org/officeDocument/2006/relationships/image" Target="../media/image334.png"/><Relationship Id="rId233" Type="http://schemas.openxmlformats.org/officeDocument/2006/relationships/customXml" Target="../ink/ink344.xml"/><Relationship Id="rId254" Type="http://schemas.openxmlformats.org/officeDocument/2006/relationships/image" Target="../media/image355.png"/><Relationship Id="rId28" Type="http://schemas.openxmlformats.org/officeDocument/2006/relationships/image" Target="../media/image242.png"/><Relationship Id="rId49" Type="http://schemas.openxmlformats.org/officeDocument/2006/relationships/customXml" Target="../ink/ink252.xml"/><Relationship Id="rId114" Type="http://schemas.openxmlformats.org/officeDocument/2006/relationships/image" Target="../media/image285.png"/><Relationship Id="rId275" Type="http://schemas.openxmlformats.org/officeDocument/2006/relationships/customXml" Target="../ink/ink365.xml"/><Relationship Id="rId296" Type="http://schemas.openxmlformats.org/officeDocument/2006/relationships/image" Target="../media/image376.png"/><Relationship Id="rId300" Type="http://schemas.openxmlformats.org/officeDocument/2006/relationships/image" Target="../media/image378.png"/><Relationship Id="rId60" Type="http://schemas.openxmlformats.org/officeDocument/2006/relationships/image" Target="../media/image258.png"/><Relationship Id="rId81" Type="http://schemas.openxmlformats.org/officeDocument/2006/relationships/customXml" Target="../ink/ink268.xml"/><Relationship Id="rId135" Type="http://schemas.openxmlformats.org/officeDocument/2006/relationships/customXml" Target="../ink/ink295.xml"/><Relationship Id="rId156" Type="http://schemas.openxmlformats.org/officeDocument/2006/relationships/image" Target="../media/image306.png"/><Relationship Id="rId177" Type="http://schemas.openxmlformats.org/officeDocument/2006/relationships/customXml" Target="../ink/ink316.xml"/><Relationship Id="rId198" Type="http://schemas.openxmlformats.org/officeDocument/2006/relationships/image" Target="../media/image327.png"/><Relationship Id="rId321" Type="http://schemas.openxmlformats.org/officeDocument/2006/relationships/customXml" Target="../ink/ink388.xml"/><Relationship Id="rId202" Type="http://schemas.openxmlformats.org/officeDocument/2006/relationships/image" Target="../media/image329.png"/><Relationship Id="rId223" Type="http://schemas.openxmlformats.org/officeDocument/2006/relationships/customXml" Target="../ink/ink339.xml"/><Relationship Id="rId244" Type="http://schemas.openxmlformats.org/officeDocument/2006/relationships/image" Target="../media/image350.png"/><Relationship Id="rId18" Type="http://schemas.openxmlformats.org/officeDocument/2006/relationships/image" Target="../media/image237.png"/><Relationship Id="rId39" Type="http://schemas.openxmlformats.org/officeDocument/2006/relationships/customXml" Target="../ink/ink247.xml"/><Relationship Id="rId265" Type="http://schemas.openxmlformats.org/officeDocument/2006/relationships/customXml" Target="../ink/ink360.xml"/><Relationship Id="rId286" Type="http://schemas.openxmlformats.org/officeDocument/2006/relationships/image" Target="../media/image371.png"/><Relationship Id="rId50" Type="http://schemas.openxmlformats.org/officeDocument/2006/relationships/image" Target="../media/image253.png"/><Relationship Id="rId104" Type="http://schemas.openxmlformats.org/officeDocument/2006/relationships/image" Target="../media/image280.png"/><Relationship Id="rId125" Type="http://schemas.openxmlformats.org/officeDocument/2006/relationships/customXml" Target="../ink/ink290.xml"/><Relationship Id="rId146" Type="http://schemas.openxmlformats.org/officeDocument/2006/relationships/image" Target="../media/image301.png"/><Relationship Id="rId167" Type="http://schemas.openxmlformats.org/officeDocument/2006/relationships/customXml" Target="../ink/ink311.xml"/><Relationship Id="rId188" Type="http://schemas.openxmlformats.org/officeDocument/2006/relationships/image" Target="../media/image322.png"/><Relationship Id="rId311" Type="http://schemas.openxmlformats.org/officeDocument/2006/relationships/customXml" Target="../ink/ink383.xml"/><Relationship Id="rId71" Type="http://schemas.openxmlformats.org/officeDocument/2006/relationships/customXml" Target="../ink/ink263.xml"/><Relationship Id="rId92" Type="http://schemas.openxmlformats.org/officeDocument/2006/relationships/image" Target="../media/image274.png"/><Relationship Id="rId213" Type="http://schemas.openxmlformats.org/officeDocument/2006/relationships/customXml" Target="../ink/ink334.xml"/><Relationship Id="rId234" Type="http://schemas.openxmlformats.org/officeDocument/2006/relationships/image" Target="../media/image345.png"/><Relationship Id="rId2" Type="http://schemas.openxmlformats.org/officeDocument/2006/relationships/image" Target="../media/image229.png"/><Relationship Id="rId29" Type="http://schemas.openxmlformats.org/officeDocument/2006/relationships/customXml" Target="../ink/ink242.xml"/><Relationship Id="rId255" Type="http://schemas.openxmlformats.org/officeDocument/2006/relationships/customXml" Target="../ink/ink355.xml"/><Relationship Id="rId276" Type="http://schemas.openxmlformats.org/officeDocument/2006/relationships/image" Target="../media/image366.png"/><Relationship Id="rId297" Type="http://schemas.openxmlformats.org/officeDocument/2006/relationships/customXml" Target="../ink/ink376.xml"/><Relationship Id="rId40" Type="http://schemas.openxmlformats.org/officeDocument/2006/relationships/image" Target="../media/image248.png"/><Relationship Id="rId115" Type="http://schemas.openxmlformats.org/officeDocument/2006/relationships/customXml" Target="../ink/ink285.xml"/><Relationship Id="rId136" Type="http://schemas.openxmlformats.org/officeDocument/2006/relationships/image" Target="../media/image296.png"/><Relationship Id="rId157" Type="http://schemas.openxmlformats.org/officeDocument/2006/relationships/customXml" Target="../ink/ink306.xml"/><Relationship Id="rId178" Type="http://schemas.openxmlformats.org/officeDocument/2006/relationships/image" Target="../media/image317.png"/><Relationship Id="rId301" Type="http://schemas.openxmlformats.org/officeDocument/2006/relationships/customXml" Target="../ink/ink378.xml"/><Relationship Id="rId322" Type="http://schemas.openxmlformats.org/officeDocument/2006/relationships/image" Target="../media/image389.png"/><Relationship Id="rId61" Type="http://schemas.openxmlformats.org/officeDocument/2006/relationships/customXml" Target="../ink/ink258.xml"/><Relationship Id="rId82" Type="http://schemas.openxmlformats.org/officeDocument/2006/relationships/image" Target="../media/image269.png"/><Relationship Id="rId199" Type="http://schemas.openxmlformats.org/officeDocument/2006/relationships/customXml" Target="../ink/ink327.xml"/><Relationship Id="rId203" Type="http://schemas.openxmlformats.org/officeDocument/2006/relationships/customXml" Target="../ink/ink329.xml"/><Relationship Id="rId19" Type="http://schemas.openxmlformats.org/officeDocument/2006/relationships/customXml" Target="../ink/ink237.xml"/><Relationship Id="rId224" Type="http://schemas.openxmlformats.org/officeDocument/2006/relationships/image" Target="../media/image340.png"/><Relationship Id="rId245" Type="http://schemas.openxmlformats.org/officeDocument/2006/relationships/customXml" Target="../ink/ink350.xml"/><Relationship Id="rId266" Type="http://schemas.openxmlformats.org/officeDocument/2006/relationships/image" Target="../media/image361.png"/><Relationship Id="rId287" Type="http://schemas.openxmlformats.org/officeDocument/2006/relationships/customXml" Target="../ink/ink371.xml"/><Relationship Id="rId30" Type="http://schemas.openxmlformats.org/officeDocument/2006/relationships/image" Target="../media/image243.png"/><Relationship Id="rId105" Type="http://schemas.openxmlformats.org/officeDocument/2006/relationships/customXml" Target="../ink/ink280.xml"/><Relationship Id="rId126" Type="http://schemas.openxmlformats.org/officeDocument/2006/relationships/image" Target="../media/image291.png"/><Relationship Id="rId147" Type="http://schemas.openxmlformats.org/officeDocument/2006/relationships/customXml" Target="../ink/ink301.xml"/><Relationship Id="rId168" Type="http://schemas.openxmlformats.org/officeDocument/2006/relationships/image" Target="../media/image312.png"/><Relationship Id="rId312" Type="http://schemas.openxmlformats.org/officeDocument/2006/relationships/image" Target="../media/image384.png"/><Relationship Id="rId51" Type="http://schemas.openxmlformats.org/officeDocument/2006/relationships/customXml" Target="../ink/ink253.xml"/><Relationship Id="rId72" Type="http://schemas.openxmlformats.org/officeDocument/2006/relationships/image" Target="../media/image264.png"/><Relationship Id="rId93" Type="http://schemas.openxmlformats.org/officeDocument/2006/relationships/customXml" Target="../ink/ink274.xml"/><Relationship Id="rId189" Type="http://schemas.openxmlformats.org/officeDocument/2006/relationships/customXml" Target="../ink/ink322.xml"/><Relationship Id="rId3" Type="http://schemas.openxmlformats.org/officeDocument/2006/relationships/customXml" Target="../ink/ink229.xml"/><Relationship Id="rId214" Type="http://schemas.openxmlformats.org/officeDocument/2006/relationships/image" Target="../media/image335.png"/><Relationship Id="rId235" Type="http://schemas.openxmlformats.org/officeDocument/2006/relationships/customXml" Target="../ink/ink345.xml"/><Relationship Id="rId256" Type="http://schemas.openxmlformats.org/officeDocument/2006/relationships/image" Target="../media/image356.png"/><Relationship Id="rId277" Type="http://schemas.openxmlformats.org/officeDocument/2006/relationships/customXml" Target="../ink/ink366.xml"/><Relationship Id="rId298" Type="http://schemas.openxmlformats.org/officeDocument/2006/relationships/image" Target="../media/image377.png"/><Relationship Id="rId116" Type="http://schemas.openxmlformats.org/officeDocument/2006/relationships/image" Target="../media/image286.png"/><Relationship Id="rId137" Type="http://schemas.openxmlformats.org/officeDocument/2006/relationships/customXml" Target="../ink/ink296.xml"/><Relationship Id="rId158" Type="http://schemas.openxmlformats.org/officeDocument/2006/relationships/image" Target="../media/image307.png"/><Relationship Id="rId302" Type="http://schemas.openxmlformats.org/officeDocument/2006/relationships/image" Target="../media/image379.png"/><Relationship Id="rId323" Type="http://schemas.openxmlformats.org/officeDocument/2006/relationships/customXml" Target="../ink/ink389.xml"/><Relationship Id="rId20" Type="http://schemas.openxmlformats.org/officeDocument/2006/relationships/image" Target="../media/image238.png"/><Relationship Id="rId41" Type="http://schemas.openxmlformats.org/officeDocument/2006/relationships/customXml" Target="../ink/ink248.xml"/><Relationship Id="rId62" Type="http://schemas.openxmlformats.org/officeDocument/2006/relationships/image" Target="../media/image259.png"/><Relationship Id="rId83" Type="http://schemas.openxmlformats.org/officeDocument/2006/relationships/customXml" Target="../ink/ink269.xml"/><Relationship Id="rId179" Type="http://schemas.openxmlformats.org/officeDocument/2006/relationships/customXml" Target="../ink/ink317.xml"/><Relationship Id="rId190" Type="http://schemas.openxmlformats.org/officeDocument/2006/relationships/image" Target="../media/image323.png"/><Relationship Id="rId204" Type="http://schemas.openxmlformats.org/officeDocument/2006/relationships/image" Target="../media/image330.png"/><Relationship Id="rId225" Type="http://schemas.openxmlformats.org/officeDocument/2006/relationships/customXml" Target="../ink/ink340.xml"/><Relationship Id="rId246" Type="http://schemas.openxmlformats.org/officeDocument/2006/relationships/image" Target="../media/image351.png"/><Relationship Id="rId267" Type="http://schemas.openxmlformats.org/officeDocument/2006/relationships/customXml" Target="../ink/ink361.xml"/><Relationship Id="rId288" Type="http://schemas.openxmlformats.org/officeDocument/2006/relationships/image" Target="../media/image372.png"/><Relationship Id="rId106" Type="http://schemas.openxmlformats.org/officeDocument/2006/relationships/image" Target="../media/image281.png"/><Relationship Id="rId127" Type="http://schemas.openxmlformats.org/officeDocument/2006/relationships/customXml" Target="../ink/ink291.xml"/><Relationship Id="rId313" Type="http://schemas.openxmlformats.org/officeDocument/2006/relationships/customXml" Target="../ink/ink384.xml"/><Relationship Id="rId10" Type="http://schemas.openxmlformats.org/officeDocument/2006/relationships/image" Target="../media/image233.png"/><Relationship Id="rId31" Type="http://schemas.openxmlformats.org/officeDocument/2006/relationships/customXml" Target="../ink/ink243.xml"/><Relationship Id="rId52" Type="http://schemas.openxmlformats.org/officeDocument/2006/relationships/image" Target="../media/image254.png"/><Relationship Id="rId73" Type="http://schemas.openxmlformats.org/officeDocument/2006/relationships/customXml" Target="../ink/ink264.xml"/><Relationship Id="rId94" Type="http://schemas.openxmlformats.org/officeDocument/2006/relationships/image" Target="../media/image275.png"/><Relationship Id="rId148" Type="http://schemas.openxmlformats.org/officeDocument/2006/relationships/image" Target="../media/image302.png"/><Relationship Id="rId169" Type="http://schemas.openxmlformats.org/officeDocument/2006/relationships/customXml" Target="../ink/ink312.xml"/><Relationship Id="rId4" Type="http://schemas.openxmlformats.org/officeDocument/2006/relationships/image" Target="../media/image230.png"/><Relationship Id="rId180" Type="http://schemas.openxmlformats.org/officeDocument/2006/relationships/image" Target="../media/image318.png"/><Relationship Id="rId215" Type="http://schemas.openxmlformats.org/officeDocument/2006/relationships/customXml" Target="../ink/ink335.xml"/><Relationship Id="rId236" Type="http://schemas.openxmlformats.org/officeDocument/2006/relationships/image" Target="../media/image346.png"/><Relationship Id="rId257" Type="http://schemas.openxmlformats.org/officeDocument/2006/relationships/customXml" Target="../ink/ink356.xml"/><Relationship Id="rId278" Type="http://schemas.openxmlformats.org/officeDocument/2006/relationships/image" Target="../media/image367.png"/><Relationship Id="rId303" Type="http://schemas.openxmlformats.org/officeDocument/2006/relationships/customXml" Target="../ink/ink379.xml"/><Relationship Id="rId42" Type="http://schemas.openxmlformats.org/officeDocument/2006/relationships/image" Target="../media/image249.png"/><Relationship Id="rId84" Type="http://schemas.openxmlformats.org/officeDocument/2006/relationships/image" Target="../media/image270.png"/><Relationship Id="rId138" Type="http://schemas.openxmlformats.org/officeDocument/2006/relationships/image" Target="../media/image297.png"/><Relationship Id="rId191" Type="http://schemas.openxmlformats.org/officeDocument/2006/relationships/customXml" Target="../ink/ink323.xml"/><Relationship Id="rId205" Type="http://schemas.openxmlformats.org/officeDocument/2006/relationships/customXml" Target="../ink/ink330.xml"/><Relationship Id="rId247" Type="http://schemas.openxmlformats.org/officeDocument/2006/relationships/customXml" Target="../ink/ink351.xml"/><Relationship Id="rId107" Type="http://schemas.openxmlformats.org/officeDocument/2006/relationships/customXml" Target="../ink/ink281.xml"/><Relationship Id="rId289" Type="http://schemas.openxmlformats.org/officeDocument/2006/relationships/customXml" Target="../ink/ink372.xml"/><Relationship Id="rId11" Type="http://schemas.openxmlformats.org/officeDocument/2006/relationships/customXml" Target="../ink/ink233.xml"/><Relationship Id="rId53" Type="http://schemas.openxmlformats.org/officeDocument/2006/relationships/customXml" Target="../ink/ink254.xml"/><Relationship Id="rId149" Type="http://schemas.openxmlformats.org/officeDocument/2006/relationships/customXml" Target="../ink/ink302.xml"/><Relationship Id="rId314" Type="http://schemas.openxmlformats.org/officeDocument/2006/relationships/image" Target="../media/image385.png"/><Relationship Id="rId95" Type="http://schemas.openxmlformats.org/officeDocument/2006/relationships/customXml" Target="../ink/ink275.xml"/><Relationship Id="rId160" Type="http://schemas.openxmlformats.org/officeDocument/2006/relationships/image" Target="../media/image308.png"/><Relationship Id="rId216" Type="http://schemas.openxmlformats.org/officeDocument/2006/relationships/image" Target="../media/image336.png"/><Relationship Id="rId258" Type="http://schemas.openxmlformats.org/officeDocument/2006/relationships/image" Target="../media/image357.png"/><Relationship Id="rId22" Type="http://schemas.openxmlformats.org/officeDocument/2006/relationships/image" Target="../media/image239.png"/><Relationship Id="rId64" Type="http://schemas.openxmlformats.org/officeDocument/2006/relationships/image" Target="../media/image260.png"/><Relationship Id="rId118" Type="http://schemas.openxmlformats.org/officeDocument/2006/relationships/image" Target="../media/image287.png"/><Relationship Id="rId325" Type="http://schemas.openxmlformats.org/officeDocument/2006/relationships/customXml" Target="../ink/ink390.xml"/><Relationship Id="rId171" Type="http://schemas.openxmlformats.org/officeDocument/2006/relationships/customXml" Target="../ink/ink313.xml"/><Relationship Id="rId227" Type="http://schemas.openxmlformats.org/officeDocument/2006/relationships/customXml" Target="../ink/ink341.xml"/><Relationship Id="rId269" Type="http://schemas.openxmlformats.org/officeDocument/2006/relationships/customXml" Target="../ink/ink362.xml"/><Relationship Id="rId33" Type="http://schemas.openxmlformats.org/officeDocument/2006/relationships/customXml" Target="../ink/ink244.xml"/><Relationship Id="rId129" Type="http://schemas.openxmlformats.org/officeDocument/2006/relationships/customXml" Target="../ink/ink292.xml"/><Relationship Id="rId280" Type="http://schemas.openxmlformats.org/officeDocument/2006/relationships/image" Target="../media/image368.png"/><Relationship Id="rId75" Type="http://schemas.openxmlformats.org/officeDocument/2006/relationships/customXml" Target="../ink/ink265.xml"/><Relationship Id="rId140" Type="http://schemas.openxmlformats.org/officeDocument/2006/relationships/image" Target="../media/image298.png"/><Relationship Id="rId182" Type="http://schemas.openxmlformats.org/officeDocument/2006/relationships/image" Target="../media/image319.png"/><Relationship Id="rId6" Type="http://schemas.openxmlformats.org/officeDocument/2006/relationships/image" Target="../media/image231.png"/><Relationship Id="rId238" Type="http://schemas.openxmlformats.org/officeDocument/2006/relationships/image" Target="../media/image347.png"/><Relationship Id="rId291" Type="http://schemas.openxmlformats.org/officeDocument/2006/relationships/customXml" Target="../ink/ink373.xml"/><Relationship Id="rId305" Type="http://schemas.openxmlformats.org/officeDocument/2006/relationships/customXml" Target="../ink/ink380.xml"/><Relationship Id="rId44" Type="http://schemas.openxmlformats.org/officeDocument/2006/relationships/image" Target="../media/image250.png"/><Relationship Id="rId86" Type="http://schemas.openxmlformats.org/officeDocument/2006/relationships/image" Target="../media/image271.png"/><Relationship Id="rId151" Type="http://schemas.openxmlformats.org/officeDocument/2006/relationships/customXml" Target="../ink/ink303.xml"/><Relationship Id="rId193" Type="http://schemas.openxmlformats.org/officeDocument/2006/relationships/customXml" Target="../ink/ink324.xml"/><Relationship Id="rId207" Type="http://schemas.openxmlformats.org/officeDocument/2006/relationships/customXml" Target="../ink/ink331.xml"/><Relationship Id="rId249" Type="http://schemas.openxmlformats.org/officeDocument/2006/relationships/customXml" Target="../ink/ink352.xml"/><Relationship Id="rId13" Type="http://schemas.openxmlformats.org/officeDocument/2006/relationships/customXml" Target="../ink/ink234.xml"/><Relationship Id="rId109" Type="http://schemas.openxmlformats.org/officeDocument/2006/relationships/customXml" Target="../ink/ink282.xml"/><Relationship Id="rId260" Type="http://schemas.openxmlformats.org/officeDocument/2006/relationships/image" Target="../media/image358.png"/><Relationship Id="rId316" Type="http://schemas.openxmlformats.org/officeDocument/2006/relationships/image" Target="../media/image386.png"/><Relationship Id="rId55" Type="http://schemas.openxmlformats.org/officeDocument/2006/relationships/customXml" Target="../ink/ink255.xml"/><Relationship Id="rId97" Type="http://schemas.openxmlformats.org/officeDocument/2006/relationships/customXml" Target="../ink/ink276.xml"/><Relationship Id="rId120" Type="http://schemas.openxmlformats.org/officeDocument/2006/relationships/image" Target="../media/image28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17" Type="http://schemas.openxmlformats.org/officeDocument/2006/relationships/image" Target="../media/image449.png"/><Relationship Id="rId299" Type="http://schemas.openxmlformats.org/officeDocument/2006/relationships/image" Target="../media/image540.png"/><Relationship Id="rId21" Type="http://schemas.openxmlformats.org/officeDocument/2006/relationships/image" Target="../media/image401.png"/><Relationship Id="rId63" Type="http://schemas.openxmlformats.org/officeDocument/2006/relationships/image" Target="../media/image422.png"/><Relationship Id="rId159" Type="http://schemas.openxmlformats.org/officeDocument/2006/relationships/image" Target="../media/image470.png"/><Relationship Id="rId324" Type="http://schemas.openxmlformats.org/officeDocument/2006/relationships/customXml" Target="../ink/ink552.xml"/><Relationship Id="rId366" Type="http://schemas.openxmlformats.org/officeDocument/2006/relationships/customXml" Target="../ink/ink573.xml"/><Relationship Id="rId170" Type="http://schemas.openxmlformats.org/officeDocument/2006/relationships/customXml" Target="../ink/ink475.xml"/><Relationship Id="rId226" Type="http://schemas.openxmlformats.org/officeDocument/2006/relationships/customXml" Target="../ink/ink503.xml"/><Relationship Id="rId268" Type="http://schemas.openxmlformats.org/officeDocument/2006/relationships/customXml" Target="../ink/ink524.xml"/><Relationship Id="rId32" Type="http://schemas.openxmlformats.org/officeDocument/2006/relationships/customXml" Target="../ink/ink406.xml"/><Relationship Id="rId74" Type="http://schemas.openxmlformats.org/officeDocument/2006/relationships/customXml" Target="../ink/ink427.xml"/><Relationship Id="rId128" Type="http://schemas.openxmlformats.org/officeDocument/2006/relationships/customXml" Target="../ink/ink454.xml"/><Relationship Id="rId335" Type="http://schemas.openxmlformats.org/officeDocument/2006/relationships/image" Target="../media/image558.png"/><Relationship Id="rId377" Type="http://schemas.openxmlformats.org/officeDocument/2006/relationships/image" Target="../media/image579.png"/><Relationship Id="rId5" Type="http://schemas.openxmlformats.org/officeDocument/2006/relationships/image" Target="../media/image393.png"/><Relationship Id="rId181" Type="http://schemas.openxmlformats.org/officeDocument/2006/relationships/image" Target="../media/image481.png"/><Relationship Id="rId237" Type="http://schemas.openxmlformats.org/officeDocument/2006/relationships/image" Target="../media/image509.png"/><Relationship Id="rId279" Type="http://schemas.openxmlformats.org/officeDocument/2006/relationships/image" Target="../media/image530.png"/><Relationship Id="rId43" Type="http://schemas.openxmlformats.org/officeDocument/2006/relationships/image" Target="../media/image412.png"/><Relationship Id="rId139" Type="http://schemas.openxmlformats.org/officeDocument/2006/relationships/image" Target="../media/image460.png"/><Relationship Id="rId290" Type="http://schemas.openxmlformats.org/officeDocument/2006/relationships/customXml" Target="../ink/ink535.xml"/><Relationship Id="rId304" Type="http://schemas.openxmlformats.org/officeDocument/2006/relationships/customXml" Target="../ink/ink542.xml"/><Relationship Id="rId346" Type="http://schemas.openxmlformats.org/officeDocument/2006/relationships/customXml" Target="../ink/ink563.xml"/><Relationship Id="rId388" Type="http://schemas.openxmlformats.org/officeDocument/2006/relationships/customXml" Target="../ink/ink584.xml"/><Relationship Id="rId85" Type="http://schemas.openxmlformats.org/officeDocument/2006/relationships/image" Target="../media/image433.png"/><Relationship Id="rId150" Type="http://schemas.openxmlformats.org/officeDocument/2006/relationships/customXml" Target="../ink/ink465.xml"/><Relationship Id="rId192" Type="http://schemas.openxmlformats.org/officeDocument/2006/relationships/customXml" Target="../ink/ink486.xml"/><Relationship Id="rId206" Type="http://schemas.openxmlformats.org/officeDocument/2006/relationships/customXml" Target="../ink/ink493.xml"/><Relationship Id="rId248" Type="http://schemas.openxmlformats.org/officeDocument/2006/relationships/customXml" Target="../ink/ink514.xml"/><Relationship Id="rId12" Type="http://schemas.openxmlformats.org/officeDocument/2006/relationships/customXml" Target="../ink/ink396.xml"/><Relationship Id="rId108" Type="http://schemas.openxmlformats.org/officeDocument/2006/relationships/customXml" Target="../ink/ink444.xml"/><Relationship Id="rId315" Type="http://schemas.openxmlformats.org/officeDocument/2006/relationships/image" Target="../media/image548.png"/><Relationship Id="rId357" Type="http://schemas.openxmlformats.org/officeDocument/2006/relationships/image" Target="../media/image569.png"/><Relationship Id="rId54" Type="http://schemas.openxmlformats.org/officeDocument/2006/relationships/customXml" Target="../ink/ink417.xml"/><Relationship Id="rId96" Type="http://schemas.openxmlformats.org/officeDocument/2006/relationships/customXml" Target="../ink/ink438.xml"/><Relationship Id="rId161" Type="http://schemas.openxmlformats.org/officeDocument/2006/relationships/image" Target="../media/image471.png"/><Relationship Id="rId217" Type="http://schemas.openxmlformats.org/officeDocument/2006/relationships/image" Target="../media/image499.png"/><Relationship Id="rId259" Type="http://schemas.openxmlformats.org/officeDocument/2006/relationships/image" Target="../media/image520.png"/><Relationship Id="rId23" Type="http://schemas.openxmlformats.org/officeDocument/2006/relationships/image" Target="../media/image402.png"/><Relationship Id="rId119" Type="http://schemas.openxmlformats.org/officeDocument/2006/relationships/image" Target="../media/image450.png"/><Relationship Id="rId270" Type="http://schemas.openxmlformats.org/officeDocument/2006/relationships/customXml" Target="../ink/ink525.xml"/><Relationship Id="rId326" Type="http://schemas.openxmlformats.org/officeDocument/2006/relationships/customXml" Target="../ink/ink553.xml"/><Relationship Id="rId65" Type="http://schemas.openxmlformats.org/officeDocument/2006/relationships/image" Target="../media/image423.png"/><Relationship Id="rId130" Type="http://schemas.openxmlformats.org/officeDocument/2006/relationships/customXml" Target="../ink/ink455.xml"/><Relationship Id="rId368" Type="http://schemas.openxmlformats.org/officeDocument/2006/relationships/customXml" Target="../ink/ink574.xml"/><Relationship Id="rId172" Type="http://schemas.openxmlformats.org/officeDocument/2006/relationships/customXml" Target="../ink/ink476.xml"/><Relationship Id="rId228" Type="http://schemas.openxmlformats.org/officeDocument/2006/relationships/customXml" Target="../ink/ink504.xml"/><Relationship Id="rId281" Type="http://schemas.openxmlformats.org/officeDocument/2006/relationships/image" Target="../media/image531.png"/><Relationship Id="rId337" Type="http://schemas.openxmlformats.org/officeDocument/2006/relationships/image" Target="../media/image559.png"/><Relationship Id="rId34" Type="http://schemas.openxmlformats.org/officeDocument/2006/relationships/customXml" Target="../ink/ink407.xml"/><Relationship Id="rId76" Type="http://schemas.openxmlformats.org/officeDocument/2006/relationships/customXml" Target="../ink/ink428.xml"/><Relationship Id="rId141" Type="http://schemas.openxmlformats.org/officeDocument/2006/relationships/image" Target="../media/image461.png"/><Relationship Id="rId379" Type="http://schemas.openxmlformats.org/officeDocument/2006/relationships/image" Target="../media/image580.png"/><Relationship Id="rId7" Type="http://schemas.openxmlformats.org/officeDocument/2006/relationships/image" Target="../media/image394.png"/><Relationship Id="rId183" Type="http://schemas.openxmlformats.org/officeDocument/2006/relationships/image" Target="../media/image482.png"/><Relationship Id="rId239" Type="http://schemas.openxmlformats.org/officeDocument/2006/relationships/image" Target="../media/image510.png"/><Relationship Id="rId390" Type="http://schemas.openxmlformats.org/officeDocument/2006/relationships/customXml" Target="../ink/ink585.xml"/><Relationship Id="rId250" Type="http://schemas.openxmlformats.org/officeDocument/2006/relationships/customXml" Target="../ink/ink515.xml"/><Relationship Id="rId292" Type="http://schemas.openxmlformats.org/officeDocument/2006/relationships/customXml" Target="../ink/ink536.xml"/><Relationship Id="rId306" Type="http://schemas.openxmlformats.org/officeDocument/2006/relationships/customXml" Target="../ink/ink543.xml"/><Relationship Id="rId45" Type="http://schemas.openxmlformats.org/officeDocument/2006/relationships/image" Target="../media/image413.png"/><Relationship Id="rId87" Type="http://schemas.openxmlformats.org/officeDocument/2006/relationships/image" Target="../media/image434.png"/><Relationship Id="rId110" Type="http://schemas.openxmlformats.org/officeDocument/2006/relationships/customXml" Target="../ink/ink445.xml"/><Relationship Id="rId348" Type="http://schemas.openxmlformats.org/officeDocument/2006/relationships/customXml" Target="../ink/ink564.xml"/><Relationship Id="rId152" Type="http://schemas.openxmlformats.org/officeDocument/2006/relationships/customXml" Target="../ink/ink466.xml"/><Relationship Id="rId194" Type="http://schemas.openxmlformats.org/officeDocument/2006/relationships/customXml" Target="../ink/ink487.xml"/><Relationship Id="rId208" Type="http://schemas.openxmlformats.org/officeDocument/2006/relationships/customXml" Target="../ink/ink494.xml"/><Relationship Id="rId261" Type="http://schemas.openxmlformats.org/officeDocument/2006/relationships/image" Target="../media/image521.png"/><Relationship Id="rId14" Type="http://schemas.openxmlformats.org/officeDocument/2006/relationships/customXml" Target="../ink/ink397.xml"/><Relationship Id="rId56" Type="http://schemas.openxmlformats.org/officeDocument/2006/relationships/customXml" Target="../ink/ink418.xml"/><Relationship Id="rId317" Type="http://schemas.openxmlformats.org/officeDocument/2006/relationships/image" Target="../media/image549.png"/><Relationship Id="rId359" Type="http://schemas.openxmlformats.org/officeDocument/2006/relationships/image" Target="../media/image570.png"/><Relationship Id="rId98" Type="http://schemas.openxmlformats.org/officeDocument/2006/relationships/customXml" Target="../ink/ink439.xml"/><Relationship Id="rId121" Type="http://schemas.openxmlformats.org/officeDocument/2006/relationships/image" Target="../media/image451.png"/><Relationship Id="rId163" Type="http://schemas.openxmlformats.org/officeDocument/2006/relationships/image" Target="../media/image472.png"/><Relationship Id="rId219" Type="http://schemas.openxmlformats.org/officeDocument/2006/relationships/image" Target="../media/image500.png"/><Relationship Id="rId370" Type="http://schemas.openxmlformats.org/officeDocument/2006/relationships/customXml" Target="../ink/ink575.xml"/><Relationship Id="rId230" Type="http://schemas.openxmlformats.org/officeDocument/2006/relationships/customXml" Target="../ink/ink505.xml"/><Relationship Id="rId25" Type="http://schemas.openxmlformats.org/officeDocument/2006/relationships/image" Target="../media/image403.png"/><Relationship Id="rId67" Type="http://schemas.openxmlformats.org/officeDocument/2006/relationships/image" Target="../media/image424.png"/><Relationship Id="rId272" Type="http://schemas.openxmlformats.org/officeDocument/2006/relationships/customXml" Target="../ink/ink526.xml"/><Relationship Id="rId328" Type="http://schemas.openxmlformats.org/officeDocument/2006/relationships/customXml" Target="../ink/ink554.xml"/><Relationship Id="rId132" Type="http://schemas.openxmlformats.org/officeDocument/2006/relationships/customXml" Target="../ink/ink456.xml"/><Relationship Id="rId174" Type="http://schemas.openxmlformats.org/officeDocument/2006/relationships/customXml" Target="../ink/ink477.xml"/><Relationship Id="rId381" Type="http://schemas.openxmlformats.org/officeDocument/2006/relationships/image" Target="../media/image581.png"/><Relationship Id="rId241" Type="http://schemas.openxmlformats.org/officeDocument/2006/relationships/image" Target="../media/image511.png"/><Relationship Id="rId36" Type="http://schemas.openxmlformats.org/officeDocument/2006/relationships/customXml" Target="../ink/ink408.xml"/><Relationship Id="rId283" Type="http://schemas.openxmlformats.org/officeDocument/2006/relationships/image" Target="../media/image532.png"/><Relationship Id="rId339" Type="http://schemas.openxmlformats.org/officeDocument/2006/relationships/image" Target="../media/image560.png"/><Relationship Id="rId78" Type="http://schemas.openxmlformats.org/officeDocument/2006/relationships/customXml" Target="../ink/ink429.xml"/><Relationship Id="rId101" Type="http://schemas.openxmlformats.org/officeDocument/2006/relationships/image" Target="../media/image441.png"/><Relationship Id="rId143" Type="http://schemas.openxmlformats.org/officeDocument/2006/relationships/image" Target="../media/image462.png"/><Relationship Id="rId185" Type="http://schemas.openxmlformats.org/officeDocument/2006/relationships/image" Target="../media/image483.png"/><Relationship Id="rId350" Type="http://schemas.openxmlformats.org/officeDocument/2006/relationships/customXml" Target="../ink/ink565.xml"/><Relationship Id="rId9" Type="http://schemas.openxmlformats.org/officeDocument/2006/relationships/image" Target="../media/image395.png"/><Relationship Id="rId210" Type="http://schemas.openxmlformats.org/officeDocument/2006/relationships/customXml" Target="../ink/ink495.xml"/><Relationship Id="rId392" Type="http://schemas.openxmlformats.org/officeDocument/2006/relationships/customXml" Target="../ink/ink586.xml"/><Relationship Id="rId252" Type="http://schemas.openxmlformats.org/officeDocument/2006/relationships/customXml" Target="../ink/ink516.xml"/><Relationship Id="rId294" Type="http://schemas.openxmlformats.org/officeDocument/2006/relationships/customXml" Target="../ink/ink537.xml"/><Relationship Id="rId308" Type="http://schemas.openxmlformats.org/officeDocument/2006/relationships/customXml" Target="../ink/ink544.xml"/><Relationship Id="rId47" Type="http://schemas.openxmlformats.org/officeDocument/2006/relationships/image" Target="../media/image414.png"/><Relationship Id="rId89" Type="http://schemas.openxmlformats.org/officeDocument/2006/relationships/image" Target="../media/image435.png"/><Relationship Id="rId112" Type="http://schemas.openxmlformats.org/officeDocument/2006/relationships/customXml" Target="../ink/ink446.xml"/><Relationship Id="rId154" Type="http://schemas.openxmlformats.org/officeDocument/2006/relationships/customXml" Target="../ink/ink467.xml"/><Relationship Id="rId361" Type="http://schemas.openxmlformats.org/officeDocument/2006/relationships/image" Target="../media/image571.png"/><Relationship Id="rId196" Type="http://schemas.openxmlformats.org/officeDocument/2006/relationships/customXml" Target="../ink/ink488.xml"/><Relationship Id="rId16" Type="http://schemas.openxmlformats.org/officeDocument/2006/relationships/customXml" Target="../ink/ink398.xml"/><Relationship Id="rId221" Type="http://schemas.openxmlformats.org/officeDocument/2006/relationships/image" Target="../media/image501.png"/><Relationship Id="rId242" Type="http://schemas.openxmlformats.org/officeDocument/2006/relationships/customXml" Target="../ink/ink511.xml"/><Relationship Id="rId263" Type="http://schemas.openxmlformats.org/officeDocument/2006/relationships/image" Target="../media/image522.png"/><Relationship Id="rId284" Type="http://schemas.openxmlformats.org/officeDocument/2006/relationships/customXml" Target="../ink/ink532.xml"/><Relationship Id="rId319" Type="http://schemas.openxmlformats.org/officeDocument/2006/relationships/image" Target="../media/image550.png"/><Relationship Id="rId37" Type="http://schemas.openxmlformats.org/officeDocument/2006/relationships/image" Target="../media/image409.png"/><Relationship Id="rId58" Type="http://schemas.openxmlformats.org/officeDocument/2006/relationships/customXml" Target="../ink/ink419.xml"/><Relationship Id="rId79" Type="http://schemas.openxmlformats.org/officeDocument/2006/relationships/image" Target="../media/image430.png"/><Relationship Id="rId102" Type="http://schemas.openxmlformats.org/officeDocument/2006/relationships/customXml" Target="../ink/ink441.xml"/><Relationship Id="rId123" Type="http://schemas.openxmlformats.org/officeDocument/2006/relationships/image" Target="../media/image452.png"/><Relationship Id="rId144" Type="http://schemas.openxmlformats.org/officeDocument/2006/relationships/customXml" Target="../ink/ink462.xml"/><Relationship Id="rId330" Type="http://schemas.openxmlformats.org/officeDocument/2006/relationships/customXml" Target="../ink/ink555.xml"/><Relationship Id="rId90" Type="http://schemas.openxmlformats.org/officeDocument/2006/relationships/customXml" Target="../ink/ink435.xml"/><Relationship Id="rId165" Type="http://schemas.openxmlformats.org/officeDocument/2006/relationships/image" Target="../media/image473.png"/><Relationship Id="rId186" Type="http://schemas.openxmlformats.org/officeDocument/2006/relationships/customXml" Target="../ink/ink483.xml"/><Relationship Id="rId351" Type="http://schemas.openxmlformats.org/officeDocument/2006/relationships/image" Target="../media/image566.png"/><Relationship Id="rId372" Type="http://schemas.openxmlformats.org/officeDocument/2006/relationships/customXml" Target="../ink/ink576.xml"/><Relationship Id="rId393" Type="http://schemas.openxmlformats.org/officeDocument/2006/relationships/image" Target="../media/image587.png"/><Relationship Id="rId211" Type="http://schemas.openxmlformats.org/officeDocument/2006/relationships/image" Target="../media/image496.png"/><Relationship Id="rId232" Type="http://schemas.openxmlformats.org/officeDocument/2006/relationships/customXml" Target="../ink/ink506.xml"/><Relationship Id="rId253" Type="http://schemas.openxmlformats.org/officeDocument/2006/relationships/image" Target="../media/image517.png"/><Relationship Id="rId274" Type="http://schemas.openxmlformats.org/officeDocument/2006/relationships/customXml" Target="../ink/ink527.xml"/><Relationship Id="rId295" Type="http://schemas.openxmlformats.org/officeDocument/2006/relationships/image" Target="../media/image538.png"/><Relationship Id="rId309" Type="http://schemas.openxmlformats.org/officeDocument/2006/relationships/image" Target="../media/image545.png"/><Relationship Id="rId27" Type="http://schemas.openxmlformats.org/officeDocument/2006/relationships/image" Target="../media/image404.png"/><Relationship Id="rId48" Type="http://schemas.openxmlformats.org/officeDocument/2006/relationships/customXml" Target="../ink/ink414.xml"/><Relationship Id="rId69" Type="http://schemas.openxmlformats.org/officeDocument/2006/relationships/image" Target="../media/image425.png"/><Relationship Id="rId113" Type="http://schemas.openxmlformats.org/officeDocument/2006/relationships/image" Target="../media/image447.png"/><Relationship Id="rId134" Type="http://schemas.openxmlformats.org/officeDocument/2006/relationships/customXml" Target="../ink/ink457.xml"/><Relationship Id="rId320" Type="http://schemas.openxmlformats.org/officeDocument/2006/relationships/customXml" Target="../ink/ink550.xml"/><Relationship Id="rId80" Type="http://schemas.openxmlformats.org/officeDocument/2006/relationships/customXml" Target="../ink/ink430.xml"/><Relationship Id="rId155" Type="http://schemas.openxmlformats.org/officeDocument/2006/relationships/image" Target="../media/image468.png"/><Relationship Id="rId176" Type="http://schemas.openxmlformats.org/officeDocument/2006/relationships/customXml" Target="../ink/ink478.xml"/><Relationship Id="rId197" Type="http://schemas.openxmlformats.org/officeDocument/2006/relationships/image" Target="../media/image489.png"/><Relationship Id="rId341" Type="http://schemas.openxmlformats.org/officeDocument/2006/relationships/image" Target="../media/image561.png"/><Relationship Id="rId362" Type="http://schemas.openxmlformats.org/officeDocument/2006/relationships/customXml" Target="../ink/ink571.xml"/><Relationship Id="rId383" Type="http://schemas.openxmlformats.org/officeDocument/2006/relationships/image" Target="../media/image582.png"/><Relationship Id="rId201" Type="http://schemas.openxmlformats.org/officeDocument/2006/relationships/image" Target="../media/image491.png"/><Relationship Id="rId222" Type="http://schemas.openxmlformats.org/officeDocument/2006/relationships/customXml" Target="../ink/ink501.xml"/><Relationship Id="rId243" Type="http://schemas.openxmlformats.org/officeDocument/2006/relationships/image" Target="../media/image512.png"/><Relationship Id="rId264" Type="http://schemas.openxmlformats.org/officeDocument/2006/relationships/customXml" Target="../ink/ink522.xml"/><Relationship Id="rId285" Type="http://schemas.openxmlformats.org/officeDocument/2006/relationships/image" Target="../media/image533.png"/><Relationship Id="rId17" Type="http://schemas.openxmlformats.org/officeDocument/2006/relationships/image" Target="../media/image399.png"/><Relationship Id="rId38" Type="http://schemas.openxmlformats.org/officeDocument/2006/relationships/customXml" Target="../ink/ink409.xml"/><Relationship Id="rId59" Type="http://schemas.openxmlformats.org/officeDocument/2006/relationships/image" Target="../media/image420.png"/><Relationship Id="rId103" Type="http://schemas.openxmlformats.org/officeDocument/2006/relationships/image" Target="../media/image442.png"/><Relationship Id="rId124" Type="http://schemas.openxmlformats.org/officeDocument/2006/relationships/customXml" Target="../ink/ink452.xml"/><Relationship Id="rId310" Type="http://schemas.openxmlformats.org/officeDocument/2006/relationships/customXml" Target="../ink/ink545.xml"/><Relationship Id="rId70" Type="http://schemas.openxmlformats.org/officeDocument/2006/relationships/customXml" Target="../ink/ink425.xml"/><Relationship Id="rId91" Type="http://schemas.openxmlformats.org/officeDocument/2006/relationships/image" Target="../media/image436.png"/><Relationship Id="rId145" Type="http://schemas.openxmlformats.org/officeDocument/2006/relationships/image" Target="../media/image463.png"/><Relationship Id="rId166" Type="http://schemas.openxmlformats.org/officeDocument/2006/relationships/customXml" Target="../ink/ink473.xml"/><Relationship Id="rId187" Type="http://schemas.openxmlformats.org/officeDocument/2006/relationships/image" Target="../media/image484.png"/><Relationship Id="rId331" Type="http://schemas.openxmlformats.org/officeDocument/2006/relationships/image" Target="../media/image556.png"/><Relationship Id="rId352" Type="http://schemas.openxmlformats.org/officeDocument/2006/relationships/customXml" Target="../ink/ink566.xml"/><Relationship Id="rId373" Type="http://schemas.openxmlformats.org/officeDocument/2006/relationships/image" Target="../media/image577.png"/><Relationship Id="rId394" Type="http://schemas.openxmlformats.org/officeDocument/2006/relationships/customXml" Target="../ink/ink587.xml"/><Relationship Id="rId1" Type="http://schemas.openxmlformats.org/officeDocument/2006/relationships/slideLayout" Target="../slideLayouts/slideLayout2.xml"/><Relationship Id="rId212" Type="http://schemas.openxmlformats.org/officeDocument/2006/relationships/customXml" Target="../ink/ink496.xml"/><Relationship Id="rId233" Type="http://schemas.openxmlformats.org/officeDocument/2006/relationships/image" Target="../media/image507.png"/><Relationship Id="rId254" Type="http://schemas.openxmlformats.org/officeDocument/2006/relationships/customXml" Target="../ink/ink517.xml"/><Relationship Id="rId28" Type="http://schemas.openxmlformats.org/officeDocument/2006/relationships/customXml" Target="../ink/ink404.xml"/><Relationship Id="rId49" Type="http://schemas.openxmlformats.org/officeDocument/2006/relationships/image" Target="../media/image415.png"/><Relationship Id="rId114" Type="http://schemas.openxmlformats.org/officeDocument/2006/relationships/customXml" Target="../ink/ink447.xml"/><Relationship Id="rId275" Type="http://schemas.openxmlformats.org/officeDocument/2006/relationships/image" Target="../media/image528.png"/><Relationship Id="rId296" Type="http://schemas.openxmlformats.org/officeDocument/2006/relationships/customXml" Target="../ink/ink538.xml"/><Relationship Id="rId300" Type="http://schemas.openxmlformats.org/officeDocument/2006/relationships/customXml" Target="../ink/ink540.xml"/><Relationship Id="rId60" Type="http://schemas.openxmlformats.org/officeDocument/2006/relationships/customXml" Target="../ink/ink420.xml"/><Relationship Id="rId81" Type="http://schemas.openxmlformats.org/officeDocument/2006/relationships/image" Target="../media/image431.png"/><Relationship Id="rId135" Type="http://schemas.openxmlformats.org/officeDocument/2006/relationships/image" Target="../media/image458.png"/><Relationship Id="rId156" Type="http://schemas.openxmlformats.org/officeDocument/2006/relationships/customXml" Target="../ink/ink468.xml"/><Relationship Id="rId177" Type="http://schemas.openxmlformats.org/officeDocument/2006/relationships/image" Target="../media/image479.png"/><Relationship Id="rId198" Type="http://schemas.openxmlformats.org/officeDocument/2006/relationships/customXml" Target="../ink/ink489.xml"/><Relationship Id="rId321" Type="http://schemas.openxmlformats.org/officeDocument/2006/relationships/image" Target="../media/image551.png"/><Relationship Id="rId342" Type="http://schemas.openxmlformats.org/officeDocument/2006/relationships/customXml" Target="../ink/ink561.xml"/><Relationship Id="rId363" Type="http://schemas.openxmlformats.org/officeDocument/2006/relationships/image" Target="../media/image572.png"/><Relationship Id="rId384" Type="http://schemas.openxmlformats.org/officeDocument/2006/relationships/customXml" Target="../ink/ink582.xml"/><Relationship Id="rId202" Type="http://schemas.openxmlformats.org/officeDocument/2006/relationships/customXml" Target="../ink/ink491.xml"/><Relationship Id="rId223" Type="http://schemas.openxmlformats.org/officeDocument/2006/relationships/image" Target="../media/image502.png"/><Relationship Id="rId244" Type="http://schemas.openxmlformats.org/officeDocument/2006/relationships/customXml" Target="../ink/ink512.xml"/><Relationship Id="rId18" Type="http://schemas.openxmlformats.org/officeDocument/2006/relationships/customXml" Target="../ink/ink399.xml"/><Relationship Id="rId39" Type="http://schemas.openxmlformats.org/officeDocument/2006/relationships/image" Target="../media/image410.png"/><Relationship Id="rId265" Type="http://schemas.openxmlformats.org/officeDocument/2006/relationships/image" Target="../media/image523.png"/><Relationship Id="rId286" Type="http://schemas.openxmlformats.org/officeDocument/2006/relationships/customXml" Target="../ink/ink533.xml"/><Relationship Id="rId50" Type="http://schemas.openxmlformats.org/officeDocument/2006/relationships/customXml" Target="../ink/ink415.xml"/><Relationship Id="rId104" Type="http://schemas.openxmlformats.org/officeDocument/2006/relationships/customXml" Target="../ink/ink442.xml"/><Relationship Id="rId125" Type="http://schemas.openxmlformats.org/officeDocument/2006/relationships/image" Target="../media/image453.png"/><Relationship Id="rId146" Type="http://schemas.openxmlformats.org/officeDocument/2006/relationships/customXml" Target="../ink/ink463.xml"/><Relationship Id="rId167" Type="http://schemas.openxmlformats.org/officeDocument/2006/relationships/image" Target="../media/image474.png"/><Relationship Id="rId188" Type="http://schemas.openxmlformats.org/officeDocument/2006/relationships/customXml" Target="../ink/ink484.xml"/><Relationship Id="rId311" Type="http://schemas.openxmlformats.org/officeDocument/2006/relationships/image" Target="../media/image546.png"/><Relationship Id="rId332" Type="http://schemas.openxmlformats.org/officeDocument/2006/relationships/customXml" Target="../ink/ink556.xml"/><Relationship Id="rId353" Type="http://schemas.openxmlformats.org/officeDocument/2006/relationships/image" Target="../media/image567.png"/><Relationship Id="rId374" Type="http://schemas.openxmlformats.org/officeDocument/2006/relationships/customXml" Target="../ink/ink577.xml"/><Relationship Id="rId395" Type="http://schemas.openxmlformats.org/officeDocument/2006/relationships/image" Target="../media/image588.png"/><Relationship Id="rId71" Type="http://schemas.openxmlformats.org/officeDocument/2006/relationships/image" Target="../media/image426.png"/><Relationship Id="rId92" Type="http://schemas.openxmlformats.org/officeDocument/2006/relationships/customXml" Target="../ink/ink436.xml"/><Relationship Id="rId213" Type="http://schemas.openxmlformats.org/officeDocument/2006/relationships/image" Target="../media/image497.png"/><Relationship Id="rId234" Type="http://schemas.openxmlformats.org/officeDocument/2006/relationships/customXml" Target="../ink/ink507.xml"/><Relationship Id="rId2" Type="http://schemas.openxmlformats.org/officeDocument/2006/relationships/customXml" Target="../ink/ink391.xml"/><Relationship Id="rId29" Type="http://schemas.openxmlformats.org/officeDocument/2006/relationships/image" Target="../media/image405.png"/><Relationship Id="rId255" Type="http://schemas.openxmlformats.org/officeDocument/2006/relationships/image" Target="../media/image518.png"/><Relationship Id="rId276" Type="http://schemas.openxmlformats.org/officeDocument/2006/relationships/customXml" Target="../ink/ink528.xml"/><Relationship Id="rId297" Type="http://schemas.openxmlformats.org/officeDocument/2006/relationships/image" Target="../media/image539.png"/><Relationship Id="rId40" Type="http://schemas.openxmlformats.org/officeDocument/2006/relationships/customXml" Target="../ink/ink410.xml"/><Relationship Id="rId115" Type="http://schemas.openxmlformats.org/officeDocument/2006/relationships/image" Target="../media/image448.png"/><Relationship Id="rId136" Type="http://schemas.openxmlformats.org/officeDocument/2006/relationships/customXml" Target="../ink/ink458.xml"/><Relationship Id="rId157" Type="http://schemas.openxmlformats.org/officeDocument/2006/relationships/image" Target="../media/image469.png"/><Relationship Id="rId178" Type="http://schemas.openxmlformats.org/officeDocument/2006/relationships/customXml" Target="../ink/ink479.xml"/><Relationship Id="rId301" Type="http://schemas.openxmlformats.org/officeDocument/2006/relationships/image" Target="../media/image541.png"/><Relationship Id="rId322" Type="http://schemas.openxmlformats.org/officeDocument/2006/relationships/customXml" Target="../ink/ink551.xml"/><Relationship Id="rId343" Type="http://schemas.openxmlformats.org/officeDocument/2006/relationships/image" Target="../media/image562.png"/><Relationship Id="rId364" Type="http://schemas.openxmlformats.org/officeDocument/2006/relationships/customXml" Target="../ink/ink572.xml"/><Relationship Id="rId61" Type="http://schemas.openxmlformats.org/officeDocument/2006/relationships/image" Target="../media/image421.png"/><Relationship Id="rId82" Type="http://schemas.openxmlformats.org/officeDocument/2006/relationships/customXml" Target="../ink/ink431.xml"/><Relationship Id="rId199" Type="http://schemas.openxmlformats.org/officeDocument/2006/relationships/image" Target="../media/image490.png"/><Relationship Id="rId203" Type="http://schemas.openxmlformats.org/officeDocument/2006/relationships/image" Target="../media/image492.png"/><Relationship Id="rId385" Type="http://schemas.openxmlformats.org/officeDocument/2006/relationships/image" Target="../media/image583.png"/><Relationship Id="rId19" Type="http://schemas.openxmlformats.org/officeDocument/2006/relationships/image" Target="../media/image400.png"/><Relationship Id="rId224" Type="http://schemas.openxmlformats.org/officeDocument/2006/relationships/customXml" Target="../ink/ink502.xml"/><Relationship Id="rId245" Type="http://schemas.openxmlformats.org/officeDocument/2006/relationships/image" Target="../media/image513.png"/><Relationship Id="rId266" Type="http://schemas.openxmlformats.org/officeDocument/2006/relationships/customXml" Target="../ink/ink523.xml"/><Relationship Id="rId287" Type="http://schemas.openxmlformats.org/officeDocument/2006/relationships/image" Target="../media/image534.png"/><Relationship Id="rId30" Type="http://schemas.openxmlformats.org/officeDocument/2006/relationships/customXml" Target="../ink/ink405.xml"/><Relationship Id="rId105" Type="http://schemas.openxmlformats.org/officeDocument/2006/relationships/image" Target="../media/image443.png"/><Relationship Id="rId126" Type="http://schemas.openxmlformats.org/officeDocument/2006/relationships/customXml" Target="../ink/ink453.xml"/><Relationship Id="rId147" Type="http://schemas.openxmlformats.org/officeDocument/2006/relationships/image" Target="../media/image464.png"/><Relationship Id="rId168" Type="http://schemas.openxmlformats.org/officeDocument/2006/relationships/customXml" Target="../ink/ink474.xml"/><Relationship Id="rId312" Type="http://schemas.openxmlformats.org/officeDocument/2006/relationships/customXml" Target="../ink/ink546.xml"/><Relationship Id="rId333" Type="http://schemas.openxmlformats.org/officeDocument/2006/relationships/image" Target="../media/image557.png"/><Relationship Id="rId354" Type="http://schemas.openxmlformats.org/officeDocument/2006/relationships/customXml" Target="../ink/ink567.xml"/><Relationship Id="rId51" Type="http://schemas.openxmlformats.org/officeDocument/2006/relationships/image" Target="../media/image416.png"/><Relationship Id="rId72" Type="http://schemas.openxmlformats.org/officeDocument/2006/relationships/customXml" Target="../ink/ink426.xml"/><Relationship Id="rId93" Type="http://schemas.openxmlformats.org/officeDocument/2006/relationships/image" Target="../media/image437.png"/><Relationship Id="rId189" Type="http://schemas.openxmlformats.org/officeDocument/2006/relationships/image" Target="../media/image485.png"/><Relationship Id="rId375" Type="http://schemas.openxmlformats.org/officeDocument/2006/relationships/image" Target="../media/image578.png"/><Relationship Id="rId3" Type="http://schemas.openxmlformats.org/officeDocument/2006/relationships/image" Target="../media/image392.png"/><Relationship Id="rId214" Type="http://schemas.openxmlformats.org/officeDocument/2006/relationships/customXml" Target="../ink/ink497.xml"/><Relationship Id="rId235" Type="http://schemas.openxmlformats.org/officeDocument/2006/relationships/image" Target="../media/image508.png"/><Relationship Id="rId256" Type="http://schemas.openxmlformats.org/officeDocument/2006/relationships/customXml" Target="../ink/ink518.xml"/><Relationship Id="rId277" Type="http://schemas.openxmlformats.org/officeDocument/2006/relationships/image" Target="../media/image529.png"/><Relationship Id="rId298" Type="http://schemas.openxmlformats.org/officeDocument/2006/relationships/customXml" Target="../ink/ink539.xml"/><Relationship Id="rId116" Type="http://schemas.openxmlformats.org/officeDocument/2006/relationships/customXml" Target="../ink/ink448.xml"/><Relationship Id="rId137" Type="http://schemas.openxmlformats.org/officeDocument/2006/relationships/image" Target="../media/image459.png"/><Relationship Id="rId158" Type="http://schemas.openxmlformats.org/officeDocument/2006/relationships/customXml" Target="../ink/ink469.xml"/><Relationship Id="rId302" Type="http://schemas.openxmlformats.org/officeDocument/2006/relationships/customXml" Target="../ink/ink541.xml"/><Relationship Id="rId323" Type="http://schemas.openxmlformats.org/officeDocument/2006/relationships/image" Target="../media/image552.png"/><Relationship Id="rId344" Type="http://schemas.openxmlformats.org/officeDocument/2006/relationships/customXml" Target="../ink/ink562.xml"/><Relationship Id="rId20" Type="http://schemas.openxmlformats.org/officeDocument/2006/relationships/customXml" Target="../ink/ink400.xml"/><Relationship Id="rId41" Type="http://schemas.openxmlformats.org/officeDocument/2006/relationships/image" Target="../media/image411.png"/><Relationship Id="rId62" Type="http://schemas.openxmlformats.org/officeDocument/2006/relationships/customXml" Target="../ink/ink421.xml"/><Relationship Id="rId83" Type="http://schemas.openxmlformats.org/officeDocument/2006/relationships/image" Target="../media/image432.png"/><Relationship Id="rId179" Type="http://schemas.openxmlformats.org/officeDocument/2006/relationships/image" Target="../media/image480.png"/><Relationship Id="rId365" Type="http://schemas.openxmlformats.org/officeDocument/2006/relationships/image" Target="../media/image573.png"/><Relationship Id="rId386" Type="http://schemas.openxmlformats.org/officeDocument/2006/relationships/customXml" Target="../ink/ink583.xml"/><Relationship Id="rId190" Type="http://schemas.openxmlformats.org/officeDocument/2006/relationships/customXml" Target="../ink/ink485.xml"/><Relationship Id="rId204" Type="http://schemas.openxmlformats.org/officeDocument/2006/relationships/customXml" Target="../ink/ink492.xml"/><Relationship Id="rId225" Type="http://schemas.openxmlformats.org/officeDocument/2006/relationships/image" Target="../media/image503.png"/><Relationship Id="rId246" Type="http://schemas.openxmlformats.org/officeDocument/2006/relationships/customXml" Target="../ink/ink513.xml"/><Relationship Id="rId267" Type="http://schemas.openxmlformats.org/officeDocument/2006/relationships/image" Target="../media/image524.png"/><Relationship Id="rId288" Type="http://schemas.openxmlformats.org/officeDocument/2006/relationships/customXml" Target="../ink/ink534.xml"/><Relationship Id="rId106" Type="http://schemas.openxmlformats.org/officeDocument/2006/relationships/customXml" Target="../ink/ink443.xml"/><Relationship Id="rId127" Type="http://schemas.openxmlformats.org/officeDocument/2006/relationships/image" Target="../media/image454.png"/><Relationship Id="rId313" Type="http://schemas.openxmlformats.org/officeDocument/2006/relationships/image" Target="../media/image547.png"/><Relationship Id="rId10" Type="http://schemas.openxmlformats.org/officeDocument/2006/relationships/customXml" Target="../ink/ink395.xml"/><Relationship Id="rId31" Type="http://schemas.openxmlformats.org/officeDocument/2006/relationships/image" Target="../media/image406.png"/><Relationship Id="rId52" Type="http://schemas.openxmlformats.org/officeDocument/2006/relationships/customXml" Target="../ink/ink416.xml"/><Relationship Id="rId73" Type="http://schemas.openxmlformats.org/officeDocument/2006/relationships/image" Target="../media/image427.png"/><Relationship Id="rId94" Type="http://schemas.openxmlformats.org/officeDocument/2006/relationships/customXml" Target="../ink/ink437.xml"/><Relationship Id="rId148" Type="http://schemas.openxmlformats.org/officeDocument/2006/relationships/customXml" Target="../ink/ink464.xml"/><Relationship Id="rId169" Type="http://schemas.openxmlformats.org/officeDocument/2006/relationships/image" Target="../media/image475.png"/><Relationship Id="rId334" Type="http://schemas.openxmlformats.org/officeDocument/2006/relationships/customXml" Target="../ink/ink557.xml"/><Relationship Id="rId355" Type="http://schemas.openxmlformats.org/officeDocument/2006/relationships/image" Target="../media/image568.png"/><Relationship Id="rId376" Type="http://schemas.openxmlformats.org/officeDocument/2006/relationships/customXml" Target="../ink/ink578.xml"/><Relationship Id="rId4" Type="http://schemas.openxmlformats.org/officeDocument/2006/relationships/customXml" Target="../ink/ink392.xml"/><Relationship Id="rId180" Type="http://schemas.openxmlformats.org/officeDocument/2006/relationships/customXml" Target="../ink/ink480.xml"/><Relationship Id="rId215" Type="http://schemas.openxmlformats.org/officeDocument/2006/relationships/image" Target="../media/image498.png"/><Relationship Id="rId236" Type="http://schemas.openxmlformats.org/officeDocument/2006/relationships/customXml" Target="../ink/ink508.xml"/><Relationship Id="rId257" Type="http://schemas.openxmlformats.org/officeDocument/2006/relationships/image" Target="../media/image519.png"/><Relationship Id="rId278" Type="http://schemas.openxmlformats.org/officeDocument/2006/relationships/customXml" Target="../ink/ink529.xml"/><Relationship Id="rId303" Type="http://schemas.openxmlformats.org/officeDocument/2006/relationships/image" Target="../media/image542.png"/><Relationship Id="rId42" Type="http://schemas.openxmlformats.org/officeDocument/2006/relationships/customXml" Target="../ink/ink411.xml"/><Relationship Id="rId84" Type="http://schemas.openxmlformats.org/officeDocument/2006/relationships/customXml" Target="../ink/ink432.xml"/><Relationship Id="rId138" Type="http://schemas.openxmlformats.org/officeDocument/2006/relationships/customXml" Target="../ink/ink459.xml"/><Relationship Id="rId345" Type="http://schemas.openxmlformats.org/officeDocument/2006/relationships/image" Target="../media/image563.png"/><Relationship Id="rId387" Type="http://schemas.openxmlformats.org/officeDocument/2006/relationships/image" Target="../media/image584.png"/><Relationship Id="rId191" Type="http://schemas.openxmlformats.org/officeDocument/2006/relationships/image" Target="../media/image486.png"/><Relationship Id="rId205" Type="http://schemas.openxmlformats.org/officeDocument/2006/relationships/image" Target="../media/image493.png"/><Relationship Id="rId247" Type="http://schemas.openxmlformats.org/officeDocument/2006/relationships/image" Target="../media/image514.png"/><Relationship Id="rId107" Type="http://schemas.openxmlformats.org/officeDocument/2006/relationships/image" Target="../media/image444.png"/><Relationship Id="rId289" Type="http://schemas.openxmlformats.org/officeDocument/2006/relationships/image" Target="../media/image535.png"/><Relationship Id="rId11" Type="http://schemas.openxmlformats.org/officeDocument/2006/relationships/image" Target="../media/image396.png"/><Relationship Id="rId53" Type="http://schemas.openxmlformats.org/officeDocument/2006/relationships/image" Target="../media/image417.png"/><Relationship Id="rId149" Type="http://schemas.openxmlformats.org/officeDocument/2006/relationships/image" Target="../media/image465.png"/><Relationship Id="rId314" Type="http://schemas.openxmlformats.org/officeDocument/2006/relationships/customXml" Target="../ink/ink547.xml"/><Relationship Id="rId356" Type="http://schemas.openxmlformats.org/officeDocument/2006/relationships/customXml" Target="../ink/ink568.xml"/><Relationship Id="rId95" Type="http://schemas.openxmlformats.org/officeDocument/2006/relationships/image" Target="../media/image438.png"/><Relationship Id="rId160" Type="http://schemas.openxmlformats.org/officeDocument/2006/relationships/customXml" Target="../ink/ink470.xml"/><Relationship Id="rId216" Type="http://schemas.openxmlformats.org/officeDocument/2006/relationships/customXml" Target="../ink/ink498.xml"/><Relationship Id="rId258" Type="http://schemas.openxmlformats.org/officeDocument/2006/relationships/customXml" Target="../ink/ink519.xml"/><Relationship Id="rId22" Type="http://schemas.openxmlformats.org/officeDocument/2006/relationships/customXml" Target="../ink/ink401.xml"/><Relationship Id="rId64" Type="http://schemas.openxmlformats.org/officeDocument/2006/relationships/customXml" Target="../ink/ink422.xml"/><Relationship Id="rId118" Type="http://schemas.openxmlformats.org/officeDocument/2006/relationships/customXml" Target="../ink/ink449.xml"/><Relationship Id="rId325" Type="http://schemas.openxmlformats.org/officeDocument/2006/relationships/image" Target="../media/image553.png"/><Relationship Id="rId367" Type="http://schemas.openxmlformats.org/officeDocument/2006/relationships/image" Target="../media/image574.png"/><Relationship Id="rId171" Type="http://schemas.openxmlformats.org/officeDocument/2006/relationships/image" Target="../media/image476.png"/><Relationship Id="rId227" Type="http://schemas.openxmlformats.org/officeDocument/2006/relationships/image" Target="../media/image504.png"/><Relationship Id="rId269" Type="http://schemas.openxmlformats.org/officeDocument/2006/relationships/image" Target="../media/image525.png"/><Relationship Id="rId33" Type="http://schemas.openxmlformats.org/officeDocument/2006/relationships/image" Target="../media/image407.png"/><Relationship Id="rId129" Type="http://schemas.openxmlformats.org/officeDocument/2006/relationships/image" Target="../media/image455.png"/><Relationship Id="rId280" Type="http://schemas.openxmlformats.org/officeDocument/2006/relationships/customXml" Target="../ink/ink530.xml"/><Relationship Id="rId336" Type="http://schemas.openxmlformats.org/officeDocument/2006/relationships/customXml" Target="../ink/ink558.xml"/><Relationship Id="rId75" Type="http://schemas.openxmlformats.org/officeDocument/2006/relationships/image" Target="../media/image428.png"/><Relationship Id="rId140" Type="http://schemas.openxmlformats.org/officeDocument/2006/relationships/customXml" Target="../ink/ink460.xml"/><Relationship Id="rId182" Type="http://schemas.openxmlformats.org/officeDocument/2006/relationships/customXml" Target="../ink/ink481.xml"/><Relationship Id="rId378" Type="http://schemas.openxmlformats.org/officeDocument/2006/relationships/customXml" Target="../ink/ink579.xml"/><Relationship Id="rId6" Type="http://schemas.openxmlformats.org/officeDocument/2006/relationships/customXml" Target="../ink/ink393.xml"/><Relationship Id="rId238" Type="http://schemas.openxmlformats.org/officeDocument/2006/relationships/customXml" Target="../ink/ink509.xml"/><Relationship Id="rId291" Type="http://schemas.openxmlformats.org/officeDocument/2006/relationships/image" Target="../media/image536.png"/><Relationship Id="rId305" Type="http://schemas.openxmlformats.org/officeDocument/2006/relationships/image" Target="../media/image543.png"/><Relationship Id="rId347" Type="http://schemas.openxmlformats.org/officeDocument/2006/relationships/image" Target="../media/image564.png"/><Relationship Id="rId44" Type="http://schemas.openxmlformats.org/officeDocument/2006/relationships/customXml" Target="../ink/ink412.xml"/><Relationship Id="rId86" Type="http://schemas.openxmlformats.org/officeDocument/2006/relationships/customXml" Target="../ink/ink433.xml"/><Relationship Id="rId151" Type="http://schemas.openxmlformats.org/officeDocument/2006/relationships/image" Target="../media/image466.png"/><Relationship Id="rId389" Type="http://schemas.openxmlformats.org/officeDocument/2006/relationships/image" Target="../media/image585.png"/><Relationship Id="rId193" Type="http://schemas.openxmlformats.org/officeDocument/2006/relationships/image" Target="../media/image487.png"/><Relationship Id="rId207" Type="http://schemas.openxmlformats.org/officeDocument/2006/relationships/image" Target="../media/image494.png"/><Relationship Id="rId249" Type="http://schemas.openxmlformats.org/officeDocument/2006/relationships/image" Target="../media/image515.png"/><Relationship Id="rId13" Type="http://schemas.openxmlformats.org/officeDocument/2006/relationships/image" Target="../media/image397.png"/><Relationship Id="rId109" Type="http://schemas.openxmlformats.org/officeDocument/2006/relationships/image" Target="../media/image445.png"/><Relationship Id="rId260" Type="http://schemas.openxmlformats.org/officeDocument/2006/relationships/customXml" Target="../ink/ink520.xml"/><Relationship Id="rId316" Type="http://schemas.openxmlformats.org/officeDocument/2006/relationships/customXml" Target="../ink/ink548.xml"/><Relationship Id="rId55" Type="http://schemas.openxmlformats.org/officeDocument/2006/relationships/image" Target="../media/image418.png"/><Relationship Id="rId97" Type="http://schemas.openxmlformats.org/officeDocument/2006/relationships/image" Target="../media/image439.png"/><Relationship Id="rId120" Type="http://schemas.openxmlformats.org/officeDocument/2006/relationships/customXml" Target="../ink/ink450.xml"/><Relationship Id="rId358" Type="http://schemas.openxmlformats.org/officeDocument/2006/relationships/customXml" Target="../ink/ink569.xml"/><Relationship Id="rId162" Type="http://schemas.openxmlformats.org/officeDocument/2006/relationships/customXml" Target="../ink/ink471.xml"/><Relationship Id="rId218" Type="http://schemas.openxmlformats.org/officeDocument/2006/relationships/customXml" Target="../ink/ink499.xml"/><Relationship Id="rId271" Type="http://schemas.openxmlformats.org/officeDocument/2006/relationships/image" Target="../media/image526.png"/><Relationship Id="rId24" Type="http://schemas.openxmlformats.org/officeDocument/2006/relationships/customXml" Target="../ink/ink402.xml"/><Relationship Id="rId66" Type="http://schemas.openxmlformats.org/officeDocument/2006/relationships/customXml" Target="../ink/ink423.xml"/><Relationship Id="rId131" Type="http://schemas.openxmlformats.org/officeDocument/2006/relationships/image" Target="../media/image456.png"/><Relationship Id="rId327" Type="http://schemas.openxmlformats.org/officeDocument/2006/relationships/image" Target="../media/image554.png"/><Relationship Id="rId369" Type="http://schemas.openxmlformats.org/officeDocument/2006/relationships/image" Target="../media/image575.png"/><Relationship Id="rId173" Type="http://schemas.openxmlformats.org/officeDocument/2006/relationships/image" Target="../media/image477.png"/><Relationship Id="rId229" Type="http://schemas.openxmlformats.org/officeDocument/2006/relationships/image" Target="../media/image505.png"/><Relationship Id="rId380" Type="http://schemas.openxmlformats.org/officeDocument/2006/relationships/customXml" Target="../ink/ink580.xml"/><Relationship Id="rId240" Type="http://schemas.openxmlformats.org/officeDocument/2006/relationships/customXml" Target="../ink/ink510.xml"/><Relationship Id="rId35" Type="http://schemas.openxmlformats.org/officeDocument/2006/relationships/image" Target="../media/image408.png"/><Relationship Id="rId77" Type="http://schemas.openxmlformats.org/officeDocument/2006/relationships/image" Target="../media/image429.png"/><Relationship Id="rId100" Type="http://schemas.openxmlformats.org/officeDocument/2006/relationships/customXml" Target="../ink/ink440.xml"/><Relationship Id="rId282" Type="http://schemas.openxmlformats.org/officeDocument/2006/relationships/customXml" Target="../ink/ink531.xml"/><Relationship Id="rId338" Type="http://schemas.openxmlformats.org/officeDocument/2006/relationships/customXml" Target="../ink/ink559.xml"/><Relationship Id="rId8" Type="http://schemas.openxmlformats.org/officeDocument/2006/relationships/customXml" Target="../ink/ink394.xml"/><Relationship Id="rId142" Type="http://schemas.openxmlformats.org/officeDocument/2006/relationships/customXml" Target="../ink/ink461.xml"/><Relationship Id="rId184" Type="http://schemas.openxmlformats.org/officeDocument/2006/relationships/customXml" Target="../ink/ink482.xml"/><Relationship Id="rId391" Type="http://schemas.openxmlformats.org/officeDocument/2006/relationships/image" Target="../media/image586.png"/><Relationship Id="rId251" Type="http://schemas.openxmlformats.org/officeDocument/2006/relationships/image" Target="../media/image516.png"/><Relationship Id="rId46" Type="http://schemas.openxmlformats.org/officeDocument/2006/relationships/customXml" Target="../ink/ink413.xml"/><Relationship Id="rId293" Type="http://schemas.openxmlformats.org/officeDocument/2006/relationships/image" Target="../media/image537.png"/><Relationship Id="rId307" Type="http://schemas.openxmlformats.org/officeDocument/2006/relationships/image" Target="../media/image544.png"/><Relationship Id="rId349" Type="http://schemas.openxmlformats.org/officeDocument/2006/relationships/image" Target="../media/image565.png"/><Relationship Id="rId88" Type="http://schemas.openxmlformats.org/officeDocument/2006/relationships/customXml" Target="../ink/ink434.xml"/><Relationship Id="rId111" Type="http://schemas.openxmlformats.org/officeDocument/2006/relationships/image" Target="../media/image446.png"/><Relationship Id="rId153" Type="http://schemas.openxmlformats.org/officeDocument/2006/relationships/image" Target="../media/image467.png"/><Relationship Id="rId195" Type="http://schemas.openxmlformats.org/officeDocument/2006/relationships/image" Target="../media/image488.png"/><Relationship Id="rId209" Type="http://schemas.openxmlformats.org/officeDocument/2006/relationships/image" Target="../media/image495.png"/><Relationship Id="rId360" Type="http://schemas.openxmlformats.org/officeDocument/2006/relationships/customXml" Target="../ink/ink570.xml"/><Relationship Id="rId220" Type="http://schemas.openxmlformats.org/officeDocument/2006/relationships/customXml" Target="../ink/ink500.xml"/><Relationship Id="rId15" Type="http://schemas.openxmlformats.org/officeDocument/2006/relationships/image" Target="../media/image398.png"/><Relationship Id="rId57" Type="http://schemas.openxmlformats.org/officeDocument/2006/relationships/image" Target="../media/image419.png"/><Relationship Id="rId262" Type="http://schemas.openxmlformats.org/officeDocument/2006/relationships/customXml" Target="../ink/ink521.xml"/><Relationship Id="rId318" Type="http://schemas.openxmlformats.org/officeDocument/2006/relationships/customXml" Target="../ink/ink549.xml"/><Relationship Id="rId99" Type="http://schemas.openxmlformats.org/officeDocument/2006/relationships/image" Target="../media/image440.png"/><Relationship Id="rId122" Type="http://schemas.openxmlformats.org/officeDocument/2006/relationships/customXml" Target="../ink/ink451.xml"/><Relationship Id="rId164" Type="http://schemas.openxmlformats.org/officeDocument/2006/relationships/customXml" Target="../ink/ink472.xml"/><Relationship Id="rId371" Type="http://schemas.openxmlformats.org/officeDocument/2006/relationships/image" Target="../media/image576.png"/><Relationship Id="rId26" Type="http://schemas.openxmlformats.org/officeDocument/2006/relationships/customXml" Target="../ink/ink403.xml"/><Relationship Id="rId231" Type="http://schemas.openxmlformats.org/officeDocument/2006/relationships/image" Target="../media/image506.png"/><Relationship Id="rId273" Type="http://schemas.openxmlformats.org/officeDocument/2006/relationships/image" Target="../media/image527.png"/><Relationship Id="rId329" Type="http://schemas.openxmlformats.org/officeDocument/2006/relationships/image" Target="../media/image555.png"/><Relationship Id="rId68" Type="http://schemas.openxmlformats.org/officeDocument/2006/relationships/customXml" Target="../ink/ink424.xml"/><Relationship Id="rId133" Type="http://schemas.openxmlformats.org/officeDocument/2006/relationships/image" Target="../media/image457.png"/><Relationship Id="rId175" Type="http://schemas.openxmlformats.org/officeDocument/2006/relationships/image" Target="../media/image478.png"/><Relationship Id="rId340" Type="http://schemas.openxmlformats.org/officeDocument/2006/relationships/customXml" Target="../ink/ink560.xml"/><Relationship Id="rId200" Type="http://schemas.openxmlformats.org/officeDocument/2006/relationships/customXml" Target="../ink/ink490.xml"/><Relationship Id="rId382" Type="http://schemas.openxmlformats.org/officeDocument/2006/relationships/customXml" Target="../ink/ink58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17" Type="http://schemas.openxmlformats.org/officeDocument/2006/relationships/image" Target="../media/image646.png"/><Relationship Id="rId21" Type="http://schemas.openxmlformats.org/officeDocument/2006/relationships/image" Target="../media/image598.png"/><Relationship Id="rId42" Type="http://schemas.openxmlformats.org/officeDocument/2006/relationships/customXml" Target="../ink/ink608.xml"/><Relationship Id="rId63" Type="http://schemas.openxmlformats.org/officeDocument/2006/relationships/image" Target="../media/image619.png"/><Relationship Id="rId84" Type="http://schemas.openxmlformats.org/officeDocument/2006/relationships/customXml" Target="../ink/ink629.xml"/><Relationship Id="rId138" Type="http://schemas.openxmlformats.org/officeDocument/2006/relationships/customXml" Target="../ink/ink656.xml"/><Relationship Id="rId159" Type="http://schemas.openxmlformats.org/officeDocument/2006/relationships/image" Target="../media/image667.png"/><Relationship Id="rId170" Type="http://schemas.openxmlformats.org/officeDocument/2006/relationships/customXml" Target="../ink/ink672.xml"/><Relationship Id="rId107" Type="http://schemas.openxmlformats.org/officeDocument/2006/relationships/image" Target="../media/image641.png"/><Relationship Id="rId11" Type="http://schemas.openxmlformats.org/officeDocument/2006/relationships/image" Target="../media/image593.png"/><Relationship Id="rId32" Type="http://schemas.openxmlformats.org/officeDocument/2006/relationships/customXml" Target="../ink/ink603.xml"/><Relationship Id="rId53" Type="http://schemas.openxmlformats.org/officeDocument/2006/relationships/image" Target="../media/image614.png"/><Relationship Id="rId74" Type="http://schemas.openxmlformats.org/officeDocument/2006/relationships/customXml" Target="../ink/ink624.xml"/><Relationship Id="rId128" Type="http://schemas.openxmlformats.org/officeDocument/2006/relationships/customXml" Target="../ink/ink651.xml"/><Relationship Id="rId149" Type="http://schemas.openxmlformats.org/officeDocument/2006/relationships/image" Target="../media/image662.png"/><Relationship Id="rId5" Type="http://schemas.openxmlformats.org/officeDocument/2006/relationships/image" Target="../media/image590.png"/><Relationship Id="rId95" Type="http://schemas.openxmlformats.org/officeDocument/2006/relationships/image" Target="../media/image635.png"/><Relationship Id="rId160" Type="http://schemas.openxmlformats.org/officeDocument/2006/relationships/customXml" Target="../ink/ink667.xml"/><Relationship Id="rId181" Type="http://schemas.openxmlformats.org/officeDocument/2006/relationships/image" Target="../media/image678.png"/><Relationship Id="rId22" Type="http://schemas.openxmlformats.org/officeDocument/2006/relationships/customXml" Target="../ink/ink598.xml"/><Relationship Id="rId43" Type="http://schemas.openxmlformats.org/officeDocument/2006/relationships/image" Target="../media/image609.png"/><Relationship Id="rId64" Type="http://schemas.openxmlformats.org/officeDocument/2006/relationships/customXml" Target="../ink/ink619.xml"/><Relationship Id="rId118" Type="http://schemas.openxmlformats.org/officeDocument/2006/relationships/customXml" Target="../ink/ink646.xml"/><Relationship Id="rId139" Type="http://schemas.openxmlformats.org/officeDocument/2006/relationships/image" Target="../media/image657.png"/><Relationship Id="rId85" Type="http://schemas.openxmlformats.org/officeDocument/2006/relationships/image" Target="../media/image630.png"/><Relationship Id="rId150" Type="http://schemas.openxmlformats.org/officeDocument/2006/relationships/customXml" Target="../ink/ink662.xml"/><Relationship Id="rId171" Type="http://schemas.openxmlformats.org/officeDocument/2006/relationships/image" Target="../media/image673.png"/><Relationship Id="rId12" Type="http://schemas.openxmlformats.org/officeDocument/2006/relationships/customXml" Target="../ink/ink593.xml"/><Relationship Id="rId33" Type="http://schemas.openxmlformats.org/officeDocument/2006/relationships/image" Target="../media/image604.png"/><Relationship Id="rId108" Type="http://schemas.openxmlformats.org/officeDocument/2006/relationships/customXml" Target="../ink/ink641.xml"/><Relationship Id="rId129" Type="http://schemas.openxmlformats.org/officeDocument/2006/relationships/image" Target="../media/image652.png"/><Relationship Id="rId54" Type="http://schemas.openxmlformats.org/officeDocument/2006/relationships/customXml" Target="../ink/ink614.xml"/><Relationship Id="rId75" Type="http://schemas.openxmlformats.org/officeDocument/2006/relationships/image" Target="../media/image625.png"/><Relationship Id="rId96" Type="http://schemas.openxmlformats.org/officeDocument/2006/relationships/customXml" Target="../ink/ink635.xml"/><Relationship Id="rId140" Type="http://schemas.openxmlformats.org/officeDocument/2006/relationships/customXml" Target="../ink/ink657.xml"/><Relationship Id="rId161" Type="http://schemas.openxmlformats.org/officeDocument/2006/relationships/image" Target="../media/image668.png"/><Relationship Id="rId182" Type="http://schemas.openxmlformats.org/officeDocument/2006/relationships/customXml" Target="../ink/ink678.xml"/><Relationship Id="rId6" Type="http://schemas.openxmlformats.org/officeDocument/2006/relationships/customXml" Target="../ink/ink590.xml"/><Relationship Id="rId23" Type="http://schemas.openxmlformats.org/officeDocument/2006/relationships/image" Target="../media/image599.png"/><Relationship Id="rId119" Type="http://schemas.openxmlformats.org/officeDocument/2006/relationships/image" Target="../media/image647.png"/><Relationship Id="rId44" Type="http://schemas.openxmlformats.org/officeDocument/2006/relationships/customXml" Target="../ink/ink609.xml"/><Relationship Id="rId65" Type="http://schemas.openxmlformats.org/officeDocument/2006/relationships/image" Target="../media/image620.png"/><Relationship Id="rId86" Type="http://schemas.openxmlformats.org/officeDocument/2006/relationships/customXml" Target="../ink/ink630.xml"/><Relationship Id="rId130" Type="http://schemas.openxmlformats.org/officeDocument/2006/relationships/customXml" Target="../ink/ink652.xml"/><Relationship Id="rId151" Type="http://schemas.openxmlformats.org/officeDocument/2006/relationships/image" Target="../media/image663.png"/><Relationship Id="rId172" Type="http://schemas.openxmlformats.org/officeDocument/2006/relationships/customXml" Target="../ink/ink673.xml"/><Relationship Id="rId13" Type="http://schemas.openxmlformats.org/officeDocument/2006/relationships/image" Target="../media/image594.png"/><Relationship Id="rId18" Type="http://schemas.openxmlformats.org/officeDocument/2006/relationships/customXml" Target="../ink/ink596.xml"/><Relationship Id="rId39" Type="http://schemas.openxmlformats.org/officeDocument/2006/relationships/image" Target="../media/image607.png"/><Relationship Id="rId109" Type="http://schemas.openxmlformats.org/officeDocument/2006/relationships/image" Target="../media/image642.png"/><Relationship Id="rId34" Type="http://schemas.openxmlformats.org/officeDocument/2006/relationships/customXml" Target="../ink/ink604.xml"/><Relationship Id="rId50" Type="http://schemas.openxmlformats.org/officeDocument/2006/relationships/customXml" Target="../ink/ink612.xml"/><Relationship Id="rId55" Type="http://schemas.openxmlformats.org/officeDocument/2006/relationships/image" Target="../media/image615.png"/><Relationship Id="rId76" Type="http://schemas.openxmlformats.org/officeDocument/2006/relationships/customXml" Target="../ink/ink625.xml"/><Relationship Id="rId97" Type="http://schemas.openxmlformats.org/officeDocument/2006/relationships/image" Target="../media/image636.png"/><Relationship Id="rId104" Type="http://schemas.openxmlformats.org/officeDocument/2006/relationships/customXml" Target="../ink/ink639.xml"/><Relationship Id="rId120" Type="http://schemas.openxmlformats.org/officeDocument/2006/relationships/customXml" Target="../ink/ink647.xml"/><Relationship Id="rId125" Type="http://schemas.openxmlformats.org/officeDocument/2006/relationships/image" Target="../media/image650.png"/><Relationship Id="rId141" Type="http://schemas.openxmlformats.org/officeDocument/2006/relationships/image" Target="../media/image658.png"/><Relationship Id="rId146" Type="http://schemas.openxmlformats.org/officeDocument/2006/relationships/customXml" Target="../ink/ink660.xml"/><Relationship Id="rId167" Type="http://schemas.openxmlformats.org/officeDocument/2006/relationships/image" Target="../media/image671.png"/><Relationship Id="rId188" Type="http://schemas.openxmlformats.org/officeDocument/2006/relationships/customXml" Target="../ink/ink681.xml"/><Relationship Id="rId7" Type="http://schemas.openxmlformats.org/officeDocument/2006/relationships/image" Target="../media/image591.png"/><Relationship Id="rId71" Type="http://schemas.openxmlformats.org/officeDocument/2006/relationships/image" Target="../media/image623.png"/><Relationship Id="rId92" Type="http://schemas.openxmlformats.org/officeDocument/2006/relationships/customXml" Target="../ink/ink633.xml"/><Relationship Id="rId162" Type="http://schemas.openxmlformats.org/officeDocument/2006/relationships/customXml" Target="../ink/ink668.xml"/><Relationship Id="rId183" Type="http://schemas.openxmlformats.org/officeDocument/2006/relationships/image" Target="../media/image679.png"/><Relationship Id="rId2" Type="http://schemas.openxmlformats.org/officeDocument/2006/relationships/customXml" Target="../ink/ink588.xml"/><Relationship Id="rId29" Type="http://schemas.openxmlformats.org/officeDocument/2006/relationships/image" Target="../media/image602.png"/><Relationship Id="rId24" Type="http://schemas.openxmlformats.org/officeDocument/2006/relationships/customXml" Target="../ink/ink599.xml"/><Relationship Id="rId40" Type="http://schemas.openxmlformats.org/officeDocument/2006/relationships/customXml" Target="../ink/ink607.xml"/><Relationship Id="rId45" Type="http://schemas.openxmlformats.org/officeDocument/2006/relationships/image" Target="../media/image610.png"/><Relationship Id="rId66" Type="http://schemas.openxmlformats.org/officeDocument/2006/relationships/customXml" Target="../ink/ink620.xml"/><Relationship Id="rId87" Type="http://schemas.openxmlformats.org/officeDocument/2006/relationships/image" Target="../media/image631.png"/><Relationship Id="rId110" Type="http://schemas.openxmlformats.org/officeDocument/2006/relationships/customXml" Target="../ink/ink642.xml"/><Relationship Id="rId115" Type="http://schemas.openxmlformats.org/officeDocument/2006/relationships/image" Target="../media/image645.png"/><Relationship Id="rId131" Type="http://schemas.openxmlformats.org/officeDocument/2006/relationships/image" Target="../media/image653.png"/><Relationship Id="rId136" Type="http://schemas.openxmlformats.org/officeDocument/2006/relationships/customXml" Target="../ink/ink655.xml"/><Relationship Id="rId157" Type="http://schemas.openxmlformats.org/officeDocument/2006/relationships/image" Target="../media/image666.png"/><Relationship Id="rId178" Type="http://schemas.openxmlformats.org/officeDocument/2006/relationships/customXml" Target="../ink/ink676.xml"/><Relationship Id="rId61" Type="http://schemas.openxmlformats.org/officeDocument/2006/relationships/image" Target="../media/image618.png"/><Relationship Id="rId82" Type="http://schemas.openxmlformats.org/officeDocument/2006/relationships/customXml" Target="../ink/ink628.xml"/><Relationship Id="rId152" Type="http://schemas.openxmlformats.org/officeDocument/2006/relationships/customXml" Target="../ink/ink663.xml"/><Relationship Id="rId173" Type="http://schemas.openxmlformats.org/officeDocument/2006/relationships/image" Target="../media/image674.png"/><Relationship Id="rId19" Type="http://schemas.openxmlformats.org/officeDocument/2006/relationships/image" Target="../media/image597.png"/><Relationship Id="rId14" Type="http://schemas.openxmlformats.org/officeDocument/2006/relationships/customXml" Target="../ink/ink594.xml"/><Relationship Id="rId30" Type="http://schemas.openxmlformats.org/officeDocument/2006/relationships/customXml" Target="../ink/ink602.xml"/><Relationship Id="rId35" Type="http://schemas.openxmlformats.org/officeDocument/2006/relationships/image" Target="../media/image605.png"/><Relationship Id="rId56" Type="http://schemas.openxmlformats.org/officeDocument/2006/relationships/customXml" Target="../ink/ink615.xml"/><Relationship Id="rId77" Type="http://schemas.openxmlformats.org/officeDocument/2006/relationships/image" Target="../media/image626.png"/><Relationship Id="rId100" Type="http://schemas.openxmlformats.org/officeDocument/2006/relationships/customXml" Target="../ink/ink637.xml"/><Relationship Id="rId105" Type="http://schemas.openxmlformats.org/officeDocument/2006/relationships/image" Target="../media/image640.png"/><Relationship Id="rId126" Type="http://schemas.openxmlformats.org/officeDocument/2006/relationships/customXml" Target="../ink/ink650.xml"/><Relationship Id="rId147" Type="http://schemas.openxmlformats.org/officeDocument/2006/relationships/image" Target="../media/image661.png"/><Relationship Id="rId168" Type="http://schemas.openxmlformats.org/officeDocument/2006/relationships/customXml" Target="../ink/ink671.xml"/><Relationship Id="rId8" Type="http://schemas.openxmlformats.org/officeDocument/2006/relationships/customXml" Target="../ink/ink591.xml"/><Relationship Id="rId51" Type="http://schemas.openxmlformats.org/officeDocument/2006/relationships/image" Target="../media/image613.png"/><Relationship Id="rId72" Type="http://schemas.openxmlformats.org/officeDocument/2006/relationships/customXml" Target="../ink/ink623.xml"/><Relationship Id="rId93" Type="http://schemas.openxmlformats.org/officeDocument/2006/relationships/image" Target="../media/image634.png"/><Relationship Id="rId98" Type="http://schemas.openxmlformats.org/officeDocument/2006/relationships/customXml" Target="../ink/ink636.xml"/><Relationship Id="rId121" Type="http://schemas.openxmlformats.org/officeDocument/2006/relationships/image" Target="../media/image648.png"/><Relationship Id="rId142" Type="http://schemas.openxmlformats.org/officeDocument/2006/relationships/customXml" Target="../ink/ink658.xml"/><Relationship Id="rId163" Type="http://schemas.openxmlformats.org/officeDocument/2006/relationships/image" Target="../media/image669.png"/><Relationship Id="rId184" Type="http://schemas.openxmlformats.org/officeDocument/2006/relationships/customXml" Target="../ink/ink679.xml"/><Relationship Id="rId189" Type="http://schemas.openxmlformats.org/officeDocument/2006/relationships/image" Target="../media/image682.png"/><Relationship Id="rId3" Type="http://schemas.openxmlformats.org/officeDocument/2006/relationships/image" Target="../media/image589.png"/><Relationship Id="rId25" Type="http://schemas.openxmlformats.org/officeDocument/2006/relationships/image" Target="../media/image600.png"/><Relationship Id="rId46" Type="http://schemas.openxmlformats.org/officeDocument/2006/relationships/customXml" Target="../ink/ink610.xml"/><Relationship Id="rId67" Type="http://schemas.openxmlformats.org/officeDocument/2006/relationships/image" Target="../media/image621.png"/><Relationship Id="rId116" Type="http://schemas.openxmlformats.org/officeDocument/2006/relationships/customXml" Target="../ink/ink645.xml"/><Relationship Id="rId137" Type="http://schemas.openxmlformats.org/officeDocument/2006/relationships/image" Target="../media/image656.png"/><Relationship Id="rId158" Type="http://schemas.openxmlformats.org/officeDocument/2006/relationships/customXml" Target="../ink/ink666.xml"/><Relationship Id="rId20" Type="http://schemas.openxmlformats.org/officeDocument/2006/relationships/customXml" Target="../ink/ink597.xml"/><Relationship Id="rId41" Type="http://schemas.openxmlformats.org/officeDocument/2006/relationships/image" Target="../media/image608.png"/><Relationship Id="rId62" Type="http://schemas.openxmlformats.org/officeDocument/2006/relationships/customXml" Target="../ink/ink618.xml"/><Relationship Id="rId83" Type="http://schemas.openxmlformats.org/officeDocument/2006/relationships/image" Target="../media/image629.png"/><Relationship Id="rId88" Type="http://schemas.openxmlformats.org/officeDocument/2006/relationships/customXml" Target="../ink/ink631.xml"/><Relationship Id="rId111" Type="http://schemas.openxmlformats.org/officeDocument/2006/relationships/image" Target="../media/image643.png"/><Relationship Id="rId132" Type="http://schemas.openxmlformats.org/officeDocument/2006/relationships/customXml" Target="../ink/ink653.xml"/><Relationship Id="rId153" Type="http://schemas.openxmlformats.org/officeDocument/2006/relationships/image" Target="../media/image664.png"/><Relationship Id="rId174" Type="http://schemas.openxmlformats.org/officeDocument/2006/relationships/customXml" Target="../ink/ink674.xml"/><Relationship Id="rId179" Type="http://schemas.openxmlformats.org/officeDocument/2006/relationships/image" Target="../media/image677.png"/><Relationship Id="rId15" Type="http://schemas.openxmlformats.org/officeDocument/2006/relationships/image" Target="../media/image595.png"/><Relationship Id="rId36" Type="http://schemas.openxmlformats.org/officeDocument/2006/relationships/customXml" Target="../ink/ink605.xml"/><Relationship Id="rId57" Type="http://schemas.openxmlformats.org/officeDocument/2006/relationships/image" Target="../media/image616.png"/><Relationship Id="rId106" Type="http://schemas.openxmlformats.org/officeDocument/2006/relationships/customXml" Target="../ink/ink640.xml"/><Relationship Id="rId127" Type="http://schemas.openxmlformats.org/officeDocument/2006/relationships/image" Target="../media/image651.png"/><Relationship Id="rId10" Type="http://schemas.openxmlformats.org/officeDocument/2006/relationships/customXml" Target="../ink/ink592.xml"/><Relationship Id="rId31" Type="http://schemas.openxmlformats.org/officeDocument/2006/relationships/image" Target="../media/image603.png"/><Relationship Id="rId52" Type="http://schemas.openxmlformats.org/officeDocument/2006/relationships/customXml" Target="../ink/ink613.xml"/><Relationship Id="rId73" Type="http://schemas.openxmlformats.org/officeDocument/2006/relationships/image" Target="../media/image624.png"/><Relationship Id="rId78" Type="http://schemas.openxmlformats.org/officeDocument/2006/relationships/customXml" Target="../ink/ink626.xml"/><Relationship Id="rId94" Type="http://schemas.openxmlformats.org/officeDocument/2006/relationships/customXml" Target="../ink/ink634.xml"/><Relationship Id="rId99" Type="http://schemas.openxmlformats.org/officeDocument/2006/relationships/image" Target="../media/image637.png"/><Relationship Id="rId101" Type="http://schemas.openxmlformats.org/officeDocument/2006/relationships/image" Target="../media/image638.png"/><Relationship Id="rId122" Type="http://schemas.openxmlformats.org/officeDocument/2006/relationships/customXml" Target="../ink/ink648.xml"/><Relationship Id="rId143" Type="http://schemas.openxmlformats.org/officeDocument/2006/relationships/image" Target="../media/image659.png"/><Relationship Id="rId148" Type="http://schemas.openxmlformats.org/officeDocument/2006/relationships/customXml" Target="../ink/ink661.xml"/><Relationship Id="rId164" Type="http://schemas.openxmlformats.org/officeDocument/2006/relationships/customXml" Target="../ink/ink669.xml"/><Relationship Id="rId169" Type="http://schemas.openxmlformats.org/officeDocument/2006/relationships/image" Target="../media/image672.png"/><Relationship Id="rId185" Type="http://schemas.openxmlformats.org/officeDocument/2006/relationships/image" Target="../media/image680.png"/><Relationship Id="rId4" Type="http://schemas.openxmlformats.org/officeDocument/2006/relationships/customXml" Target="../ink/ink589.xml"/><Relationship Id="rId9" Type="http://schemas.openxmlformats.org/officeDocument/2006/relationships/image" Target="../media/image592.png"/><Relationship Id="rId180" Type="http://schemas.openxmlformats.org/officeDocument/2006/relationships/customXml" Target="../ink/ink677.xml"/><Relationship Id="rId26" Type="http://schemas.openxmlformats.org/officeDocument/2006/relationships/customXml" Target="../ink/ink600.xml"/><Relationship Id="rId47" Type="http://schemas.openxmlformats.org/officeDocument/2006/relationships/image" Target="../media/image611.png"/><Relationship Id="rId68" Type="http://schemas.openxmlformats.org/officeDocument/2006/relationships/customXml" Target="../ink/ink621.xml"/><Relationship Id="rId89" Type="http://schemas.openxmlformats.org/officeDocument/2006/relationships/image" Target="../media/image632.png"/><Relationship Id="rId112" Type="http://schemas.openxmlformats.org/officeDocument/2006/relationships/customXml" Target="../ink/ink643.xml"/><Relationship Id="rId133" Type="http://schemas.openxmlformats.org/officeDocument/2006/relationships/image" Target="../media/image654.png"/><Relationship Id="rId154" Type="http://schemas.openxmlformats.org/officeDocument/2006/relationships/customXml" Target="../ink/ink664.xml"/><Relationship Id="rId175" Type="http://schemas.openxmlformats.org/officeDocument/2006/relationships/image" Target="../media/image675.png"/><Relationship Id="rId16" Type="http://schemas.openxmlformats.org/officeDocument/2006/relationships/customXml" Target="../ink/ink595.xml"/><Relationship Id="rId37" Type="http://schemas.openxmlformats.org/officeDocument/2006/relationships/image" Target="../media/image606.png"/><Relationship Id="rId58" Type="http://schemas.openxmlformats.org/officeDocument/2006/relationships/customXml" Target="../ink/ink616.xml"/><Relationship Id="rId79" Type="http://schemas.openxmlformats.org/officeDocument/2006/relationships/image" Target="../media/image627.png"/><Relationship Id="rId102" Type="http://schemas.openxmlformats.org/officeDocument/2006/relationships/customXml" Target="../ink/ink638.xml"/><Relationship Id="rId123" Type="http://schemas.openxmlformats.org/officeDocument/2006/relationships/image" Target="../media/image649.png"/><Relationship Id="rId144" Type="http://schemas.openxmlformats.org/officeDocument/2006/relationships/customXml" Target="../ink/ink659.xml"/><Relationship Id="rId90" Type="http://schemas.openxmlformats.org/officeDocument/2006/relationships/customXml" Target="../ink/ink632.xml"/><Relationship Id="rId165" Type="http://schemas.openxmlformats.org/officeDocument/2006/relationships/image" Target="../media/image670.png"/><Relationship Id="rId186" Type="http://schemas.openxmlformats.org/officeDocument/2006/relationships/customXml" Target="../ink/ink680.xml"/><Relationship Id="rId27" Type="http://schemas.openxmlformats.org/officeDocument/2006/relationships/image" Target="../media/image601.png"/><Relationship Id="rId48" Type="http://schemas.openxmlformats.org/officeDocument/2006/relationships/customXml" Target="../ink/ink611.xml"/><Relationship Id="rId69" Type="http://schemas.openxmlformats.org/officeDocument/2006/relationships/image" Target="../media/image622.png"/><Relationship Id="rId113" Type="http://schemas.openxmlformats.org/officeDocument/2006/relationships/image" Target="../media/image644.png"/><Relationship Id="rId134" Type="http://schemas.openxmlformats.org/officeDocument/2006/relationships/customXml" Target="../ink/ink654.xml"/><Relationship Id="rId80" Type="http://schemas.openxmlformats.org/officeDocument/2006/relationships/customXml" Target="../ink/ink627.xml"/><Relationship Id="rId155" Type="http://schemas.openxmlformats.org/officeDocument/2006/relationships/image" Target="../media/image665.png"/><Relationship Id="rId176" Type="http://schemas.openxmlformats.org/officeDocument/2006/relationships/customXml" Target="../ink/ink675.xml"/><Relationship Id="rId17" Type="http://schemas.openxmlformats.org/officeDocument/2006/relationships/image" Target="../media/image596.png"/><Relationship Id="rId38" Type="http://schemas.openxmlformats.org/officeDocument/2006/relationships/customXml" Target="../ink/ink606.xml"/><Relationship Id="rId59" Type="http://schemas.openxmlformats.org/officeDocument/2006/relationships/image" Target="../media/image617.png"/><Relationship Id="rId103" Type="http://schemas.openxmlformats.org/officeDocument/2006/relationships/image" Target="../media/image639.png"/><Relationship Id="rId124" Type="http://schemas.openxmlformats.org/officeDocument/2006/relationships/customXml" Target="../ink/ink649.xml"/><Relationship Id="rId70" Type="http://schemas.openxmlformats.org/officeDocument/2006/relationships/customXml" Target="../ink/ink622.xml"/><Relationship Id="rId91" Type="http://schemas.openxmlformats.org/officeDocument/2006/relationships/image" Target="../media/image633.png"/><Relationship Id="rId145" Type="http://schemas.openxmlformats.org/officeDocument/2006/relationships/image" Target="../media/image660.png"/><Relationship Id="rId166" Type="http://schemas.openxmlformats.org/officeDocument/2006/relationships/customXml" Target="../ink/ink670.xml"/><Relationship Id="rId187" Type="http://schemas.openxmlformats.org/officeDocument/2006/relationships/image" Target="../media/image681.png"/><Relationship Id="rId1" Type="http://schemas.openxmlformats.org/officeDocument/2006/relationships/slideLayout" Target="../slideLayouts/slideLayout2.xml"/><Relationship Id="rId28" Type="http://schemas.openxmlformats.org/officeDocument/2006/relationships/customXml" Target="../ink/ink601.xml"/><Relationship Id="rId49" Type="http://schemas.openxmlformats.org/officeDocument/2006/relationships/image" Target="../media/image612.png"/><Relationship Id="rId114" Type="http://schemas.openxmlformats.org/officeDocument/2006/relationships/customXml" Target="../ink/ink644.xml"/><Relationship Id="rId60" Type="http://schemas.openxmlformats.org/officeDocument/2006/relationships/customXml" Target="../ink/ink617.xml"/><Relationship Id="rId81" Type="http://schemas.openxmlformats.org/officeDocument/2006/relationships/image" Target="../media/image628.png"/><Relationship Id="rId135" Type="http://schemas.openxmlformats.org/officeDocument/2006/relationships/image" Target="../media/image655.png"/><Relationship Id="rId156" Type="http://schemas.openxmlformats.org/officeDocument/2006/relationships/customXml" Target="../ink/ink665.xml"/><Relationship Id="rId177" Type="http://schemas.openxmlformats.org/officeDocument/2006/relationships/image" Target="../media/image676.png"/></Relationships>
</file>

<file path=ppt/slides/_rels/slide17.xml.rels><?xml version="1.0" encoding="UTF-8" standalone="yes"?>
<Relationships xmlns="http://schemas.openxmlformats.org/package/2006/relationships"><Relationship Id="rId117" Type="http://schemas.openxmlformats.org/officeDocument/2006/relationships/image" Target="../media/image740.png"/><Relationship Id="rId21" Type="http://schemas.openxmlformats.org/officeDocument/2006/relationships/image" Target="../media/image692.png"/><Relationship Id="rId63" Type="http://schemas.openxmlformats.org/officeDocument/2006/relationships/image" Target="../media/image713.png"/><Relationship Id="rId159" Type="http://schemas.openxmlformats.org/officeDocument/2006/relationships/image" Target="../media/image761.png"/><Relationship Id="rId170" Type="http://schemas.openxmlformats.org/officeDocument/2006/relationships/customXml" Target="../ink/ink766.xml"/><Relationship Id="rId226" Type="http://schemas.openxmlformats.org/officeDocument/2006/relationships/customXml" Target="../ink/ink794.xml"/><Relationship Id="rId107" Type="http://schemas.openxmlformats.org/officeDocument/2006/relationships/image" Target="../media/image735.png"/><Relationship Id="rId11" Type="http://schemas.openxmlformats.org/officeDocument/2006/relationships/image" Target="../media/image687.png"/><Relationship Id="rId32" Type="http://schemas.openxmlformats.org/officeDocument/2006/relationships/customXml" Target="../ink/ink697.xml"/><Relationship Id="rId53" Type="http://schemas.openxmlformats.org/officeDocument/2006/relationships/image" Target="../media/image708.png"/><Relationship Id="rId74" Type="http://schemas.openxmlformats.org/officeDocument/2006/relationships/customXml" Target="../ink/ink718.xml"/><Relationship Id="rId128" Type="http://schemas.openxmlformats.org/officeDocument/2006/relationships/customXml" Target="../ink/ink745.xml"/><Relationship Id="rId149" Type="http://schemas.openxmlformats.org/officeDocument/2006/relationships/image" Target="../media/image756.png"/><Relationship Id="rId5" Type="http://schemas.openxmlformats.org/officeDocument/2006/relationships/image" Target="../media/image684.png"/><Relationship Id="rId95" Type="http://schemas.openxmlformats.org/officeDocument/2006/relationships/image" Target="../media/image729.png"/><Relationship Id="rId160" Type="http://schemas.openxmlformats.org/officeDocument/2006/relationships/customXml" Target="../ink/ink761.xml"/><Relationship Id="rId181" Type="http://schemas.openxmlformats.org/officeDocument/2006/relationships/image" Target="../media/image772.png"/><Relationship Id="rId216" Type="http://schemas.openxmlformats.org/officeDocument/2006/relationships/customXml" Target="../ink/ink789.xml"/><Relationship Id="rId237" Type="http://schemas.openxmlformats.org/officeDocument/2006/relationships/image" Target="../media/image800.png"/><Relationship Id="rId258" Type="http://schemas.openxmlformats.org/officeDocument/2006/relationships/customXml" Target="../ink/ink810.xml"/><Relationship Id="rId22" Type="http://schemas.openxmlformats.org/officeDocument/2006/relationships/customXml" Target="../ink/ink692.xml"/><Relationship Id="rId43" Type="http://schemas.openxmlformats.org/officeDocument/2006/relationships/image" Target="../media/image703.png"/><Relationship Id="rId64" Type="http://schemas.openxmlformats.org/officeDocument/2006/relationships/customXml" Target="../ink/ink713.xml"/><Relationship Id="rId118" Type="http://schemas.openxmlformats.org/officeDocument/2006/relationships/customXml" Target="../ink/ink740.xml"/><Relationship Id="rId139" Type="http://schemas.openxmlformats.org/officeDocument/2006/relationships/image" Target="../media/image751.png"/><Relationship Id="rId85" Type="http://schemas.openxmlformats.org/officeDocument/2006/relationships/image" Target="../media/image724.png"/><Relationship Id="rId150" Type="http://schemas.openxmlformats.org/officeDocument/2006/relationships/customXml" Target="../ink/ink756.xml"/><Relationship Id="rId171" Type="http://schemas.openxmlformats.org/officeDocument/2006/relationships/image" Target="../media/image767.png"/><Relationship Id="rId192" Type="http://schemas.openxmlformats.org/officeDocument/2006/relationships/customXml" Target="../ink/ink777.xml"/><Relationship Id="rId206" Type="http://schemas.openxmlformats.org/officeDocument/2006/relationships/customXml" Target="../ink/ink784.xml"/><Relationship Id="rId227" Type="http://schemas.openxmlformats.org/officeDocument/2006/relationships/image" Target="../media/image795.png"/><Relationship Id="rId248" Type="http://schemas.openxmlformats.org/officeDocument/2006/relationships/customXml" Target="../ink/ink805.xml"/><Relationship Id="rId12" Type="http://schemas.openxmlformats.org/officeDocument/2006/relationships/customXml" Target="../ink/ink687.xml"/><Relationship Id="rId33" Type="http://schemas.openxmlformats.org/officeDocument/2006/relationships/image" Target="../media/image698.png"/><Relationship Id="rId108" Type="http://schemas.openxmlformats.org/officeDocument/2006/relationships/customXml" Target="../ink/ink735.xml"/><Relationship Id="rId129" Type="http://schemas.openxmlformats.org/officeDocument/2006/relationships/image" Target="../media/image746.png"/><Relationship Id="rId54" Type="http://schemas.openxmlformats.org/officeDocument/2006/relationships/customXml" Target="../ink/ink708.xml"/><Relationship Id="rId75" Type="http://schemas.openxmlformats.org/officeDocument/2006/relationships/image" Target="../media/image719.png"/><Relationship Id="rId96" Type="http://schemas.openxmlformats.org/officeDocument/2006/relationships/customXml" Target="../ink/ink729.xml"/><Relationship Id="rId140" Type="http://schemas.openxmlformats.org/officeDocument/2006/relationships/customXml" Target="../ink/ink751.xml"/><Relationship Id="rId161" Type="http://schemas.openxmlformats.org/officeDocument/2006/relationships/image" Target="../media/image762.png"/><Relationship Id="rId182" Type="http://schemas.openxmlformats.org/officeDocument/2006/relationships/customXml" Target="../ink/ink772.xml"/><Relationship Id="rId217" Type="http://schemas.openxmlformats.org/officeDocument/2006/relationships/image" Target="../media/image790.png"/><Relationship Id="rId6" Type="http://schemas.openxmlformats.org/officeDocument/2006/relationships/customXml" Target="../ink/ink684.xml"/><Relationship Id="rId238" Type="http://schemas.openxmlformats.org/officeDocument/2006/relationships/customXml" Target="../ink/ink800.xml"/><Relationship Id="rId259" Type="http://schemas.openxmlformats.org/officeDocument/2006/relationships/image" Target="../media/image811.png"/><Relationship Id="rId23" Type="http://schemas.openxmlformats.org/officeDocument/2006/relationships/image" Target="../media/image693.png"/><Relationship Id="rId119" Type="http://schemas.openxmlformats.org/officeDocument/2006/relationships/image" Target="../media/image741.png"/><Relationship Id="rId44" Type="http://schemas.openxmlformats.org/officeDocument/2006/relationships/customXml" Target="../ink/ink703.xml"/><Relationship Id="rId65" Type="http://schemas.openxmlformats.org/officeDocument/2006/relationships/image" Target="../media/image714.png"/><Relationship Id="rId86" Type="http://schemas.openxmlformats.org/officeDocument/2006/relationships/customXml" Target="../ink/ink724.xml"/><Relationship Id="rId130" Type="http://schemas.openxmlformats.org/officeDocument/2006/relationships/customXml" Target="../ink/ink746.xml"/><Relationship Id="rId151" Type="http://schemas.openxmlformats.org/officeDocument/2006/relationships/image" Target="../media/image757.png"/><Relationship Id="rId172" Type="http://schemas.openxmlformats.org/officeDocument/2006/relationships/customXml" Target="../ink/ink767.xml"/><Relationship Id="rId193" Type="http://schemas.openxmlformats.org/officeDocument/2006/relationships/image" Target="../media/image778.png"/><Relationship Id="rId207" Type="http://schemas.openxmlformats.org/officeDocument/2006/relationships/image" Target="../media/image785.png"/><Relationship Id="rId228" Type="http://schemas.openxmlformats.org/officeDocument/2006/relationships/customXml" Target="../ink/ink795.xml"/><Relationship Id="rId249" Type="http://schemas.openxmlformats.org/officeDocument/2006/relationships/image" Target="../media/image806.png"/><Relationship Id="rId13" Type="http://schemas.openxmlformats.org/officeDocument/2006/relationships/image" Target="../media/image688.png"/><Relationship Id="rId109" Type="http://schemas.openxmlformats.org/officeDocument/2006/relationships/image" Target="../media/image736.png"/><Relationship Id="rId260" Type="http://schemas.openxmlformats.org/officeDocument/2006/relationships/customXml" Target="../ink/ink811.xml"/><Relationship Id="rId34" Type="http://schemas.openxmlformats.org/officeDocument/2006/relationships/customXml" Target="../ink/ink698.xml"/><Relationship Id="rId55" Type="http://schemas.openxmlformats.org/officeDocument/2006/relationships/image" Target="../media/image709.png"/><Relationship Id="rId76" Type="http://schemas.openxmlformats.org/officeDocument/2006/relationships/customXml" Target="../ink/ink719.xml"/><Relationship Id="rId97" Type="http://schemas.openxmlformats.org/officeDocument/2006/relationships/image" Target="../media/image730.png"/><Relationship Id="rId120" Type="http://schemas.openxmlformats.org/officeDocument/2006/relationships/customXml" Target="../ink/ink741.xml"/><Relationship Id="rId141" Type="http://schemas.openxmlformats.org/officeDocument/2006/relationships/image" Target="../media/image752.png"/><Relationship Id="rId7" Type="http://schemas.openxmlformats.org/officeDocument/2006/relationships/image" Target="../media/image685.png"/><Relationship Id="rId162" Type="http://schemas.openxmlformats.org/officeDocument/2006/relationships/customXml" Target="../ink/ink762.xml"/><Relationship Id="rId183" Type="http://schemas.openxmlformats.org/officeDocument/2006/relationships/image" Target="../media/image773.png"/><Relationship Id="rId218" Type="http://schemas.openxmlformats.org/officeDocument/2006/relationships/customXml" Target="../ink/ink790.xml"/><Relationship Id="rId239" Type="http://schemas.openxmlformats.org/officeDocument/2006/relationships/image" Target="../media/image801.png"/><Relationship Id="rId250" Type="http://schemas.openxmlformats.org/officeDocument/2006/relationships/customXml" Target="../ink/ink806.xml"/><Relationship Id="rId24" Type="http://schemas.openxmlformats.org/officeDocument/2006/relationships/customXml" Target="../ink/ink693.xml"/><Relationship Id="rId45" Type="http://schemas.openxmlformats.org/officeDocument/2006/relationships/image" Target="../media/image704.png"/><Relationship Id="rId66" Type="http://schemas.openxmlformats.org/officeDocument/2006/relationships/customXml" Target="../ink/ink714.xml"/><Relationship Id="rId87" Type="http://schemas.openxmlformats.org/officeDocument/2006/relationships/image" Target="../media/image725.png"/><Relationship Id="rId110" Type="http://schemas.openxmlformats.org/officeDocument/2006/relationships/customXml" Target="../ink/ink736.xml"/><Relationship Id="rId131" Type="http://schemas.openxmlformats.org/officeDocument/2006/relationships/image" Target="../media/image747.png"/><Relationship Id="rId152" Type="http://schemas.openxmlformats.org/officeDocument/2006/relationships/customXml" Target="../ink/ink757.xml"/><Relationship Id="rId173" Type="http://schemas.openxmlformats.org/officeDocument/2006/relationships/image" Target="../media/image768.png"/><Relationship Id="rId194" Type="http://schemas.openxmlformats.org/officeDocument/2006/relationships/customXml" Target="../ink/ink778.xml"/><Relationship Id="rId208" Type="http://schemas.openxmlformats.org/officeDocument/2006/relationships/customXml" Target="../ink/ink785.xml"/><Relationship Id="rId229" Type="http://schemas.openxmlformats.org/officeDocument/2006/relationships/image" Target="../media/image796.png"/><Relationship Id="rId240" Type="http://schemas.openxmlformats.org/officeDocument/2006/relationships/customXml" Target="../ink/ink801.xml"/><Relationship Id="rId261" Type="http://schemas.openxmlformats.org/officeDocument/2006/relationships/image" Target="../media/image812.png"/><Relationship Id="rId14" Type="http://schemas.openxmlformats.org/officeDocument/2006/relationships/customXml" Target="../ink/ink688.xml"/><Relationship Id="rId35" Type="http://schemas.openxmlformats.org/officeDocument/2006/relationships/image" Target="../media/image699.png"/><Relationship Id="rId56" Type="http://schemas.openxmlformats.org/officeDocument/2006/relationships/customXml" Target="../ink/ink709.xml"/><Relationship Id="rId77" Type="http://schemas.openxmlformats.org/officeDocument/2006/relationships/image" Target="../media/image720.png"/><Relationship Id="rId100" Type="http://schemas.openxmlformats.org/officeDocument/2006/relationships/customXml" Target="../ink/ink731.xml"/><Relationship Id="rId8" Type="http://schemas.openxmlformats.org/officeDocument/2006/relationships/customXml" Target="../ink/ink685.xml"/><Relationship Id="rId98" Type="http://schemas.openxmlformats.org/officeDocument/2006/relationships/customXml" Target="../ink/ink730.xml"/><Relationship Id="rId121" Type="http://schemas.openxmlformats.org/officeDocument/2006/relationships/image" Target="../media/image742.png"/><Relationship Id="rId142" Type="http://schemas.openxmlformats.org/officeDocument/2006/relationships/customXml" Target="../ink/ink752.xml"/><Relationship Id="rId163" Type="http://schemas.openxmlformats.org/officeDocument/2006/relationships/image" Target="../media/image763.png"/><Relationship Id="rId184" Type="http://schemas.openxmlformats.org/officeDocument/2006/relationships/customXml" Target="../ink/ink773.xml"/><Relationship Id="rId219" Type="http://schemas.openxmlformats.org/officeDocument/2006/relationships/image" Target="../media/image791.png"/><Relationship Id="rId230" Type="http://schemas.openxmlformats.org/officeDocument/2006/relationships/customXml" Target="../ink/ink796.xml"/><Relationship Id="rId251" Type="http://schemas.openxmlformats.org/officeDocument/2006/relationships/image" Target="../media/image807.png"/><Relationship Id="rId25" Type="http://schemas.openxmlformats.org/officeDocument/2006/relationships/image" Target="../media/image694.png"/><Relationship Id="rId46" Type="http://schemas.openxmlformats.org/officeDocument/2006/relationships/customXml" Target="../ink/ink704.xml"/><Relationship Id="rId67" Type="http://schemas.openxmlformats.org/officeDocument/2006/relationships/image" Target="../media/image715.png"/><Relationship Id="rId88" Type="http://schemas.openxmlformats.org/officeDocument/2006/relationships/customXml" Target="../ink/ink725.xml"/><Relationship Id="rId111" Type="http://schemas.openxmlformats.org/officeDocument/2006/relationships/image" Target="../media/image737.png"/><Relationship Id="rId132" Type="http://schemas.openxmlformats.org/officeDocument/2006/relationships/customXml" Target="../ink/ink747.xml"/><Relationship Id="rId153" Type="http://schemas.openxmlformats.org/officeDocument/2006/relationships/image" Target="../media/image758.png"/><Relationship Id="rId174" Type="http://schemas.openxmlformats.org/officeDocument/2006/relationships/customXml" Target="../ink/ink768.xml"/><Relationship Id="rId195" Type="http://schemas.openxmlformats.org/officeDocument/2006/relationships/image" Target="../media/image779.png"/><Relationship Id="rId209" Type="http://schemas.openxmlformats.org/officeDocument/2006/relationships/image" Target="../media/image786.png"/><Relationship Id="rId220" Type="http://schemas.openxmlformats.org/officeDocument/2006/relationships/customXml" Target="../ink/ink791.xml"/><Relationship Id="rId241" Type="http://schemas.openxmlformats.org/officeDocument/2006/relationships/image" Target="../media/image802.png"/><Relationship Id="rId15" Type="http://schemas.openxmlformats.org/officeDocument/2006/relationships/image" Target="../media/image689.png"/><Relationship Id="rId36" Type="http://schemas.openxmlformats.org/officeDocument/2006/relationships/customXml" Target="../ink/ink699.xml"/><Relationship Id="rId57" Type="http://schemas.openxmlformats.org/officeDocument/2006/relationships/image" Target="../media/image710.png"/><Relationship Id="rId262" Type="http://schemas.openxmlformats.org/officeDocument/2006/relationships/customXml" Target="../ink/ink812.xml"/><Relationship Id="rId78" Type="http://schemas.openxmlformats.org/officeDocument/2006/relationships/customXml" Target="../ink/ink720.xml"/><Relationship Id="rId99" Type="http://schemas.openxmlformats.org/officeDocument/2006/relationships/image" Target="../media/image731.png"/><Relationship Id="rId101" Type="http://schemas.openxmlformats.org/officeDocument/2006/relationships/image" Target="../media/image732.png"/><Relationship Id="rId122" Type="http://schemas.openxmlformats.org/officeDocument/2006/relationships/customXml" Target="../ink/ink742.xml"/><Relationship Id="rId143" Type="http://schemas.openxmlformats.org/officeDocument/2006/relationships/image" Target="../media/image753.png"/><Relationship Id="rId164" Type="http://schemas.openxmlformats.org/officeDocument/2006/relationships/customXml" Target="../ink/ink763.xml"/><Relationship Id="rId185" Type="http://schemas.openxmlformats.org/officeDocument/2006/relationships/image" Target="../media/image774.png"/><Relationship Id="rId9" Type="http://schemas.openxmlformats.org/officeDocument/2006/relationships/image" Target="../media/image686.png"/><Relationship Id="rId210" Type="http://schemas.openxmlformats.org/officeDocument/2006/relationships/customXml" Target="../ink/ink786.xml"/><Relationship Id="rId26" Type="http://schemas.openxmlformats.org/officeDocument/2006/relationships/customXml" Target="../ink/ink694.xml"/><Relationship Id="rId231" Type="http://schemas.openxmlformats.org/officeDocument/2006/relationships/image" Target="../media/image797.png"/><Relationship Id="rId252" Type="http://schemas.openxmlformats.org/officeDocument/2006/relationships/customXml" Target="../ink/ink807.xml"/><Relationship Id="rId47" Type="http://schemas.openxmlformats.org/officeDocument/2006/relationships/image" Target="../media/image705.png"/><Relationship Id="rId68" Type="http://schemas.openxmlformats.org/officeDocument/2006/relationships/customXml" Target="../ink/ink715.xml"/><Relationship Id="rId89" Type="http://schemas.openxmlformats.org/officeDocument/2006/relationships/image" Target="../media/image726.png"/><Relationship Id="rId112" Type="http://schemas.openxmlformats.org/officeDocument/2006/relationships/customXml" Target="../ink/ink737.xml"/><Relationship Id="rId133" Type="http://schemas.openxmlformats.org/officeDocument/2006/relationships/image" Target="../media/image748.png"/><Relationship Id="rId154" Type="http://schemas.openxmlformats.org/officeDocument/2006/relationships/customXml" Target="../ink/ink758.xml"/><Relationship Id="rId175" Type="http://schemas.openxmlformats.org/officeDocument/2006/relationships/image" Target="../media/image769.png"/><Relationship Id="rId196" Type="http://schemas.openxmlformats.org/officeDocument/2006/relationships/customXml" Target="../ink/ink779.xml"/><Relationship Id="rId200" Type="http://schemas.openxmlformats.org/officeDocument/2006/relationships/customXml" Target="../ink/ink781.xml"/><Relationship Id="rId16" Type="http://schemas.openxmlformats.org/officeDocument/2006/relationships/customXml" Target="../ink/ink689.xml"/><Relationship Id="rId221" Type="http://schemas.openxmlformats.org/officeDocument/2006/relationships/image" Target="../media/image792.png"/><Relationship Id="rId242" Type="http://schemas.openxmlformats.org/officeDocument/2006/relationships/customXml" Target="../ink/ink802.xml"/><Relationship Id="rId263" Type="http://schemas.openxmlformats.org/officeDocument/2006/relationships/image" Target="../media/image813.png"/><Relationship Id="rId37" Type="http://schemas.openxmlformats.org/officeDocument/2006/relationships/image" Target="../media/image700.png"/><Relationship Id="rId58" Type="http://schemas.openxmlformats.org/officeDocument/2006/relationships/customXml" Target="../ink/ink710.xml"/><Relationship Id="rId79" Type="http://schemas.openxmlformats.org/officeDocument/2006/relationships/image" Target="../media/image721.png"/><Relationship Id="rId102" Type="http://schemas.openxmlformats.org/officeDocument/2006/relationships/customXml" Target="../ink/ink732.xml"/><Relationship Id="rId123" Type="http://schemas.openxmlformats.org/officeDocument/2006/relationships/image" Target="../media/image743.png"/><Relationship Id="rId144" Type="http://schemas.openxmlformats.org/officeDocument/2006/relationships/customXml" Target="../ink/ink753.xml"/><Relationship Id="rId90" Type="http://schemas.openxmlformats.org/officeDocument/2006/relationships/customXml" Target="../ink/ink726.xml"/><Relationship Id="rId165" Type="http://schemas.openxmlformats.org/officeDocument/2006/relationships/image" Target="../media/image764.png"/><Relationship Id="rId186" Type="http://schemas.openxmlformats.org/officeDocument/2006/relationships/customXml" Target="../ink/ink774.xml"/><Relationship Id="rId211" Type="http://schemas.openxmlformats.org/officeDocument/2006/relationships/image" Target="../media/image787.png"/><Relationship Id="rId232" Type="http://schemas.openxmlformats.org/officeDocument/2006/relationships/customXml" Target="../ink/ink797.xml"/><Relationship Id="rId253" Type="http://schemas.openxmlformats.org/officeDocument/2006/relationships/image" Target="../media/image808.png"/><Relationship Id="rId27" Type="http://schemas.openxmlformats.org/officeDocument/2006/relationships/image" Target="../media/image695.png"/><Relationship Id="rId48" Type="http://schemas.openxmlformats.org/officeDocument/2006/relationships/customXml" Target="../ink/ink705.xml"/><Relationship Id="rId69" Type="http://schemas.openxmlformats.org/officeDocument/2006/relationships/image" Target="../media/image716.png"/><Relationship Id="rId113" Type="http://schemas.openxmlformats.org/officeDocument/2006/relationships/image" Target="../media/image738.png"/><Relationship Id="rId134" Type="http://schemas.openxmlformats.org/officeDocument/2006/relationships/customXml" Target="../ink/ink748.xml"/><Relationship Id="rId80" Type="http://schemas.openxmlformats.org/officeDocument/2006/relationships/customXml" Target="../ink/ink721.xml"/><Relationship Id="rId155" Type="http://schemas.openxmlformats.org/officeDocument/2006/relationships/image" Target="../media/image759.png"/><Relationship Id="rId176" Type="http://schemas.openxmlformats.org/officeDocument/2006/relationships/customXml" Target="../ink/ink769.xml"/><Relationship Id="rId197" Type="http://schemas.openxmlformats.org/officeDocument/2006/relationships/image" Target="../media/image780.png"/><Relationship Id="rId201" Type="http://schemas.openxmlformats.org/officeDocument/2006/relationships/image" Target="../media/image782.png"/><Relationship Id="rId222" Type="http://schemas.openxmlformats.org/officeDocument/2006/relationships/customXml" Target="../ink/ink792.xml"/><Relationship Id="rId243" Type="http://schemas.openxmlformats.org/officeDocument/2006/relationships/image" Target="../media/image803.png"/><Relationship Id="rId264" Type="http://schemas.openxmlformats.org/officeDocument/2006/relationships/customXml" Target="../ink/ink813.xml"/><Relationship Id="rId17" Type="http://schemas.openxmlformats.org/officeDocument/2006/relationships/image" Target="../media/image690.png"/><Relationship Id="rId38" Type="http://schemas.openxmlformats.org/officeDocument/2006/relationships/customXml" Target="../ink/ink700.xml"/><Relationship Id="rId59" Type="http://schemas.openxmlformats.org/officeDocument/2006/relationships/image" Target="../media/image711.png"/><Relationship Id="rId103" Type="http://schemas.openxmlformats.org/officeDocument/2006/relationships/image" Target="../media/image733.png"/><Relationship Id="rId124" Type="http://schemas.openxmlformats.org/officeDocument/2006/relationships/customXml" Target="../ink/ink743.xml"/><Relationship Id="rId70" Type="http://schemas.openxmlformats.org/officeDocument/2006/relationships/customXml" Target="../ink/ink716.xml"/><Relationship Id="rId91" Type="http://schemas.openxmlformats.org/officeDocument/2006/relationships/image" Target="../media/image727.png"/><Relationship Id="rId145" Type="http://schemas.openxmlformats.org/officeDocument/2006/relationships/image" Target="../media/image754.png"/><Relationship Id="rId166" Type="http://schemas.openxmlformats.org/officeDocument/2006/relationships/customXml" Target="../ink/ink764.xml"/><Relationship Id="rId187" Type="http://schemas.openxmlformats.org/officeDocument/2006/relationships/image" Target="../media/image775.png"/><Relationship Id="rId1" Type="http://schemas.openxmlformats.org/officeDocument/2006/relationships/slideLayout" Target="../slideLayouts/slideLayout2.xml"/><Relationship Id="rId212" Type="http://schemas.openxmlformats.org/officeDocument/2006/relationships/customXml" Target="../ink/ink787.xml"/><Relationship Id="rId233" Type="http://schemas.openxmlformats.org/officeDocument/2006/relationships/image" Target="../media/image798.png"/><Relationship Id="rId254" Type="http://schemas.openxmlformats.org/officeDocument/2006/relationships/customXml" Target="../ink/ink808.xml"/><Relationship Id="rId28" Type="http://schemas.openxmlformats.org/officeDocument/2006/relationships/customXml" Target="../ink/ink695.xml"/><Relationship Id="rId49" Type="http://schemas.openxmlformats.org/officeDocument/2006/relationships/image" Target="../media/image706.png"/><Relationship Id="rId114" Type="http://schemas.openxmlformats.org/officeDocument/2006/relationships/customXml" Target="../ink/ink738.xml"/><Relationship Id="rId60" Type="http://schemas.openxmlformats.org/officeDocument/2006/relationships/customXml" Target="../ink/ink711.xml"/><Relationship Id="rId81" Type="http://schemas.openxmlformats.org/officeDocument/2006/relationships/image" Target="../media/image722.png"/><Relationship Id="rId135" Type="http://schemas.openxmlformats.org/officeDocument/2006/relationships/image" Target="../media/image749.png"/><Relationship Id="rId156" Type="http://schemas.openxmlformats.org/officeDocument/2006/relationships/customXml" Target="../ink/ink759.xml"/><Relationship Id="rId177" Type="http://schemas.openxmlformats.org/officeDocument/2006/relationships/image" Target="../media/image770.png"/><Relationship Id="rId198" Type="http://schemas.openxmlformats.org/officeDocument/2006/relationships/customXml" Target="../ink/ink780.xml"/><Relationship Id="rId202" Type="http://schemas.openxmlformats.org/officeDocument/2006/relationships/customXml" Target="../ink/ink782.xml"/><Relationship Id="rId223" Type="http://schemas.openxmlformats.org/officeDocument/2006/relationships/image" Target="../media/image793.png"/><Relationship Id="rId244" Type="http://schemas.openxmlformats.org/officeDocument/2006/relationships/customXml" Target="../ink/ink803.xml"/><Relationship Id="rId18" Type="http://schemas.openxmlformats.org/officeDocument/2006/relationships/customXml" Target="../ink/ink690.xml"/><Relationship Id="rId39" Type="http://schemas.openxmlformats.org/officeDocument/2006/relationships/image" Target="../media/image701.png"/><Relationship Id="rId265" Type="http://schemas.openxmlformats.org/officeDocument/2006/relationships/image" Target="../media/image814.png"/><Relationship Id="rId50" Type="http://schemas.openxmlformats.org/officeDocument/2006/relationships/customXml" Target="../ink/ink706.xml"/><Relationship Id="rId104" Type="http://schemas.openxmlformats.org/officeDocument/2006/relationships/customXml" Target="../ink/ink733.xml"/><Relationship Id="rId125" Type="http://schemas.openxmlformats.org/officeDocument/2006/relationships/image" Target="../media/image744.png"/><Relationship Id="rId146" Type="http://schemas.openxmlformats.org/officeDocument/2006/relationships/customXml" Target="../ink/ink754.xml"/><Relationship Id="rId167" Type="http://schemas.openxmlformats.org/officeDocument/2006/relationships/image" Target="../media/image765.png"/><Relationship Id="rId188" Type="http://schemas.openxmlformats.org/officeDocument/2006/relationships/customXml" Target="../ink/ink775.xml"/><Relationship Id="rId71" Type="http://schemas.openxmlformats.org/officeDocument/2006/relationships/image" Target="../media/image717.png"/><Relationship Id="rId92" Type="http://schemas.openxmlformats.org/officeDocument/2006/relationships/customXml" Target="../ink/ink727.xml"/><Relationship Id="rId213" Type="http://schemas.openxmlformats.org/officeDocument/2006/relationships/image" Target="../media/image788.png"/><Relationship Id="rId234" Type="http://schemas.openxmlformats.org/officeDocument/2006/relationships/customXml" Target="../ink/ink798.xml"/><Relationship Id="rId2" Type="http://schemas.openxmlformats.org/officeDocument/2006/relationships/customXml" Target="../ink/ink682.xml"/><Relationship Id="rId29" Type="http://schemas.openxmlformats.org/officeDocument/2006/relationships/image" Target="../media/image696.png"/><Relationship Id="rId255" Type="http://schemas.openxmlformats.org/officeDocument/2006/relationships/image" Target="../media/image809.png"/><Relationship Id="rId40" Type="http://schemas.openxmlformats.org/officeDocument/2006/relationships/customXml" Target="../ink/ink701.xml"/><Relationship Id="rId115" Type="http://schemas.openxmlformats.org/officeDocument/2006/relationships/image" Target="../media/image739.png"/><Relationship Id="rId136" Type="http://schemas.openxmlformats.org/officeDocument/2006/relationships/customXml" Target="../ink/ink749.xml"/><Relationship Id="rId157" Type="http://schemas.openxmlformats.org/officeDocument/2006/relationships/image" Target="../media/image760.png"/><Relationship Id="rId178" Type="http://schemas.openxmlformats.org/officeDocument/2006/relationships/customXml" Target="../ink/ink770.xml"/><Relationship Id="rId61" Type="http://schemas.openxmlformats.org/officeDocument/2006/relationships/image" Target="../media/image712.png"/><Relationship Id="rId82" Type="http://schemas.openxmlformats.org/officeDocument/2006/relationships/customXml" Target="../ink/ink722.xml"/><Relationship Id="rId199" Type="http://schemas.openxmlformats.org/officeDocument/2006/relationships/image" Target="../media/image781.png"/><Relationship Id="rId203" Type="http://schemas.openxmlformats.org/officeDocument/2006/relationships/image" Target="../media/image783.png"/><Relationship Id="rId19" Type="http://schemas.openxmlformats.org/officeDocument/2006/relationships/image" Target="../media/image691.png"/><Relationship Id="rId224" Type="http://schemas.openxmlformats.org/officeDocument/2006/relationships/customXml" Target="../ink/ink793.xml"/><Relationship Id="rId245" Type="http://schemas.openxmlformats.org/officeDocument/2006/relationships/image" Target="../media/image804.png"/><Relationship Id="rId266" Type="http://schemas.openxmlformats.org/officeDocument/2006/relationships/customXml" Target="../ink/ink814.xml"/><Relationship Id="rId30" Type="http://schemas.openxmlformats.org/officeDocument/2006/relationships/customXml" Target="../ink/ink696.xml"/><Relationship Id="rId105" Type="http://schemas.openxmlformats.org/officeDocument/2006/relationships/image" Target="../media/image734.png"/><Relationship Id="rId126" Type="http://schemas.openxmlformats.org/officeDocument/2006/relationships/customXml" Target="../ink/ink744.xml"/><Relationship Id="rId147" Type="http://schemas.openxmlformats.org/officeDocument/2006/relationships/image" Target="../media/image755.png"/><Relationship Id="rId168" Type="http://schemas.openxmlformats.org/officeDocument/2006/relationships/customXml" Target="../ink/ink765.xml"/><Relationship Id="rId51" Type="http://schemas.openxmlformats.org/officeDocument/2006/relationships/image" Target="../media/image707.png"/><Relationship Id="rId72" Type="http://schemas.openxmlformats.org/officeDocument/2006/relationships/customXml" Target="../ink/ink717.xml"/><Relationship Id="rId93" Type="http://schemas.openxmlformats.org/officeDocument/2006/relationships/image" Target="../media/image728.png"/><Relationship Id="rId189" Type="http://schemas.openxmlformats.org/officeDocument/2006/relationships/image" Target="../media/image776.png"/><Relationship Id="rId3" Type="http://schemas.openxmlformats.org/officeDocument/2006/relationships/image" Target="../media/image683.png"/><Relationship Id="rId214" Type="http://schemas.openxmlformats.org/officeDocument/2006/relationships/customXml" Target="../ink/ink788.xml"/><Relationship Id="rId235" Type="http://schemas.openxmlformats.org/officeDocument/2006/relationships/image" Target="../media/image799.png"/><Relationship Id="rId256" Type="http://schemas.openxmlformats.org/officeDocument/2006/relationships/customXml" Target="../ink/ink809.xml"/><Relationship Id="rId116" Type="http://schemas.openxmlformats.org/officeDocument/2006/relationships/customXml" Target="../ink/ink739.xml"/><Relationship Id="rId137" Type="http://schemas.openxmlformats.org/officeDocument/2006/relationships/image" Target="../media/image750.png"/><Relationship Id="rId158" Type="http://schemas.openxmlformats.org/officeDocument/2006/relationships/customXml" Target="../ink/ink760.xml"/><Relationship Id="rId20" Type="http://schemas.openxmlformats.org/officeDocument/2006/relationships/customXml" Target="../ink/ink691.xml"/><Relationship Id="rId41" Type="http://schemas.openxmlformats.org/officeDocument/2006/relationships/image" Target="../media/image702.png"/><Relationship Id="rId62" Type="http://schemas.openxmlformats.org/officeDocument/2006/relationships/customXml" Target="../ink/ink712.xml"/><Relationship Id="rId83" Type="http://schemas.openxmlformats.org/officeDocument/2006/relationships/image" Target="../media/image723.png"/><Relationship Id="rId179" Type="http://schemas.openxmlformats.org/officeDocument/2006/relationships/image" Target="../media/image771.png"/><Relationship Id="rId190" Type="http://schemas.openxmlformats.org/officeDocument/2006/relationships/customXml" Target="../ink/ink776.xml"/><Relationship Id="rId204" Type="http://schemas.openxmlformats.org/officeDocument/2006/relationships/customXml" Target="../ink/ink783.xml"/><Relationship Id="rId225" Type="http://schemas.openxmlformats.org/officeDocument/2006/relationships/image" Target="../media/image794.png"/><Relationship Id="rId246" Type="http://schemas.openxmlformats.org/officeDocument/2006/relationships/customXml" Target="../ink/ink804.xml"/><Relationship Id="rId267" Type="http://schemas.openxmlformats.org/officeDocument/2006/relationships/image" Target="../media/image815.png"/><Relationship Id="rId106" Type="http://schemas.openxmlformats.org/officeDocument/2006/relationships/customXml" Target="../ink/ink734.xml"/><Relationship Id="rId127" Type="http://schemas.openxmlformats.org/officeDocument/2006/relationships/image" Target="../media/image745.png"/><Relationship Id="rId10" Type="http://schemas.openxmlformats.org/officeDocument/2006/relationships/customXml" Target="../ink/ink686.xml"/><Relationship Id="rId31" Type="http://schemas.openxmlformats.org/officeDocument/2006/relationships/image" Target="../media/image697.png"/><Relationship Id="rId52" Type="http://schemas.openxmlformats.org/officeDocument/2006/relationships/customXml" Target="../ink/ink707.xml"/><Relationship Id="rId73" Type="http://schemas.openxmlformats.org/officeDocument/2006/relationships/image" Target="../media/image718.png"/><Relationship Id="rId94" Type="http://schemas.openxmlformats.org/officeDocument/2006/relationships/customXml" Target="../ink/ink728.xml"/><Relationship Id="rId148" Type="http://schemas.openxmlformats.org/officeDocument/2006/relationships/customXml" Target="../ink/ink755.xml"/><Relationship Id="rId169" Type="http://schemas.openxmlformats.org/officeDocument/2006/relationships/image" Target="../media/image766.png"/><Relationship Id="rId4" Type="http://schemas.openxmlformats.org/officeDocument/2006/relationships/customXml" Target="../ink/ink683.xml"/><Relationship Id="rId180" Type="http://schemas.openxmlformats.org/officeDocument/2006/relationships/customXml" Target="../ink/ink771.xml"/><Relationship Id="rId215" Type="http://schemas.openxmlformats.org/officeDocument/2006/relationships/image" Target="../media/image789.png"/><Relationship Id="rId236" Type="http://schemas.openxmlformats.org/officeDocument/2006/relationships/customXml" Target="../ink/ink799.xml"/><Relationship Id="rId257" Type="http://schemas.openxmlformats.org/officeDocument/2006/relationships/image" Target="../media/image810.png"/><Relationship Id="rId42" Type="http://schemas.openxmlformats.org/officeDocument/2006/relationships/customXml" Target="../ink/ink702.xml"/><Relationship Id="rId84" Type="http://schemas.openxmlformats.org/officeDocument/2006/relationships/customXml" Target="../ink/ink723.xml"/><Relationship Id="rId138" Type="http://schemas.openxmlformats.org/officeDocument/2006/relationships/customXml" Target="../ink/ink750.xml"/><Relationship Id="rId191" Type="http://schemas.openxmlformats.org/officeDocument/2006/relationships/image" Target="../media/image777.png"/><Relationship Id="rId205" Type="http://schemas.openxmlformats.org/officeDocument/2006/relationships/image" Target="../media/image784.png"/><Relationship Id="rId247" Type="http://schemas.openxmlformats.org/officeDocument/2006/relationships/image" Target="../media/image80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3" Type="http://schemas.openxmlformats.org/officeDocument/2006/relationships/customXml" Target="../ink/ink820.xml"/><Relationship Id="rId18" Type="http://schemas.openxmlformats.org/officeDocument/2006/relationships/image" Target="../media/image824.png"/><Relationship Id="rId26" Type="http://schemas.openxmlformats.org/officeDocument/2006/relationships/image" Target="../media/image828.png"/><Relationship Id="rId39" Type="http://schemas.openxmlformats.org/officeDocument/2006/relationships/customXml" Target="../ink/ink833.xml"/><Relationship Id="rId21" Type="http://schemas.openxmlformats.org/officeDocument/2006/relationships/customXml" Target="../ink/ink824.xml"/><Relationship Id="rId34" Type="http://schemas.openxmlformats.org/officeDocument/2006/relationships/image" Target="../media/image832.png"/><Relationship Id="rId42" Type="http://schemas.openxmlformats.org/officeDocument/2006/relationships/image" Target="../media/image836.png"/><Relationship Id="rId47" Type="http://schemas.openxmlformats.org/officeDocument/2006/relationships/customXml" Target="../ink/ink837.xml"/><Relationship Id="rId50" Type="http://schemas.openxmlformats.org/officeDocument/2006/relationships/image" Target="../media/image840.png"/><Relationship Id="rId55" Type="http://schemas.openxmlformats.org/officeDocument/2006/relationships/customXml" Target="../ink/ink841.xml"/><Relationship Id="rId7" Type="http://schemas.openxmlformats.org/officeDocument/2006/relationships/customXml" Target="../ink/ink817.xml"/><Relationship Id="rId2" Type="http://schemas.openxmlformats.org/officeDocument/2006/relationships/notesSlide" Target="../notesSlides/notesSlide2.xml"/><Relationship Id="rId16" Type="http://schemas.openxmlformats.org/officeDocument/2006/relationships/image" Target="../media/image823.png"/><Relationship Id="rId29" Type="http://schemas.openxmlformats.org/officeDocument/2006/relationships/customXml" Target="../ink/ink828.xml"/><Relationship Id="rId11" Type="http://schemas.openxmlformats.org/officeDocument/2006/relationships/customXml" Target="../ink/ink819.xml"/><Relationship Id="rId24" Type="http://schemas.openxmlformats.org/officeDocument/2006/relationships/image" Target="../media/image827.png"/><Relationship Id="rId32" Type="http://schemas.openxmlformats.org/officeDocument/2006/relationships/image" Target="../media/image831.png"/><Relationship Id="rId37" Type="http://schemas.openxmlformats.org/officeDocument/2006/relationships/customXml" Target="../ink/ink832.xml"/><Relationship Id="rId40" Type="http://schemas.openxmlformats.org/officeDocument/2006/relationships/image" Target="../media/image835.png"/><Relationship Id="rId45" Type="http://schemas.openxmlformats.org/officeDocument/2006/relationships/customXml" Target="../ink/ink836.xml"/><Relationship Id="rId53" Type="http://schemas.openxmlformats.org/officeDocument/2006/relationships/customXml" Target="../ink/ink840.xml"/><Relationship Id="rId58" Type="http://schemas.openxmlformats.org/officeDocument/2006/relationships/image" Target="../media/image844.png"/><Relationship Id="rId5" Type="http://schemas.openxmlformats.org/officeDocument/2006/relationships/customXml" Target="../ink/ink816.xml"/><Relationship Id="rId61" Type="http://schemas.openxmlformats.org/officeDocument/2006/relationships/customXml" Target="../ink/ink844.xml"/><Relationship Id="rId19" Type="http://schemas.openxmlformats.org/officeDocument/2006/relationships/customXml" Target="../ink/ink823.xml"/><Relationship Id="rId14" Type="http://schemas.openxmlformats.org/officeDocument/2006/relationships/image" Target="../media/image822.png"/><Relationship Id="rId22" Type="http://schemas.openxmlformats.org/officeDocument/2006/relationships/image" Target="../media/image826.png"/><Relationship Id="rId27" Type="http://schemas.openxmlformats.org/officeDocument/2006/relationships/customXml" Target="../ink/ink827.xml"/><Relationship Id="rId30" Type="http://schemas.openxmlformats.org/officeDocument/2006/relationships/image" Target="../media/image830.png"/><Relationship Id="rId35" Type="http://schemas.openxmlformats.org/officeDocument/2006/relationships/customXml" Target="../ink/ink831.xml"/><Relationship Id="rId43" Type="http://schemas.openxmlformats.org/officeDocument/2006/relationships/customXml" Target="../ink/ink835.xml"/><Relationship Id="rId48" Type="http://schemas.openxmlformats.org/officeDocument/2006/relationships/image" Target="../media/image839.png"/><Relationship Id="rId56" Type="http://schemas.openxmlformats.org/officeDocument/2006/relationships/image" Target="../media/image843.png"/><Relationship Id="rId8" Type="http://schemas.openxmlformats.org/officeDocument/2006/relationships/image" Target="../media/image819.png"/><Relationship Id="rId51" Type="http://schemas.openxmlformats.org/officeDocument/2006/relationships/customXml" Target="../ink/ink839.xml"/><Relationship Id="rId3" Type="http://schemas.openxmlformats.org/officeDocument/2006/relationships/customXml" Target="../ink/ink815.xml"/><Relationship Id="rId12" Type="http://schemas.openxmlformats.org/officeDocument/2006/relationships/image" Target="../media/image821.png"/><Relationship Id="rId17" Type="http://schemas.openxmlformats.org/officeDocument/2006/relationships/customXml" Target="../ink/ink822.xml"/><Relationship Id="rId25" Type="http://schemas.openxmlformats.org/officeDocument/2006/relationships/customXml" Target="../ink/ink826.xml"/><Relationship Id="rId33" Type="http://schemas.openxmlformats.org/officeDocument/2006/relationships/customXml" Target="../ink/ink830.xml"/><Relationship Id="rId38" Type="http://schemas.openxmlformats.org/officeDocument/2006/relationships/image" Target="../media/image834.png"/><Relationship Id="rId46" Type="http://schemas.openxmlformats.org/officeDocument/2006/relationships/image" Target="../media/image838.png"/><Relationship Id="rId59" Type="http://schemas.openxmlformats.org/officeDocument/2006/relationships/customXml" Target="../ink/ink843.xml"/><Relationship Id="rId20" Type="http://schemas.openxmlformats.org/officeDocument/2006/relationships/image" Target="../media/image825.png"/><Relationship Id="rId41" Type="http://schemas.openxmlformats.org/officeDocument/2006/relationships/customXml" Target="../ink/ink834.xml"/><Relationship Id="rId54" Type="http://schemas.openxmlformats.org/officeDocument/2006/relationships/image" Target="../media/image842.png"/><Relationship Id="rId62" Type="http://schemas.openxmlformats.org/officeDocument/2006/relationships/image" Target="../media/image846.png"/><Relationship Id="rId1" Type="http://schemas.openxmlformats.org/officeDocument/2006/relationships/slideLayout" Target="../slideLayouts/slideLayout2.xml"/><Relationship Id="rId6" Type="http://schemas.openxmlformats.org/officeDocument/2006/relationships/image" Target="../media/image818.png"/><Relationship Id="rId15" Type="http://schemas.openxmlformats.org/officeDocument/2006/relationships/customXml" Target="../ink/ink821.xml"/><Relationship Id="rId23" Type="http://schemas.openxmlformats.org/officeDocument/2006/relationships/customXml" Target="../ink/ink825.xml"/><Relationship Id="rId28" Type="http://schemas.openxmlformats.org/officeDocument/2006/relationships/image" Target="../media/image829.png"/><Relationship Id="rId36" Type="http://schemas.openxmlformats.org/officeDocument/2006/relationships/image" Target="../media/image833.png"/><Relationship Id="rId49" Type="http://schemas.openxmlformats.org/officeDocument/2006/relationships/customXml" Target="../ink/ink838.xml"/><Relationship Id="rId57" Type="http://schemas.openxmlformats.org/officeDocument/2006/relationships/customXml" Target="../ink/ink842.xml"/><Relationship Id="rId10" Type="http://schemas.openxmlformats.org/officeDocument/2006/relationships/image" Target="../media/image820.png"/><Relationship Id="rId31" Type="http://schemas.openxmlformats.org/officeDocument/2006/relationships/customXml" Target="../ink/ink829.xml"/><Relationship Id="rId44" Type="http://schemas.openxmlformats.org/officeDocument/2006/relationships/image" Target="../media/image837.png"/><Relationship Id="rId52" Type="http://schemas.openxmlformats.org/officeDocument/2006/relationships/image" Target="../media/image841.png"/><Relationship Id="rId60" Type="http://schemas.openxmlformats.org/officeDocument/2006/relationships/image" Target="../media/image845.png"/><Relationship Id="rId4" Type="http://schemas.openxmlformats.org/officeDocument/2006/relationships/image" Target="../media/image817.png"/><Relationship Id="rId9" Type="http://schemas.openxmlformats.org/officeDocument/2006/relationships/customXml" Target="../ink/ink8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17" Type="http://schemas.openxmlformats.org/officeDocument/2006/relationships/image" Target="../media/image904.png"/><Relationship Id="rId21" Type="http://schemas.openxmlformats.org/officeDocument/2006/relationships/image" Target="../media/image856.png"/><Relationship Id="rId42" Type="http://schemas.openxmlformats.org/officeDocument/2006/relationships/customXml" Target="../ink/ink865.xml"/><Relationship Id="rId63" Type="http://schemas.openxmlformats.org/officeDocument/2006/relationships/image" Target="../media/image877.png"/><Relationship Id="rId84" Type="http://schemas.openxmlformats.org/officeDocument/2006/relationships/customXml" Target="../ink/ink886.xml"/><Relationship Id="rId138" Type="http://schemas.openxmlformats.org/officeDocument/2006/relationships/customXml" Target="../ink/ink913.xml"/><Relationship Id="rId159" Type="http://schemas.openxmlformats.org/officeDocument/2006/relationships/image" Target="../media/image925.png"/><Relationship Id="rId170" Type="http://schemas.openxmlformats.org/officeDocument/2006/relationships/customXml" Target="../ink/ink929.xml"/><Relationship Id="rId107" Type="http://schemas.openxmlformats.org/officeDocument/2006/relationships/image" Target="../media/image899.png"/><Relationship Id="rId11" Type="http://schemas.openxmlformats.org/officeDocument/2006/relationships/image" Target="../media/image851.png"/><Relationship Id="rId32" Type="http://schemas.openxmlformats.org/officeDocument/2006/relationships/customXml" Target="../ink/ink860.xml"/><Relationship Id="rId53" Type="http://schemas.openxmlformats.org/officeDocument/2006/relationships/image" Target="../media/image872.png"/><Relationship Id="rId74" Type="http://schemas.openxmlformats.org/officeDocument/2006/relationships/customXml" Target="../ink/ink881.xml"/><Relationship Id="rId128" Type="http://schemas.openxmlformats.org/officeDocument/2006/relationships/customXml" Target="../ink/ink908.xml"/><Relationship Id="rId149" Type="http://schemas.openxmlformats.org/officeDocument/2006/relationships/image" Target="../media/image920.png"/><Relationship Id="rId5" Type="http://schemas.openxmlformats.org/officeDocument/2006/relationships/image" Target="../media/image848.png"/><Relationship Id="rId95" Type="http://schemas.openxmlformats.org/officeDocument/2006/relationships/image" Target="../media/image893.png"/><Relationship Id="rId160" Type="http://schemas.openxmlformats.org/officeDocument/2006/relationships/customXml" Target="../ink/ink924.xml"/><Relationship Id="rId181" Type="http://schemas.openxmlformats.org/officeDocument/2006/relationships/image" Target="../media/image936.png"/><Relationship Id="rId22" Type="http://schemas.openxmlformats.org/officeDocument/2006/relationships/customXml" Target="../ink/ink855.xml"/><Relationship Id="rId43" Type="http://schemas.openxmlformats.org/officeDocument/2006/relationships/image" Target="../media/image867.png"/><Relationship Id="rId64" Type="http://schemas.openxmlformats.org/officeDocument/2006/relationships/customXml" Target="../ink/ink876.xml"/><Relationship Id="rId118" Type="http://schemas.openxmlformats.org/officeDocument/2006/relationships/customXml" Target="../ink/ink903.xml"/><Relationship Id="rId139" Type="http://schemas.openxmlformats.org/officeDocument/2006/relationships/image" Target="../media/image915.png"/><Relationship Id="rId85" Type="http://schemas.openxmlformats.org/officeDocument/2006/relationships/image" Target="../media/image888.png"/><Relationship Id="rId150" Type="http://schemas.openxmlformats.org/officeDocument/2006/relationships/customXml" Target="../ink/ink919.xml"/><Relationship Id="rId171" Type="http://schemas.openxmlformats.org/officeDocument/2006/relationships/image" Target="../media/image931.png"/><Relationship Id="rId12" Type="http://schemas.openxmlformats.org/officeDocument/2006/relationships/customXml" Target="../ink/ink850.xml"/><Relationship Id="rId33" Type="http://schemas.openxmlformats.org/officeDocument/2006/relationships/image" Target="../media/image862.png"/><Relationship Id="rId108" Type="http://schemas.openxmlformats.org/officeDocument/2006/relationships/customXml" Target="../ink/ink898.xml"/><Relationship Id="rId129" Type="http://schemas.openxmlformats.org/officeDocument/2006/relationships/image" Target="../media/image910.png"/><Relationship Id="rId54" Type="http://schemas.openxmlformats.org/officeDocument/2006/relationships/customXml" Target="../ink/ink871.xml"/><Relationship Id="rId75" Type="http://schemas.openxmlformats.org/officeDocument/2006/relationships/image" Target="../media/image883.png"/><Relationship Id="rId96" Type="http://schemas.openxmlformats.org/officeDocument/2006/relationships/customXml" Target="../ink/ink892.xml"/><Relationship Id="rId140" Type="http://schemas.openxmlformats.org/officeDocument/2006/relationships/customXml" Target="../ink/ink914.xml"/><Relationship Id="rId161" Type="http://schemas.openxmlformats.org/officeDocument/2006/relationships/image" Target="../media/image926.png"/><Relationship Id="rId182" Type="http://schemas.openxmlformats.org/officeDocument/2006/relationships/customXml" Target="../ink/ink935.xml"/><Relationship Id="rId6" Type="http://schemas.openxmlformats.org/officeDocument/2006/relationships/customXml" Target="../ink/ink847.xml"/><Relationship Id="rId23" Type="http://schemas.openxmlformats.org/officeDocument/2006/relationships/image" Target="../media/image857.png"/><Relationship Id="rId119" Type="http://schemas.openxmlformats.org/officeDocument/2006/relationships/image" Target="../media/image905.png"/><Relationship Id="rId44" Type="http://schemas.openxmlformats.org/officeDocument/2006/relationships/customXml" Target="../ink/ink866.xml"/><Relationship Id="rId65" Type="http://schemas.openxmlformats.org/officeDocument/2006/relationships/image" Target="../media/image878.png"/><Relationship Id="rId86" Type="http://schemas.openxmlformats.org/officeDocument/2006/relationships/customXml" Target="../ink/ink887.xml"/><Relationship Id="rId130" Type="http://schemas.openxmlformats.org/officeDocument/2006/relationships/customXml" Target="../ink/ink909.xml"/><Relationship Id="rId151" Type="http://schemas.openxmlformats.org/officeDocument/2006/relationships/image" Target="../media/image921.png"/><Relationship Id="rId172" Type="http://schemas.openxmlformats.org/officeDocument/2006/relationships/customXml" Target="../ink/ink930.xml"/><Relationship Id="rId13" Type="http://schemas.openxmlformats.org/officeDocument/2006/relationships/image" Target="../media/image852.png"/><Relationship Id="rId18" Type="http://schemas.openxmlformats.org/officeDocument/2006/relationships/customXml" Target="../ink/ink853.xml"/><Relationship Id="rId39" Type="http://schemas.openxmlformats.org/officeDocument/2006/relationships/image" Target="../media/image865.png"/><Relationship Id="rId109" Type="http://schemas.openxmlformats.org/officeDocument/2006/relationships/image" Target="../media/image900.png"/><Relationship Id="rId34" Type="http://schemas.openxmlformats.org/officeDocument/2006/relationships/customXml" Target="../ink/ink861.xml"/><Relationship Id="rId50" Type="http://schemas.openxmlformats.org/officeDocument/2006/relationships/customXml" Target="../ink/ink869.xml"/><Relationship Id="rId55" Type="http://schemas.openxmlformats.org/officeDocument/2006/relationships/image" Target="../media/image873.png"/><Relationship Id="rId76" Type="http://schemas.openxmlformats.org/officeDocument/2006/relationships/customXml" Target="../ink/ink882.xml"/><Relationship Id="rId97" Type="http://schemas.openxmlformats.org/officeDocument/2006/relationships/image" Target="../media/image894.png"/><Relationship Id="rId104" Type="http://schemas.openxmlformats.org/officeDocument/2006/relationships/customXml" Target="../ink/ink896.xml"/><Relationship Id="rId120" Type="http://schemas.openxmlformats.org/officeDocument/2006/relationships/customXml" Target="../ink/ink904.xml"/><Relationship Id="rId125" Type="http://schemas.openxmlformats.org/officeDocument/2006/relationships/image" Target="../media/image908.png"/><Relationship Id="rId141" Type="http://schemas.openxmlformats.org/officeDocument/2006/relationships/image" Target="../media/image916.png"/><Relationship Id="rId146" Type="http://schemas.openxmlformats.org/officeDocument/2006/relationships/customXml" Target="../ink/ink917.xml"/><Relationship Id="rId167" Type="http://schemas.openxmlformats.org/officeDocument/2006/relationships/image" Target="../media/image929.png"/><Relationship Id="rId7" Type="http://schemas.openxmlformats.org/officeDocument/2006/relationships/image" Target="../media/image849.png"/><Relationship Id="rId71" Type="http://schemas.openxmlformats.org/officeDocument/2006/relationships/image" Target="../media/image881.png"/><Relationship Id="rId92" Type="http://schemas.openxmlformats.org/officeDocument/2006/relationships/customXml" Target="../ink/ink890.xml"/><Relationship Id="rId162" Type="http://schemas.openxmlformats.org/officeDocument/2006/relationships/customXml" Target="../ink/ink925.xml"/><Relationship Id="rId183" Type="http://schemas.openxmlformats.org/officeDocument/2006/relationships/image" Target="../media/image937.png"/><Relationship Id="rId2" Type="http://schemas.openxmlformats.org/officeDocument/2006/relationships/customXml" Target="../ink/ink845.xml"/><Relationship Id="rId29" Type="http://schemas.openxmlformats.org/officeDocument/2006/relationships/image" Target="../media/image860.png"/><Relationship Id="rId24" Type="http://schemas.openxmlformats.org/officeDocument/2006/relationships/customXml" Target="../ink/ink856.xml"/><Relationship Id="rId40" Type="http://schemas.openxmlformats.org/officeDocument/2006/relationships/customXml" Target="../ink/ink864.xml"/><Relationship Id="rId45" Type="http://schemas.openxmlformats.org/officeDocument/2006/relationships/image" Target="../media/image868.png"/><Relationship Id="rId66" Type="http://schemas.openxmlformats.org/officeDocument/2006/relationships/customXml" Target="../ink/ink877.xml"/><Relationship Id="rId87" Type="http://schemas.openxmlformats.org/officeDocument/2006/relationships/image" Target="../media/image889.png"/><Relationship Id="rId110" Type="http://schemas.openxmlformats.org/officeDocument/2006/relationships/customXml" Target="../ink/ink899.xml"/><Relationship Id="rId115" Type="http://schemas.openxmlformats.org/officeDocument/2006/relationships/image" Target="../media/image903.png"/><Relationship Id="rId131" Type="http://schemas.openxmlformats.org/officeDocument/2006/relationships/image" Target="../media/image911.png"/><Relationship Id="rId136" Type="http://schemas.openxmlformats.org/officeDocument/2006/relationships/customXml" Target="../ink/ink912.xml"/><Relationship Id="rId157" Type="http://schemas.openxmlformats.org/officeDocument/2006/relationships/image" Target="../media/image924.png"/><Relationship Id="rId178" Type="http://schemas.openxmlformats.org/officeDocument/2006/relationships/customXml" Target="../ink/ink933.xml"/><Relationship Id="rId61" Type="http://schemas.openxmlformats.org/officeDocument/2006/relationships/image" Target="../media/image876.png"/><Relationship Id="rId82" Type="http://schemas.openxmlformats.org/officeDocument/2006/relationships/customXml" Target="../ink/ink885.xml"/><Relationship Id="rId152" Type="http://schemas.openxmlformats.org/officeDocument/2006/relationships/customXml" Target="../ink/ink920.xml"/><Relationship Id="rId173" Type="http://schemas.openxmlformats.org/officeDocument/2006/relationships/image" Target="../media/image932.png"/><Relationship Id="rId19" Type="http://schemas.openxmlformats.org/officeDocument/2006/relationships/image" Target="../media/image855.png"/><Relationship Id="rId14" Type="http://schemas.openxmlformats.org/officeDocument/2006/relationships/customXml" Target="../ink/ink851.xml"/><Relationship Id="rId30" Type="http://schemas.openxmlformats.org/officeDocument/2006/relationships/customXml" Target="../ink/ink859.xml"/><Relationship Id="rId35" Type="http://schemas.openxmlformats.org/officeDocument/2006/relationships/image" Target="../media/image863.png"/><Relationship Id="rId56" Type="http://schemas.openxmlformats.org/officeDocument/2006/relationships/customXml" Target="../ink/ink872.xml"/><Relationship Id="rId77" Type="http://schemas.openxmlformats.org/officeDocument/2006/relationships/image" Target="../media/image884.png"/><Relationship Id="rId100" Type="http://schemas.openxmlformats.org/officeDocument/2006/relationships/customXml" Target="../ink/ink894.xml"/><Relationship Id="rId105" Type="http://schemas.openxmlformats.org/officeDocument/2006/relationships/image" Target="../media/image898.png"/><Relationship Id="rId126" Type="http://schemas.openxmlformats.org/officeDocument/2006/relationships/customXml" Target="../ink/ink907.xml"/><Relationship Id="rId147" Type="http://schemas.openxmlformats.org/officeDocument/2006/relationships/image" Target="../media/image919.png"/><Relationship Id="rId168" Type="http://schemas.openxmlformats.org/officeDocument/2006/relationships/customXml" Target="../ink/ink928.xml"/><Relationship Id="rId8" Type="http://schemas.openxmlformats.org/officeDocument/2006/relationships/customXml" Target="../ink/ink848.xml"/><Relationship Id="rId51" Type="http://schemas.openxmlformats.org/officeDocument/2006/relationships/image" Target="../media/image871.png"/><Relationship Id="rId72" Type="http://schemas.openxmlformats.org/officeDocument/2006/relationships/customXml" Target="../ink/ink880.xml"/><Relationship Id="rId93" Type="http://schemas.openxmlformats.org/officeDocument/2006/relationships/image" Target="../media/image892.png"/><Relationship Id="rId98" Type="http://schemas.openxmlformats.org/officeDocument/2006/relationships/customXml" Target="../ink/ink893.xml"/><Relationship Id="rId121" Type="http://schemas.openxmlformats.org/officeDocument/2006/relationships/image" Target="../media/image906.png"/><Relationship Id="rId142" Type="http://schemas.openxmlformats.org/officeDocument/2006/relationships/customXml" Target="../ink/ink915.xml"/><Relationship Id="rId163" Type="http://schemas.openxmlformats.org/officeDocument/2006/relationships/image" Target="../media/image927.png"/><Relationship Id="rId184" Type="http://schemas.openxmlformats.org/officeDocument/2006/relationships/customXml" Target="../ink/ink936.xml"/><Relationship Id="rId3" Type="http://schemas.openxmlformats.org/officeDocument/2006/relationships/image" Target="../media/image847.png"/><Relationship Id="rId25" Type="http://schemas.openxmlformats.org/officeDocument/2006/relationships/image" Target="../media/image858.png"/><Relationship Id="rId46" Type="http://schemas.openxmlformats.org/officeDocument/2006/relationships/customXml" Target="../ink/ink867.xml"/><Relationship Id="rId67" Type="http://schemas.openxmlformats.org/officeDocument/2006/relationships/image" Target="../media/image879.png"/><Relationship Id="rId116" Type="http://schemas.openxmlformats.org/officeDocument/2006/relationships/customXml" Target="../ink/ink902.xml"/><Relationship Id="rId137" Type="http://schemas.openxmlformats.org/officeDocument/2006/relationships/image" Target="../media/image914.png"/><Relationship Id="rId158" Type="http://schemas.openxmlformats.org/officeDocument/2006/relationships/customXml" Target="../ink/ink923.xml"/><Relationship Id="rId20" Type="http://schemas.openxmlformats.org/officeDocument/2006/relationships/customXml" Target="../ink/ink854.xml"/><Relationship Id="rId41" Type="http://schemas.openxmlformats.org/officeDocument/2006/relationships/image" Target="../media/image866.png"/><Relationship Id="rId62" Type="http://schemas.openxmlformats.org/officeDocument/2006/relationships/customXml" Target="../ink/ink875.xml"/><Relationship Id="rId83" Type="http://schemas.openxmlformats.org/officeDocument/2006/relationships/image" Target="../media/image887.png"/><Relationship Id="rId88" Type="http://schemas.openxmlformats.org/officeDocument/2006/relationships/customXml" Target="../ink/ink888.xml"/><Relationship Id="rId111" Type="http://schemas.openxmlformats.org/officeDocument/2006/relationships/image" Target="../media/image901.png"/><Relationship Id="rId132" Type="http://schemas.openxmlformats.org/officeDocument/2006/relationships/customXml" Target="../ink/ink910.xml"/><Relationship Id="rId153" Type="http://schemas.openxmlformats.org/officeDocument/2006/relationships/image" Target="../media/image922.png"/><Relationship Id="rId174" Type="http://schemas.openxmlformats.org/officeDocument/2006/relationships/customXml" Target="../ink/ink931.xml"/><Relationship Id="rId179" Type="http://schemas.openxmlformats.org/officeDocument/2006/relationships/image" Target="../media/image935.png"/><Relationship Id="rId15" Type="http://schemas.openxmlformats.org/officeDocument/2006/relationships/image" Target="../media/image853.png"/><Relationship Id="rId36" Type="http://schemas.openxmlformats.org/officeDocument/2006/relationships/customXml" Target="../ink/ink862.xml"/><Relationship Id="rId57" Type="http://schemas.openxmlformats.org/officeDocument/2006/relationships/image" Target="../media/image874.png"/><Relationship Id="rId106" Type="http://schemas.openxmlformats.org/officeDocument/2006/relationships/customXml" Target="../ink/ink897.xml"/><Relationship Id="rId127" Type="http://schemas.openxmlformats.org/officeDocument/2006/relationships/image" Target="../media/image909.png"/><Relationship Id="rId10" Type="http://schemas.openxmlformats.org/officeDocument/2006/relationships/customXml" Target="../ink/ink849.xml"/><Relationship Id="rId31" Type="http://schemas.openxmlformats.org/officeDocument/2006/relationships/image" Target="../media/image861.png"/><Relationship Id="rId52" Type="http://schemas.openxmlformats.org/officeDocument/2006/relationships/customXml" Target="../ink/ink870.xml"/><Relationship Id="rId73" Type="http://schemas.openxmlformats.org/officeDocument/2006/relationships/image" Target="../media/image882.png"/><Relationship Id="rId78" Type="http://schemas.openxmlformats.org/officeDocument/2006/relationships/customXml" Target="../ink/ink883.xml"/><Relationship Id="rId94" Type="http://schemas.openxmlformats.org/officeDocument/2006/relationships/customXml" Target="../ink/ink891.xml"/><Relationship Id="rId99" Type="http://schemas.openxmlformats.org/officeDocument/2006/relationships/image" Target="../media/image895.png"/><Relationship Id="rId101" Type="http://schemas.openxmlformats.org/officeDocument/2006/relationships/image" Target="../media/image896.png"/><Relationship Id="rId122" Type="http://schemas.openxmlformats.org/officeDocument/2006/relationships/customXml" Target="../ink/ink905.xml"/><Relationship Id="rId143" Type="http://schemas.openxmlformats.org/officeDocument/2006/relationships/image" Target="../media/image917.png"/><Relationship Id="rId148" Type="http://schemas.openxmlformats.org/officeDocument/2006/relationships/customXml" Target="../ink/ink918.xml"/><Relationship Id="rId164" Type="http://schemas.openxmlformats.org/officeDocument/2006/relationships/customXml" Target="../ink/ink926.xml"/><Relationship Id="rId169" Type="http://schemas.openxmlformats.org/officeDocument/2006/relationships/image" Target="../media/image930.png"/><Relationship Id="rId185" Type="http://schemas.openxmlformats.org/officeDocument/2006/relationships/image" Target="../media/image938.png"/><Relationship Id="rId4" Type="http://schemas.openxmlformats.org/officeDocument/2006/relationships/customXml" Target="../ink/ink846.xml"/><Relationship Id="rId9" Type="http://schemas.openxmlformats.org/officeDocument/2006/relationships/image" Target="../media/image850.png"/><Relationship Id="rId180" Type="http://schemas.openxmlformats.org/officeDocument/2006/relationships/customXml" Target="../ink/ink934.xml"/><Relationship Id="rId26" Type="http://schemas.openxmlformats.org/officeDocument/2006/relationships/customXml" Target="../ink/ink857.xml"/><Relationship Id="rId47" Type="http://schemas.openxmlformats.org/officeDocument/2006/relationships/image" Target="../media/image869.png"/><Relationship Id="rId68" Type="http://schemas.openxmlformats.org/officeDocument/2006/relationships/customXml" Target="../ink/ink878.xml"/><Relationship Id="rId89" Type="http://schemas.openxmlformats.org/officeDocument/2006/relationships/image" Target="../media/image890.png"/><Relationship Id="rId112" Type="http://schemas.openxmlformats.org/officeDocument/2006/relationships/customXml" Target="../ink/ink900.xml"/><Relationship Id="rId133" Type="http://schemas.openxmlformats.org/officeDocument/2006/relationships/image" Target="../media/image912.png"/><Relationship Id="rId154" Type="http://schemas.openxmlformats.org/officeDocument/2006/relationships/customXml" Target="../ink/ink921.xml"/><Relationship Id="rId175" Type="http://schemas.openxmlformats.org/officeDocument/2006/relationships/image" Target="../media/image933.png"/><Relationship Id="rId16" Type="http://schemas.openxmlformats.org/officeDocument/2006/relationships/customXml" Target="../ink/ink852.xml"/><Relationship Id="rId37" Type="http://schemas.openxmlformats.org/officeDocument/2006/relationships/image" Target="../media/image864.png"/><Relationship Id="rId58" Type="http://schemas.openxmlformats.org/officeDocument/2006/relationships/customXml" Target="../ink/ink873.xml"/><Relationship Id="rId79" Type="http://schemas.openxmlformats.org/officeDocument/2006/relationships/image" Target="../media/image885.png"/><Relationship Id="rId102" Type="http://schemas.openxmlformats.org/officeDocument/2006/relationships/customXml" Target="../ink/ink895.xml"/><Relationship Id="rId123" Type="http://schemas.openxmlformats.org/officeDocument/2006/relationships/image" Target="../media/image907.png"/><Relationship Id="rId144" Type="http://schemas.openxmlformats.org/officeDocument/2006/relationships/customXml" Target="../ink/ink916.xml"/><Relationship Id="rId90" Type="http://schemas.openxmlformats.org/officeDocument/2006/relationships/customXml" Target="../ink/ink889.xml"/><Relationship Id="rId165" Type="http://schemas.openxmlformats.org/officeDocument/2006/relationships/image" Target="../media/image928.png"/><Relationship Id="rId27" Type="http://schemas.openxmlformats.org/officeDocument/2006/relationships/image" Target="../media/image859.png"/><Relationship Id="rId48" Type="http://schemas.openxmlformats.org/officeDocument/2006/relationships/customXml" Target="../ink/ink868.xml"/><Relationship Id="rId69" Type="http://schemas.openxmlformats.org/officeDocument/2006/relationships/image" Target="../media/image880.png"/><Relationship Id="rId113" Type="http://schemas.openxmlformats.org/officeDocument/2006/relationships/image" Target="../media/image902.png"/><Relationship Id="rId134" Type="http://schemas.openxmlformats.org/officeDocument/2006/relationships/customXml" Target="../ink/ink911.xml"/><Relationship Id="rId80" Type="http://schemas.openxmlformats.org/officeDocument/2006/relationships/customXml" Target="../ink/ink884.xml"/><Relationship Id="rId155" Type="http://schemas.openxmlformats.org/officeDocument/2006/relationships/image" Target="../media/image923.png"/><Relationship Id="rId176" Type="http://schemas.openxmlformats.org/officeDocument/2006/relationships/customXml" Target="../ink/ink932.xml"/><Relationship Id="rId17" Type="http://schemas.openxmlformats.org/officeDocument/2006/relationships/image" Target="../media/image854.png"/><Relationship Id="rId38" Type="http://schemas.openxmlformats.org/officeDocument/2006/relationships/customXml" Target="../ink/ink863.xml"/><Relationship Id="rId59" Type="http://schemas.openxmlformats.org/officeDocument/2006/relationships/image" Target="../media/image875.png"/><Relationship Id="rId103" Type="http://schemas.openxmlformats.org/officeDocument/2006/relationships/image" Target="../media/image897.png"/><Relationship Id="rId124" Type="http://schemas.openxmlformats.org/officeDocument/2006/relationships/customXml" Target="../ink/ink906.xml"/><Relationship Id="rId70" Type="http://schemas.openxmlformats.org/officeDocument/2006/relationships/customXml" Target="../ink/ink879.xml"/><Relationship Id="rId91" Type="http://schemas.openxmlformats.org/officeDocument/2006/relationships/image" Target="../media/image891.png"/><Relationship Id="rId145" Type="http://schemas.openxmlformats.org/officeDocument/2006/relationships/image" Target="../media/image918.png"/><Relationship Id="rId166" Type="http://schemas.openxmlformats.org/officeDocument/2006/relationships/customXml" Target="../ink/ink927.xml"/><Relationship Id="rId1" Type="http://schemas.openxmlformats.org/officeDocument/2006/relationships/slideLayout" Target="../slideLayouts/slideLayout2.xml"/><Relationship Id="rId28" Type="http://schemas.openxmlformats.org/officeDocument/2006/relationships/customXml" Target="../ink/ink858.xml"/><Relationship Id="rId49" Type="http://schemas.openxmlformats.org/officeDocument/2006/relationships/image" Target="../media/image870.png"/><Relationship Id="rId114" Type="http://schemas.openxmlformats.org/officeDocument/2006/relationships/customXml" Target="../ink/ink901.xml"/><Relationship Id="rId60" Type="http://schemas.openxmlformats.org/officeDocument/2006/relationships/customXml" Target="../ink/ink874.xml"/><Relationship Id="rId81" Type="http://schemas.openxmlformats.org/officeDocument/2006/relationships/image" Target="../media/image886.png"/><Relationship Id="rId135" Type="http://schemas.openxmlformats.org/officeDocument/2006/relationships/image" Target="../media/image913.png"/><Relationship Id="rId156" Type="http://schemas.openxmlformats.org/officeDocument/2006/relationships/customXml" Target="../ink/ink922.xml"/><Relationship Id="rId177" Type="http://schemas.openxmlformats.org/officeDocument/2006/relationships/image" Target="../media/image9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754A5-EDE0-4911-983D-5A970F05B74B}"/>
              </a:ext>
            </a:extLst>
          </p:cNvPr>
          <p:cNvSpPr>
            <a:spLocks noGrp="1"/>
          </p:cNvSpPr>
          <p:nvPr>
            <p:ph type="ctrTitle"/>
          </p:nvPr>
        </p:nvSpPr>
        <p:spPr/>
        <p:txBody>
          <a:bodyPr/>
          <a:lstStyle/>
          <a:p>
            <a:r>
              <a:rPr lang="en-GB" dirty="0"/>
              <a:t>REDOX TOPIC</a:t>
            </a:r>
          </a:p>
        </p:txBody>
      </p:sp>
      <p:sp>
        <p:nvSpPr>
          <p:cNvPr id="3" name="Subtitle 2">
            <a:extLst>
              <a:ext uri="{FF2B5EF4-FFF2-40B4-BE49-F238E27FC236}">
                <a16:creationId xmlns:a16="http://schemas.microsoft.com/office/drawing/2014/main" id="{D1A75B74-5CA8-4570-B25D-114C5AA39482}"/>
              </a:ext>
            </a:extLst>
          </p:cNvPr>
          <p:cNvSpPr>
            <a:spLocks noGrp="1"/>
          </p:cNvSpPr>
          <p:nvPr>
            <p:ph type="subTitle" idx="1"/>
          </p:nvPr>
        </p:nvSpPr>
        <p:spPr>
          <a:xfrm>
            <a:off x="1524000" y="3602037"/>
            <a:ext cx="9144000" cy="2282659"/>
          </a:xfrm>
        </p:spPr>
        <p:txBody>
          <a:bodyPr vert="horz" lIns="91440" tIns="45720" rIns="91440" bIns="45720" rtlCol="0" anchor="t">
            <a:normAutofit/>
          </a:bodyPr>
          <a:lstStyle/>
          <a:p>
            <a:r>
              <a:rPr lang="en-GB" dirty="0"/>
              <a:t>Reduction and oxidation topic, 3  sections.......</a:t>
            </a:r>
          </a:p>
          <a:p>
            <a:r>
              <a:rPr lang="en-GB" dirty="0"/>
              <a:t>Reactions involve losing or gaining electrons……… !!!!!</a:t>
            </a:r>
          </a:p>
          <a:p>
            <a:r>
              <a:rPr lang="en-GB" dirty="0"/>
              <a:t>Writing ion-electron equations for reactions.</a:t>
            </a:r>
          </a:p>
          <a:p>
            <a:r>
              <a:rPr lang="en-GB" dirty="0"/>
              <a:t>Large topic.</a:t>
            </a:r>
          </a:p>
          <a:p>
            <a:r>
              <a:rPr lang="en-GB" dirty="0"/>
              <a:t>Conceptually difficult topic… so pay attention!</a:t>
            </a:r>
          </a:p>
        </p:txBody>
      </p:sp>
    </p:spTree>
    <p:extLst>
      <p:ext uri="{BB962C8B-B14F-4D97-AF65-F5344CB8AC3E}">
        <p14:creationId xmlns:p14="http://schemas.microsoft.com/office/powerpoint/2010/main" val="3685129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32660-50C1-4AF0-89A1-E13BBD93E514}"/>
              </a:ext>
            </a:extLst>
          </p:cNvPr>
          <p:cNvSpPr>
            <a:spLocks noGrp="1"/>
          </p:cNvSpPr>
          <p:nvPr>
            <p:ph type="title"/>
          </p:nvPr>
        </p:nvSpPr>
        <p:spPr/>
        <p:txBody>
          <a:bodyPr/>
          <a:lstStyle/>
          <a:p>
            <a:pPr algn="ctr"/>
            <a:r>
              <a:rPr lang="en-GB" dirty="0"/>
              <a:t>Definitions – to learn</a:t>
            </a:r>
          </a:p>
        </p:txBody>
      </p:sp>
      <p:sp>
        <p:nvSpPr>
          <p:cNvPr id="3" name="Content Placeholder 2">
            <a:extLst>
              <a:ext uri="{FF2B5EF4-FFF2-40B4-BE49-F238E27FC236}">
                <a16:creationId xmlns:a16="http://schemas.microsoft.com/office/drawing/2014/main" id="{58BD2454-A0F7-4CBF-A247-B2F252314025}"/>
              </a:ext>
            </a:extLst>
          </p:cNvPr>
          <p:cNvSpPr>
            <a:spLocks noGrp="1"/>
          </p:cNvSpPr>
          <p:nvPr>
            <p:ph sz="half" idx="1"/>
          </p:nvPr>
        </p:nvSpPr>
        <p:spPr/>
        <p:txBody>
          <a:bodyPr/>
          <a:lstStyle/>
          <a:p>
            <a:r>
              <a:rPr lang="en-GB" dirty="0"/>
              <a:t>Oxidation</a:t>
            </a:r>
          </a:p>
          <a:p>
            <a:endParaRPr lang="en-GB" dirty="0"/>
          </a:p>
          <a:p>
            <a:r>
              <a:rPr lang="en-GB" dirty="0"/>
              <a:t>Addition of oxygen</a:t>
            </a:r>
          </a:p>
          <a:p>
            <a:r>
              <a:rPr lang="en-GB" dirty="0"/>
              <a:t>Removal of hydrogen</a:t>
            </a:r>
          </a:p>
          <a:p>
            <a:r>
              <a:rPr lang="en-GB" dirty="0"/>
              <a:t>Loss of electrons</a:t>
            </a:r>
          </a:p>
          <a:p>
            <a:r>
              <a:rPr lang="en-GB" dirty="0"/>
              <a:t>Increase in oxidation number</a:t>
            </a:r>
          </a:p>
        </p:txBody>
      </p:sp>
      <p:sp>
        <p:nvSpPr>
          <p:cNvPr id="4" name="Content Placeholder 3">
            <a:extLst>
              <a:ext uri="{FF2B5EF4-FFF2-40B4-BE49-F238E27FC236}">
                <a16:creationId xmlns:a16="http://schemas.microsoft.com/office/drawing/2014/main" id="{BD0B1B47-07B2-49CA-A3F9-EE13046A3013}"/>
              </a:ext>
            </a:extLst>
          </p:cNvPr>
          <p:cNvSpPr>
            <a:spLocks noGrp="1"/>
          </p:cNvSpPr>
          <p:nvPr>
            <p:ph sz="half" idx="2"/>
          </p:nvPr>
        </p:nvSpPr>
        <p:spPr/>
        <p:txBody>
          <a:bodyPr/>
          <a:lstStyle/>
          <a:p>
            <a:r>
              <a:rPr lang="en-GB" dirty="0"/>
              <a:t>Reduction</a:t>
            </a:r>
          </a:p>
          <a:p>
            <a:endParaRPr lang="en-GB" dirty="0"/>
          </a:p>
          <a:p>
            <a:r>
              <a:rPr lang="en-GB" dirty="0"/>
              <a:t>Removal of oxygen</a:t>
            </a:r>
          </a:p>
          <a:p>
            <a:r>
              <a:rPr lang="en-GB" dirty="0"/>
              <a:t>Addition of hydrogen</a:t>
            </a:r>
          </a:p>
          <a:p>
            <a:r>
              <a:rPr lang="en-GB" dirty="0"/>
              <a:t>Gain of electrons</a:t>
            </a:r>
          </a:p>
          <a:p>
            <a:r>
              <a:rPr lang="en-GB" dirty="0"/>
              <a:t>Decrease in oxidation number</a:t>
            </a:r>
          </a:p>
          <a:p>
            <a:endParaRPr lang="en-GB" dirty="0"/>
          </a:p>
        </p:txBody>
      </p:sp>
      <p:grpSp>
        <p:nvGrpSpPr>
          <p:cNvPr id="19" name="Group 18">
            <a:extLst>
              <a:ext uri="{FF2B5EF4-FFF2-40B4-BE49-F238E27FC236}">
                <a16:creationId xmlns:a16="http://schemas.microsoft.com/office/drawing/2014/main" id="{A62F6806-0A85-4C20-9252-3CC39A17932D}"/>
              </a:ext>
            </a:extLst>
          </p:cNvPr>
          <p:cNvGrpSpPr/>
          <p:nvPr/>
        </p:nvGrpSpPr>
        <p:grpSpPr>
          <a:xfrm>
            <a:off x="872523" y="5214302"/>
            <a:ext cx="929520" cy="342000"/>
            <a:chOff x="872523" y="5214302"/>
            <a:chExt cx="929520" cy="34200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BEB5D8B2-C78C-4BBA-AE2B-16F9F7D35BEC}"/>
                    </a:ext>
                  </a:extLst>
                </p14:cNvPr>
                <p14:cNvContentPartPr/>
                <p14:nvPr/>
              </p14:nvContentPartPr>
              <p14:xfrm>
                <a:off x="1062243" y="5311862"/>
                <a:ext cx="29160" cy="244440"/>
              </p14:xfrm>
            </p:contentPart>
          </mc:Choice>
          <mc:Fallback xmlns="">
            <p:pic>
              <p:nvPicPr>
                <p:cNvPr id="5" name="Ink 4">
                  <a:extLst>
                    <a:ext uri="{FF2B5EF4-FFF2-40B4-BE49-F238E27FC236}">
                      <a16:creationId xmlns:a16="http://schemas.microsoft.com/office/drawing/2014/main" id="{BEB5D8B2-C78C-4BBA-AE2B-16F9F7D35BEC}"/>
                    </a:ext>
                  </a:extLst>
                </p:cNvPr>
                <p:cNvPicPr/>
                <p:nvPr/>
              </p:nvPicPr>
              <p:blipFill>
                <a:blip r:embed="rId3"/>
                <a:stretch>
                  <a:fillRect/>
                </a:stretch>
              </p:blipFill>
              <p:spPr>
                <a:xfrm>
                  <a:off x="1053243" y="5302862"/>
                  <a:ext cx="4680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2498AD52-CD41-4A54-B348-F51A93EEAE68}"/>
                    </a:ext>
                  </a:extLst>
                </p14:cNvPr>
                <p14:cNvContentPartPr/>
                <p14:nvPr/>
              </p14:nvContentPartPr>
              <p14:xfrm>
                <a:off x="872523" y="5214302"/>
                <a:ext cx="491400" cy="288720"/>
              </p14:xfrm>
            </p:contentPart>
          </mc:Choice>
          <mc:Fallback xmlns="">
            <p:pic>
              <p:nvPicPr>
                <p:cNvPr id="6" name="Ink 5">
                  <a:extLst>
                    <a:ext uri="{FF2B5EF4-FFF2-40B4-BE49-F238E27FC236}">
                      <a16:creationId xmlns:a16="http://schemas.microsoft.com/office/drawing/2014/main" id="{2498AD52-CD41-4A54-B348-F51A93EEAE68}"/>
                    </a:ext>
                  </a:extLst>
                </p:cNvPr>
                <p:cNvPicPr/>
                <p:nvPr/>
              </p:nvPicPr>
              <p:blipFill>
                <a:blip r:embed="rId5"/>
                <a:stretch>
                  <a:fillRect/>
                </a:stretch>
              </p:blipFill>
              <p:spPr>
                <a:xfrm>
                  <a:off x="863883" y="5205662"/>
                  <a:ext cx="50904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9B2C5515-8BD6-4C9C-8F5D-5D0D24B45BCF}"/>
                    </a:ext>
                  </a:extLst>
                </p14:cNvPr>
                <p14:cNvContentPartPr/>
                <p14:nvPr/>
              </p14:nvContentPartPr>
              <p14:xfrm>
                <a:off x="1395963" y="5338142"/>
                <a:ext cx="101160" cy="159120"/>
              </p14:xfrm>
            </p:contentPart>
          </mc:Choice>
          <mc:Fallback xmlns="">
            <p:pic>
              <p:nvPicPr>
                <p:cNvPr id="7" name="Ink 6">
                  <a:extLst>
                    <a:ext uri="{FF2B5EF4-FFF2-40B4-BE49-F238E27FC236}">
                      <a16:creationId xmlns:a16="http://schemas.microsoft.com/office/drawing/2014/main" id="{9B2C5515-8BD6-4C9C-8F5D-5D0D24B45BCF}"/>
                    </a:ext>
                  </a:extLst>
                </p:cNvPr>
                <p:cNvPicPr/>
                <p:nvPr/>
              </p:nvPicPr>
              <p:blipFill>
                <a:blip r:embed="rId7"/>
                <a:stretch>
                  <a:fillRect/>
                </a:stretch>
              </p:blipFill>
              <p:spPr>
                <a:xfrm>
                  <a:off x="1387323" y="5329502"/>
                  <a:ext cx="1188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2962FBA4-0D06-422A-8766-F49A2B9B968C}"/>
                    </a:ext>
                  </a:extLst>
                </p14:cNvPr>
                <p14:cNvContentPartPr/>
                <p14:nvPr/>
              </p14:nvContentPartPr>
              <p14:xfrm>
                <a:off x="1548963" y="5327702"/>
                <a:ext cx="117360" cy="176760"/>
              </p14:xfrm>
            </p:contentPart>
          </mc:Choice>
          <mc:Fallback xmlns="">
            <p:pic>
              <p:nvPicPr>
                <p:cNvPr id="8" name="Ink 7">
                  <a:extLst>
                    <a:ext uri="{FF2B5EF4-FFF2-40B4-BE49-F238E27FC236}">
                      <a16:creationId xmlns:a16="http://schemas.microsoft.com/office/drawing/2014/main" id="{2962FBA4-0D06-422A-8766-F49A2B9B968C}"/>
                    </a:ext>
                  </a:extLst>
                </p:cNvPr>
                <p:cNvPicPr/>
                <p:nvPr/>
              </p:nvPicPr>
              <p:blipFill>
                <a:blip r:embed="rId9"/>
                <a:stretch>
                  <a:fillRect/>
                </a:stretch>
              </p:blipFill>
              <p:spPr>
                <a:xfrm>
                  <a:off x="1540323" y="5318702"/>
                  <a:ext cx="13500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68A6028F-C87B-4B7C-B7A0-1EBD17BB7DB0}"/>
                    </a:ext>
                  </a:extLst>
                </p14:cNvPr>
                <p14:cNvContentPartPr/>
                <p14:nvPr/>
              </p14:nvContentPartPr>
              <p14:xfrm>
                <a:off x="1698003" y="5346062"/>
                <a:ext cx="104040" cy="146880"/>
              </p14:xfrm>
            </p:contentPart>
          </mc:Choice>
          <mc:Fallback xmlns="">
            <p:pic>
              <p:nvPicPr>
                <p:cNvPr id="9" name="Ink 8">
                  <a:extLst>
                    <a:ext uri="{FF2B5EF4-FFF2-40B4-BE49-F238E27FC236}">
                      <a16:creationId xmlns:a16="http://schemas.microsoft.com/office/drawing/2014/main" id="{68A6028F-C87B-4B7C-B7A0-1EBD17BB7DB0}"/>
                    </a:ext>
                  </a:extLst>
                </p:cNvPr>
                <p:cNvPicPr/>
                <p:nvPr/>
              </p:nvPicPr>
              <p:blipFill>
                <a:blip r:embed="rId11"/>
                <a:stretch>
                  <a:fillRect/>
                </a:stretch>
              </p:blipFill>
              <p:spPr>
                <a:xfrm>
                  <a:off x="1689363" y="5337422"/>
                  <a:ext cx="121680" cy="164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CC4F94C6-8F56-4268-849B-AA6A2F96E9B9}"/>
                  </a:ext>
                </a:extLst>
              </p14:cNvPr>
              <p14:cNvContentPartPr/>
              <p14:nvPr/>
            </p14:nvContentPartPr>
            <p14:xfrm>
              <a:off x="2160243" y="5363702"/>
              <a:ext cx="536400" cy="145080"/>
            </p14:xfrm>
          </p:contentPart>
        </mc:Choice>
        <mc:Fallback xmlns="">
          <p:pic>
            <p:nvPicPr>
              <p:cNvPr id="10" name="Ink 9">
                <a:extLst>
                  <a:ext uri="{FF2B5EF4-FFF2-40B4-BE49-F238E27FC236}">
                    <a16:creationId xmlns:a16="http://schemas.microsoft.com/office/drawing/2014/main" id="{CC4F94C6-8F56-4268-849B-AA6A2F96E9B9}"/>
                  </a:ext>
                </a:extLst>
              </p:cNvPr>
              <p:cNvPicPr/>
              <p:nvPr/>
            </p:nvPicPr>
            <p:blipFill>
              <a:blip r:embed="rId13"/>
              <a:stretch>
                <a:fillRect/>
              </a:stretch>
            </p:blipFill>
            <p:spPr>
              <a:xfrm>
                <a:off x="2151603" y="5355062"/>
                <a:ext cx="554040" cy="162720"/>
              </a:xfrm>
              <a:prstGeom prst="rect">
                <a:avLst/>
              </a:prstGeom>
            </p:spPr>
          </p:pic>
        </mc:Fallback>
      </mc:AlternateContent>
      <p:grpSp>
        <p:nvGrpSpPr>
          <p:cNvPr id="18" name="Group 17">
            <a:extLst>
              <a:ext uri="{FF2B5EF4-FFF2-40B4-BE49-F238E27FC236}">
                <a16:creationId xmlns:a16="http://schemas.microsoft.com/office/drawing/2014/main" id="{1E44AA17-37F8-44A7-987B-48587EEB876B}"/>
              </a:ext>
            </a:extLst>
          </p:cNvPr>
          <p:cNvGrpSpPr/>
          <p:nvPr/>
        </p:nvGrpSpPr>
        <p:grpSpPr>
          <a:xfrm>
            <a:off x="3082923" y="5144462"/>
            <a:ext cx="1535760" cy="358200"/>
            <a:chOff x="3082923" y="5144462"/>
            <a:chExt cx="1535760" cy="358200"/>
          </a:xfrm>
        </p:grpSpPr>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8C723A07-B31E-433A-8C6C-3EA079F567A5}"/>
                    </a:ext>
                  </a:extLst>
                </p14:cNvPr>
                <p14:cNvContentPartPr/>
                <p14:nvPr/>
              </p14:nvContentPartPr>
              <p14:xfrm>
                <a:off x="3082923" y="5197742"/>
                <a:ext cx="319320" cy="304920"/>
              </p14:xfrm>
            </p:contentPart>
          </mc:Choice>
          <mc:Fallback xmlns="">
            <p:pic>
              <p:nvPicPr>
                <p:cNvPr id="11" name="Ink 10">
                  <a:extLst>
                    <a:ext uri="{FF2B5EF4-FFF2-40B4-BE49-F238E27FC236}">
                      <a16:creationId xmlns:a16="http://schemas.microsoft.com/office/drawing/2014/main" id="{8C723A07-B31E-433A-8C6C-3EA079F567A5}"/>
                    </a:ext>
                  </a:extLst>
                </p:cNvPr>
                <p:cNvPicPr/>
                <p:nvPr/>
              </p:nvPicPr>
              <p:blipFill>
                <a:blip r:embed="rId15"/>
                <a:stretch>
                  <a:fillRect/>
                </a:stretch>
              </p:blipFill>
              <p:spPr>
                <a:xfrm>
                  <a:off x="3073923" y="5189102"/>
                  <a:ext cx="336960" cy="322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1B1AA192-B223-4864-AD63-2A7B0092F9B0}"/>
                    </a:ext>
                  </a:extLst>
                </p14:cNvPr>
                <p14:cNvContentPartPr/>
                <p14:nvPr/>
              </p14:nvContentPartPr>
              <p14:xfrm>
                <a:off x="3298923" y="5261462"/>
                <a:ext cx="5760" cy="6120"/>
              </p14:xfrm>
            </p:contentPart>
          </mc:Choice>
          <mc:Fallback xmlns="">
            <p:pic>
              <p:nvPicPr>
                <p:cNvPr id="12" name="Ink 11">
                  <a:extLst>
                    <a:ext uri="{FF2B5EF4-FFF2-40B4-BE49-F238E27FC236}">
                      <a16:creationId xmlns:a16="http://schemas.microsoft.com/office/drawing/2014/main" id="{1B1AA192-B223-4864-AD63-2A7B0092F9B0}"/>
                    </a:ext>
                  </a:extLst>
                </p:cNvPr>
                <p:cNvPicPr/>
                <p:nvPr/>
              </p:nvPicPr>
              <p:blipFill>
                <a:blip r:embed="rId17"/>
                <a:stretch>
                  <a:fillRect/>
                </a:stretch>
              </p:blipFill>
              <p:spPr>
                <a:xfrm>
                  <a:off x="3290283" y="5252822"/>
                  <a:ext cx="234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B63F7BA6-FB9E-44E7-AF4B-E6F6879B5241}"/>
                    </a:ext>
                  </a:extLst>
                </p14:cNvPr>
                <p14:cNvContentPartPr/>
                <p14:nvPr/>
              </p14:nvContentPartPr>
              <p14:xfrm>
                <a:off x="3484683" y="5215382"/>
                <a:ext cx="128520" cy="255240"/>
              </p14:xfrm>
            </p:contentPart>
          </mc:Choice>
          <mc:Fallback xmlns="">
            <p:pic>
              <p:nvPicPr>
                <p:cNvPr id="13" name="Ink 12">
                  <a:extLst>
                    <a:ext uri="{FF2B5EF4-FFF2-40B4-BE49-F238E27FC236}">
                      <a16:creationId xmlns:a16="http://schemas.microsoft.com/office/drawing/2014/main" id="{B63F7BA6-FB9E-44E7-AF4B-E6F6879B5241}"/>
                    </a:ext>
                  </a:extLst>
                </p:cNvPr>
                <p:cNvPicPr/>
                <p:nvPr/>
              </p:nvPicPr>
              <p:blipFill>
                <a:blip r:embed="rId19"/>
                <a:stretch>
                  <a:fillRect/>
                </a:stretch>
              </p:blipFill>
              <p:spPr>
                <a:xfrm>
                  <a:off x="3476043" y="5206382"/>
                  <a:ext cx="14616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C18B73A6-BCDF-47FA-B839-6B5B9C401928}"/>
                    </a:ext>
                  </a:extLst>
                </p14:cNvPr>
                <p14:cNvContentPartPr/>
                <p14:nvPr/>
              </p14:nvContentPartPr>
              <p14:xfrm>
                <a:off x="3488643" y="5380982"/>
                <a:ext cx="118440" cy="52920"/>
              </p14:xfrm>
            </p:contentPart>
          </mc:Choice>
          <mc:Fallback xmlns="">
            <p:pic>
              <p:nvPicPr>
                <p:cNvPr id="14" name="Ink 13">
                  <a:extLst>
                    <a:ext uri="{FF2B5EF4-FFF2-40B4-BE49-F238E27FC236}">
                      <a16:creationId xmlns:a16="http://schemas.microsoft.com/office/drawing/2014/main" id="{C18B73A6-BCDF-47FA-B839-6B5B9C401928}"/>
                    </a:ext>
                  </a:extLst>
                </p:cNvPr>
                <p:cNvPicPr/>
                <p:nvPr/>
              </p:nvPicPr>
              <p:blipFill>
                <a:blip r:embed="rId21"/>
                <a:stretch>
                  <a:fillRect/>
                </a:stretch>
              </p:blipFill>
              <p:spPr>
                <a:xfrm>
                  <a:off x="3480003" y="5371982"/>
                  <a:ext cx="13608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8D6D87DB-7A8C-4291-B5A6-7B52744C49B8}"/>
                    </a:ext>
                  </a:extLst>
                </p14:cNvPr>
                <p14:cNvContentPartPr/>
                <p14:nvPr/>
              </p14:nvContentPartPr>
              <p14:xfrm>
                <a:off x="3714003" y="5192702"/>
                <a:ext cx="128520" cy="296640"/>
              </p14:xfrm>
            </p:contentPart>
          </mc:Choice>
          <mc:Fallback xmlns="">
            <p:pic>
              <p:nvPicPr>
                <p:cNvPr id="15" name="Ink 14">
                  <a:extLst>
                    <a:ext uri="{FF2B5EF4-FFF2-40B4-BE49-F238E27FC236}">
                      <a16:creationId xmlns:a16="http://schemas.microsoft.com/office/drawing/2014/main" id="{8D6D87DB-7A8C-4291-B5A6-7B52744C49B8}"/>
                    </a:ext>
                  </a:extLst>
                </p:cNvPr>
                <p:cNvPicPr/>
                <p:nvPr/>
              </p:nvPicPr>
              <p:blipFill>
                <a:blip r:embed="rId23"/>
                <a:stretch>
                  <a:fillRect/>
                </a:stretch>
              </p:blipFill>
              <p:spPr>
                <a:xfrm>
                  <a:off x="3705003" y="5183702"/>
                  <a:ext cx="14616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A9EC0653-8294-4610-ACBE-3CF51A3BF7F0}"/>
                    </a:ext>
                  </a:extLst>
                </p14:cNvPr>
                <p14:cNvContentPartPr/>
                <p14:nvPr/>
              </p14:nvContentPartPr>
              <p14:xfrm>
                <a:off x="3715083" y="5144462"/>
                <a:ext cx="800640" cy="353160"/>
              </p14:xfrm>
            </p:contentPart>
          </mc:Choice>
          <mc:Fallback xmlns="">
            <p:pic>
              <p:nvPicPr>
                <p:cNvPr id="16" name="Ink 15">
                  <a:extLst>
                    <a:ext uri="{FF2B5EF4-FFF2-40B4-BE49-F238E27FC236}">
                      <a16:creationId xmlns:a16="http://schemas.microsoft.com/office/drawing/2014/main" id="{A9EC0653-8294-4610-ACBE-3CF51A3BF7F0}"/>
                    </a:ext>
                  </a:extLst>
                </p:cNvPr>
                <p:cNvPicPr/>
                <p:nvPr/>
              </p:nvPicPr>
              <p:blipFill>
                <a:blip r:embed="rId25"/>
                <a:stretch>
                  <a:fillRect/>
                </a:stretch>
              </p:blipFill>
              <p:spPr>
                <a:xfrm>
                  <a:off x="3706083" y="5135822"/>
                  <a:ext cx="81828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k 16">
                  <a:extLst>
                    <a:ext uri="{FF2B5EF4-FFF2-40B4-BE49-F238E27FC236}">
                      <a16:creationId xmlns:a16="http://schemas.microsoft.com/office/drawing/2014/main" id="{CFF86D64-73E4-4A9F-A6CF-43BB19CBCC84}"/>
                    </a:ext>
                  </a:extLst>
                </p14:cNvPr>
                <p14:cNvContentPartPr/>
                <p14:nvPr/>
              </p14:nvContentPartPr>
              <p14:xfrm>
                <a:off x="4481883" y="5237342"/>
                <a:ext cx="136800" cy="47160"/>
              </p14:xfrm>
            </p:contentPart>
          </mc:Choice>
          <mc:Fallback xmlns="">
            <p:pic>
              <p:nvPicPr>
                <p:cNvPr id="17" name="Ink 16">
                  <a:extLst>
                    <a:ext uri="{FF2B5EF4-FFF2-40B4-BE49-F238E27FC236}">
                      <a16:creationId xmlns:a16="http://schemas.microsoft.com/office/drawing/2014/main" id="{CFF86D64-73E4-4A9F-A6CF-43BB19CBCC84}"/>
                    </a:ext>
                  </a:extLst>
                </p:cNvPr>
                <p:cNvPicPr/>
                <p:nvPr/>
              </p:nvPicPr>
              <p:blipFill>
                <a:blip r:embed="rId27"/>
                <a:stretch>
                  <a:fillRect/>
                </a:stretch>
              </p:blipFill>
              <p:spPr>
                <a:xfrm>
                  <a:off x="4473243" y="5228342"/>
                  <a:ext cx="154440" cy="64800"/>
                </a:xfrm>
                <a:prstGeom prst="rect">
                  <a:avLst/>
                </a:prstGeom>
              </p:spPr>
            </p:pic>
          </mc:Fallback>
        </mc:AlternateContent>
      </p:grpSp>
      <p:grpSp>
        <p:nvGrpSpPr>
          <p:cNvPr id="31" name="Group 30">
            <a:extLst>
              <a:ext uri="{FF2B5EF4-FFF2-40B4-BE49-F238E27FC236}">
                <a16:creationId xmlns:a16="http://schemas.microsoft.com/office/drawing/2014/main" id="{7776D1FC-D8BD-4121-A41E-CA7F6038DA12}"/>
              </a:ext>
            </a:extLst>
          </p:cNvPr>
          <p:cNvGrpSpPr/>
          <p:nvPr/>
        </p:nvGrpSpPr>
        <p:grpSpPr>
          <a:xfrm>
            <a:off x="5112243" y="5119262"/>
            <a:ext cx="1563840" cy="513720"/>
            <a:chOff x="5112243" y="5119262"/>
            <a:chExt cx="1563840" cy="513720"/>
          </a:xfrm>
        </p:grpSpPr>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0C464F96-C113-42D9-9619-2F87D0A122AF}"/>
                    </a:ext>
                  </a:extLst>
                </p14:cNvPr>
                <p14:cNvContentPartPr/>
                <p14:nvPr/>
              </p14:nvContentPartPr>
              <p14:xfrm>
                <a:off x="5112243" y="5209622"/>
                <a:ext cx="190440" cy="320400"/>
              </p14:xfrm>
            </p:contentPart>
          </mc:Choice>
          <mc:Fallback xmlns="">
            <p:pic>
              <p:nvPicPr>
                <p:cNvPr id="20" name="Ink 19">
                  <a:extLst>
                    <a:ext uri="{FF2B5EF4-FFF2-40B4-BE49-F238E27FC236}">
                      <a16:creationId xmlns:a16="http://schemas.microsoft.com/office/drawing/2014/main" id="{0C464F96-C113-42D9-9619-2F87D0A122AF}"/>
                    </a:ext>
                  </a:extLst>
                </p:cNvPr>
                <p:cNvPicPr/>
                <p:nvPr/>
              </p:nvPicPr>
              <p:blipFill>
                <a:blip r:embed="rId29"/>
                <a:stretch>
                  <a:fillRect/>
                </a:stretch>
              </p:blipFill>
              <p:spPr>
                <a:xfrm>
                  <a:off x="5103603" y="5200982"/>
                  <a:ext cx="20808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9204B4F7-19EC-4EA9-8BA4-1496587DAD15}"/>
                    </a:ext>
                  </a:extLst>
                </p14:cNvPr>
                <p14:cNvContentPartPr/>
                <p14:nvPr/>
              </p14:nvContentPartPr>
              <p14:xfrm>
                <a:off x="5337603" y="5181542"/>
                <a:ext cx="583200" cy="451440"/>
              </p14:xfrm>
            </p:contentPart>
          </mc:Choice>
          <mc:Fallback xmlns="">
            <p:pic>
              <p:nvPicPr>
                <p:cNvPr id="21" name="Ink 20">
                  <a:extLst>
                    <a:ext uri="{FF2B5EF4-FFF2-40B4-BE49-F238E27FC236}">
                      <a16:creationId xmlns:a16="http://schemas.microsoft.com/office/drawing/2014/main" id="{9204B4F7-19EC-4EA9-8BA4-1496587DAD15}"/>
                    </a:ext>
                  </a:extLst>
                </p:cNvPr>
                <p:cNvPicPr/>
                <p:nvPr/>
              </p:nvPicPr>
              <p:blipFill>
                <a:blip r:embed="rId31"/>
                <a:stretch>
                  <a:fillRect/>
                </a:stretch>
              </p:blipFill>
              <p:spPr>
                <a:xfrm>
                  <a:off x="5328963" y="5172902"/>
                  <a:ext cx="600840" cy="469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5A105261-1A6D-440C-997B-F7F3ADB7537B}"/>
                    </a:ext>
                  </a:extLst>
                </p14:cNvPr>
                <p14:cNvContentPartPr/>
                <p14:nvPr/>
              </p14:nvContentPartPr>
              <p14:xfrm>
                <a:off x="5651883" y="5210702"/>
                <a:ext cx="9720" cy="7920"/>
              </p14:xfrm>
            </p:contentPart>
          </mc:Choice>
          <mc:Fallback xmlns="">
            <p:pic>
              <p:nvPicPr>
                <p:cNvPr id="22" name="Ink 21">
                  <a:extLst>
                    <a:ext uri="{FF2B5EF4-FFF2-40B4-BE49-F238E27FC236}">
                      <a16:creationId xmlns:a16="http://schemas.microsoft.com/office/drawing/2014/main" id="{5A105261-1A6D-440C-997B-F7F3ADB7537B}"/>
                    </a:ext>
                  </a:extLst>
                </p:cNvPr>
                <p:cNvPicPr/>
                <p:nvPr/>
              </p:nvPicPr>
              <p:blipFill>
                <a:blip r:embed="rId33"/>
                <a:stretch>
                  <a:fillRect/>
                </a:stretch>
              </p:blipFill>
              <p:spPr>
                <a:xfrm>
                  <a:off x="5642883" y="5202062"/>
                  <a:ext cx="273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Ink 23">
                  <a:extLst>
                    <a:ext uri="{FF2B5EF4-FFF2-40B4-BE49-F238E27FC236}">
                      <a16:creationId xmlns:a16="http://schemas.microsoft.com/office/drawing/2014/main" id="{E94E90BD-5A39-4BE5-B5BD-5F68FE9999E9}"/>
                    </a:ext>
                  </a:extLst>
                </p14:cNvPr>
                <p14:cNvContentPartPr/>
                <p14:nvPr/>
              </p14:nvContentPartPr>
              <p14:xfrm>
                <a:off x="5955723" y="5371262"/>
                <a:ext cx="8280" cy="77760"/>
              </p14:xfrm>
            </p:contentPart>
          </mc:Choice>
          <mc:Fallback xmlns="">
            <p:pic>
              <p:nvPicPr>
                <p:cNvPr id="24" name="Ink 23">
                  <a:extLst>
                    <a:ext uri="{FF2B5EF4-FFF2-40B4-BE49-F238E27FC236}">
                      <a16:creationId xmlns:a16="http://schemas.microsoft.com/office/drawing/2014/main" id="{E94E90BD-5A39-4BE5-B5BD-5F68FE9999E9}"/>
                    </a:ext>
                  </a:extLst>
                </p:cNvPr>
                <p:cNvPicPr/>
                <p:nvPr/>
              </p:nvPicPr>
              <p:blipFill>
                <a:blip r:embed="rId35"/>
                <a:stretch>
                  <a:fillRect/>
                </a:stretch>
              </p:blipFill>
              <p:spPr>
                <a:xfrm>
                  <a:off x="5946723" y="5362622"/>
                  <a:ext cx="2592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5" name="Ink 24">
                  <a:extLst>
                    <a:ext uri="{FF2B5EF4-FFF2-40B4-BE49-F238E27FC236}">
                      <a16:creationId xmlns:a16="http://schemas.microsoft.com/office/drawing/2014/main" id="{BD766156-AE14-4CD9-9CEF-4AD44F0F6091}"/>
                    </a:ext>
                  </a:extLst>
                </p14:cNvPr>
                <p14:cNvContentPartPr/>
                <p14:nvPr/>
              </p14:nvContentPartPr>
              <p14:xfrm>
                <a:off x="5912883" y="5224382"/>
                <a:ext cx="14040" cy="9720"/>
              </p14:xfrm>
            </p:contentPart>
          </mc:Choice>
          <mc:Fallback xmlns="">
            <p:pic>
              <p:nvPicPr>
                <p:cNvPr id="25" name="Ink 24">
                  <a:extLst>
                    <a:ext uri="{FF2B5EF4-FFF2-40B4-BE49-F238E27FC236}">
                      <a16:creationId xmlns:a16="http://schemas.microsoft.com/office/drawing/2014/main" id="{BD766156-AE14-4CD9-9CEF-4AD44F0F6091}"/>
                    </a:ext>
                  </a:extLst>
                </p:cNvPr>
                <p:cNvPicPr/>
                <p:nvPr/>
              </p:nvPicPr>
              <p:blipFill>
                <a:blip r:embed="rId37"/>
                <a:stretch>
                  <a:fillRect/>
                </a:stretch>
              </p:blipFill>
              <p:spPr>
                <a:xfrm>
                  <a:off x="5903883" y="5215382"/>
                  <a:ext cx="31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6" name="Ink 25">
                  <a:extLst>
                    <a:ext uri="{FF2B5EF4-FFF2-40B4-BE49-F238E27FC236}">
                      <a16:creationId xmlns:a16="http://schemas.microsoft.com/office/drawing/2014/main" id="{99F8FB33-9A9F-4F68-8445-9E39C6DCB70A}"/>
                    </a:ext>
                  </a:extLst>
                </p14:cNvPr>
                <p14:cNvContentPartPr/>
                <p14:nvPr/>
              </p14:nvContentPartPr>
              <p14:xfrm>
                <a:off x="6068763" y="5119262"/>
                <a:ext cx="35280" cy="332280"/>
              </p14:xfrm>
            </p:contentPart>
          </mc:Choice>
          <mc:Fallback xmlns="">
            <p:pic>
              <p:nvPicPr>
                <p:cNvPr id="26" name="Ink 25">
                  <a:extLst>
                    <a:ext uri="{FF2B5EF4-FFF2-40B4-BE49-F238E27FC236}">
                      <a16:creationId xmlns:a16="http://schemas.microsoft.com/office/drawing/2014/main" id="{99F8FB33-9A9F-4F68-8445-9E39C6DCB70A}"/>
                    </a:ext>
                  </a:extLst>
                </p:cNvPr>
                <p:cNvPicPr/>
                <p:nvPr/>
              </p:nvPicPr>
              <p:blipFill>
                <a:blip r:embed="rId39"/>
                <a:stretch>
                  <a:fillRect/>
                </a:stretch>
              </p:blipFill>
              <p:spPr>
                <a:xfrm>
                  <a:off x="6060123" y="5110262"/>
                  <a:ext cx="5292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7" name="Ink 26">
                  <a:extLst>
                    <a:ext uri="{FF2B5EF4-FFF2-40B4-BE49-F238E27FC236}">
                      <a16:creationId xmlns:a16="http://schemas.microsoft.com/office/drawing/2014/main" id="{180F315A-F1C3-400D-B887-8396A8DD5115}"/>
                    </a:ext>
                  </a:extLst>
                </p14:cNvPr>
                <p14:cNvContentPartPr/>
                <p14:nvPr/>
              </p14:nvContentPartPr>
              <p14:xfrm>
                <a:off x="6113763" y="5333462"/>
                <a:ext cx="142920" cy="126720"/>
              </p14:xfrm>
            </p:contentPart>
          </mc:Choice>
          <mc:Fallback xmlns="">
            <p:pic>
              <p:nvPicPr>
                <p:cNvPr id="27" name="Ink 26">
                  <a:extLst>
                    <a:ext uri="{FF2B5EF4-FFF2-40B4-BE49-F238E27FC236}">
                      <a16:creationId xmlns:a16="http://schemas.microsoft.com/office/drawing/2014/main" id="{180F315A-F1C3-400D-B887-8396A8DD5115}"/>
                    </a:ext>
                  </a:extLst>
                </p:cNvPr>
                <p:cNvPicPr/>
                <p:nvPr/>
              </p:nvPicPr>
              <p:blipFill>
                <a:blip r:embed="rId41"/>
                <a:stretch>
                  <a:fillRect/>
                </a:stretch>
              </p:blipFill>
              <p:spPr>
                <a:xfrm>
                  <a:off x="6104763" y="5324822"/>
                  <a:ext cx="16056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8" name="Ink 27">
                  <a:extLst>
                    <a:ext uri="{FF2B5EF4-FFF2-40B4-BE49-F238E27FC236}">
                      <a16:creationId xmlns:a16="http://schemas.microsoft.com/office/drawing/2014/main" id="{3EBA33AA-3604-4AD8-A9A9-911D8222680E}"/>
                    </a:ext>
                  </a:extLst>
                </p14:cNvPr>
                <p14:cNvContentPartPr/>
                <p14:nvPr/>
              </p14:nvContentPartPr>
              <p14:xfrm>
                <a:off x="6312483" y="5358662"/>
                <a:ext cx="225720" cy="93600"/>
              </p14:xfrm>
            </p:contentPart>
          </mc:Choice>
          <mc:Fallback xmlns="">
            <p:pic>
              <p:nvPicPr>
                <p:cNvPr id="28" name="Ink 27">
                  <a:extLst>
                    <a:ext uri="{FF2B5EF4-FFF2-40B4-BE49-F238E27FC236}">
                      <a16:creationId xmlns:a16="http://schemas.microsoft.com/office/drawing/2014/main" id="{3EBA33AA-3604-4AD8-A9A9-911D8222680E}"/>
                    </a:ext>
                  </a:extLst>
                </p:cNvPr>
                <p:cNvPicPr/>
                <p:nvPr/>
              </p:nvPicPr>
              <p:blipFill>
                <a:blip r:embed="rId43"/>
                <a:stretch>
                  <a:fillRect/>
                </a:stretch>
              </p:blipFill>
              <p:spPr>
                <a:xfrm>
                  <a:off x="6303843" y="5350022"/>
                  <a:ext cx="2433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 name="Ink 28">
                  <a:extLst>
                    <a:ext uri="{FF2B5EF4-FFF2-40B4-BE49-F238E27FC236}">
                      <a16:creationId xmlns:a16="http://schemas.microsoft.com/office/drawing/2014/main" id="{401CF841-5ABF-4DCD-B793-9570E5399CB5}"/>
                    </a:ext>
                  </a:extLst>
                </p14:cNvPr>
                <p14:cNvContentPartPr/>
                <p14:nvPr/>
              </p14:nvContentPartPr>
              <p14:xfrm>
                <a:off x="6535683" y="5285222"/>
                <a:ext cx="140400" cy="195840"/>
              </p14:xfrm>
            </p:contentPart>
          </mc:Choice>
          <mc:Fallback xmlns="">
            <p:pic>
              <p:nvPicPr>
                <p:cNvPr id="29" name="Ink 28">
                  <a:extLst>
                    <a:ext uri="{FF2B5EF4-FFF2-40B4-BE49-F238E27FC236}">
                      <a16:creationId xmlns:a16="http://schemas.microsoft.com/office/drawing/2014/main" id="{401CF841-5ABF-4DCD-B793-9570E5399CB5}"/>
                    </a:ext>
                  </a:extLst>
                </p:cNvPr>
                <p:cNvPicPr/>
                <p:nvPr/>
              </p:nvPicPr>
              <p:blipFill>
                <a:blip r:embed="rId45"/>
                <a:stretch>
                  <a:fillRect/>
                </a:stretch>
              </p:blipFill>
              <p:spPr>
                <a:xfrm>
                  <a:off x="6526683" y="5276582"/>
                  <a:ext cx="15804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 name="Ink 29">
                  <a:extLst>
                    <a:ext uri="{FF2B5EF4-FFF2-40B4-BE49-F238E27FC236}">
                      <a16:creationId xmlns:a16="http://schemas.microsoft.com/office/drawing/2014/main" id="{E7E0F3B5-67B0-4BD4-812A-680EE4D649A0}"/>
                    </a:ext>
                  </a:extLst>
                </p14:cNvPr>
                <p14:cNvContentPartPr/>
                <p14:nvPr/>
              </p14:nvContentPartPr>
              <p14:xfrm>
                <a:off x="6211683" y="5204222"/>
                <a:ext cx="20520" cy="9360"/>
              </p14:xfrm>
            </p:contentPart>
          </mc:Choice>
          <mc:Fallback xmlns="">
            <p:pic>
              <p:nvPicPr>
                <p:cNvPr id="30" name="Ink 29">
                  <a:extLst>
                    <a:ext uri="{FF2B5EF4-FFF2-40B4-BE49-F238E27FC236}">
                      <a16:creationId xmlns:a16="http://schemas.microsoft.com/office/drawing/2014/main" id="{E7E0F3B5-67B0-4BD4-812A-680EE4D649A0}"/>
                    </a:ext>
                  </a:extLst>
                </p:cNvPr>
                <p:cNvPicPr/>
                <p:nvPr/>
              </p:nvPicPr>
              <p:blipFill>
                <a:blip r:embed="rId47"/>
                <a:stretch>
                  <a:fillRect/>
                </a:stretch>
              </p:blipFill>
              <p:spPr>
                <a:xfrm>
                  <a:off x="6203043" y="5195582"/>
                  <a:ext cx="38160" cy="27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8">
            <p14:nvContentPartPr>
              <p14:cNvPr id="33" name="Ink 32">
                <a:extLst>
                  <a:ext uri="{FF2B5EF4-FFF2-40B4-BE49-F238E27FC236}">
                    <a16:creationId xmlns:a16="http://schemas.microsoft.com/office/drawing/2014/main" id="{4F3F6598-64D9-431A-8727-AF5317404A59}"/>
                  </a:ext>
                </a:extLst>
              </p14:cNvPr>
              <p14:cNvContentPartPr/>
              <p14:nvPr/>
            </p14:nvContentPartPr>
            <p14:xfrm>
              <a:off x="7355403" y="5310422"/>
              <a:ext cx="97560" cy="137880"/>
            </p14:xfrm>
          </p:contentPart>
        </mc:Choice>
        <mc:Fallback xmlns="">
          <p:pic>
            <p:nvPicPr>
              <p:cNvPr id="33" name="Ink 32">
                <a:extLst>
                  <a:ext uri="{FF2B5EF4-FFF2-40B4-BE49-F238E27FC236}">
                    <a16:creationId xmlns:a16="http://schemas.microsoft.com/office/drawing/2014/main" id="{4F3F6598-64D9-431A-8727-AF5317404A59}"/>
                  </a:ext>
                </a:extLst>
              </p:cNvPr>
              <p:cNvPicPr/>
              <p:nvPr/>
            </p:nvPicPr>
            <p:blipFill>
              <a:blip r:embed="rId49"/>
              <a:stretch>
                <a:fillRect/>
              </a:stretch>
            </p:blipFill>
            <p:spPr>
              <a:xfrm>
                <a:off x="7346763" y="5301782"/>
                <a:ext cx="115200" cy="155520"/>
              </a:xfrm>
              <a:prstGeom prst="rect">
                <a:avLst/>
              </a:prstGeom>
            </p:spPr>
          </p:pic>
        </mc:Fallback>
      </mc:AlternateContent>
      <p:grpSp>
        <p:nvGrpSpPr>
          <p:cNvPr id="39" name="Group 38">
            <a:extLst>
              <a:ext uri="{FF2B5EF4-FFF2-40B4-BE49-F238E27FC236}">
                <a16:creationId xmlns:a16="http://schemas.microsoft.com/office/drawing/2014/main" id="{AA0AA2DC-A8D0-4347-A833-B80DD2C78242}"/>
              </a:ext>
            </a:extLst>
          </p:cNvPr>
          <p:cNvGrpSpPr/>
          <p:nvPr/>
        </p:nvGrpSpPr>
        <p:grpSpPr>
          <a:xfrm>
            <a:off x="7910883" y="5128622"/>
            <a:ext cx="792000" cy="446760"/>
            <a:chOff x="7910883" y="5128622"/>
            <a:chExt cx="792000" cy="446760"/>
          </a:xfrm>
        </p:grpSpPr>
        <mc:AlternateContent xmlns:mc="http://schemas.openxmlformats.org/markup-compatibility/2006" xmlns:p14="http://schemas.microsoft.com/office/powerpoint/2010/main">
          <mc:Choice Requires="p14">
            <p:contentPart p14:bwMode="auto" r:id="rId50">
              <p14:nvContentPartPr>
                <p14:cNvPr id="35" name="Ink 34">
                  <a:extLst>
                    <a:ext uri="{FF2B5EF4-FFF2-40B4-BE49-F238E27FC236}">
                      <a16:creationId xmlns:a16="http://schemas.microsoft.com/office/drawing/2014/main" id="{1A688D6C-46FF-4D78-941C-A862E361DA65}"/>
                    </a:ext>
                  </a:extLst>
                </p14:cNvPr>
                <p14:cNvContentPartPr/>
                <p14:nvPr/>
              </p14:nvContentPartPr>
              <p14:xfrm>
                <a:off x="7910883" y="5155622"/>
                <a:ext cx="263160" cy="310680"/>
              </p14:xfrm>
            </p:contentPart>
          </mc:Choice>
          <mc:Fallback xmlns="">
            <p:pic>
              <p:nvPicPr>
                <p:cNvPr id="35" name="Ink 34">
                  <a:extLst>
                    <a:ext uri="{FF2B5EF4-FFF2-40B4-BE49-F238E27FC236}">
                      <a16:creationId xmlns:a16="http://schemas.microsoft.com/office/drawing/2014/main" id="{1A688D6C-46FF-4D78-941C-A862E361DA65}"/>
                    </a:ext>
                  </a:extLst>
                </p:cNvPr>
                <p:cNvPicPr/>
                <p:nvPr/>
              </p:nvPicPr>
              <p:blipFill>
                <a:blip r:embed="rId51"/>
                <a:stretch>
                  <a:fillRect/>
                </a:stretch>
              </p:blipFill>
              <p:spPr>
                <a:xfrm>
                  <a:off x="7902243" y="5146982"/>
                  <a:ext cx="28080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6" name="Ink 35">
                  <a:extLst>
                    <a:ext uri="{FF2B5EF4-FFF2-40B4-BE49-F238E27FC236}">
                      <a16:creationId xmlns:a16="http://schemas.microsoft.com/office/drawing/2014/main" id="{062CD88D-F2D6-4900-A007-841231585AEF}"/>
                    </a:ext>
                  </a:extLst>
                </p14:cNvPr>
                <p14:cNvContentPartPr/>
                <p14:nvPr/>
              </p14:nvContentPartPr>
              <p14:xfrm>
                <a:off x="8196363" y="5285222"/>
                <a:ext cx="146880" cy="170640"/>
              </p14:xfrm>
            </p:contentPart>
          </mc:Choice>
          <mc:Fallback xmlns="">
            <p:pic>
              <p:nvPicPr>
                <p:cNvPr id="36" name="Ink 35">
                  <a:extLst>
                    <a:ext uri="{FF2B5EF4-FFF2-40B4-BE49-F238E27FC236}">
                      <a16:creationId xmlns:a16="http://schemas.microsoft.com/office/drawing/2014/main" id="{062CD88D-F2D6-4900-A007-841231585AEF}"/>
                    </a:ext>
                  </a:extLst>
                </p:cNvPr>
                <p:cNvPicPr/>
                <p:nvPr/>
              </p:nvPicPr>
              <p:blipFill>
                <a:blip r:embed="rId53"/>
                <a:stretch>
                  <a:fillRect/>
                </a:stretch>
              </p:blipFill>
              <p:spPr>
                <a:xfrm>
                  <a:off x="8187723" y="5276582"/>
                  <a:ext cx="16452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7" name="Ink 36">
                  <a:extLst>
                    <a:ext uri="{FF2B5EF4-FFF2-40B4-BE49-F238E27FC236}">
                      <a16:creationId xmlns:a16="http://schemas.microsoft.com/office/drawing/2014/main" id="{A268E556-4831-4EBE-B00B-25487B9FD239}"/>
                    </a:ext>
                  </a:extLst>
                </p14:cNvPr>
                <p14:cNvContentPartPr/>
                <p14:nvPr/>
              </p14:nvContentPartPr>
              <p14:xfrm>
                <a:off x="8427483" y="5128622"/>
                <a:ext cx="49320" cy="330120"/>
              </p14:xfrm>
            </p:contentPart>
          </mc:Choice>
          <mc:Fallback xmlns="">
            <p:pic>
              <p:nvPicPr>
                <p:cNvPr id="37" name="Ink 36">
                  <a:extLst>
                    <a:ext uri="{FF2B5EF4-FFF2-40B4-BE49-F238E27FC236}">
                      <a16:creationId xmlns:a16="http://schemas.microsoft.com/office/drawing/2014/main" id="{A268E556-4831-4EBE-B00B-25487B9FD239}"/>
                    </a:ext>
                  </a:extLst>
                </p:cNvPr>
                <p:cNvPicPr/>
                <p:nvPr/>
              </p:nvPicPr>
              <p:blipFill>
                <a:blip r:embed="rId55"/>
                <a:stretch>
                  <a:fillRect/>
                </a:stretch>
              </p:blipFill>
              <p:spPr>
                <a:xfrm>
                  <a:off x="8418843" y="5119622"/>
                  <a:ext cx="66960" cy="347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8" name="Ink 37">
                  <a:extLst>
                    <a:ext uri="{FF2B5EF4-FFF2-40B4-BE49-F238E27FC236}">
                      <a16:creationId xmlns:a16="http://schemas.microsoft.com/office/drawing/2014/main" id="{EB1F1E61-613C-4047-8642-5CF4260DE8CC}"/>
                    </a:ext>
                  </a:extLst>
                </p14:cNvPr>
                <p14:cNvContentPartPr/>
                <p14:nvPr/>
              </p14:nvContentPartPr>
              <p14:xfrm>
                <a:off x="8520723" y="5258582"/>
                <a:ext cx="182160" cy="316800"/>
              </p14:xfrm>
            </p:contentPart>
          </mc:Choice>
          <mc:Fallback xmlns="">
            <p:pic>
              <p:nvPicPr>
                <p:cNvPr id="38" name="Ink 37">
                  <a:extLst>
                    <a:ext uri="{FF2B5EF4-FFF2-40B4-BE49-F238E27FC236}">
                      <a16:creationId xmlns:a16="http://schemas.microsoft.com/office/drawing/2014/main" id="{EB1F1E61-613C-4047-8642-5CF4260DE8CC}"/>
                    </a:ext>
                  </a:extLst>
                </p:cNvPr>
                <p:cNvPicPr/>
                <p:nvPr/>
              </p:nvPicPr>
              <p:blipFill>
                <a:blip r:embed="rId57"/>
                <a:stretch>
                  <a:fillRect/>
                </a:stretch>
              </p:blipFill>
              <p:spPr>
                <a:xfrm>
                  <a:off x="8511723" y="5249582"/>
                  <a:ext cx="199800" cy="334440"/>
                </a:xfrm>
                <a:prstGeom prst="rect">
                  <a:avLst/>
                </a:prstGeom>
              </p:spPr>
            </p:pic>
          </mc:Fallback>
        </mc:AlternateContent>
      </p:grpSp>
      <p:grpSp>
        <p:nvGrpSpPr>
          <p:cNvPr id="43" name="Group 42">
            <a:extLst>
              <a:ext uri="{FF2B5EF4-FFF2-40B4-BE49-F238E27FC236}">
                <a16:creationId xmlns:a16="http://schemas.microsoft.com/office/drawing/2014/main" id="{0C3DA2A1-C95A-4DEA-B514-16A38DDA850F}"/>
              </a:ext>
            </a:extLst>
          </p:cNvPr>
          <p:cNvGrpSpPr/>
          <p:nvPr/>
        </p:nvGrpSpPr>
        <p:grpSpPr>
          <a:xfrm>
            <a:off x="7075323" y="5157422"/>
            <a:ext cx="157320" cy="294480"/>
            <a:chOff x="7075323" y="5157422"/>
            <a:chExt cx="157320" cy="294480"/>
          </a:xfrm>
        </p:grpSpPr>
        <mc:AlternateContent xmlns:mc="http://schemas.openxmlformats.org/markup-compatibility/2006" xmlns:p14="http://schemas.microsoft.com/office/powerpoint/2010/main">
          <mc:Choice Requires="p14">
            <p:contentPart p14:bwMode="auto" r:id="rId58">
              <p14:nvContentPartPr>
                <p14:cNvPr id="41" name="Ink 40">
                  <a:extLst>
                    <a:ext uri="{FF2B5EF4-FFF2-40B4-BE49-F238E27FC236}">
                      <a16:creationId xmlns:a16="http://schemas.microsoft.com/office/drawing/2014/main" id="{09A787E9-D090-4E81-8D54-D0D531AA1AE2}"/>
                    </a:ext>
                  </a:extLst>
                </p14:cNvPr>
                <p14:cNvContentPartPr/>
                <p14:nvPr/>
              </p14:nvContentPartPr>
              <p14:xfrm>
                <a:off x="7175043" y="5157422"/>
                <a:ext cx="43920" cy="294480"/>
              </p14:xfrm>
            </p:contentPart>
          </mc:Choice>
          <mc:Fallback xmlns="">
            <p:pic>
              <p:nvPicPr>
                <p:cNvPr id="41" name="Ink 40">
                  <a:extLst>
                    <a:ext uri="{FF2B5EF4-FFF2-40B4-BE49-F238E27FC236}">
                      <a16:creationId xmlns:a16="http://schemas.microsoft.com/office/drawing/2014/main" id="{09A787E9-D090-4E81-8D54-D0D531AA1AE2}"/>
                    </a:ext>
                  </a:extLst>
                </p:cNvPr>
                <p:cNvPicPr/>
                <p:nvPr/>
              </p:nvPicPr>
              <p:blipFill>
                <a:blip r:embed="rId59"/>
                <a:stretch>
                  <a:fillRect/>
                </a:stretch>
              </p:blipFill>
              <p:spPr>
                <a:xfrm>
                  <a:off x="7166043" y="5148782"/>
                  <a:ext cx="6156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2" name="Ink 41">
                  <a:extLst>
                    <a:ext uri="{FF2B5EF4-FFF2-40B4-BE49-F238E27FC236}">
                      <a16:creationId xmlns:a16="http://schemas.microsoft.com/office/drawing/2014/main" id="{0E7C4E7C-EDA7-408A-B555-13DBA61F42EC}"/>
                    </a:ext>
                  </a:extLst>
                </p14:cNvPr>
                <p14:cNvContentPartPr/>
                <p14:nvPr/>
              </p14:nvContentPartPr>
              <p14:xfrm>
                <a:off x="7075323" y="5266862"/>
                <a:ext cx="157320" cy="33480"/>
              </p14:xfrm>
            </p:contentPart>
          </mc:Choice>
          <mc:Fallback xmlns="">
            <p:pic>
              <p:nvPicPr>
                <p:cNvPr id="42" name="Ink 41">
                  <a:extLst>
                    <a:ext uri="{FF2B5EF4-FFF2-40B4-BE49-F238E27FC236}">
                      <a16:creationId xmlns:a16="http://schemas.microsoft.com/office/drawing/2014/main" id="{0E7C4E7C-EDA7-408A-B555-13DBA61F42EC}"/>
                    </a:ext>
                  </a:extLst>
                </p:cNvPr>
                <p:cNvPicPr/>
                <p:nvPr/>
              </p:nvPicPr>
              <p:blipFill>
                <a:blip r:embed="rId61"/>
                <a:stretch>
                  <a:fillRect/>
                </a:stretch>
              </p:blipFill>
              <p:spPr>
                <a:xfrm>
                  <a:off x="7066323" y="5258222"/>
                  <a:ext cx="174960" cy="51120"/>
                </a:xfrm>
                <a:prstGeom prst="rect">
                  <a:avLst/>
                </a:prstGeom>
              </p:spPr>
            </p:pic>
          </mc:Fallback>
        </mc:AlternateContent>
      </p:grpSp>
      <p:grpSp>
        <p:nvGrpSpPr>
          <p:cNvPr id="47" name="Group 46">
            <a:extLst>
              <a:ext uri="{FF2B5EF4-FFF2-40B4-BE49-F238E27FC236}">
                <a16:creationId xmlns:a16="http://schemas.microsoft.com/office/drawing/2014/main" id="{3D228147-21FC-40D5-85F6-AD3D05D08D2C}"/>
              </a:ext>
            </a:extLst>
          </p:cNvPr>
          <p:cNvGrpSpPr/>
          <p:nvPr/>
        </p:nvGrpSpPr>
        <p:grpSpPr>
          <a:xfrm>
            <a:off x="9201483" y="5288462"/>
            <a:ext cx="622800" cy="310680"/>
            <a:chOff x="9201483" y="5288462"/>
            <a:chExt cx="622800" cy="310680"/>
          </a:xfrm>
        </p:grpSpPr>
        <mc:AlternateContent xmlns:mc="http://schemas.openxmlformats.org/markup-compatibility/2006" xmlns:p14="http://schemas.microsoft.com/office/powerpoint/2010/main">
          <mc:Choice Requires="p14">
            <p:contentPart p14:bwMode="auto" r:id="rId62">
              <p14:nvContentPartPr>
                <p14:cNvPr id="44" name="Ink 43">
                  <a:extLst>
                    <a:ext uri="{FF2B5EF4-FFF2-40B4-BE49-F238E27FC236}">
                      <a16:creationId xmlns:a16="http://schemas.microsoft.com/office/drawing/2014/main" id="{D131E2D7-EC84-4D4A-B851-A8C7B333AA2C}"/>
                    </a:ext>
                  </a:extLst>
                </p14:cNvPr>
                <p14:cNvContentPartPr/>
                <p14:nvPr/>
              </p14:nvContentPartPr>
              <p14:xfrm>
                <a:off x="9201483" y="5302142"/>
                <a:ext cx="165240" cy="297000"/>
              </p14:xfrm>
            </p:contentPart>
          </mc:Choice>
          <mc:Fallback xmlns="">
            <p:pic>
              <p:nvPicPr>
                <p:cNvPr id="44" name="Ink 43">
                  <a:extLst>
                    <a:ext uri="{FF2B5EF4-FFF2-40B4-BE49-F238E27FC236}">
                      <a16:creationId xmlns:a16="http://schemas.microsoft.com/office/drawing/2014/main" id="{D131E2D7-EC84-4D4A-B851-A8C7B333AA2C}"/>
                    </a:ext>
                  </a:extLst>
                </p:cNvPr>
                <p:cNvPicPr/>
                <p:nvPr/>
              </p:nvPicPr>
              <p:blipFill>
                <a:blip r:embed="rId63"/>
                <a:stretch>
                  <a:fillRect/>
                </a:stretch>
              </p:blipFill>
              <p:spPr>
                <a:xfrm>
                  <a:off x="9192483" y="5293142"/>
                  <a:ext cx="18288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5" name="Ink 44">
                  <a:extLst>
                    <a:ext uri="{FF2B5EF4-FFF2-40B4-BE49-F238E27FC236}">
                      <a16:creationId xmlns:a16="http://schemas.microsoft.com/office/drawing/2014/main" id="{6D7E5026-9BF0-45BC-A04B-0D8EB5B89AD3}"/>
                    </a:ext>
                  </a:extLst>
                </p14:cNvPr>
                <p14:cNvContentPartPr/>
                <p14:nvPr/>
              </p14:nvContentPartPr>
              <p14:xfrm>
                <a:off x="9386883" y="5310422"/>
                <a:ext cx="127080" cy="99720"/>
              </p14:xfrm>
            </p:contentPart>
          </mc:Choice>
          <mc:Fallback xmlns="">
            <p:pic>
              <p:nvPicPr>
                <p:cNvPr id="45" name="Ink 44">
                  <a:extLst>
                    <a:ext uri="{FF2B5EF4-FFF2-40B4-BE49-F238E27FC236}">
                      <a16:creationId xmlns:a16="http://schemas.microsoft.com/office/drawing/2014/main" id="{6D7E5026-9BF0-45BC-A04B-0D8EB5B89AD3}"/>
                    </a:ext>
                  </a:extLst>
                </p:cNvPr>
                <p:cNvPicPr/>
                <p:nvPr/>
              </p:nvPicPr>
              <p:blipFill>
                <a:blip r:embed="rId65"/>
                <a:stretch>
                  <a:fillRect/>
                </a:stretch>
              </p:blipFill>
              <p:spPr>
                <a:xfrm>
                  <a:off x="9378243" y="5301422"/>
                  <a:ext cx="14472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6" name="Ink 45">
                  <a:extLst>
                    <a:ext uri="{FF2B5EF4-FFF2-40B4-BE49-F238E27FC236}">
                      <a16:creationId xmlns:a16="http://schemas.microsoft.com/office/drawing/2014/main" id="{CB533624-9415-405A-9A09-0989B9D5425C}"/>
                    </a:ext>
                  </a:extLst>
                </p14:cNvPr>
                <p14:cNvContentPartPr/>
                <p14:nvPr/>
              </p14:nvContentPartPr>
              <p14:xfrm>
                <a:off x="9587763" y="5288462"/>
                <a:ext cx="236520" cy="104400"/>
              </p14:xfrm>
            </p:contentPart>
          </mc:Choice>
          <mc:Fallback xmlns="">
            <p:pic>
              <p:nvPicPr>
                <p:cNvPr id="46" name="Ink 45">
                  <a:extLst>
                    <a:ext uri="{FF2B5EF4-FFF2-40B4-BE49-F238E27FC236}">
                      <a16:creationId xmlns:a16="http://schemas.microsoft.com/office/drawing/2014/main" id="{CB533624-9415-405A-9A09-0989B9D5425C}"/>
                    </a:ext>
                  </a:extLst>
                </p:cNvPr>
                <p:cNvPicPr/>
                <p:nvPr/>
              </p:nvPicPr>
              <p:blipFill>
                <a:blip r:embed="rId67"/>
                <a:stretch>
                  <a:fillRect/>
                </a:stretch>
              </p:blipFill>
              <p:spPr>
                <a:xfrm>
                  <a:off x="9579123" y="5279822"/>
                  <a:ext cx="254160" cy="12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8">
            <p14:nvContentPartPr>
              <p14:cNvPr id="48" name="Ink 47">
                <a:extLst>
                  <a:ext uri="{FF2B5EF4-FFF2-40B4-BE49-F238E27FC236}">
                    <a16:creationId xmlns:a16="http://schemas.microsoft.com/office/drawing/2014/main" id="{7A0BD2B3-43CC-4949-8790-3C4025E02321}"/>
                  </a:ext>
                </a:extLst>
              </p14:cNvPr>
              <p14:cNvContentPartPr/>
              <p14:nvPr/>
            </p14:nvContentPartPr>
            <p14:xfrm>
              <a:off x="10061163" y="5224742"/>
              <a:ext cx="28080" cy="17640"/>
            </p14:xfrm>
          </p:contentPart>
        </mc:Choice>
        <mc:Fallback xmlns="">
          <p:pic>
            <p:nvPicPr>
              <p:cNvPr id="48" name="Ink 47">
                <a:extLst>
                  <a:ext uri="{FF2B5EF4-FFF2-40B4-BE49-F238E27FC236}">
                    <a16:creationId xmlns:a16="http://schemas.microsoft.com/office/drawing/2014/main" id="{7A0BD2B3-43CC-4949-8790-3C4025E02321}"/>
                  </a:ext>
                </a:extLst>
              </p:cNvPr>
              <p:cNvPicPr/>
              <p:nvPr/>
            </p:nvPicPr>
            <p:blipFill>
              <a:blip r:embed="rId69"/>
              <a:stretch>
                <a:fillRect/>
              </a:stretch>
            </p:blipFill>
            <p:spPr>
              <a:xfrm>
                <a:off x="10052523" y="5215742"/>
                <a:ext cx="4572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9" name="Ink 48">
                <a:extLst>
                  <a:ext uri="{FF2B5EF4-FFF2-40B4-BE49-F238E27FC236}">
                    <a16:creationId xmlns:a16="http://schemas.microsoft.com/office/drawing/2014/main" id="{1AAEAC33-AAB7-4844-AB76-08171D5AC806}"/>
                  </a:ext>
                </a:extLst>
              </p14:cNvPr>
              <p14:cNvContentPartPr/>
              <p14:nvPr/>
            </p14:nvContentPartPr>
            <p14:xfrm>
              <a:off x="10092483" y="5491862"/>
              <a:ext cx="27000" cy="133200"/>
            </p14:xfrm>
          </p:contentPart>
        </mc:Choice>
        <mc:Fallback xmlns="">
          <p:pic>
            <p:nvPicPr>
              <p:cNvPr id="49" name="Ink 48">
                <a:extLst>
                  <a:ext uri="{FF2B5EF4-FFF2-40B4-BE49-F238E27FC236}">
                    <a16:creationId xmlns:a16="http://schemas.microsoft.com/office/drawing/2014/main" id="{1AAEAC33-AAB7-4844-AB76-08171D5AC806}"/>
                  </a:ext>
                </a:extLst>
              </p:cNvPr>
              <p:cNvPicPr/>
              <p:nvPr/>
            </p:nvPicPr>
            <p:blipFill>
              <a:blip r:embed="rId71"/>
              <a:stretch>
                <a:fillRect/>
              </a:stretch>
            </p:blipFill>
            <p:spPr>
              <a:xfrm>
                <a:off x="10083483" y="5483222"/>
                <a:ext cx="44640" cy="150840"/>
              </a:xfrm>
              <a:prstGeom prst="rect">
                <a:avLst/>
              </a:prstGeom>
            </p:spPr>
          </p:pic>
        </mc:Fallback>
      </mc:AlternateContent>
      <p:grpSp>
        <p:nvGrpSpPr>
          <p:cNvPr id="55" name="Group 54">
            <a:extLst>
              <a:ext uri="{FF2B5EF4-FFF2-40B4-BE49-F238E27FC236}">
                <a16:creationId xmlns:a16="http://schemas.microsoft.com/office/drawing/2014/main" id="{9B12AD18-2338-4CCE-81FE-C862A3BB6F83}"/>
              </a:ext>
            </a:extLst>
          </p:cNvPr>
          <p:cNvGrpSpPr/>
          <p:nvPr/>
        </p:nvGrpSpPr>
        <p:grpSpPr>
          <a:xfrm>
            <a:off x="1030203" y="5869502"/>
            <a:ext cx="641160" cy="267480"/>
            <a:chOff x="1030203" y="5869502"/>
            <a:chExt cx="641160" cy="267480"/>
          </a:xfrm>
        </p:grpSpPr>
        <mc:AlternateContent xmlns:mc="http://schemas.openxmlformats.org/markup-compatibility/2006" xmlns:p14="http://schemas.microsoft.com/office/powerpoint/2010/main">
          <mc:Choice Requires="p14">
            <p:contentPart p14:bwMode="auto" r:id="rId72">
              <p14:nvContentPartPr>
                <p14:cNvPr id="50" name="Ink 49">
                  <a:extLst>
                    <a:ext uri="{FF2B5EF4-FFF2-40B4-BE49-F238E27FC236}">
                      <a16:creationId xmlns:a16="http://schemas.microsoft.com/office/drawing/2014/main" id="{8E868111-6005-4688-ADC7-D2024399E2A9}"/>
                    </a:ext>
                  </a:extLst>
                </p14:cNvPr>
                <p14:cNvContentPartPr/>
                <p14:nvPr/>
              </p14:nvContentPartPr>
              <p14:xfrm>
                <a:off x="1044963" y="5886062"/>
                <a:ext cx="34560" cy="245520"/>
              </p14:xfrm>
            </p:contentPart>
          </mc:Choice>
          <mc:Fallback xmlns="">
            <p:pic>
              <p:nvPicPr>
                <p:cNvPr id="50" name="Ink 49">
                  <a:extLst>
                    <a:ext uri="{FF2B5EF4-FFF2-40B4-BE49-F238E27FC236}">
                      <a16:creationId xmlns:a16="http://schemas.microsoft.com/office/drawing/2014/main" id="{8E868111-6005-4688-ADC7-D2024399E2A9}"/>
                    </a:ext>
                  </a:extLst>
                </p:cNvPr>
                <p:cNvPicPr/>
                <p:nvPr/>
              </p:nvPicPr>
              <p:blipFill>
                <a:blip r:embed="rId73"/>
                <a:stretch>
                  <a:fillRect/>
                </a:stretch>
              </p:blipFill>
              <p:spPr>
                <a:xfrm>
                  <a:off x="1036323" y="5877062"/>
                  <a:ext cx="5220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1" name="Ink 50">
                  <a:extLst>
                    <a:ext uri="{FF2B5EF4-FFF2-40B4-BE49-F238E27FC236}">
                      <a16:creationId xmlns:a16="http://schemas.microsoft.com/office/drawing/2014/main" id="{9593852A-7BB3-4A05-A622-6FF50944C7DE}"/>
                    </a:ext>
                  </a:extLst>
                </p14:cNvPr>
                <p14:cNvContentPartPr/>
                <p14:nvPr/>
              </p14:nvContentPartPr>
              <p14:xfrm>
                <a:off x="1172043" y="5869502"/>
                <a:ext cx="42120" cy="267480"/>
              </p14:xfrm>
            </p:contentPart>
          </mc:Choice>
          <mc:Fallback xmlns="">
            <p:pic>
              <p:nvPicPr>
                <p:cNvPr id="51" name="Ink 50">
                  <a:extLst>
                    <a:ext uri="{FF2B5EF4-FFF2-40B4-BE49-F238E27FC236}">
                      <a16:creationId xmlns:a16="http://schemas.microsoft.com/office/drawing/2014/main" id="{9593852A-7BB3-4A05-A622-6FF50944C7DE}"/>
                    </a:ext>
                  </a:extLst>
                </p:cNvPr>
                <p:cNvPicPr/>
                <p:nvPr/>
              </p:nvPicPr>
              <p:blipFill>
                <a:blip r:embed="rId75"/>
                <a:stretch>
                  <a:fillRect/>
                </a:stretch>
              </p:blipFill>
              <p:spPr>
                <a:xfrm>
                  <a:off x="1163403" y="5860502"/>
                  <a:ext cx="5976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2" name="Ink 51">
                  <a:extLst>
                    <a:ext uri="{FF2B5EF4-FFF2-40B4-BE49-F238E27FC236}">
                      <a16:creationId xmlns:a16="http://schemas.microsoft.com/office/drawing/2014/main" id="{0435AD75-2BA0-41C4-B727-2885262113E9}"/>
                    </a:ext>
                  </a:extLst>
                </p14:cNvPr>
                <p14:cNvContentPartPr/>
                <p14:nvPr/>
              </p14:nvContentPartPr>
              <p14:xfrm>
                <a:off x="1030203" y="5988302"/>
                <a:ext cx="349560" cy="146160"/>
              </p14:xfrm>
            </p:contentPart>
          </mc:Choice>
          <mc:Fallback xmlns="">
            <p:pic>
              <p:nvPicPr>
                <p:cNvPr id="52" name="Ink 51">
                  <a:extLst>
                    <a:ext uri="{FF2B5EF4-FFF2-40B4-BE49-F238E27FC236}">
                      <a16:creationId xmlns:a16="http://schemas.microsoft.com/office/drawing/2014/main" id="{0435AD75-2BA0-41C4-B727-2885262113E9}"/>
                    </a:ext>
                  </a:extLst>
                </p:cNvPr>
                <p:cNvPicPr/>
                <p:nvPr/>
              </p:nvPicPr>
              <p:blipFill>
                <a:blip r:embed="rId77"/>
                <a:stretch>
                  <a:fillRect/>
                </a:stretch>
              </p:blipFill>
              <p:spPr>
                <a:xfrm>
                  <a:off x="1021563" y="5979662"/>
                  <a:ext cx="3672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3" name="Ink 52">
                  <a:extLst>
                    <a:ext uri="{FF2B5EF4-FFF2-40B4-BE49-F238E27FC236}">
                      <a16:creationId xmlns:a16="http://schemas.microsoft.com/office/drawing/2014/main" id="{F39C9721-6338-4CDE-B3B5-6D9CC6861D24}"/>
                    </a:ext>
                  </a:extLst>
                </p14:cNvPr>
                <p14:cNvContentPartPr/>
                <p14:nvPr/>
              </p14:nvContentPartPr>
              <p14:xfrm>
                <a:off x="1472283" y="5962382"/>
                <a:ext cx="199080" cy="155520"/>
              </p14:xfrm>
            </p:contentPart>
          </mc:Choice>
          <mc:Fallback xmlns="">
            <p:pic>
              <p:nvPicPr>
                <p:cNvPr id="53" name="Ink 52">
                  <a:extLst>
                    <a:ext uri="{FF2B5EF4-FFF2-40B4-BE49-F238E27FC236}">
                      <a16:creationId xmlns:a16="http://schemas.microsoft.com/office/drawing/2014/main" id="{F39C9721-6338-4CDE-B3B5-6D9CC6861D24}"/>
                    </a:ext>
                  </a:extLst>
                </p:cNvPr>
                <p:cNvPicPr/>
                <p:nvPr/>
              </p:nvPicPr>
              <p:blipFill>
                <a:blip r:embed="rId79"/>
                <a:stretch>
                  <a:fillRect/>
                </a:stretch>
              </p:blipFill>
              <p:spPr>
                <a:xfrm>
                  <a:off x="1463283" y="5953382"/>
                  <a:ext cx="216720" cy="173160"/>
                </a:xfrm>
                <a:prstGeom prst="rect">
                  <a:avLst/>
                </a:prstGeom>
              </p:spPr>
            </p:pic>
          </mc:Fallback>
        </mc:AlternateContent>
      </p:grpSp>
      <p:grpSp>
        <p:nvGrpSpPr>
          <p:cNvPr id="64" name="Group 63">
            <a:extLst>
              <a:ext uri="{FF2B5EF4-FFF2-40B4-BE49-F238E27FC236}">
                <a16:creationId xmlns:a16="http://schemas.microsoft.com/office/drawing/2014/main" id="{3635BDE0-F49B-4AC5-8F84-5753D09650B3}"/>
              </a:ext>
            </a:extLst>
          </p:cNvPr>
          <p:cNvGrpSpPr/>
          <p:nvPr/>
        </p:nvGrpSpPr>
        <p:grpSpPr>
          <a:xfrm>
            <a:off x="4306203" y="4009022"/>
            <a:ext cx="812520" cy="236880"/>
            <a:chOff x="4306203" y="4009022"/>
            <a:chExt cx="812520" cy="236880"/>
          </a:xfrm>
        </p:grpSpPr>
        <mc:AlternateContent xmlns:mc="http://schemas.openxmlformats.org/markup-compatibility/2006" xmlns:p14="http://schemas.microsoft.com/office/powerpoint/2010/main">
          <mc:Choice Requires="p14">
            <p:contentPart p14:bwMode="auto" r:id="rId80">
              <p14:nvContentPartPr>
                <p14:cNvPr id="61" name="Ink 60">
                  <a:extLst>
                    <a:ext uri="{FF2B5EF4-FFF2-40B4-BE49-F238E27FC236}">
                      <a16:creationId xmlns:a16="http://schemas.microsoft.com/office/drawing/2014/main" id="{3B1AE8C9-E6E1-457B-B3CB-3F8DC89C1BAF}"/>
                    </a:ext>
                  </a:extLst>
                </p14:cNvPr>
                <p14:cNvContentPartPr/>
                <p14:nvPr/>
              </p14:nvContentPartPr>
              <p14:xfrm>
                <a:off x="4306203" y="4024142"/>
                <a:ext cx="313200" cy="203040"/>
              </p14:xfrm>
            </p:contentPart>
          </mc:Choice>
          <mc:Fallback xmlns="">
            <p:pic>
              <p:nvPicPr>
                <p:cNvPr id="61" name="Ink 60">
                  <a:extLst>
                    <a:ext uri="{FF2B5EF4-FFF2-40B4-BE49-F238E27FC236}">
                      <a16:creationId xmlns:a16="http://schemas.microsoft.com/office/drawing/2014/main" id="{3B1AE8C9-E6E1-457B-B3CB-3F8DC89C1BAF}"/>
                    </a:ext>
                  </a:extLst>
                </p:cNvPr>
                <p:cNvPicPr/>
                <p:nvPr/>
              </p:nvPicPr>
              <p:blipFill>
                <a:blip r:embed="rId81"/>
                <a:stretch>
                  <a:fillRect/>
                </a:stretch>
              </p:blipFill>
              <p:spPr>
                <a:xfrm>
                  <a:off x="4297563" y="4015502"/>
                  <a:ext cx="3308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2" name="Ink 61">
                  <a:extLst>
                    <a:ext uri="{FF2B5EF4-FFF2-40B4-BE49-F238E27FC236}">
                      <a16:creationId xmlns:a16="http://schemas.microsoft.com/office/drawing/2014/main" id="{B4BC6648-7441-44E0-9786-0A3841DFA475}"/>
                    </a:ext>
                  </a:extLst>
                </p14:cNvPr>
                <p14:cNvContentPartPr/>
                <p14:nvPr/>
              </p14:nvContentPartPr>
              <p14:xfrm>
                <a:off x="4768083" y="4009022"/>
                <a:ext cx="19440" cy="225360"/>
              </p14:xfrm>
            </p:contentPart>
          </mc:Choice>
          <mc:Fallback xmlns="">
            <p:pic>
              <p:nvPicPr>
                <p:cNvPr id="62" name="Ink 61">
                  <a:extLst>
                    <a:ext uri="{FF2B5EF4-FFF2-40B4-BE49-F238E27FC236}">
                      <a16:creationId xmlns:a16="http://schemas.microsoft.com/office/drawing/2014/main" id="{B4BC6648-7441-44E0-9786-0A3841DFA475}"/>
                    </a:ext>
                  </a:extLst>
                </p:cNvPr>
                <p:cNvPicPr/>
                <p:nvPr/>
              </p:nvPicPr>
              <p:blipFill>
                <a:blip r:embed="rId83"/>
                <a:stretch>
                  <a:fillRect/>
                </a:stretch>
              </p:blipFill>
              <p:spPr>
                <a:xfrm>
                  <a:off x="4759083" y="4000022"/>
                  <a:ext cx="3708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3" name="Ink 62">
                  <a:extLst>
                    <a:ext uri="{FF2B5EF4-FFF2-40B4-BE49-F238E27FC236}">
                      <a16:creationId xmlns:a16="http://schemas.microsoft.com/office/drawing/2014/main" id="{7EFF6665-3154-4995-83FE-0031D593E068}"/>
                    </a:ext>
                  </a:extLst>
                </p14:cNvPr>
                <p14:cNvContentPartPr/>
                <p14:nvPr/>
              </p14:nvContentPartPr>
              <p14:xfrm>
                <a:off x="4909203" y="4024502"/>
                <a:ext cx="209520" cy="221400"/>
              </p14:xfrm>
            </p:contentPart>
          </mc:Choice>
          <mc:Fallback xmlns="">
            <p:pic>
              <p:nvPicPr>
                <p:cNvPr id="63" name="Ink 62">
                  <a:extLst>
                    <a:ext uri="{FF2B5EF4-FFF2-40B4-BE49-F238E27FC236}">
                      <a16:creationId xmlns:a16="http://schemas.microsoft.com/office/drawing/2014/main" id="{7EFF6665-3154-4995-83FE-0031D593E068}"/>
                    </a:ext>
                  </a:extLst>
                </p:cNvPr>
                <p:cNvPicPr/>
                <p:nvPr/>
              </p:nvPicPr>
              <p:blipFill>
                <a:blip r:embed="rId85"/>
                <a:stretch>
                  <a:fillRect/>
                </a:stretch>
              </p:blipFill>
              <p:spPr>
                <a:xfrm>
                  <a:off x="4900563" y="4015502"/>
                  <a:ext cx="227160" cy="239040"/>
                </a:xfrm>
                <a:prstGeom prst="rect">
                  <a:avLst/>
                </a:prstGeom>
              </p:spPr>
            </p:pic>
          </mc:Fallback>
        </mc:AlternateContent>
      </p:grpSp>
      <p:grpSp>
        <p:nvGrpSpPr>
          <p:cNvPr id="69" name="Group 68">
            <a:extLst>
              <a:ext uri="{FF2B5EF4-FFF2-40B4-BE49-F238E27FC236}">
                <a16:creationId xmlns:a16="http://schemas.microsoft.com/office/drawing/2014/main" id="{AD92E177-C835-43D6-BD2F-D439557D3A65}"/>
              </a:ext>
            </a:extLst>
          </p:cNvPr>
          <p:cNvGrpSpPr/>
          <p:nvPr/>
        </p:nvGrpSpPr>
        <p:grpSpPr>
          <a:xfrm>
            <a:off x="9389763" y="4011902"/>
            <a:ext cx="785520" cy="256680"/>
            <a:chOff x="9389763" y="4011902"/>
            <a:chExt cx="785520" cy="256680"/>
          </a:xfrm>
        </p:grpSpPr>
        <mc:AlternateContent xmlns:mc="http://schemas.openxmlformats.org/markup-compatibility/2006" xmlns:p14="http://schemas.microsoft.com/office/powerpoint/2010/main">
          <mc:Choice Requires="p14">
            <p:contentPart p14:bwMode="auto" r:id="rId86">
              <p14:nvContentPartPr>
                <p14:cNvPr id="65" name="Ink 64">
                  <a:extLst>
                    <a:ext uri="{FF2B5EF4-FFF2-40B4-BE49-F238E27FC236}">
                      <a16:creationId xmlns:a16="http://schemas.microsoft.com/office/drawing/2014/main" id="{92D5DC18-5B3D-47F6-BD32-37AF325D5AEC}"/>
                    </a:ext>
                  </a:extLst>
                </p14:cNvPr>
                <p14:cNvContentPartPr/>
                <p14:nvPr/>
              </p14:nvContentPartPr>
              <p14:xfrm>
                <a:off x="9389763" y="4011902"/>
                <a:ext cx="266760" cy="256680"/>
              </p14:xfrm>
            </p:contentPart>
          </mc:Choice>
          <mc:Fallback xmlns="">
            <p:pic>
              <p:nvPicPr>
                <p:cNvPr id="65" name="Ink 64">
                  <a:extLst>
                    <a:ext uri="{FF2B5EF4-FFF2-40B4-BE49-F238E27FC236}">
                      <a16:creationId xmlns:a16="http://schemas.microsoft.com/office/drawing/2014/main" id="{92D5DC18-5B3D-47F6-BD32-37AF325D5AEC}"/>
                    </a:ext>
                  </a:extLst>
                </p:cNvPr>
                <p:cNvPicPr/>
                <p:nvPr/>
              </p:nvPicPr>
              <p:blipFill>
                <a:blip r:embed="rId87"/>
                <a:stretch>
                  <a:fillRect/>
                </a:stretch>
              </p:blipFill>
              <p:spPr>
                <a:xfrm>
                  <a:off x="9381123" y="4002902"/>
                  <a:ext cx="28440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6" name="Ink 65">
                  <a:extLst>
                    <a:ext uri="{FF2B5EF4-FFF2-40B4-BE49-F238E27FC236}">
                      <a16:creationId xmlns:a16="http://schemas.microsoft.com/office/drawing/2014/main" id="{EBC93380-CD99-4790-9D8A-E795AFCB5910}"/>
                    </a:ext>
                  </a:extLst>
                </p14:cNvPr>
                <p14:cNvContentPartPr/>
                <p14:nvPr/>
              </p14:nvContentPartPr>
              <p14:xfrm>
                <a:off x="9766323" y="4028102"/>
                <a:ext cx="54000" cy="221760"/>
              </p14:xfrm>
            </p:contentPart>
          </mc:Choice>
          <mc:Fallback xmlns="">
            <p:pic>
              <p:nvPicPr>
                <p:cNvPr id="66" name="Ink 65">
                  <a:extLst>
                    <a:ext uri="{FF2B5EF4-FFF2-40B4-BE49-F238E27FC236}">
                      <a16:creationId xmlns:a16="http://schemas.microsoft.com/office/drawing/2014/main" id="{EBC93380-CD99-4790-9D8A-E795AFCB5910}"/>
                    </a:ext>
                  </a:extLst>
                </p:cNvPr>
                <p:cNvPicPr/>
                <p:nvPr/>
              </p:nvPicPr>
              <p:blipFill>
                <a:blip r:embed="rId89"/>
                <a:stretch>
                  <a:fillRect/>
                </a:stretch>
              </p:blipFill>
              <p:spPr>
                <a:xfrm>
                  <a:off x="9757323" y="4019102"/>
                  <a:ext cx="7164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8" name="Ink 67">
                  <a:extLst>
                    <a:ext uri="{FF2B5EF4-FFF2-40B4-BE49-F238E27FC236}">
                      <a16:creationId xmlns:a16="http://schemas.microsoft.com/office/drawing/2014/main" id="{5877012E-A0B3-40A0-90F8-B95E77FA9164}"/>
                    </a:ext>
                  </a:extLst>
                </p14:cNvPr>
                <p14:cNvContentPartPr/>
                <p14:nvPr/>
              </p14:nvContentPartPr>
              <p14:xfrm>
                <a:off x="9978003" y="4019462"/>
                <a:ext cx="197280" cy="230040"/>
              </p14:xfrm>
            </p:contentPart>
          </mc:Choice>
          <mc:Fallback xmlns="">
            <p:pic>
              <p:nvPicPr>
                <p:cNvPr id="68" name="Ink 67">
                  <a:extLst>
                    <a:ext uri="{FF2B5EF4-FFF2-40B4-BE49-F238E27FC236}">
                      <a16:creationId xmlns:a16="http://schemas.microsoft.com/office/drawing/2014/main" id="{5877012E-A0B3-40A0-90F8-B95E77FA9164}"/>
                    </a:ext>
                  </a:extLst>
                </p:cNvPr>
                <p:cNvPicPr/>
                <p:nvPr/>
              </p:nvPicPr>
              <p:blipFill>
                <a:blip r:embed="rId91"/>
                <a:stretch>
                  <a:fillRect/>
                </a:stretch>
              </p:blipFill>
              <p:spPr>
                <a:xfrm>
                  <a:off x="9969363" y="4010462"/>
                  <a:ext cx="214920" cy="247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2">
            <p14:nvContentPartPr>
              <p14:cNvPr id="84" name="Ink 83">
                <a:extLst>
                  <a:ext uri="{FF2B5EF4-FFF2-40B4-BE49-F238E27FC236}">
                    <a16:creationId xmlns:a16="http://schemas.microsoft.com/office/drawing/2014/main" id="{079462B6-C8E6-41C4-8C0A-CB437BD260AE}"/>
                  </a:ext>
                </a:extLst>
              </p14:cNvPr>
              <p14:cNvContentPartPr/>
              <p14:nvPr/>
            </p14:nvContentPartPr>
            <p14:xfrm>
              <a:off x="6482403" y="5883902"/>
              <a:ext cx="336960" cy="134280"/>
            </p14:xfrm>
          </p:contentPart>
        </mc:Choice>
        <mc:Fallback xmlns="">
          <p:pic>
            <p:nvPicPr>
              <p:cNvPr id="84" name="Ink 83">
                <a:extLst>
                  <a:ext uri="{FF2B5EF4-FFF2-40B4-BE49-F238E27FC236}">
                    <a16:creationId xmlns:a16="http://schemas.microsoft.com/office/drawing/2014/main" id="{079462B6-C8E6-41C4-8C0A-CB437BD260AE}"/>
                  </a:ext>
                </a:extLst>
              </p:cNvPr>
              <p:cNvPicPr/>
              <p:nvPr/>
            </p:nvPicPr>
            <p:blipFill>
              <a:blip r:embed="rId93"/>
              <a:stretch>
                <a:fillRect/>
              </a:stretch>
            </p:blipFill>
            <p:spPr>
              <a:xfrm>
                <a:off x="6473763" y="5875262"/>
                <a:ext cx="35460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5" name="Ink 84">
                <a:extLst>
                  <a:ext uri="{FF2B5EF4-FFF2-40B4-BE49-F238E27FC236}">
                    <a16:creationId xmlns:a16="http://schemas.microsoft.com/office/drawing/2014/main" id="{8F282853-D7F3-4F59-B28F-634B66ECE8D4}"/>
                  </a:ext>
                </a:extLst>
              </p14:cNvPr>
              <p14:cNvContentPartPr/>
              <p14:nvPr/>
            </p14:nvContentPartPr>
            <p14:xfrm>
              <a:off x="6547563" y="5697062"/>
              <a:ext cx="37080" cy="20880"/>
            </p14:xfrm>
          </p:contentPart>
        </mc:Choice>
        <mc:Fallback xmlns="">
          <p:pic>
            <p:nvPicPr>
              <p:cNvPr id="85" name="Ink 84">
                <a:extLst>
                  <a:ext uri="{FF2B5EF4-FFF2-40B4-BE49-F238E27FC236}">
                    <a16:creationId xmlns:a16="http://schemas.microsoft.com/office/drawing/2014/main" id="{8F282853-D7F3-4F59-B28F-634B66ECE8D4}"/>
                  </a:ext>
                </a:extLst>
              </p:cNvPr>
              <p:cNvPicPr/>
              <p:nvPr/>
            </p:nvPicPr>
            <p:blipFill>
              <a:blip r:embed="rId95"/>
              <a:stretch>
                <a:fillRect/>
              </a:stretch>
            </p:blipFill>
            <p:spPr>
              <a:xfrm>
                <a:off x="6538563" y="5688062"/>
                <a:ext cx="54720" cy="38520"/>
              </a:xfrm>
              <a:prstGeom prst="rect">
                <a:avLst/>
              </a:prstGeom>
            </p:spPr>
          </p:pic>
        </mc:Fallback>
      </mc:AlternateContent>
      <p:grpSp>
        <p:nvGrpSpPr>
          <p:cNvPr id="97" name="Group 96">
            <a:extLst>
              <a:ext uri="{FF2B5EF4-FFF2-40B4-BE49-F238E27FC236}">
                <a16:creationId xmlns:a16="http://schemas.microsoft.com/office/drawing/2014/main" id="{A392F764-524D-455B-BC93-B6C11F888542}"/>
              </a:ext>
            </a:extLst>
          </p:cNvPr>
          <p:cNvGrpSpPr/>
          <p:nvPr/>
        </p:nvGrpSpPr>
        <p:grpSpPr>
          <a:xfrm>
            <a:off x="7369083" y="5606702"/>
            <a:ext cx="1631520" cy="420480"/>
            <a:chOff x="7369083" y="5606702"/>
            <a:chExt cx="1631520" cy="420480"/>
          </a:xfrm>
        </p:grpSpPr>
        <mc:AlternateContent xmlns:mc="http://schemas.openxmlformats.org/markup-compatibility/2006" xmlns:p14="http://schemas.microsoft.com/office/powerpoint/2010/main">
          <mc:Choice Requires="p14">
            <p:contentPart p14:bwMode="auto" r:id="rId96">
              <p14:nvContentPartPr>
                <p14:cNvPr id="86" name="Ink 85">
                  <a:extLst>
                    <a:ext uri="{FF2B5EF4-FFF2-40B4-BE49-F238E27FC236}">
                      <a16:creationId xmlns:a16="http://schemas.microsoft.com/office/drawing/2014/main" id="{FF56CBAD-CB64-4C4D-A51D-95CF365048C9}"/>
                    </a:ext>
                  </a:extLst>
                </p14:cNvPr>
                <p14:cNvContentPartPr/>
                <p14:nvPr/>
              </p14:nvContentPartPr>
              <p14:xfrm>
                <a:off x="7369083" y="5882102"/>
                <a:ext cx="153000" cy="145080"/>
              </p14:xfrm>
            </p:contentPart>
          </mc:Choice>
          <mc:Fallback xmlns="">
            <p:pic>
              <p:nvPicPr>
                <p:cNvPr id="86" name="Ink 85">
                  <a:extLst>
                    <a:ext uri="{FF2B5EF4-FFF2-40B4-BE49-F238E27FC236}">
                      <a16:creationId xmlns:a16="http://schemas.microsoft.com/office/drawing/2014/main" id="{FF56CBAD-CB64-4C4D-A51D-95CF365048C9}"/>
                    </a:ext>
                  </a:extLst>
                </p:cNvPr>
                <p:cNvPicPr/>
                <p:nvPr/>
              </p:nvPicPr>
              <p:blipFill>
                <a:blip r:embed="rId97"/>
                <a:stretch>
                  <a:fillRect/>
                </a:stretch>
              </p:blipFill>
              <p:spPr>
                <a:xfrm>
                  <a:off x="7360443" y="5873102"/>
                  <a:ext cx="1706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7" name="Ink 86">
                  <a:extLst>
                    <a:ext uri="{FF2B5EF4-FFF2-40B4-BE49-F238E27FC236}">
                      <a16:creationId xmlns:a16="http://schemas.microsoft.com/office/drawing/2014/main" id="{BF7F7615-E5D9-4C24-9A2F-58BE58B1D234}"/>
                    </a:ext>
                  </a:extLst>
                </p14:cNvPr>
                <p14:cNvContentPartPr/>
                <p14:nvPr/>
              </p14:nvContentPartPr>
              <p14:xfrm>
                <a:off x="7545483" y="5875262"/>
                <a:ext cx="263880" cy="100800"/>
              </p14:xfrm>
            </p:contentPart>
          </mc:Choice>
          <mc:Fallback xmlns="">
            <p:pic>
              <p:nvPicPr>
                <p:cNvPr id="87" name="Ink 86">
                  <a:extLst>
                    <a:ext uri="{FF2B5EF4-FFF2-40B4-BE49-F238E27FC236}">
                      <a16:creationId xmlns:a16="http://schemas.microsoft.com/office/drawing/2014/main" id="{BF7F7615-E5D9-4C24-9A2F-58BE58B1D234}"/>
                    </a:ext>
                  </a:extLst>
                </p:cNvPr>
                <p:cNvPicPr/>
                <p:nvPr/>
              </p:nvPicPr>
              <p:blipFill>
                <a:blip r:embed="rId99"/>
                <a:stretch>
                  <a:fillRect/>
                </a:stretch>
              </p:blipFill>
              <p:spPr>
                <a:xfrm>
                  <a:off x="7536483" y="5866262"/>
                  <a:ext cx="2815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8" name="Ink 87">
                  <a:extLst>
                    <a:ext uri="{FF2B5EF4-FFF2-40B4-BE49-F238E27FC236}">
                      <a16:creationId xmlns:a16="http://schemas.microsoft.com/office/drawing/2014/main" id="{156E43C4-2346-4BDE-A4E0-363386DE72FD}"/>
                    </a:ext>
                  </a:extLst>
                </p14:cNvPr>
                <p14:cNvContentPartPr/>
                <p14:nvPr/>
              </p14:nvContentPartPr>
              <p14:xfrm>
                <a:off x="7598043" y="5861942"/>
                <a:ext cx="317160" cy="159480"/>
              </p14:xfrm>
            </p:contentPart>
          </mc:Choice>
          <mc:Fallback xmlns="">
            <p:pic>
              <p:nvPicPr>
                <p:cNvPr id="88" name="Ink 87">
                  <a:extLst>
                    <a:ext uri="{FF2B5EF4-FFF2-40B4-BE49-F238E27FC236}">
                      <a16:creationId xmlns:a16="http://schemas.microsoft.com/office/drawing/2014/main" id="{156E43C4-2346-4BDE-A4E0-363386DE72FD}"/>
                    </a:ext>
                  </a:extLst>
                </p:cNvPr>
                <p:cNvPicPr/>
                <p:nvPr/>
              </p:nvPicPr>
              <p:blipFill>
                <a:blip r:embed="rId101"/>
                <a:stretch>
                  <a:fillRect/>
                </a:stretch>
              </p:blipFill>
              <p:spPr>
                <a:xfrm>
                  <a:off x="7589043" y="5853302"/>
                  <a:ext cx="33480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9" name="Ink 88">
                  <a:extLst>
                    <a:ext uri="{FF2B5EF4-FFF2-40B4-BE49-F238E27FC236}">
                      <a16:creationId xmlns:a16="http://schemas.microsoft.com/office/drawing/2014/main" id="{DDE16C32-B7FE-4EA0-BA9B-917C39E81343}"/>
                    </a:ext>
                  </a:extLst>
                </p14:cNvPr>
                <p14:cNvContentPartPr/>
                <p14:nvPr/>
              </p14:nvContentPartPr>
              <p14:xfrm>
                <a:off x="7778763" y="5758982"/>
                <a:ext cx="81720" cy="22680"/>
              </p14:xfrm>
            </p:contentPart>
          </mc:Choice>
          <mc:Fallback xmlns="">
            <p:pic>
              <p:nvPicPr>
                <p:cNvPr id="89" name="Ink 88">
                  <a:extLst>
                    <a:ext uri="{FF2B5EF4-FFF2-40B4-BE49-F238E27FC236}">
                      <a16:creationId xmlns:a16="http://schemas.microsoft.com/office/drawing/2014/main" id="{DDE16C32-B7FE-4EA0-BA9B-917C39E81343}"/>
                    </a:ext>
                  </a:extLst>
                </p:cNvPr>
                <p:cNvPicPr/>
                <p:nvPr/>
              </p:nvPicPr>
              <p:blipFill>
                <a:blip r:embed="rId103"/>
                <a:stretch>
                  <a:fillRect/>
                </a:stretch>
              </p:blipFill>
              <p:spPr>
                <a:xfrm>
                  <a:off x="7769763" y="5750342"/>
                  <a:ext cx="993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0" name="Ink 89">
                  <a:extLst>
                    <a:ext uri="{FF2B5EF4-FFF2-40B4-BE49-F238E27FC236}">
                      <a16:creationId xmlns:a16="http://schemas.microsoft.com/office/drawing/2014/main" id="{BDB50A0B-247A-4674-954E-9281F8F310F6}"/>
                    </a:ext>
                  </a:extLst>
                </p14:cNvPr>
                <p14:cNvContentPartPr/>
                <p14:nvPr/>
              </p14:nvContentPartPr>
              <p14:xfrm>
                <a:off x="7918443" y="5680862"/>
                <a:ext cx="244080" cy="344520"/>
              </p14:xfrm>
            </p:contentPart>
          </mc:Choice>
          <mc:Fallback xmlns="">
            <p:pic>
              <p:nvPicPr>
                <p:cNvPr id="90" name="Ink 89">
                  <a:extLst>
                    <a:ext uri="{FF2B5EF4-FFF2-40B4-BE49-F238E27FC236}">
                      <a16:creationId xmlns:a16="http://schemas.microsoft.com/office/drawing/2014/main" id="{BDB50A0B-247A-4674-954E-9281F8F310F6}"/>
                    </a:ext>
                  </a:extLst>
                </p:cNvPr>
                <p:cNvPicPr/>
                <p:nvPr/>
              </p:nvPicPr>
              <p:blipFill>
                <a:blip r:embed="rId105"/>
                <a:stretch>
                  <a:fillRect/>
                </a:stretch>
              </p:blipFill>
              <p:spPr>
                <a:xfrm>
                  <a:off x="7909443" y="5672222"/>
                  <a:ext cx="261720" cy="3621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91" name="Ink 90">
                  <a:extLst>
                    <a:ext uri="{FF2B5EF4-FFF2-40B4-BE49-F238E27FC236}">
                      <a16:creationId xmlns:a16="http://schemas.microsoft.com/office/drawing/2014/main" id="{8CF6CFE7-C6BB-4D1A-8C95-9015C3FD03ED}"/>
                    </a:ext>
                  </a:extLst>
                </p14:cNvPr>
                <p14:cNvContentPartPr/>
                <p14:nvPr/>
              </p14:nvContentPartPr>
              <p14:xfrm>
                <a:off x="8218323" y="5898662"/>
                <a:ext cx="208800" cy="91080"/>
              </p14:xfrm>
            </p:contentPart>
          </mc:Choice>
          <mc:Fallback xmlns="">
            <p:pic>
              <p:nvPicPr>
                <p:cNvPr id="91" name="Ink 90">
                  <a:extLst>
                    <a:ext uri="{FF2B5EF4-FFF2-40B4-BE49-F238E27FC236}">
                      <a16:creationId xmlns:a16="http://schemas.microsoft.com/office/drawing/2014/main" id="{8CF6CFE7-C6BB-4D1A-8C95-9015C3FD03ED}"/>
                    </a:ext>
                  </a:extLst>
                </p:cNvPr>
                <p:cNvPicPr/>
                <p:nvPr/>
              </p:nvPicPr>
              <p:blipFill>
                <a:blip r:embed="rId107"/>
                <a:stretch>
                  <a:fillRect/>
                </a:stretch>
              </p:blipFill>
              <p:spPr>
                <a:xfrm>
                  <a:off x="8209683" y="5890022"/>
                  <a:ext cx="22644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92" name="Ink 91">
                  <a:extLst>
                    <a:ext uri="{FF2B5EF4-FFF2-40B4-BE49-F238E27FC236}">
                      <a16:creationId xmlns:a16="http://schemas.microsoft.com/office/drawing/2014/main" id="{2F750B42-0A61-42AD-8426-E0B3B2F50A47}"/>
                    </a:ext>
                  </a:extLst>
                </p14:cNvPr>
                <p14:cNvContentPartPr/>
                <p14:nvPr/>
              </p14:nvContentPartPr>
              <p14:xfrm>
                <a:off x="8498763" y="5695262"/>
                <a:ext cx="63720" cy="286200"/>
              </p14:xfrm>
            </p:contentPart>
          </mc:Choice>
          <mc:Fallback xmlns="">
            <p:pic>
              <p:nvPicPr>
                <p:cNvPr id="92" name="Ink 91">
                  <a:extLst>
                    <a:ext uri="{FF2B5EF4-FFF2-40B4-BE49-F238E27FC236}">
                      <a16:creationId xmlns:a16="http://schemas.microsoft.com/office/drawing/2014/main" id="{2F750B42-0A61-42AD-8426-E0B3B2F50A47}"/>
                    </a:ext>
                  </a:extLst>
                </p:cNvPr>
                <p:cNvPicPr/>
                <p:nvPr/>
              </p:nvPicPr>
              <p:blipFill>
                <a:blip r:embed="rId109"/>
                <a:stretch>
                  <a:fillRect/>
                </a:stretch>
              </p:blipFill>
              <p:spPr>
                <a:xfrm>
                  <a:off x="8490123" y="5686262"/>
                  <a:ext cx="8136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93" name="Ink 92">
                  <a:extLst>
                    <a:ext uri="{FF2B5EF4-FFF2-40B4-BE49-F238E27FC236}">
                      <a16:creationId xmlns:a16="http://schemas.microsoft.com/office/drawing/2014/main" id="{275B16BB-4F92-41BA-A6BC-CBDBD30EFA1B}"/>
                    </a:ext>
                  </a:extLst>
                </p14:cNvPr>
                <p14:cNvContentPartPr/>
                <p14:nvPr/>
              </p14:nvContentPartPr>
              <p14:xfrm>
                <a:off x="8604243" y="5898302"/>
                <a:ext cx="52200" cy="72720"/>
              </p14:xfrm>
            </p:contentPart>
          </mc:Choice>
          <mc:Fallback xmlns="">
            <p:pic>
              <p:nvPicPr>
                <p:cNvPr id="93" name="Ink 92">
                  <a:extLst>
                    <a:ext uri="{FF2B5EF4-FFF2-40B4-BE49-F238E27FC236}">
                      <a16:creationId xmlns:a16="http://schemas.microsoft.com/office/drawing/2014/main" id="{275B16BB-4F92-41BA-A6BC-CBDBD30EFA1B}"/>
                    </a:ext>
                  </a:extLst>
                </p:cNvPr>
                <p:cNvPicPr/>
                <p:nvPr/>
              </p:nvPicPr>
              <p:blipFill>
                <a:blip r:embed="rId111"/>
                <a:stretch>
                  <a:fillRect/>
                </a:stretch>
              </p:blipFill>
              <p:spPr>
                <a:xfrm>
                  <a:off x="8595603" y="5889662"/>
                  <a:ext cx="698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4" name="Ink 93">
                  <a:extLst>
                    <a:ext uri="{FF2B5EF4-FFF2-40B4-BE49-F238E27FC236}">
                      <a16:creationId xmlns:a16="http://schemas.microsoft.com/office/drawing/2014/main" id="{9052AAE9-4C89-43FD-8417-1DFBE77AE83E}"/>
                    </a:ext>
                  </a:extLst>
                </p14:cNvPr>
                <p14:cNvContentPartPr/>
                <p14:nvPr/>
              </p14:nvContentPartPr>
              <p14:xfrm>
                <a:off x="8695683" y="5870582"/>
                <a:ext cx="304920" cy="116280"/>
              </p14:xfrm>
            </p:contentPart>
          </mc:Choice>
          <mc:Fallback xmlns="">
            <p:pic>
              <p:nvPicPr>
                <p:cNvPr id="94" name="Ink 93">
                  <a:extLst>
                    <a:ext uri="{FF2B5EF4-FFF2-40B4-BE49-F238E27FC236}">
                      <a16:creationId xmlns:a16="http://schemas.microsoft.com/office/drawing/2014/main" id="{9052AAE9-4C89-43FD-8417-1DFBE77AE83E}"/>
                    </a:ext>
                  </a:extLst>
                </p:cNvPr>
                <p:cNvPicPr/>
                <p:nvPr/>
              </p:nvPicPr>
              <p:blipFill>
                <a:blip r:embed="rId113"/>
                <a:stretch>
                  <a:fillRect/>
                </a:stretch>
              </p:blipFill>
              <p:spPr>
                <a:xfrm>
                  <a:off x="8687043" y="5861942"/>
                  <a:ext cx="32256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95" name="Ink 94">
                  <a:extLst>
                    <a:ext uri="{FF2B5EF4-FFF2-40B4-BE49-F238E27FC236}">
                      <a16:creationId xmlns:a16="http://schemas.microsoft.com/office/drawing/2014/main" id="{78024EBE-ABCB-4596-B326-D86559A396E2}"/>
                    </a:ext>
                  </a:extLst>
                </p14:cNvPr>
                <p14:cNvContentPartPr/>
                <p14:nvPr/>
              </p14:nvContentPartPr>
              <p14:xfrm>
                <a:off x="8845803" y="5606702"/>
                <a:ext cx="18000" cy="14400"/>
              </p14:xfrm>
            </p:contentPart>
          </mc:Choice>
          <mc:Fallback xmlns="">
            <p:pic>
              <p:nvPicPr>
                <p:cNvPr id="95" name="Ink 94">
                  <a:extLst>
                    <a:ext uri="{FF2B5EF4-FFF2-40B4-BE49-F238E27FC236}">
                      <a16:creationId xmlns:a16="http://schemas.microsoft.com/office/drawing/2014/main" id="{78024EBE-ABCB-4596-B326-D86559A396E2}"/>
                    </a:ext>
                  </a:extLst>
                </p:cNvPr>
                <p:cNvPicPr/>
                <p:nvPr/>
              </p:nvPicPr>
              <p:blipFill>
                <a:blip r:embed="rId115"/>
                <a:stretch>
                  <a:fillRect/>
                </a:stretch>
              </p:blipFill>
              <p:spPr>
                <a:xfrm>
                  <a:off x="8836803" y="5597702"/>
                  <a:ext cx="3564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6" name="Ink 95">
                  <a:extLst>
                    <a:ext uri="{FF2B5EF4-FFF2-40B4-BE49-F238E27FC236}">
                      <a16:creationId xmlns:a16="http://schemas.microsoft.com/office/drawing/2014/main" id="{A1EB31BD-A1C8-4CF7-803F-F5347B61A3EA}"/>
                    </a:ext>
                  </a:extLst>
                </p14:cNvPr>
                <p14:cNvContentPartPr/>
                <p14:nvPr/>
              </p14:nvContentPartPr>
              <p14:xfrm>
                <a:off x="8502363" y="5760062"/>
                <a:ext cx="169920" cy="16200"/>
              </p14:xfrm>
            </p:contentPart>
          </mc:Choice>
          <mc:Fallback xmlns="">
            <p:pic>
              <p:nvPicPr>
                <p:cNvPr id="96" name="Ink 95">
                  <a:extLst>
                    <a:ext uri="{FF2B5EF4-FFF2-40B4-BE49-F238E27FC236}">
                      <a16:creationId xmlns:a16="http://schemas.microsoft.com/office/drawing/2014/main" id="{A1EB31BD-A1C8-4CF7-803F-F5347B61A3EA}"/>
                    </a:ext>
                  </a:extLst>
                </p:cNvPr>
                <p:cNvPicPr/>
                <p:nvPr/>
              </p:nvPicPr>
              <p:blipFill>
                <a:blip r:embed="rId117"/>
                <a:stretch>
                  <a:fillRect/>
                </a:stretch>
              </p:blipFill>
              <p:spPr>
                <a:xfrm>
                  <a:off x="8493723" y="5751422"/>
                  <a:ext cx="187560" cy="33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8">
            <p14:nvContentPartPr>
              <p14:cNvPr id="98" name="Ink 97">
                <a:extLst>
                  <a:ext uri="{FF2B5EF4-FFF2-40B4-BE49-F238E27FC236}">
                    <a16:creationId xmlns:a16="http://schemas.microsoft.com/office/drawing/2014/main" id="{D25F8870-589E-4844-8BB0-2101679BA058}"/>
                  </a:ext>
                </a:extLst>
              </p14:cNvPr>
              <p14:cNvContentPartPr/>
              <p14:nvPr/>
            </p14:nvContentPartPr>
            <p14:xfrm>
              <a:off x="9158283" y="5968142"/>
              <a:ext cx="65520" cy="137520"/>
            </p14:xfrm>
          </p:contentPart>
        </mc:Choice>
        <mc:Fallback xmlns="">
          <p:pic>
            <p:nvPicPr>
              <p:cNvPr id="98" name="Ink 97">
                <a:extLst>
                  <a:ext uri="{FF2B5EF4-FFF2-40B4-BE49-F238E27FC236}">
                    <a16:creationId xmlns:a16="http://schemas.microsoft.com/office/drawing/2014/main" id="{D25F8870-589E-4844-8BB0-2101679BA058}"/>
                  </a:ext>
                </a:extLst>
              </p:cNvPr>
              <p:cNvPicPr/>
              <p:nvPr/>
            </p:nvPicPr>
            <p:blipFill>
              <a:blip r:embed="rId119"/>
              <a:stretch>
                <a:fillRect/>
              </a:stretch>
            </p:blipFill>
            <p:spPr>
              <a:xfrm>
                <a:off x="9149283" y="5959502"/>
                <a:ext cx="83160" cy="155160"/>
              </a:xfrm>
              <a:prstGeom prst="rect">
                <a:avLst/>
              </a:prstGeom>
            </p:spPr>
          </p:pic>
        </mc:Fallback>
      </mc:AlternateContent>
      <p:grpSp>
        <p:nvGrpSpPr>
          <p:cNvPr id="102" name="Group 101">
            <a:extLst>
              <a:ext uri="{FF2B5EF4-FFF2-40B4-BE49-F238E27FC236}">
                <a16:creationId xmlns:a16="http://schemas.microsoft.com/office/drawing/2014/main" id="{91DEEF44-EE71-49E5-A968-3D8971B05BF3}"/>
              </a:ext>
            </a:extLst>
          </p:cNvPr>
          <p:cNvGrpSpPr/>
          <p:nvPr/>
        </p:nvGrpSpPr>
        <p:grpSpPr>
          <a:xfrm>
            <a:off x="9610083" y="5877422"/>
            <a:ext cx="882000" cy="395280"/>
            <a:chOff x="9610083" y="5877422"/>
            <a:chExt cx="882000" cy="395280"/>
          </a:xfrm>
        </p:grpSpPr>
        <mc:AlternateContent xmlns:mc="http://schemas.openxmlformats.org/markup-compatibility/2006" xmlns:p14="http://schemas.microsoft.com/office/powerpoint/2010/main">
          <mc:Choice Requires="p14">
            <p:contentPart p14:bwMode="auto" r:id="rId120">
              <p14:nvContentPartPr>
                <p14:cNvPr id="99" name="Ink 98">
                  <a:extLst>
                    <a:ext uri="{FF2B5EF4-FFF2-40B4-BE49-F238E27FC236}">
                      <a16:creationId xmlns:a16="http://schemas.microsoft.com/office/drawing/2014/main" id="{71702964-228C-4BAE-AB97-24C76F16F9FE}"/>
                    </a:ext>
                  </a:extLst>
                </p14:cNvPr>
                <p14:cNvContentPartPr/>
                <p14:nvPr/>
              </p14:nvContentPartPr>
              <p14:xfrm>
                <a:off x="9610083" y="5877422"/>
                <a:ext cx="190800" cy="395280"/>
              </p14:xfrm>
            </p:contentPart>
          </mc:Choice>
          <mc:Fallback xmlns="">
            <p:pic>
              <p:nvPicPr>
                <p:cNvPr id="99" name="Ink 98">
                  <a:extLst>
                    <a:ext uri="{FF2B5EF4-FFF2-40B4-BE49-F238E27FC236}">
                      <a16:creationId xmlns:a16="http://schemas.microsoft.com/office/drawing/2014/main" id="{71702964-228C-4BAE-AB97-24C76F16F9FE}"/>
                    </a:ext>
                  </a:extLst>
                </p:cNvPr>
                <p:cNvPicPr/>
                <p:nvPr/>
              </p:nvPicPr>
              <p:blipFill>
                <a:blip r:embed="rId121"/>
                <a:stretch>
                  <a:fillRect/>
                </a:stretch>
              </p:blipFill>
              <p:spPr>
                <a:xfrm>
                  <a:off x="9601083" y="5868422"/>
                  <a:ext cx="208440" cy="4129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00" name="Ink 99">
                  <a:extLst>
                    <a:ext uri="{FF2B5EF4-FFF2-40B4-BE49-F238E27FC236}">
                      <a16:creationId xmlns:a16="http://schemas.microsoft.com/office/drawing/2014/main" id="{CC3F1A3E-BE33-4221-9410-CE10DD52E717}"/>
                    </a:ext>
                  </a:extLst>
                </p14:cNvPr>
                <p14:cNvContentPartPr/>
                <p14:nvPr/>
              </p14:nvContentPartPr>
              <p14:xfrm>
                <a:off x="9872163" y="5896862"/>
                <a:ext cx="619920" cy="123840"/>
              </p14:xfrm>
            </p:contentPart>
          </mc:Choice>
          <mc:Fallback xmlns="">
            <p:pic>
              <p:nvPicPr>
                <p:cNvPr id="100" name="Ink 99">
                  <a:extLst>
                    <a:ext uri="{FF2B5EF4-FFF2-40B4-BE49-F238E27FC236}">
                      <a16:creationId xmlns:a16="http://schemas.microsoft.com/office/drawing/2014/main" id="{CC3F1A3E-BE33-4221-9410-CE10DD52E717}"/>
                    </a:ext>
                  </a:extLst>
                </p:cNvPr>
                <p:cNvPicPr/>
                <p:nvPr/>
              </p:nvPicPr>
              <p:blipFill>
                <a:blip r:embed="rId123"/>
                <a:stretch>
                  <a:fillRect/>
                </a:stretch>
              </p:blipFill>
              <p:spPr>
                <a:xfrm>
                  <a:off x="9863163" y="5888222"/>
                  <a:ext cx="637560" cy="141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4">
            <p14:nvContentPartPr>
              <p14:cNvPr id="101" name="Ink 100">
                <a:extLst>
                  <a:ext uri="{FF2B5EF4-FFF2-40B4-BE49-F238E27FC236}">
                    <a16:creationId xmlns:a16="http://schemas.microsoft.com/office/drawing/2014/main" id="{3913C274-BD92-467C-A6F8-68425CF4533A}"/>
                  </a:ext>
                </a:extLst>
              </p14:cNvPr>
              <p14:cNvContentPartPr/>
              <p14:nvPr/>
            </p14:nvContentPartPr>
            <p14:xfrm>
              <a:off x="10200483" y="5744222"/>
              <a:ext cx="37080" cy="24120"/>
            </p14:xfrm>
          </p:contentPart>
        </mc:Choice>
        <mc:Fallback xmlns="">
          <p:pic>
            <p:nvPicPr>
              <p:cNvPr id="101" name="Ink 100">
                <a:extLst>
                  <a:ext uri="{FF2B5EF4-FFF2-40B4-BE49-F238E27FC236}">
                    <a16:creationId xmlns:a16="http://schemas.microsoft.com/office/drawing/2014/main" id="{3913C274-BD92-467C-A6F8-68425CF4533A}"/>
                  </a:ext>
                </a:extLst>
              </p:cNvPr>
              <p:cNvPicPr/>
              <p:nvPr/>
            </p:nvPicPr>
            <p:blipFill>
              <a:blip r:embed="rId125"/>
              <a:stretch>
                <a:fillRect/>
              </a:stretch>
            </p:blipFill>
            <p:spPr>
              <a:xfrm>
                <a:off x="10191843" y="5735582"/>
                <a:ext cx="547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3" name="Ink 102">
                <a:extLst>
                  <a:ext uri="{FF2B5EF4-FFF2-40B4-BE49-F238E27FC236}">
                    <a16:creationId xmlns:a16="http://schemas.microsoft.com/office/drawing/2014/main" id="{54084B31-E370-4908-95F2-E95238632CB8}"/>
                  </a:ext>
                </a:extLst>
              </p14:cNvPr>
              <p14:cNvContentPartPr/>
              <p14:nvPr/>
            </p14:nvContentPartPr>
            <p14:xfrm>
              <a:off x="929763" y="6401942"/>
              <a:ext cx="318960" cy="486720"/>
            </p14:xfrm>
          </p:contentPart>
        </mc:Choice>
        <mc:Fallback xmlns="">
          <p:pic>
            <p:nvPicPr>
              <p:cNvPr id="103" name="Ink 102">
                <a:extLst>
                  <a:ext uri="{FF2B5EF4-FFF2-40B4-BE49-F238E27FC236}">
                    <a16:creationId xmlns:a16="http://schemas.microsoft.com/office/drawing/2014/main" id="{54084B31-E370-4908-95F2-E95238632CB8}"/>
                  </a:ext>
                </a:extLst>
              </p:cNvPr>
              <p:cNvPicPr/>
              <p:nvPr/>
            </p:nvPicPr>
            <p:blipFill>
              <a:blip r:embed="rId127"/>
              <a:stretch>
                <a:fillRect/>
              </a:stretch>
            </p:blipFill>
            <p:spPr>
              <a:xfrm>
                <a:off x="920763" y="6393302"/>
                <a:ext cx="336600" cy="504360"/>
              </a:xfrm>
              <a:prstGeom prst="rect">
                <a:avLst/>
              </a:prstGeom>
            </p:spPr>
          </p:pic>
        </mc:Fallback>
      </mc:AlternateContent>
      <p:grpSp>
        <p:nvGrpSpPr>
          <p:cNvPr id="122" name="Group 121">
            <a:extLst>
              <a:ext uri="{FF2B5EF4-FFF2-40B4-BE49-F238E27FC236}">
                <a16:creationId xmlns:a16="http://schemas.microsoft.com/office/drawing/2014/main" id="{E640B7AC-A0B7-412C-9275-E656F6862667}"/>
              </a:ext>
            </a:extLst>
          </p:cNvPr>
          <p:cNvGrpSpPr/>
          <p:nvPr/>
        </p:nvGrpSpPr>
        <p:grpSpPr>
          <a:xfrm>
            <a:off x="1608003" y="5757182"/>
            <a:ext cx="4637880" cy="965880"/>
            <a:chOff x="1608003" y="5757182"/>
            <a:chExt cx="4637880" cy="965880"/>
          </a:xfrm>
        </p:grpSpPr>
        <mc:AlternateContent xmlns:mc="http://schemas.openxmlformats.org/markup-compatibility/2006" xmlns:p14="http://schemas.microsoft.com/office/powerpoint/2010/main">
          <mc:Choice Requires="p14">
            <p:contentPart p14:bwMode="auto" r:id="rId128">
              <p14:nvContentPartPr>
                <p14:cNvPr id="56" name="Ink 55">
                  <a:extLst>
                    <a:ext uri="{FF2B5EF4-FFF2-40B4-BE49-F238E27FC236}">
                      <a16:creationId xmlns:a16="http://schemas.microsoft.com/office/drawing/2014/main" id="{2750733D-1D93-48CD-9441-A5EC991E7BD7}"/>
                    </a:ext>
                  </a:extLst>
                </p14:cNvPr>
                <p14:cNvContentPartPr/>
                <p14:nvPr/>
              </p14:nvContentPartPr>
              <p14:xfrm>
                <a:off x="1722483" y="5919902"/>
                <a:ext cx="132120" cy="166680"/>
              </p14:xfrm>
            </p:contentPart>
          </mc:Choice>
          <mc:Fallback xmlns="">
            <p:pic>
              <p:nvPicPr>
                <p:cNvPr id="56" name="Ink 55">
                  <a:extLst>
                    <a:ext uri="{FF2B5EF4-FFF2-40B4-BE49-F238E27FC236}">
                      <a16:creationId xmlns:a16="http://schemas.microsoft.com/office/drawing/2014/main" id="{2750733D-1D93-48CD-9441-A5EC991E7BD7}"/>
                    </a:ext>
                  </a:extLst>
                </p:cNvPr>
                <p:cNvPicPr/>
                <p:nvPr/>
              </p:nvPicPr>
              <p:blipFill>
                <a:blip r:embed="rId129"/>
                <a:stretch>
                  <a:fillRect/>
                </a:stretch>
              </p:blipFill>
              <p:spPr>
                <a:xfrm>
                  <a:off x="1713843" y="5910902"/>
                  <a:ext cx="14976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57" name="Ink 56">
                  <a:extLst>
                    <a:ext uri="{FF2B5EF4-FFF2-40B4-BE49-F238E27FC236}">
                      <a16:creationId xmlns:a16="http://schemas.microsoft.com/office/drawing/2014/main" id="{3DCCA336-CD57-48F8-AF2B-D7A2E4AECB34}"/>
                    </a:ext>
                  </a:extLst>
                </p14:cNvPr>
                <p14:cNvContentPartPr/>
                <p14:nvPr/>
              </p14:nvContentPartPr>
              <p14:xfrm>
                <a:off x="1882323" y="5913782"/>
                <a:ext cx="139320" cy="180720"/>
              </p14:xfrm>
            </p:contentPart>
          </mc:Choice>
          <mc:Fallback xmlns="">
            <p:pic>
              <p:nvPicPr>
                <p:cNvPr id="57" name="Ink 56">
                  <a:extLst>
                    <a:ext uri="{FF2B5EF4-FFF2-40B4-BE49-F238E27FC236}">
                      <a16:creationId xmlns:a16="http://schemas.microsoft.com/office/drawing/2014/main" id="{3DCCA336-CD57-48F8-AF2B-D7A2E4AECB34}"/>
                    </a:ext>
                  </a:extLst>
                </p:cNvPr>
                <p:cNvPicPr/>
                <p:nvPr/>
              </p:nvPicPr>
              <p:blipFill>
                <a:blip r:embed="rId131"/>
                <a:stretch>
                  <a:fillRect/>
                </a:stretch>
              </p:blipFill>
              <p:spPr>
                <a:xfrm>
                  <a:off x="1873323" y="5905142"/>
                  <a:ext cx="15696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58" name="Ink 57">
                  <a:extLst>
                    <a:ext uri="{FF2B5EF4-FFF2-40B4-BE49-F238E27FC236}">
                      <a16:creationId xmlns:a16="http://schemas.microsoft.com/office/drawing/2014/main" id="{939D8479-CD11-47BB-9A3D-174ED43DFA65}"/>
                    </a:ext>
                  </a:extLst>
                </p14:cNvPr>
                <p14:cNvContentPartPr/>
                <p14:nvPr/>
              </p14:nvContentPartPr>
              <p14:xfrm>
                <a:off x="2072043" y="5923862"/>
                <a:ext cx="315720" cy="172800"/>
              </p14:xfrm>
            </p:contentPart>
          </mc:Choice>
          <mc:Fallback xmlns="">
            <p:pic>
              <p:nvPicPr>
                <p:cNvPr id="58" name="Ink 57">
                  <a:extLst>
                    <a:ext uri="{FF2B5EF4-FFF2-40B4-BE49-F238E27FC236}">
                      <a16:creationId xmlns:a16="http://schemas.microsoft.com/office/drawing/2014/main" id="{939D8479-CD11-47BB-9A3D-174ED43DFA65}"/>
                    </a:ext>
                  </a:extLst>
                </p:cNvPr>
                <p:cNvPicPr/>
                <p:nvPr/>
              </p:nvPicPr>
              <p:blipFill>
                <a:blip r:embed="rId133"/>
                <a:stretch>
                  <a:fillRect/>
                </a:stretch>
              </p:blipFill>
              <p:spPr>
                <a:xfrm>
                  <a:off x="2063043" y="5915222"/>
                  <a:ext cx="33336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59" name="Ink 58">
                  <a:extLst>
                    <a:ext uri="{FF2B5EF4-FFF2-40B4-BE49-F238E27FC236}">
                      <a16:creationId xmlns:a16="http://schemas.microsoft.com/office/drawing/2014/main" id="{251794F8-B3FC-422E-8482-7E3A44EC2537}"/>
                    </a:ext>
                  </a:extLst>
                </p14:cNvPr>
                <p14:cNvContentPartPr/>
                <p14:nvPr/>
              </p14:nvContentPartPr>
              <p14:xfrm>
                <a:off x="2502603" y="6155342"/>
                <a:ext cx="45720" cy="121320"/>
              </p14:xfrm>
            </p:contentPart>
          </mc:Choice>
          <mc:Fallback xmlns="">
            <p:pic>
              <p:nvPicPr>
                <p:cNvPr id="59" name="Ink 58">
                  <a:extLst>
                    <a:ext uri="{FF2B5EF4-FFF2-40B4-BE49-F238E27FC236}">
                      <a16:creationId xmlns:a16="http://schemas.microsoft.com/office/drawing/2014/main" id="{251794F8-B3FC-422E-8482-7E3A44EC2537}"/>
                    </a:ext>
                  </a:extLst>
                </p:cNvPr>
                <p:cNvPicPr/>
                <p:nvPr/>
              </p:nvPicPr>
              <p:blipFill>
                <a:blip r:embed="rId135"/>
                <a:stretch>
                  <a:fillRect/>
                </a:stretch>
              </p:blipFill>
              <p:spPr>
                <a:xfrm>
                  <a:off x="2493963" y="6146702"/>
                  <a:ext cx="633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70" name="Ink 69">
                  <a:extLst>
                    <a:ext uri="{FF2B5EF4-FFF2-40B4-BE49-F238E27FC236}">
                      <a16:creationId xmlns:a16="http://schemas.microsoft.com/office/drawing/2014/main" id="{A3CEAF2D-4631-46BB-8D56-8914D2C13B1C}"/>
                    </a:ext>
                  </a:extLst>
                </p14:cNvPr>
                <p14:cNvContentPartPr/>
                <p14:nvPr/>
              </p14:nvContentPartPr>
              <p14:xfrm>
                <a:off x="2924523" y="5833142"/>
                <a:ext cx="28800" cy="282600"/>
              </p14:xfrm>
            </p:contentPart>
          </mc:Choice>
          <mc:Fallback xmlns="">
            <p:pic>
              <p:nvPicPr>
                <p:cNvPr id="70" name="Ink 69">
                  <a:extLst>
                    <a:ext uri="{FF2B5EF4-FFF2-40B4-BE49-F238E27FC236}">
                      <a16:creationId xmlns:a16="http://schemas.microsoft.com/office/drawing/2014/main" id="{A3CEAF2D-4631-46BB-8D56-8914D2C13B1C}"/>
                    </a:ext>
                  </a:extLst>
                </p:cNvPr>
                <p:cNvPicPr/>
                <p:nvPr/>
              </p:nvPicPr>
              <p:blipFill>
                <a:blip r:embed="rId137"/>
                <a:stretch>
                  <a:fillRect/>
                </a:stretch>
              </p:blipFill>
              <p:spPr>
                <a:xfrm>
                  <a:off x="2915883" y="5824502"/>
                  <a:ext cx="4644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71" name="Ink 70">
                  <a:extLst>
                    <a:ext uri="{FF2B5EF4-FFF2-40B4-BE49-F238E27FC236}">
                      <a16:creationId xmlns:a16="http://schemas.microsoft.com/office/drawing/2014/main" id="{C663A459-CA58-42B6-9995-7E741AB73B2E}"/>
                    </a:ext>
                  </a:extLst>
                </p14:cNvPr>
                <p14:cNvContentPartPr/>
                <p14:nvPr/>
              </p14:nvContentPartPr>
              <p14:xfrm>
                <a:off x="3003363" y="5955542"/>
                <a:ext cx="159120" cy="160560"/>
              </p14:xfrm>
            </p:contentPart>
          </mc:Choice>
          <mc:Fallback xmlns="">
            <p:pic>
              <p:nvPicPr>
                <p:cNvPr id="71" name="Ink 70">
                  <a:extLst>
                    <a:ext uri="{FF2B5EF4-FFF2-40B4-BE49-F238E27FC236}">
                      <a16:creationId xmlns:a16="http://schemas.microsoft.com/office/drawing/2014/main" id="{C663A459-CA58-42B6-9995-7E741AB73B2E}"/>
                    </a:ext>
                  </a:extLst>
                </p:cNvPr>
                <p:cNvPicPr/>
                <p:nvPr/>
              </p:nvPicPr>
              <p:blipFill>
                <a:blip r:embed="rId139"/>
                <a:stretch>
                  <a:fillRect/>
                </a:stretch>
              </p:blipFill>
              <p:spPr>
                <a:xfrm>
                  <a:off x="2994363" y="5946902"/>
                  <a:ext cx="17676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72" name="Ink 71">
                  <a:extLst>
                    <a:ext uri="{FF2B5EF4-FFF2-40B4-BE49-F238E27FC236}">
                      <a16:creationId xmlns:a16="http://schemas.microsoft.com/office/drawing/2014/main" id="{27B94D45-2847-4112-B1E1-F56FBC18A197}"/>
                    </a:ext>
                  </a:extLst>
                </p14:cNvPr>
                <p14:cNvContentPartPr/>
                <p14:nvPr/>
              </p14:nvContentPartPr>
              <p14:xfrm>
                <a:off x="3206403" y="5929622"/>
                <a:ext cx="186840" cy="190800"/>
              </p14:xfrm>
            </p:contentPart>
          </mc:Choice>
          <mc:Fallback xmlns="">
            <p:pic>
              <p:nvPicPr>
                <p:cNvPr id="72" name="Ink 71">
                  <a:extLst>
                    <a:ext uri="{FF2B5EF4-FFF2-40B4-BE49-F238E27FC236}">
                      <a16:creationId xmlns:a16="http://schemas.microsoft.com/office/drawing/2014/main" id="{27B94D45-2847-4112-B1E1-F56FBC18A197}"/>
                    </a:ext>
                  </a:extLst>
                </p:cNvPr>
                <p:cNvPicPr/>
                <p:nvPr/>
              </p:nvPicPr>
              <p:blipFill>
                <a:blip r:embed="rId141"/>
                <a:stretch>
                  <a:fillRect/>
                </a:stretch>
              </p:blipFill>
              <p:spPr>
                <a:xfrm>
                  <a:off x="3197403" y="5920622"/>
                  <a:ext cx="20448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73" name="Ink 72">
                  <a:extLst>
                    <a:ext uri="{FF2B5EF4-FFF2-40B4-BE49-F238E27FC236}">
                      <a16:creationId xmlns:a16="http://schemas.microsoft.com/office/drawing/2014/main" id="{13059446-4D0F-46F1-8843-A964604276BF}"/>
                    </a:ext>
                  </a:extLst>
                </p14:cNvPr>
                <p14:cNvContentPartPr/>
                <p14:nvPr/>
              </p14:nvContentPartPr>
              <p14:xfrm>
                <a:off x="3411963" y="5930342"/>
                <a:ext cx="149760" cy="188640"/>
              </p14:xfrm>
            </p:contentPart>
          </mc:Choice>
          <mc:Fallback xmlns="">
            <p:pic>
              <p:nvPicPr>
                <p:cNvPr id="73" name="Ink 72">
                  <a:extLst>
                    <a:ext uri="{FF2B5EF4-FFF2-40B4-BE49-F238E27FC236}">
                      <a16:creationId xmlns:a16="http://schemas.microsoft.com/office/drawing/2014/main" id="{13059446-4D0F-46F1-8843-A964604276BF}"/>
                    </a:ext>
                  </a:extLst>
                </p:cNvPr>
                <p:cNvPicPr/>
                <p:nvPr/>
              </p:nvPicPr>
              <p:blipFill>
                <a:blip r:embed="rId143"/>
                <a:stretch>
                  <a:fillRect/>
                </a:stretch>
              </p:blipFill>
              <p:spPr>
                <a:xfrm>
                  <a:off x="3402963" y="5921342"/>
                  <a:ext cx="16740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75" name="Ink 74">
                  <a:extLst>
                    <a:ext uri="{FF2B5EF4-FFF2-40B4-BE49-F238E27FC236}">
                      <a16:creationId xmlns:a16="http://schemas.microsoft.com/office/drawing/2014/main" id="{D134E17F-0F45-4FA6-9D71-EC47067AAFF4}"/>
                    </a:ext>
                  </a:extLst>
                </p14:cNvPr>
                <p14:cNvContentPartPr/>
                <p14:nvPr/>
              </p14:nvContentPartPr>
              <p14:xfrm>
                <a:off x="3923163" y="5859422"/>
                <a:ext cx="440280" cy="398880"/>
              </p14:xfrm>
            </p:contentPart>
          </mc:Choice>
          <mc:Fallback xmlns="">
            <p:pic>
              <p:nvPicPr>
                <p:cNvPr id="75" name="Ink 74">
                  <a:extLst>
                    <a:ext uri="{FF2B5EF4-FFF2-40B4-BE49-F238E27FC236}">
                      <a16:creationId xmlns:a16="http://schemas.microsoft.com/office/drawing/2014/main" id="{D134E17F-0F45-4FA6-9D71-EC47067AAFF4}"/>
                    </a:ext>
                  </a:extLst>
                </p:cNvPr>
                <p:cNvPicPr/>
                <p:nvPr/>
              </p:nvPicPr>
              <p:blipFill>
                <a:blip r:embed="rId145"/>
                <a:stretch>
                  <a:fillRect/>
                </a:stretch>
              </p:blipFill>
              <p:spPr>
                <a:xfrm>
                  <a:off x="3914523" y="5850782"/>
                  <a:ext cx="457920" cy="4165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76" name="Ink 75">
                  <a:extLst>
                    <a:ext uri="{FF2B5EF4-FFF2-40B4-BE49-F238E27FC236}">
                      <a16:creationId xmlns:a16="http://schemas.microsoft.com/office/drawing/2014/main" id="{30FF75BA-455D-46CA-B599-57F365716238}"/>
                    </a:ext>
                  </a:extLst>
                </p14:cNvPr>
                <p14:cNvContentPartPr/>
                <p14:nvPr/>
              </p14:nvContentPartPr>
              <p14:xfrm>
                <a:off x="4636683" y="5909102"/>
                <a:ext cx="161640" cy="189000"/>
              </p14:xfrm>
            </p:contentPart>
          </mc:Choice>
          <mc:Fallback xmlns="">
            <p:pic>
              <p:nvPicPr>
                <p:cNvPr id="76" name="Ink 75">
                  <a:extLst>
                    <a:ext uri="{FF2B5EF4-FFF2-40B4-BE49-F238E27FC236}">
                      <a16:creationId xmlns:a16="http://schemas.microsoft.com/office/drawing/2014/main" id="{30FF75BA-455D-46CA-B599-57F365716238}"/>
                    </a:ext>
                  </a:extLst>
                </p:cNvPr>
                <p:cNvPicPr/>
                <p:nvPr/>
              </p:nvPicPr>
              <p:blipFill>
                <a:blip r:embed="rId147"/>
                <a:stretch>
                  <a:fillRect/>
                </a:stretch>
              </p:blipFill>
              <p:spPr>
                <a:xfrm>
                  <a:off x="4628043" y="5900102"/>
                  <a:ext cx="1792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77" name="Ink 76">
                  <a:extLst>
                    <a:ext uri="{FF2B5EF4-FFF2-40B4-BE49-F238E27FC236}">
                      <a16:creationId xmlns:a16="http://schemas.microsoft.com/office/drawing/2014/main" id="{C76B7F57-CB0A-4282-9A3C-6216064AA986}"/>
                    </a:ext>
                  </a:extLst>
                </p14:cNvPr>
                <p14:cNvContentPartPr/>
                <p14:nvPr/>
              </p14:nvContentPartPr>
              <p14:xfrm>
                <a:off x="4909923" y="5784542"/>
                <a:ext cx="29520" cy="288000"/>
              </p14:xfrm>
            </p:contentPart>
          </mc:Choice>
          <mc:Fallback xmlns="">
            <p:pic>
              <p:nvPicPr>
                <p:cNvPr id="77" name="Ink 76">
                  <a:extLst>
                    <a:ext uri="{FF2B5EF4-FFF2-40B4-BE49-F238E27FC236}">
                      <a16:creationId xmlns:a16="http://schemas.microsoft.com/office/drawing/2014/main" id="{C76B7F57-CB0A-4282-9A3C-6216064AA986}"/>
                    </a:ext>
                  </a:extLst>
                </p:cNvPr>
                <p:cNvPicPr/>
                <p:nvPr/>
              </p:nvPicPr>
              <p:blipFill>
                <a:blip r:embed="rId149"/>
                <a:stretch>
                  <a:fillRect/>
                </a:stretch>
              </p:blipFill>
              <p:spPr>
                <a:xfrm>
                  <a:off x="4901283" y="5775542"/>
                  <a:ext cx="4716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78" name="Ink 77">
                  <a:extLst>
                    <a:ext uri="{FF2B5EF4-FFF2-40B4-BE49-F238E27FC236}">
                      <a16:creationId xmlns:a16="http://schemas.microsoft.com/office/drawing/2014/main" id="{310E3BE6-8DEC-47D0-A36C-8683F81153AE}"/>
                    </a:ext>
                  </a:extLst>
                </p14:cNvPr>
                <p14:cNvContentPartPr/>
                <p14:nvPr/>
              </p14:nvContentPartPr>
              <p14:xfrm>
                <a:off x="4943763" y="5912702"/>
                <a:ext cx="165960" cy="150840"/>
              </p14:xfrm>
            </p:contentPart>
          </mc:Choice>
          <mc:Fallback xmlns="">
            <p:pic>
              <p:nvPicPr>
                <p:cNvPr id="78" name="Ink 77">
                  <a:extLst>
                    <a:ext uri="{FF2B5EF4-FFF2-40B4-BE49-F238E27FC236}">
                      <a16:creationId xmlns:a16="http://schemas.microsoft.com/office/drawing/2014/main" id="{310E3BE6-8DEC-47D0-A36C-8683F81153AE}"/>
                    </a:ext>
                  </a:extLst>
                </p:cNvPr>
                <p:cNvPicPr/>
                <p:nvPr/>
              </p:nvPicPr>
              <p:blipFill>
                <a:blip r:embed="rId151"/>
                <a:stretch>
                  <a:fillRect/>
                </a:stretch>
              </p:blipFill>
              <p:spPr>
                <a:xfrm>
                  <a:off x="4935123" y="5904062"/>
                  <a:ext cx="18360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79" name="Ink 78">
                  <a:extLst>
                    <a:ext uri="{FF2B5EF4-FFF2-40B4-BE49-F238E27FC236}">
                      <a16:creationId xmlns:a16="http://schemas.microsoft.com/office/drawing/2014/main" id="{55D527E0-9FF5-41F9-8193-C517B91051B6}"/>
                    </a:ext>
                  </a:extLst>
                </p14:cNvPr>
                <p14:cNvContentPartPr/>
                <p14:nvPr/>
              </p14:nvContentPartPr>
              <p14:xfrm>
                <a:off x="5142483" y="5931422"/>
                <a:ext cx="113400" cy="170640"/>
              </p14:xfrm>
            </p:contentPart>
          </mc:Choice>
          <mc:Fallback xmlns="">
            <p:pic>
              <p:nvPicPr>
                <p:cNvPr id="79" name="Ink 78">
                  <a:extLst>
                    <a:ext uri="{FF2B5EF4-FFF2-40B4-BE49-F238E27FC236}">
                      <a16:creationId xmlns:a16="http://schemas.microsoft.com/office/drawing/2014/main" id="{55D527E0-9FF5-41F9-8193-C517B91051B6}"/>
                    </a:ext>
                  </a:extLst>
                </p:cNvPr>
                <p:cNvPicPr/>
                <p:nvPr/>
              </p:nvPicPr>
              <p:blipFill>
                <a:blip r:embed="rId153"/>
                <a:stretch>
                  <a:fillRect/>
                </a:stretch>
              </p:blipFill>
              <p:spPr>
                <a:xfrm>
                  <a:off x="5133483" y="5922422"/>
                  <a:ext cx="13104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80" name="Ink 79">
                  <a:extLst>
                    <a:ext uri="{FF2B5EF4-FFF2-40B4-BE49-F238E27FC236}">
                      <a16:creationId xmlns:a16="http://schemas.microsoft.com/office/drawing/2014/main" id="{B36EF368-9FB8-4230-A8F1-E25502554B2A}"/>
                    </a:ext>
                  </a:extLst>
                </p14:cNvPr>
                <p14:cNvContentPartPr/>
                <p14:nvPr/>
              </p14:nvContentPartPr>
              <p14:xfrm>
                <a:off x="5315283" y="5757182"/>
                <a:ext cx="33120" cy="367920"/>
              </p14:xfrm>
            </p:contentPart>
          </mc:Choice>
          <mc:Fallback xmlns="">
            <p:pic>
              <p:nvPicPr>
                <p:cNvPr id="80" name="Ink 79">
                  <a:extLst>
                    <a:ext uri="{FF2B5EF4-FFF2-40B4-BE49-F238E27FC236}">
                      <a16:creationId xmlns:a16="http://schemas.microsoft.com/office/drawing/2014/main" id="{B36EF368-9FB8-4230-A8F1-E25502554B2A}"/>
                    </a:ext>
                  </a:extLst>
                </p:cNvPr>
                <p:cNvPicPr/>
                <p:nvPr/>
              </p:nvPicPr>
              <p:blipFill>
                <a:blip r:embed="rId155"/>
                <a:stretch>
                  <a:fillRect/>
                </a:stretch>
              </p:blipFill>
              <p:spPr>
                <a:xfrm>
                  <a:off x="5306283" y="5748542"/>
                  <a:ext cx="5076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81" name="Ink 80">
                  <a:extLst>
                    <a:ext uri="{FF2B5EF4-FFF2-40B4-BE49-F238E27FC236}">
                      <a16:creationId xmlns:a16="http://schemas.microsoft.com/office/drawing/2014/main" id="{BCFADB32-69FF-45DA-B624-5D9A618F2730}"/>
                    </a:ext>
                  </a:extLst>
                </p14:cNvPr>
                <p14:cNvContentPartPr/>
                <p14:nvPr/>
              </p14:nvContentPartPr>
              <p14:xfrm>
                <a:off x="5353443" y="5936102"/>
                <a:ext cx="499680" cy="155520"/>
              </p14:xfrm>
            </p:contentPart>
          </mc:Choice>
          <mc:Fallback xmlns="">
            <p:pic>
              <p:nvPicPr>
                <p:cNvPr id="81" name="Ink 80">
                  <a:extLst>
                    <a:ext uri="{FF2B5EF4-FFF2-40B4-BE49-F238E27FC236}">
                      <a16:creationId xmlns:a16="http://schemas.microsoft.com/office/drawing/2014/main" id="{BCFADB32-69FF-45DA-B624-5D9A618F2730}"/>
                    </a:ext>
                  </a:extLst>
                </p:cNvPr>
                <p:cNvPicPr/>
                <p:nvPr/>
              </p:nvPicPr>
              <p:blipFill>
                <a:blip r:embed="rId157"/>
                <a:stretch>
                  <a:fillRect/>
                </a:stretch>
              </p:blipFill>
              <p:spPr>
                <a:xfrm>
                  <a:off x="5344443" y="5927102"/>
                  <a:ext cx="51732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82" name="Ink 81">
                  <a:extLst>
                    <a:ext uri="{FF2B5EF4-FFF2-40B4-BE49-F238E27FC236}">
                      <a16:creationId xmlns:a16="http://schemas.microsoft.com/office/drawing/2014/main" id="{1A02571B-7B1D-4CCA-9744-81E73D0140BE}"/>
                    </a:ext>
                  </a:extLst>
                </p14:cNvPr>
                <p14:cNvContentPartPr/>
                <p14:nvPr/>
              </p14:nvContentPartPr>
              <p14:xfrm>
                <a:off x="5930883" y="5884982"/>
                <a:ext cx="128520" cy="214200"/>
              </p14:xfrm>
            </p:contentPart>
          </mc:Choice>
          <mc:Fallback xmlns="">
            <p:pic>
              <p:nvPicPr>
                <p:cNvPr id="82" name="Ink 81">
                  <a:extLst>
                    <a:ext uri="{FF2B5EF4-FFF2-40B4-BE49-F238E27FC236}">
                      <a16:creationId xmlns:a16="http://schemas.microsoft.com/office/drawing/2014/main" id="{1A02571B-7B1D-4CCA-9744-81E73D0140BE}"/>
                    </a:ext>
                  </a:extLst>
                </p:cNvPr>
                <p:cNvPicPr/>
                <p:nvPr/>
              </p:nvPicPr>
              <p:blipFill>
                <a:blip r:embed="rId159"/>
                <a:stretch>
                  <a:fillRect/>
                </a:stretch>
              </p:blipFill>
              <p:spPr>
                <a:xfrm>
                  <a:off x="5921883" y="5875982"/>
                  <a:ext cx="14616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4" name="Ink 103">
                  <a:extLst>
                    <a:ext uri="{FF2B5EF4-FFF2-40B4-BE49-F238E27FC236}">
                      <a16:creationId xmlns:a16="http://schemas.microsoft.com/office/drawing/2014/main" id="{9FBB987A-2B7D-49D3-BD49-FCDDC710F8A3}"/>
                    </a:ext>
                  </a:extLst>
                </p14:cNvPr>
                <p14:cNvContentPartPr/>
                <p14:nvPr/>
              </p14:nvContentPartPr>
              <p14:xfrm>
                <a:off x="1608003" y="6541622"/>
                <a:ext cx="188280" cy="137880"/>
              </p14:xfrm>
            </p:contentPart>
          </mc:Choice>
          <mc:Fallback xmlns="">
            <p:pic>
              <p:nvPicPr>
                <p:cNvPr id="104" name="Ink 103">
                  <a:extLst>
                    <a:ext uri="{FF2B5EF4-FFF2-40B4-BE49-F238E27FC236}">
                      <a16:creationId xmlns:a16="http://schemas.microsoft.com/office/drawing/2014/main" id="{9FBB987A-2B7D-49D3-BD49-FCDDC710F8A3}"/>
                    </a:ext>
                  </a:extLst>
                </p:cNvPr>
                <p:cNvPicPr/>
                <p:nvPr/>
              </p:nvPicPr>
              <p:blipFill>
                <a:blip r:embed="rId161"/>
                <a:stretch>
                  <a:fillRect/>
                </a:stretch>
              </p:blipFill>
              <p:spPr>
                <a:xfrm>
                  <a:off x="1599363" y="6532622"/>
                  <a:ext cx="2059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5" name="Ink 104">
                  <a:extLst>
                    <a:ext uri="{FF2B5EF4-FFF2-40B4-BE49-F238E27FC236}">
                      <a16:creationId xmlns:a16="http://schemas.microsoft.com/office/drawing/2014/main" id="{BD6ED018-8E64-4B07-B014-8296F482A943}"/>
                    </a:ext>
                  </a:extLst>
                </p14:cNvPr>
                <p14:cNvContentPartPr/>
                <p14:nvPr/>
              </p14:nvContentPartPr>
              <p14:xfrm>
                <a:off x="1874763" y="6400502"/>
                <a:ext cx="21960" cy="260280"/>
              </p14:xfrm>
            </p:contentPart>
          </mc:Choice>
          <mc:Fallback xmlns="">
            <p:pic>
              <p:nvPicPr>
                <p:cNvPr id="105" name="Ink 104">
                  <a:extLst>
                    <a:ext uri="{FF2B5EF4-FFF2-40B4-BE49-F238E27FC236}">
                      <a16:creationId xmlns:a16="http://schemas.microsoft.com/office/drawing/2014/main" id="{BD6ED018-8E64-4B07-B014-8296F482A943}"/>
                    </a:ext>
                  </a:extLst>
                </p:cNvPr>
                <p:cNvPicPr/>
                <p:nvPr/>
              </p:nvPicPr>
              <p:blipFill>
                <a:blip r:embed="rId163"/>
                <a:stretch>
                  <a:fillRect/>
                </a:stretch>
              </p:blipFill>
              <p:spPr>
                <a:xfrm>
                  <a:off x="1866123" y="6391862"/>
                  <a:ext cx="3960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6" name="Ink 105">
                  <a:extLst>
                    <a:ext uri="{FF2B5EF4-FFF2-40B4-BE49-F238E27FC236}">
                      <a16:creationId xmlns:a16="http://schemas.microsoft.com/office/drawing/2014/main" id="{3E17E48B-027F-43F9-A1B3-42CA316B161F}"/>
                    </a:ext>
                  </a:extLst>
                </p14:cNvPr>
                <p14:cNvContentPartPr/>
                <p14:nvPr/>
              </p14:nvContentPartPr>
              <p14:xfrm>
                <a:off x="1944603" y="6521822"/>
                <a:ext cx="182880" cy="140040"/>
              </p14:xfrm>
            </p:contentPart>
          </mc:Choice>
          <mc:Fallback xmlns="">
            <p:pic>
              <p:nvPicPr>
                <p:cNvPr id="106" name="Ink 105">
                  <a:extLst>
                    <a:ext uri="{FF2B5EF4-FFF2-40B4-BE49-F238E27FC236}">
                      <a16:creationId xmlns:a16="http://schemas.microsoft.com/office/drawing/2014/main" id="{3E17E48B-027F-43F9-A1B3-42CA316B161F}"/>
                    </a:ext>
                  </a:extLst>
                </p:cNvPr>
                <p:cNvPicPr/>
                <p:nvPr/>
              </p:nvPicPr>
              <p:blipFill>
                <a:blip r:embed="rId165"/>
                <a:stretch>
                  <a:fillRect/>
                </a:stretch>
              </p:blipFill>
              <p:spPr>
                <a:xfrm>
                  <a:off x="1935963" y="6513182"/>
                  <a:ext cx="2005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7" name="Ink 106">
                  <a:extLst>
                    <a:ext uri="{FF2B5EF4-FFF2-40B4-BE49-F238E27FC236}">
                      <a16:creationId xmlns:a16="http://schemas.microsoft.com/office/drawing/2014/main" id="{76893EFA-A31A-4594-9F39-006B926C1DC0}"/>
                    </a:ext>
                  </a:extLst>
                </p14:cNvPr>
                <p14:cNvContentPartPr/>
                <p14:nvPr/>
              </p14:nvContentPartPr>
              <p14:xfrm>
                <a:off x="2167443" y="6529742"/>
                <a:ext cx="105120" cy="125280"/>
              </p14:xfrm>
            </p:contentPart>
          </mc:Choice>
          <mc:Fallback xmlns="">
            <p:pic>
              <p:nvPicPr>
                <p:cNvPr id="107" name="Ink 106">
                  <a:extLst>
                    <a:ext uri="{FF2B5EF4-FFF2-40B4-BE49-F238E27FC236}">
                      <a16:creationId xmlns:a16="http://schemas.microsoft.com/office/drawing/2014/main" id="{76893EFA-A31A-4594-9F39-006B926C1DC0}"/>
                    </a:ext>
                  </a:extLst>
                </p:cNvPr>
                <p:cNvPicPr/>
                <p:nvPr/>
              </p:nvPicPr>
              <p:blipFill>
                <a:blip r:embed="rId167"/>
                <a:stretch>
                  <a:fillRect/>
                </a:stretch>
              </p:blipFill>
              <p:spPr>
                <a:xfrm>
                  <a:off x="2158443" y="6521102"/>
                  <a:ext cx="12276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08" name="Ink 107">
                  <a:extLst>
                    <a:ext uri="{FF2B5EF4-FFF2-40B4-BE49-F238E27FC236}">
                      <a16:creationId xmlns:a16="http://schemas.microsoft.com/office/drawing/2014/main" id="{8507D5F5-F1C7-4F4B-81D5-BBDD9A6B86A0}"/>
                    </a:ext>
                  </a:extLst>
                </p14:cNvPr>
                <p14:cNvContentPartPr/>
                <p14:nvPr/>
              </p14:nvContentPartPr>
              <p14:xfrm>
                <a:off x="2320803" y="6327782"/>
                <a:ext cx="654120" cy="395280"/>
              </p14:xfrm>
            </p:contentPart>
          </mc:Choice>
          <mc:Fallback xmlns="">
            <p:pic>
              <p:nvPicPr>
                <p:cNvPr id="108" name="Ink 107">
                  <a:extLst>
                    <a:ext uri="{FF2B5EF4-FFF2-40B4-BE49-F238E27FC236}">
                      <a16:creationId xmlns:a16="http://schemas.microsoft.com/office/drawing/2014/main" id="{8507D5F5-F1C7-4F4B-81D5-BBDD9A6B86A0}"/>
                    </a:ext>
                  </a:extLst>
                </p:cNvPr>
                <p:cNvPicPr/>
                <p:nvPr/>
              </p:nvPicPr>
              <p:blipFill>
                <a:blip r:embed="rId169"/>
                <a:stretch>
                  <a:fillRect/>
                </a:stretch>
              </p:blipFill>
              <p:spPr>
                <a:xfrm>
                  <a:off x="2312163" y="6318782"/>
                  <a:ext cx="671760" cy="4129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9" name="Ink 108">
                  <a:extLst>
                    <a:ext uri="{FF2B5EF4-FFF2-40B4-BE49-F238E27FC236}">
                      <a16:creationId xmlns:a16="http://schemas.microsoft.com/office/drawing/2014/main" id="{BA782AB4-41DD-4FE7-BAA1-020430064D96}"/>
                    </a:ext>
                  </a:extLst>
                </p14:cNvPr>
                <p14:cNvContentPartPr/>
                <p14:nvPr/>
              </p14:nvContentPartPr>
              <p14:xfrm>
                <a:off x="3035403" y="6476462"/>
                <a:ext cx="183960" cy="213840"/>
              </p14:xfrm>
            </p:contentPart>
          </mc:Choice>
          <mc:Fallback xmlns="">
            <p:pic>
              <p:nvPicPr>
                <p:cNvPr id="109" name="Ink 108">
                  <a:extLst>
                    <a:ext uri="{FF2B5EF4-FFF2-40B4-BE49-F238E27FC236}">
                      <a16:creationId xmlns:a16="http://schemas.microsoft.com/office/drawing/2014/main" id="{BA782AB4-41DD-4FE7-BAA1-020430064D96}"/>
                    </a:ext>
                  </a:extLst>
                </p:cNvPr>
                <p:cNvPicPr/>
                <p:nvPr/>
              </p:nvPicPr>
              <p:blipFill>
                <a:blip r:embed="rId171"/>
                <a:stretch>
                  <a:fillRect/>
                </a:stretch>
              </p:blipFill>
              <p:spPr>
                <a:xfrm>
                  <a:off x="3026403" y="6467462"/>
                  <a:ext cx="20160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0" name="Ink 109">
                  <a:extLst>
                    <a:ext uri="{FF2B5EF4-FFF2-40B4-BE49-F238E27FC236}">
                      <a16:creationId xmlns:a16="http://schemas.microsoft.com/office/drawing/2014/main" id="{1F602AA7-4B90-44F1-85B2-4C3D15B595BF}"/>
                    </a:ext>
                  </a:extLst>
                </p14:cNvPr>
                <p14:cNvContentPartPr/>
                <p14:nvPr/>
              </p14:nvContentPartPr>
              <p14:xfrm>
                <a:off x="3735603" y="6513902"/>
                <a:ext cx="61200" cy="142200"/>
              </p14:xfrm>
            </p:contentPart>
          </mc:Choice>
          <mc:Fallback xmlns="">
            <p:pic>
              <p:nvPicPr>
                <p:cNvPr id="110" name="Ink 109">
                  <a:extLst>
                    <a:ext uri="{FF2B5EF4-FFF2-40B4-BE49-F238E27FC236}">
                      <a16:creationId xmlns:a16="http://schemas.microsoft.com/office/drawing/2014/main" id="{1F602AA7-4B90-44F1-85B2-4C3D15B595BF}"/>
                    </a:ext>
                  </a:extLst>
                </p:cNvPr>
                <p:cNvPicPr/>
                <p:nvPr/>
              </p:nvPicPr>
              <p:blipFill>
                <a:blip r:embed="rId173"/>
                <a:stretch>
                  <a:fillRect/>
                </a:stretch>
              </p:blipFill>
              <p:spPr>
                <a:xfrm>
                  <a:off x="3726963" y="6505262"/>
                  <a:ext cx="788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1" name="Ink 110">
                  <a:extLst>
                    <a:ext uri="{FF2B5EF4-FFF2-40B4-BE49-F238E27FC236}">
                      <a16:creationId xmlns:a16="http://schemas.microsoft.com/office/drawing/2014/main" id="{0B9FD95C-44AD-476A-8733-4CC3EBE7C4FC}"/>
                    </a:ext>
                  </a:extLst>
                </p14:cNvPr>
                <p14:cNvContentPartPr/>
                <p14:nvPr/>
              </p14:nvContentPartPr>
              <p14:xfrm>
                <a:off x="3880323" y="6477182"/>
                <a:ext cx="112320" cy="185040"/>
              </p14:xfrm>
            </p:contentPart>
          </mc:Choice>
          <mc:Fallback xmlns="">
            <p:pic>
              <p:nvPicPr>
                <p:cNvPr id="111" name="Ink 110">
                  <a:extLst>
                    <a:ext uri="{FF2B5EF4-FFF2-40B4-BE49-F238E27FC236}">
                      <a16:creationId xmlns:a16="http://schemas.microsoft.com/office/drawing/2014/main" id="{0B9FD95C-44AD-476A-8733-4CC3EBE7C4FC}"/>
                    </a:ext>
                  </a:extLst>
                </p:cNvPr>
                <p:cNvPicPr/>
                <p:nvPr/>
              </p:nvPicPr>
              <p:blipFill>
                <a:blip r:embed="rId175"/>
                <a:stretch>
                  <a:fillRect/>
                </a:stretch>
              </p:blipFill>
              <p:spPr>
                <a:xfrm>
                  <a:off x="3871683" y="6468182"/>
                  <a:ext cx="12996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2" name="Ink 111">
                  <a:extLst>
                    <a:ext uri="{FF2B5EF4-FFF2-40B4-BE49-F238E27FC236}">
                      <a16:creationId xmlns:a16="http://schemas.microsoft.com/office/drawing/2014/main" id="{AA39C953-B418-4CBC-B86E-92C163857552}"/>
                    </a:ext>
                  </a:extLst>
                </p14:cNvPr>
                <p14:cNvContentPartPr/>
                <p14:nvPr/>
              </p14:nvContentPartPr>
              <p14:xfrm>
                <a:off x="3756483" y="6375662"/>
                <a:ext cx="9360" cy="5040"/>
              </p14:xfrm>
            </p:contentPart>
          </mc:Choice>
          <mc:Fallback xmlns="">
            <p:pic>
              <p:nvPicPr>
                <p:cNvPr id="112" name="Ink 111">
                  <a:extLst>
                    <a:ext uri="{FF2B5EF4-FFF2-40B4-BE49-F238E27FC236}">
                      <a16:creationId xmlns:a16="http://schemas.microsoft.com/office/drawing/2014/main" id="{AA39C953-B418-4CBC-B86E-92C163857552}"/>
                    </a:ext>
                  </a:extLst>
                </p:cNvPr>
                <p:cNvPicPr/>
                <p:nvPr/>
              </p:nvPicPr>
              <p:blipFill>
                <a:blip r:embed="rId177"/>
                <a:stretch>
                  <a:fillRect/>
                </a:stretch>
              </p:blipFill>
              <p:spPr>
                <a:xfrm>
                  <a:off x="3747483" y="6367022"/>
                  <a:ext cx="270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5" name="Ink 114">
                  <a:extLst>
                    <a:ext uri="{FF2B5EF4-FFF2-40B4-BE49-F238E27FC236}">
                      <a16:creationId xmlns:a16="http://schemas.microsoft.com/office/drawing/2014/main" id="{902954A6-41F5-4724-A32F-683BE28D1547}"/>
                    </a:ext>
                  </a:extLst>
                </p14:cNvPr>
                <p14:cNvContentPartPr/>
                <p14:nvPr/>
              </p14:nvContentPartPr>
              <p14:xfrm>
                <a:off x="4514643" y="6478622"/>
                <a:ext cx="292680" cy="184680"/>
              </p14:xfrm>
            </p:contentPart>
          </mc:Choice>
          <mc:Fallback xmlns="">
            <p:pic>
              <p:nvPicPr>
                <p:cNvPr id="115" name="Ink 114">
                  <a:extLst>
                    <a:ext uri="{FF2B5EF4-FFF2-40B4-BE49-F238E27FC236}">
                      <a16:creationId xmlns:a16="http://schemas.microsoft.com/office/drawing/2014/main" id="{902954A6-41F5-4724-A32F-683BE28D1547}"/>
                    </a:ext>
                  </a:extLst>
                </p:cNvPr>
                <p:cNvPicPr/>
                <p:nvPr/>
              </p:nvPicPr>
              <p:blipFill>
                <a:blip r:embed="rId179"/>
                <a:stretch>
                  <a:fillRect/>
                </a:stretch>
              </p:blipFill>
              <p:spPr>
                <a:xfrm>
                  <a:off x="4505643" y="6469622"/>
                  <a:ext cx="31032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6" name="Ink 115">
                  <a:extLst>
                    <a:ext uri="{FF2B5EF4-FFF2-40B4-BE49-F238E27FC236}">
                      <a16:creationId xmlns:a16="http://schemas.microsoft.com/office/drawing/2014/main" id="{B3920CDA-90C0-4FC6-B522-130B19AE7CA1}"/>
                    </a:ext>
                  </a:extLst>
                </p14:cNvPr>
                <p14:cNvContentPartPr/>
                <p14:nvPr/>
              </p14:nvContentPartPr>
              <p14:xfrm>
                <a:off x="4813443" y="6292502"/>
                <a:ext cx="244800" cy="369000"/>
              </p14:xfrm>
            </p:contentPart>
          </mc:Choice>
          <mc:Fallback xmlns="">
            <p:pic>
              <p:nvPicPr>
                <p:cNvPr id="116" name="Ink 115">
                  <a:extLst>
                    <a:ext uri="{FF2B5EF4-FFF2-40B4-BE49-F238E27FC236}">
                      <a16:creationId xmlns:a16="http://schemas.microsoft.com/office/drawing/2014/main" id="{B3920CDA-90C0-4FC6-B522-130B19AE7CA1}"/>
                    </a:ext>
                  </a:extLst>
                </p:cNvPr>
                <p:cNvPicPr/>
                <p:nvPr/>
              </p:nvPicPr>
              <p:blipFill>
                <a:blip r:embed="rId181"/>
                <a:stretch>
                  <a:fillRect/>
                </a:stretch>
              </p:blipFill>
              <p:spPr>
                <a:xfrm>
                  <a:off x="4804443" y="6283862"/>
                  <a:ext cx="262440" cy="3866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7" name="Ink 116">
                  <a:extLst>
                    <a:ext uri="{FF2B5EF4-FFF2-40B4-BE49-F238E27FC236}">
                      <a16:creationId xmlns:a16="http://schemas.microsoft.com/office/drawing/2014/main" id="{F7E56169-8458-44DD-A4A4-F6CA7118F622}"/>
                    </a:ext>
                  </a:extLst>
                </p14:cNvPr>
                <p14:cNvContentPartPr/>
                <p14:nvPr/>
              </p14:nvContentPartPr>
              <p14:xfrm>
                <a:off x="5114043" y="6550622"/>
                <a:ext cx="286200" cy="72720"/>
              </p14:xfrm>
            </p:contentPart>
          </mc:Choice>
          <mc:Fallback xmlns="">
            <p:pic>
              <p:nvPicPr>
                <p:cNvPr id="117" name="Ink 116">
                  <a:extLst>
                    <a:ext uri="{FF2B5EF4-FFF2-40B4-BE49-F238E27FC236}">
                      <a16:creationId xmlns:a16="http://schemas.microsoft.com/office/drawing/2014/main" id="{F7E56169-8458-44DD-A4A4-F6CA7118F622}"/>
                    </a:ext>
                  </a:extLst>
                </p:cNvPr>
                <p:cNvPicPr/>
                <p:nvPr/>
              </p:nvPicPr>
              <p:blipFill>
                <a:blip r:embed="rId183"/>
                <a:stretch>
                  <a:fillRect/>
                </a:stretch>
              </p:blipFill>
              <p:spPr>
                <a:xfrm>
                  <a:off x="5105403" y="6541622"/>
                  <a:ext cx="3038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8" name="Ink 117">
                  <a:extLst>
                    <a:ext uri="{FF2B5EF4-FFF2-40B4-BE49-F238E27FC236}">
                      <a16:creationId xmlns:a16="http://schemas.microsoft.com/office/drawing/2014/main" id="{87399695-D549-41C3-B52B-68594D6C15F6}"/>
                    </a:ext>
                  </a:extLst>
                </p14:cNvPr>
                <p14:cNvContentPartPr/>
                <p14:nvPr/>
              </p14:nvContentPartPr>
              <p14:xfrm>
                <a:off x="5395203" y="6499862"/>
                <a:ext cx="88560" cy="123480"/>
              </p14:xfrm>
            </p:contentPart>
          </mc:Choice>
          <mc:Fallback xmlns="">
            <p:pic>
              <p:nvPicPr>
                <p:cNvPr id="118" name="Ink 117">
                  <a:extLst>
                    <a:ext uri="{FF2B5EF4-FFF2-40B4-BE49-F238E27FC236}">
                      <a16:creationId xmlns:a16="http://schemas.microsoft.com/office/drawing/2014/main" id="{87399695-D549-41C3-B52B-68594D6C15F6}"/>
                    </a:ext>
                  </a:extLst>
                </p:cNvPr>
                <p:cNvPicPr/>
                <p:nvPr/>
              </p:nvPicPr>
              <p:blipFill>
                <a:blip r:embed="rId185"/>
                <a:stretch>
                  <a:fillRect/>
                </a:stretch>
              </p:blipFill>
              <p:spPr>
                <a:xfrm>
                  <a:off x="5386563" y="6491222"/>
                  <a:ext cx="10620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9" name="Ink 118">
                  <a:extLst>
                    <a:ext uri="{FF2B5EF4-FFF2-40B4-BE49-F238E27FC236}">
                      <a16:creationId xmlns:a16="http://schemas.microsoft.com/office/drawing/2014/main" id="{C6883A3C-A45D-4642-A527-65E2ECD104E2}"/>
                    </a:ext>
                  </a:extLst>
                </p14:cNvPr>
                <p14:cNvContentPartPr/>
                <p14:nvPr/>
              </p14:nvContentPartPr>
              <p14:xfrm>
                <a:off x="5565843" y="6260462"/>
                <a:ext cx="257040" cy="399240"/>
              </p14:xfrm>
            </p:contentPart>
          </mc:Choice>
          <mc:Fallback xmlns="">
            <p:pic>
              <p:nvPicPr>
                <p:cNvPr id="119" name="Ink 118">
                  <a:extLst>
                    <a:ext uri="{FF2B5EF4-FFF2-40B4-BE49-F238E27FC236}">
                      <a16:creationId xmlns:a16="http://schemas.microsoft.com/office/drawing/2014/main" id="{C6883A3C-A45D-4642-A527-65E2ECD104E2}"/>
                    </a:ext>
                  </a:extLst>
                </p:cNvPr>
                <p:cNvPicPr/>
                <p:nvPr/>
              </p:nvPicPr>
              <p:blipFill>
                <a:blip r:embed="rId187"/>
                <a:stretch>
                  <a:fillRect/>
                </a:stretch>
              </p:blipFill>
              <p:spPr>
                <a:xfrm>
                  <a:off x="5557203" y="6251822"/>
                  <a:ext cx="274680" cy="4168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20" name="Ink 119">
                  <a:extLst>
                    <a:ext uri="{FF2B5EF4-FFF2-40B4-BE49-F238E27FC236}">
                      <a16:creationId xmlns:a16="http://schemas.microsoft.com/office/drawing/2014/main" id="{035D0CF5-6F84-4301-9514-9ADBEFA00C79}"/>
                    </a:ext>
                  </a:extLst>
                </p14:cNvPr>
                <p14:cNvContentPartPr/>
                <p14:nvPr/>
              </p14:nvContentPartPr>
              <p14:xfrm>
                <a:off x="5784363" y="6526502"/>
                <a:ext cx="461520" cy="151920"/>
              </p14:xfrm>
            </p:contentPart>
          </mc:Choice>
          <mc:Fallback xmlns="">
            <p:pic>
              <p:nvPicPr>
                <p:cNvPr id="120" name="Ink 119">
                  <a:extLst>
                    <a:ext uri="{FF2B5EF4-FFF2-40B4-BE49-F238E27FC236}">
                      <a16:creationId xmlns:a16="http://schemas.microsoft.com/office/drawing/2014/main" id="{035D0CF5-6F84-4301-9514-9ADBEFA00C79}"/>
                    </a:ext>
                  </a:extLst>
                </p:cNvPr>
                <p:cNvPicPr/>
                <p:nvPr/>
              </p:nvPicPr>
              <p:blipFill>
                <a:blip r:embed="rId189"/>
                <a:stretch>
                  <a:fillRect/>
                </a:stretch>
              </p:blipFill>
              <p:spPr>
                <a:xfrm>
                  <a:off x="5775363" y="6517862"/>
                  <a:ext cx="4791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21" name="Ink 120">
                  <a:extLst>
                    <a:ext uri="{FF2B5EF4-FFF2-40B4-BE49-F238E27FC236}">
                      <a16:creationId xmlns:a16="http://schemas.microsoft.com/office/drawing/2014/main" id="{7FCA5055-7372-4CBF-8305-2352FBFEB8AC}"/>
                    </a:ext>
                  </a:extLst>
                </p14:cNvPr>
                <p14:cNvContentPartPr/>
                <p14:nvPr/>
              </p14:nvContentPartPr>
              <p14:xfrm>
                <a:off x="5804163" y="6190262"/>
                <a:ext cx="24480" cy="13320"/>
              </p14:xfrm>
            </p:contentPart>
          </mc:Choice>
          <mc:Fallback xmlns="">
            <p:pic>
              <p:nvPicPr>
                <p:cNvPr id="121" name="Ink 120">
                  <a:extLst>
                    <a:ext uri="{FF2B5EF4-FFF2-40B4-BE49-F238E27FC236}">
                      <a16:creationId xmlns:a16="http://schemas.microsoft.com/office/drawing/2014/main" id="{7FCA5055-7372-4CBF-8305-2352FBFEB8AC}"/>
                    </a:ext>
                  </a:extLst>
                </p:cNvPr>
                <p:cNvPicPr/>
                <p:nvPr/>
              </p:nvPicPr>
              <p:blipFill>
                <a:blip r:embed="rId191"/>
                <a:stretch>
                  <a:fillRect/>
                </a:stretch>
              </p:blipFill>
              <p:spPr>
                <a:xfrm>
                  <a:off x="5795163" y="6181622"/>
                  <a:ext cx="42120" cy="30960"/>
                </a:xfrm>
                <a:prstGeom prst="rect">
                  <a:avLst/>
                </a:prstGeom>
              </p:spPr>
            </p:pic>
          </mc:Fallback>
        </mc:AlternateContent>
      </p:grpSp>
      <p:grpSp>
        <p:nvGrpSpPr>
          <p:cNvPr id="139" name="Group 138">
            <a:extLst>
              <a:ext uri="{FF2B5EF4-FFF2-40B4-BE49-F238E27FC236}">
                <a16:creationId xmlns:a16="http://schemas.microsoft.com/office/drawing/2014/main" id="{CA7A767A-CECE-4C60-B156-CD9719992D95}"/>
              </a:ext>
            </a:extLst>
          </p:cNvPr>
          <p:cNvGrpSpPr/>
          <p:nvPr/>
        </p:nvGrpSpPr>
        <p:grpSpPr>
          <a:xfrm>
            <a:off x="6577443" y="6406622"/>
            <a:ext cx="237240" cy="216000"/>
            <a:chOff x="6577443" y="6406622"/>
            <a:chExt cx="237240" cy="216000"/>
          </a:xfrm>
        </p:grpSpPr>
        <mc:AlternateContent xmlns:mc="http://schemas.openxmlformats.org/markup-compatibility/2006" xmlns:p14="http://schemas.microsoft.com/office/powerpoint/2010/main">
          <mc:Choice Requires="p14">
            <p:contentPart p14:bwMode="auto" r:id="rId192">
              <p14:nvContentPartPr>
                <p14:cNvPr id="123" name="Ink 122">
                  <a:extLst>
                    <a:ext uri="{FF2B5EF4-FFF2-40B4-BE49-F238E27FC236}">
                      <a16:creationId xmlns:a16="http://schemas.microsoft.com/office/drawing/2014/main" id="{AA3DCB50-8763-44CB-B2D9-D4CA73F50A16}"/>
                    </a:ext>
                  </a:extLst>
                </p14:cNvPr>
                <p14:cNvContentPartPr/>
                <p14:nvPr/>
              </p14:nvContentPartPr>
              <p14:xfrm>
                <a:off x="6577443" y="6504542"/>
                <a:ext cx="28080" cy="118080"/>
              </p14:xfrm>
            </p:contentPart>
          </mc:Choice>
          <mc:Fallback xmlns="">
            <p:pic>
              <p:nvPicPr>
                <p:cNvPr id="123" name="Ink 122">
                  <a:extLst>
                    <a:ext uri="{FF2B5EF4-FFF2-40B4-BE49-F238E27FC236}">
                      <a16:creationId xmlns:a16="http://schemas.microsoft.com/office/drawing/2014/main" id="{AA3DCB50-8763-44CB-B2D9-D4CA73F50A16}"/>
                    </a:ext>
                  </a:extLst>
                </p:cNvPr>
                <p:cNvPicPr/>
                <p:nvPr/>
              </p:nvPicPr>
              <p:blipFill>
                <a:blip r:embed="rId193"/>
                <a:stretch>
                  <a:fillRect/>
                </a:stretch>
              </p:blipFill>
              <p:spPr>
                <a:xfrm>
                  <a:off x="6568803" y="6495902"/>
                  <a:ext cx="457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24" name="Ink 123">
                  <a:extLst>
                    <a:ext uri="{FF2B5EF4-FFF2-40B4-BE49-F238E27FC236}">
                      <a16:creationId xmlns:a16="http://schemas.microsoft.com/office/drawing/2014/main" id="{284E2CE4-3949-44DC-8362-8754EDA8BC89}"/>
                    </a:ext>
                  </a:extLst>
                </p14:cNvPr>
                <p14:cNvContentPartPr/>
                <p14:nvPr/>
              </p14:nvContentPartPr>
              <p14:xfrm>
                <a:off x="6656643" y="6490502"/>
                <a:ext cx="158040" cy="96120"/>
              </p14:xfrm>
            </p:contentPart>
          </mc:Choice>
          <mc:Fallback xmlns="">
            <p:pic>
              <p:nvPicPr>
                <p:cNvPr id="124" name="Ink 123">
                  <a:extLst>
                    <a:ext uri="{FF2B5EF4-FFF2-40B4-BE49-F238E27FC236}">
                      <a16:creationId xmlns:a16="http://schemas.microsoft.com/office/drawing/2014/main" id="{284E2CE4-3949-44DC-8362-8754EDA8BC89}"/>
                    </a:ext>
                  </a:extLst>
                </p:cNvPr>
                <p:cNvPicPr/>
                <p:nvPr/>
              </p:nvPicPr>
              <p:blipFill>
                <a:blip r:embed="rId195"/>
                <a:stretch>
                  <a:fillRect/>
                </a:stretch>
              </p:blipFill>
              <p:spPr>
                <a:xfrm>
                  <a:off x="6648003" y="6481502"/>
                  <a:ext cx="17568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5" name="Ink 124">
                  <a:extLst>
                    <a:ext uri="{FF2B5EF4-FFF2-40B4-BE49-F238E27FC236}">
                      <a16:creationId xmlns:a16="http://schemas.microsoft.com/office/drawing/2014/main" id="{6E0C2519-8A63-470F-979B-57FB66985585}"/>
                    </a:ext>
                  </a:extLst>
                </p14:cNvPr>
                <p14:cNvContentPartPr/>
                <p14:nvPr/>
              </p14:nvContentPartPr>
              <p14:xfrm>
                <a:off x="6583563" y="6406622"/>
                <a:ext cx="20520" cy="14400"/>
              </p14:xfrm>
            </p:contentPart>
          </mc:Choice>
          <mc:Fallback xmlns="">
            <p:pic>
              <p:nvPicPr>
                <p:cNvPr id="125" name="Ink 124">
                  <a:extLst>
                    <a:ext uri="{FF2B5EF4-FFF2-40B4-BE49-F238E27FC236}">
                      <a16:creationId xmlns:a16="http://schemas.microsoft.com/office/drawing/2014/main" id="{6E0C2519-8A63-470F-979B-57FB66985585}"/>
                    </a:ext>
                  </a:extLst>
                </p:cNvPr>
                <p:cNvPicPr/>
                <p:nvPr/>
              </p:nvPicPr>
              <p:blipFill>
                <a:blip r:embed="rId197"/>
                <a:stretch>
                  <a:fillRect/>
                </a:stretch>
              </p:blipFill>
              <p:spPr>
                <a:xfrm>
                  <a:off x="6574563" y="6397622"/>
                  <a:ext cx="38160" cy="32040"/>
                </a:xfrm>
                <a:prstGeom prst="rect">
                  <a:avLst/>
                </a:prstGeom>
              </p:spPr>
            </p:pic>
          </mc:Fallback>
        </mc:AlternateContent>
      </p:grpSp>
      <p:grpSp>
        <p:nvGrpSpPr>
          <p:cNvPr id="138" name="Group 137">
            <a:extLst>
              <a:ext uri="{FF2B5EF4-FFF2-40B4-BE49-F238E27FC236}">
                <a16:creationId xmlns:a16="http://schemas.microsoft.com/office/drawing/2014/main" id="{369DC98B-9256-4C87-A5E0-B4DD195BCF52}"/>
              </a:ext>
            </a:extLst>
          </p:cNvPr>
          <p:cNvGrpSpPr/>
          <p:nvPr/>
        </p:nvGrpSpPr>
        <p:grpSpPr>
          <a:xfrm>
            <a:off x="7157403" y="6201782"/>
            <a:ext cx="1401840" cy="421920"/>
            <a:chOff x="7157403" y="6201782"/>
            <a:chExt cx="1401840" cy="421920"/>
          </a:xfrm>
        </p:grpSpPr>
        <mc:AlternateContent xmlns:mc="http://schemas.openxmlformats.org/markup-compatibility/2006" xmlns:p14="http://schemas.microsoft.com/office/powerpoint/2010/main">
          <mc:Choice Requires="p14">
            <p:contentPart p14:bwMode="auto" r:id="rId198">
              <p14:nvContentPartPr>
                <p14:cNvPr id="126" name="Ink 125">
                  <a:extLst>
                    <a:ext uri="{FF2B5EF4-FFF2-40B4-BE49-F238E27FC236}">
                      <a16:creationId xmlns:a16="http://schemas.microsoft.com/office/drawing/2014/main" id="{B408CC0E-C843-410E-A7D9-619A44145591}"/>
                    </a:ext>
                  </a:extLst>
                </p14:cNvPr>
                <p14:cNvContentPartPr/>
                <p14:nvPr/>
              </p14:nvContentPartPr>
              <p14:xfrm>
                <a:off x="7157403" y="6331382"/>
                <a:ext cx="292680" cy="284040"/>
              </p14:xfrm>
            </p:contentPart>
          </mc:Choice>
          <mc:Fallback xmlns="">
            <p:pic>
              <p:nvPicPr>
                <p:cNvPr id="126" name="Ink 125">
                  <a:extLst>
                    <a:ext uri="{FF2B5EF4-FFF2-40B4-BE49-F238E27FC236}">
                      <a16:creationId xmlns:a16="http://schemas.microsoft.com/office/drawing/2014/main" id="{B408CC0E-C843-410E-A7D9-619A44145591}"/>
                    </a:ext>
                  </a:extLst>
                </p:cNvPr>
                <p:cNvPicPr/>
                <p:nvPr/>
              </p:nvPicPr>
              <p:blipFill>
                <a:blip r:embed="rId199"/>
                <a:stretch>
                  <a:fillRect/>
                </a:stretch>
              </p:blipFill>
              <p:spPr>
                <a:xfrm>
                  <a:off x="7148403" y="6322382"/>
                  <a:ext cx="31032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27" name="Ink 126">
                  <a:extLst>
                    <a:ext uri="{FF2B5EF4-FFF2-40B4-BE49-F238E27FC236}">
                      <a16:creationId xmlns:a16="http://schemas.microsoft.com/office/drawing/2014/main" id="{DF489A63-B613-4D0F-AA0A-FC78E25C9E42}"/>
                    </a:ext>
                  </a:extLst>
                </p14:cNvPr>
                <p14:cNvContentPartPr/>
                <p14:nvPr/>
              </p14:nvContentPartPr>
              <p14:xfrm>
                <a:off x="7413003" y="6368102"/>
                <a:ext cx="26280" cy="12600"/>
              </p14:xfrm>
            </p:contentPart>
          </mc:Choice>
          <mc:Fallback xmlns="">
            <p:pic>
              <p:nvPicPr>
                <p:cNvPr id="127" name="Ink 126">
                  <a:extLst>
                    <a:ext uri="{FF2B5EF4-FFF2-40B4-BE49-F238E27FC236}">
                      <a16:creationId xmlns:a16="http://schemas.microsoft.com/office/drawing/2014/main" id="{DF489A63-B613-4D0F-AA0A-FC78E25C9E42}"/>
                    </a:ext>
                  </a:extLst>
                </p:cNvPr>
                <p:cNvPicPr/>
                <p:nvPr/>
              </p:nvPicPr>
              <p:blipFill>
                <a:blip r:embed="rId201"/>
                <a:stretch>
                  <a:fillRect/>
                </a:stretch>
              </p:blipFill>
              <p:spPr>
                <a:xfrm>
                  <a:off x="7404003" y="6359462"/>
                  <a:ext cx="439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8" name="Ink 127">
                  <a:extLst>
                    <a:ext uri="{FF2B5EF4-FFF2-40B4-BE49-F238E27FC236}">
                      <a16:creationId xmlns:a16="http://schemas.microsoft.com/office/drawing/2014/main" id="{822B3070-4C52-494B-8618-19B174334E0C}"/>
                    </a:ext>
                  </a:extLst>
                </p14:cNvPr>
                <p14:cNvContentPartPr/>
                <p14:nvPr/>
              </p14:nvContentPartPr>
              <p14:xfrm>
                <a:off x="7567443" y="6250382"/>
                <a:ext cx="147960" cy="323280"/>
              </p14:xfrm>
            </p:contentPart>
          </mc:Choice>
          <mc:Fallback xmlns="">
            <p:pic>
              <p:nvPicPr>
                <p:cNvPr id="128" name="Ink 127">
                  <a:extLst>
                    <a:ext uri="{FF2B5EF4-FFF2-40B4-BE49-F238E27FC236}">
                      <a16:creationId xmlns:a16="http://schemas.microsoft.com/office/drawing/2014/main" id="{822B3070-4C52-494B-8618-19B174334E0C}"/>
                    </a:ext>
                  </a:extLst>
                </p:cNvPr>
                <p:cNvPicPr/>
                <p:nvPr/>
              </p:nvPicPr>
              <p:blipFill>
                <a:blip r:embed="rId203"/>
                <a:stretch>
                  <a:fillRect/>
                </a:stretch>
              </p:blipFill>
              <p:spPr>
                <a:xfrm>
                  <a:off x="7558443" y="6241382"/>
                  <a:ext cx="165600" cy="3409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9" name="Ink 128">
                  <a:extLst>
                    <a:ext uri="{FF2B5EF4-FFF2-40B4-BE49-F238E27FC236}">
                      <a16:creationId xmlns:a16="http://schemas.microsoft.com/office/drawing/2014/main" id="{599C859B-54E3-45D7-811D-691BD26A1187}"/>
                    </a:ext>
                  </a:extLst>
                </p14:cNvPr>
                <p14:cNvContentPartPr/>
                <p14:nvPr/>
              </p14:nvContentPartPr>
              <p14:xfrm>
                <a:off x="7573203" y="6274862"/>
                <a:ext cx="273600" cy="348840"/>
              </p14:xfrm>
            </p:contentPart>
          </mc:Choice>
          <mc:Fallback xmlns="">
            <p:pic>
              <p:nvPicPr>
                <p:cNvPr id="129" name="Ink 128">
                  <a:extLst>
                    <a:ext uri="{FF2B5EF4-FFF2-40B4-BE49-F238E27FC236}">
                      <a16:creationId xmlns:a16="http://schemas.microsoft.com/office/drawing/2014/main" id="{599C859B-54E3-45D7-811D-691BD26A1187}"/>
                    </a:ext>
                  </a:extLst>
                </p:cNvPr>
                <p:cNvPicPr/>
                <p:nvPr/>
              </p:nvPicPr>
              <p:blipFill>
                <a:blip r:embed="rId205"/>
                <a:stretch>
                  <a:fillRect/>
                </a:stretch>
              </p:blipFill>
              <p:spPr>
                <a:xfrm>
                  <a:off x="7564203" y="6266222"/>
                  <a:ext cx="29124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30" name="Ink 129">
                  <a:extLst>
                    <a:ext uri="{FF2B5EF4-FFF2-40B4-BE49-F238E27FC236}">
                      <a16:creationId xmlns:a16="http://schemas.microsoft.com/office/drawing/2014/main" id="{F78EBC7F-4B57-4DB6-B124-BA57A61F5DE8}"/>
                    </a:ext>
                  </a:extLst>
                </p14:cNvPr>
                <p14:cNvContentPartPr/>
                <p14:nvPr/>
              </p14:nvContentPartPr>
              <p14:xfrm>
                <a:off x="7720083" y="6201782"/>
                <a:ext cx="769680" cy="404640"/>
              </p14:xfrm>
            </p:contentPart>
          </mc:Choice>
          <mc:Fallback xmlns="">
            <p:pic>
              <p:nvPicPr>
                <p:cNvPr id="130" name="Ink 129">
                  <a:extLst>
                    <a:ext uri="{FF2B5EF4-FFF2-40B4-BE49-F238E27FC236}">
                      <a16:creationId xmlns:a16="http://schemas.microsoft.com/office/drawing/2014/main" id="{F78EBC7F-4B57-4DB6-B124-BA57A61F5DE8}"/>
                    </a:ext>
                  </a:extLst>
                </p:cNvPr>
                <p:cNvPicPr/>
                <p:nvPr/>
              </p:nvPicPr>
              <p:blipFill>
                <a:blip r:embed="rId207"/>
                <a:stretch>
                  <a:fillRect/>
                </a:stretch>
              </p:blipFill>
              <p:spPr>
                <a:xfrm>
                  <a:off x="7711443" y="6193142"/>
                  <a:ext cx="787320" cy="4222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31" name="Ink 130">
                  <a:extLst>
                    <a:ext uri="{FF2B5EF4-FFF2-40B4-BE49-F238E27FC236}">
                      <a16:creationId xmlns:a16="http://schemas.microsoft.com/office/drawing/2014/main" id="{0E0A5C46-BB99-4FD0-9456-904B385AB769}"/>
                    </a:ext>
                  </a:extLst>
                </p14:cNvPr>
                <p14:cNvContentPartPr/>
                <p14:nvPr/>
              </p14:nvContentPartPr>
              <p14:xfrm>
                <a:off x="8436123" y="6351542"/>
                <a:ext cx="123120" cy="46440"/>
              </p14:xfrm>
            </p:contentPart>
          </mc:Choice>
          <mc:Fallback xmlns="">
            <p:pic>
              <p:nvPicPr>
                <p:cNvPr id="131" name="Ink 130">
                  <a:extLst>
                    <a:ext uri="{FF2B5EF4-FFF2-40B4-BE49-F238E27FC236}">
                      <a16:creationId xmlns:a16="http://schemas.microsoft.com/office/drawing/2014/main" id="{0E0A5C46-BB99-4FD0-9456-904B385AB769}"/>
                    </a:ext>
                  </a:extLst>
                </p:cNvPr>
                <p:cNvPicPr/>
                <p:nvPr/>
              </p:nvPicPr>
              <p:blipFill>
                <a:blip r:embed="rId209"/>
                <a:stretch>
                  <a:fillRect/>
                </a:stretch>
              </p:blipFill>
              <p:spPr>
                <a:xfrm>
                  <a:off x="8427483" y="6342902"/>
                  <a:ext cx="140760" cy="64080"/>
                </a:xfrm>
                <a:prstGeom prst="rect">
                  <a:avLst/>
                </a:prstGeom>
              </p:spPr>
            </p:pic>
          </mc:Fallback>
        </mc:AlternateContent>
      </p:grpSp>
      <p:grpSp>
        <p:nvGrpSpPr>
          <p:cNvPr id="149" name="Group 148">
            <a:extLst>
              <a:ext uri="{FF2B5EF4-FFF2-40B4-BE49-F238E27FC236}">
                <a16:creationId xmlns:a16="http://schemas.microsoft.com/office/drawing/2014/main" id="{E0F3BC60-03A4-4E91-BC7F-701DB2B1E30C}"/>
              </a:ext>
            </a:extLst>
          </p:cNvPr>
          <p:cNvGrpSpPr/>
          <p:nvPr/>
        </p:nvGrpSpPr>
        <p:grpSpPr>
          <a:xfrm>
            <a:off x="8867763" y="6295382"/>
            <a:ext cx="1249920" cy="466920"/>
            <a:chOff x="8867763" y="6295382"/>
            <a:chExt cx="1249920" cy="466920"/>
          </a:xfrm>
        </p:grpSpPr>
        <mc:AlternateContent xmlns:mc="http://schemas.openxmlformats.org/markup-compatibility/2006" xmlns:p14="http://schemas.microsoft.com/office/powerpoint/2010/main">
          <mc:Choice Requires="p14">
            <p:contentPart p14:bwMode="auto" r:id="rId210">
              <p14:nvContentPartPr>
                <p14:cNvPr id="132" name="Ink 131">
                  <a:extLst>
                    <a:ext uri="{FF2B5EF4-FFF2-40B4-BE49-F238E27FC236}">
                      <a16:creationId xmlns:a16="http://schemas.microsoft.com/office/drawing/2014/main" id="{352C2AAA-71AE-46F1-B727-66CDCA7F094C}"/>
                    </a:ext>
                  </a:extLst>
                </p14:cNvPr>
                <p14:cNvContentPartPr/>
                <p14:nvPr/>
              </p14:nvContentPartPr>
              <p14:xfrm>
                <a:off x="8867763" y="6441182"/>
                <a:ext cx="163800" cy="321120"/>
              </p14:xfrm>
            </p:contentPart>
          </mc:Choice>
          <mc:Fallback xmlns="">
            <p:pic>
              <p:nvPicPr>
                <p:cNvPr id="132" name="Ink 131">
                  <a:extLst>
                    <a:ext uri="{FF2B5EF4-FFF2-40B4-BE49-F238E27FC236}">
                      <a16:creationId xmlns:a16="http://schemas.microsoft.com/office/drawing/2014/main" id="{352C2AAA-71AE-46F1-B727-66CDCA7F094C}"/>
                    </a:ext>
                  </a:extLst>
                </p:cNvPr>
                <p:cNvPicPr/>
                <p:nvPr/>
              </p:nvPicPr>
              <p:blipFill>
                <a:blip r:embed="rId211"/>
                <a:stretch>
                  <a:fillRect/>
                </a:stretch>
              </p:blipFill>
              <p:spPr>
                <a:xfrm>
                  <a:off x="8859123" y="6432182"/>
                  <a:ext cx="181440" cy="3387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3" name="Ink 132">
                  <a:extLst>
                    <a:ext uri="{FF2B5EF4-FFF2-40B4-BE49-F238E27FC236}">
                      <a16:creationId xmlns:a16="http://schemas.microsoft.com/office/drawing/2014/main" id="{244B5ED3-315A-468B-A4E8-A8A618114265}"/>
                    </a:ext>
                  </a:extLst>
                </p14:cNvPr>
                <p14:cNvContentPartPr/>
                <p14:nvPr/>
              </p14:nvContentPartPr>
              <p14:xfrm>
                <a:off x="9113283" y="6419222"/>
                <a:ext cx="113040" cy="136080"/>
              </p14:xfrm>
            </p:contentPart>
          </mc:Choice>
          <mc:Fallback xmlns="">
            <p:pic>
              <p:nvPicPr>
                <p:cNvPr id="133" name="Ink 132">
                  <a:extLst>
                    <a:ext uri="{FF2B5EF4-FFF2-40B4-BE49-F238E27FC236}">
                      <a16:creationId xmlns:a16="http://schemas.microsoft.com/office/drawing/2014/main" id="{244B5ED3-315A-468B-A4E8-A8A618114265}"/>
                    </a:ext>
                  </a:extLst>
                </p:cNvPr>
                <p:cNvPicPr/>
                <p:nvPr/>
              </p:nvPicPr>
              <p:blipFill>
                <a:blip r:embed="rId213"/>
                <a:stretch>
                  <a:fillRect/>
                </a:stretch>
              </p:blipFill>
              <p:spPr>
                <a:xfrm>
                  <a:off x="9104643" y="6410582"/>
                  <a:ext cx="13068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4" name="Ink 133">
                  <a:extLst>
                    <a:ext uri="{FF2B5EF4-FFF2-40B4-BE49-F238E27FC236}">
                      <a16:creationId xmlns:a16="http://schemas.microsoft.com/office/drawing/2014/main" id="{FB03A719-F9CD-4252-8FB6-E6E9560209BF}"/>
                    </a:ext>
                  </a:extLst>
                </p14:cNvPr>
                <p14:cNvContentPartPr/>
                <p14:nvPr/>
              </p14:nvContentPartPr>
              <p14:xfrm>
                <a:off x="9248643" y="6295382"/>
                <a:ext cx="86760" cy="254880"/>
              </p14:xfrm>
            </p:contentPart>
          </mc:Choice>
          <mc:Fallback xmlns="">
            <p:pic>
              <p:nvPicPr>
                <p:cNvPr id="134" name="Ink 133">
                  <a:extLst>
                    <a:ext uri="{FF2B5EF4-FFF2-40B4-BE49-F238E27FC236}">
                      <a16:creationId xmlns:a16="http://schemas.microsoft.com/office/drawing/2014/main" id="{FB03A719-F9CD-4252-8FB6-E6E9560209BF}"/>
                    </a:ext>
                  </a:extLst>
                </p:cNvPr>
                <p:cNvPicPr/>
                <p:nvPr/>
              </p:nvPicPr>
              <p:blipFill>
                <a:blip r:embed="rId215"/>
                <a:stretch>
                  <a:fillRect/>
                </a:stretch>
              </p:blipFill>
              <p:spPr>
                <a:xfrm>
                  <a:off x="9240003" y="6286742"/>
                  <a:ext cx="10440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5" name="Ink 134">
                  <a:extLst>
                    <a:ext uri="{FF2B5EF4-FFF2-40B4-BE49-F238E27FC236}">
                      <a16:creationId xmlns:a16="http://schemas.microsoft.com/office/drawing/2014/main" id="{A0E4D1A2-1D0A-49F9-9E00-7A486C56E0AA}"/>
                    </a:ext>
                  </a:extLst>
                </p14:cNvPr>
                <p14:cNvContentPartPr/>
                <p14:nvPr/>
              </p14:nvContentPartPr>
              <p14:xfrm>
                <a:off x="9360963" y="6415982"/>
                <a:ext cx="173880" cy="202320"/>
              </p14:xfrm>
            </p:contentPart>
          </mc:Choice>
          <mc:Fallback xmlns="">
            <p:pic>
              <p:nvPicPr>
                <p:cNvPr id="135" name="Ink 134">
                  <a:extLst>
                    <a:ext uri="{FF2B5EF4-FFF2-40B4-BE49-F238E27FC236}">
                      <a16:creationId xmlns:a16="http://schemas.microsoft.com/office/drawing/2014/main" id="{A0E4D1A2-1D0A-49F9-9E00-7A486C56E0AA}"/>
                    </a:ext>
                  </a:extLst>
                </p:cNvPr>
                <p:cNvPicPr/>
                <p:nvPr/>
              </p:nvPicPr>
              <p:blipFill>
                <a:blip r:embed="rId217"/>
                <a:stretch>
                  <a:fillRect/>
                </a:stretch>
              </p:blipFill>
              <p:spPr>
                <a:xfrm>
                  <a:off x="9351963" y="6407342"/>
                  <a:ext cx="19152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6" name="Ink 135">
                  <a:extLst>
                    <a:ext uri="{FF2B5EF4-FFF2-40B4-BE49-F238E27FC236}">
                      <a16:creationId xmlns:a16="http://schemas.microsoft.com/office/drawing/2014/main" id="{BFFBB491-C4BE-4097-B485-5E0A54A3ADD6}"/>
                    </a:ext>
                  </a:extLst>
                </p14:cNvPr>
                <p14:cNvContentPartPr/>
                <p14:nvPr/>
              </p14:nvContentPartPr>
              <p14:xfrm>
                <a:off x="9596043" y="6403742"/>
                <a:ext cx="381960" cy="204120"/>
              </p14:xfrm>
            </p:contentPart>
          </mc:Choice>
          <mc:Fallback xmlns="">
            <p:pic>
              <p:nvPicPr>
                <p:cNvPr id="136" name="Ink 135">
                  <a:extLst>
                    <a:ext uri="{FF2B5EF4-FFF2-40B4-BE49-F238E27FC236}">
                      <a16:creationId xmlns:a16="http://schemas.microsoft.com/office/drawing/2014/main" id="{BFFBB491-C4BE-4097-B485-5E0A54A3ADD6}"/>
                    </a:ext>
                  </a:extLst>
                </p:cNvPr>
                <p:cNvPicPr/>
                <p:nvPr/>
              </p:nvPicPr>
              <p:blipFill>
                <a:blip r:embed="rId219"/>
                <a:stretch>
                  <a:fillRect/>
                </a:stretch>
              </p:blipFill>
              <p:spPr>
                <a:xfrm>
                  <a:off x="9587403" y="6394742"/>
                  <a:ext cx="3996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40" name="Ink 139">
                  <a:extLst>
                    <a:ext uri="{FF2B5EF4-FFF2-40B4-BE49-F238E27FC236}">
                      <a16:creationId xmlns:a16="http://schemas.microsoft.com/office/drawing/2014/main" id="{D401DC89-A0A3-4F9C-AA58-ED4E87132F20}"/>
                    </a:ext>
                  </a:extLst>
                </p14:cNvPr>
                <p14:cNvContentPartPr/>
                <p14:nvPr/>
              </p14:nvContentPartPr>
              <p14:xfrm>
                <a:off x="10071243" y="6638822"/>
                <a:ext cx="46440" cy="91800"/>
              </p14:xfrm>
            </p:contentPart>
          </mc:Choice>
          <mc:Fallback xmlns="">
            <p:pic>
              <p:nvPicPr>
                <p:cNvPr id="140" name="Ink 139">
                  <a:extLst>
                    <a:ext uri="{FF2B5EF4-FFF2-40B4-BE49-F238E27FC236}">
                      <a16:creationId xmlns:a16="http://schemas.microsoft.com/office/drawing/2014/main" id="{D401DC89-A0A3-4F9C-AA58-ED4E87132F20}"/>
                    </a:ext>
                  </a:extLst>
                </p:cNvPr>
                <p:cNvPicPr/>
                <p:nvPr/>
              </p:nvPicPr>
              <p:blipFill>
                <a:blip r:embed="rId221"/>
                <a:stretch>
                  <a:fillRect/>
                </a:stretch>
              </p:blipFill>
              <p:spPr>
                <a:xfrm>
                  <a:off x="10062243" y="6629822"/>
                  <a:ext cx="64080" cy="109440"/>
                </a:xfrm>
                <a:prstGeom prst="rect">
                  <a:avLst/>
                </a:prstGeom>
              </p:spPr>
            </p:pic>
          </mc:Fallback>
        </mc:AlternateContent>
      </p:grpSp>
      <p:grpSp>
        <p:nvGrpSpPr>
          <p:cNvPr id="157" name="Group 156">
            <a:extLst>
              <a:ext uri="{FF2B5EF4-FFF2-40B4-BE49-F238E27FC236}">
                <a16:creationId xmlns:a16="http://schemas.microsoft.com/office/drawing/2014/main" id="{8C3898F7-FA17-46C4-BCD8-59176E7A2F69}"/>
              </a:ext>
            </a:extLst>
          </p:cNvPr>
          <p:cNvGrpSpPr/>
          <p:nvPr/>
        </p:nvGrpSpPr>
        <p:grpSpPr>
          <a:xfrm>
            <a:off x="10372203" y="5944742"/>
            <a:ext cx="1544760" cy="547560"/>
            <a:chOff x="10372203" y="5944742"/>
            <a:chExt cx="1544760" cy="547560"/>
          </a:xfrm>
        </p:grpSpPr>
        <mc:AlternateContent xmlns:mc="http://schemas.openxmlformats.org/markup-compatibility/2006" xmlns:p14="http://schemas.microsoft.com/office/powerpoint/2010/main">
          <mc:Choice Requires="p14">
            <p:contentPart p14:bwMode="auto" r:id="rId222">
              <p14:nvContentPartPr>
                <p14:cNvPr id="141" name="Ink 140">
                  <a:extLst>
                    <a:ext uri="{FF2B5EF4-FFF2-40B4-BE49-F238E27FC236}">
                      <a16:creationId xmlns:a16="http://schemas.microsoft.com/office/drawing/2014/main" id="{7205B39A-2B19-49AD-AEAC-EA5C766DE971}"/>
                    </a:ext>
                  </a:extLst>
                </p14:cNvPr>
                <p14:cNvContentPartPr/>
                <p14:nvPr/>
              </p14:nvContentPartPr>
              <p14:xfrm>
                <a:off x="10372203" y="6314462"/>
                <a:ext cx="151920" cy="147960"/>
              </p14:xfrm>
            </p:contentPart>
          </mc:Choice>
          <mc:Fallback xmlns="">
            <p:pic>
              <p:nvPicPr>
                <p:cNvPr id="141" name="Ink 140">
                  <a:extLst>
                    <a:ext uri="{FF2B5EF4-FFF2-40B4-BE49-F238E27FC236}">
                      <a16:creationId xmlns:a16="http://schemas.microsoft.com/office/drawing/2014/main" id="{7205B39A-2B19-49AD-AEAC-EA5C766DE971}"/>
                    </a:ext>
                  </a:extLst>
                </p:cNvPr>
                <p:cNvPicPr/>
                <p:nvPr/>
              </p:nvPicPr>
              <p:blipFill>
                <a:blip r:embed="rId223"/>
                <a:stretch>
                  <a:fillRect/>
                </a:stretch>
              </p:blipFill>
              <p:spPr>
                <a:xfrm>
                  <a:off x="10363563" y="6305462"/>
                  <a:ext cx="16956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42" name="Ink 141">
                  <a:extLst>
                    <a:ext uri="{FF2B5EF4-FFF2-40B4-BE49-F238E27FC236}">
                      <a16:creationId xmlns:a16="http://schemas.microsoft.com/office/drawing/2014/main" id="{7D058881-EF15-4F27-AD00-A324487F5106}"/>
                    </a:ext>
                  </a:extLst>
                </p14:cNvPr>
                <p14:cNvContentPartPr/>
                <p14:nvPr/>
              </p14:nvContentPartPr>
              <p14:xfrm>
                <a:off x="10595403" y="6298982"/>
                <a:ext cx="43920" cy="159120"/>
              </p14:xfrm>
            </p:contentPart>
          </mc:Choice>
          <mc:Fallback xmlns="">
            <p:pic>
              <p:nvPicPr>
                <p:cNvPr id="142" name="Ink 141">
                  <a:extLst>
                    <a:ext uri="{FF2B5EF4-FFF2-40B4-BE49-F238E27FC236}">
                      <a16:creationId xmlns:a16="http://schemas.microsoft.com/office/drawing/2014/main" id="{7D058881-EF15-4F27-AD00-A324487F5106}"/>
                    </a:ext>
                  </a:extLst>
                </p:cNvPr>
                <p:cNvPicPr/>
                <p:nvPr/>
              </p:nvPicPr>
              <p:blipFill>
                <a:blip r:embed="rId225"/>
                <a:stretch>
                  <a:fillRect/>
                </a:stretch>
              </p:blipFill>
              <p:spPr>
                <a:xfrm>
                  <a:off x="10586403" y="6290342"/>
                  <a:ext cx="6156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43" name="Ink 142">
                  <a:extLst>
                    <a:ext uri="{FF2B5EF4-FFF2-40B4-BE49-F238E27FC236}">
                      <a16:creationId xmlns:a16="http://schemas.microsoft.com/office/drawing/2014/main" id="{57C57183-6C20-44D3-80A3-13AC9CF8FD00}"/>
                    </a:ext>
                  </a:extLst>
                </p14:cNvPr>
                <p14:cNvContentPartPr/>
                <p14:nvPr/>
              </p14:nvContentPartPr>
              <p14:xfrm>
                <a:off x="10696923" y="6337862"/>
                <a:ext cx="149760" cy="127800"/>
              </p14:xfrm>
            </p:contentPart>
          </mc:Choice>
          <mc:Fallback xmlns="">
            <p:pic>
              <p:nvPicPr>
                <p:cNvPr id="143" name="Ink 142">
                  <a:extLst>
                    <a:ext uri="{FF2B5EF4-FFF2-40B4-BE49-F238E27FC236}">
                      <a16:creationId xmlns:a16="http://schemas.microsoft.com/office/drawing/2014/main" id="{57C57183-6C20-44D3-80A3-13AC9CF8FD00}"/>
                    </a:ext>
                  </a:extLst>
                </p:cNvPr>
                <p:cNvPicPr/>
                <p:nvPr/>
              </p:nvPicPr>
              <p:blipFill>
                <a:blip r:embed="rId227"/>
                <a:stretch>
                  <a:fillRect/>
                </a:stretch>
              </p:blipFill>
              <p:spPr>
                <a:xfrm>
                  <a:off x="10687923" y="6329222"/>
                  <a:ext cx="16740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44" name="Ink 143">
                  <a:extLst>
                    <a:ext uri="{FF2B5EF4-FFF2-40B4-BE49-F238E27FC236}">
                      <a16:creationId xmlns:a16="http://schemas.microsoft.com/office/drawing/2014/main" id="{1ADBCD4F-B81D-496B-B2EB-2A2E5B84A171}"/>
                    </a:ext>
                  </a:extLst>
                </p14:cNvPr>
                <p14:cNvContentPartPr/>
                <p14:nvPr/>
              </p14:nvContentPartPr>
              <p14:xfrm>
                <a:off x="11054763" y="6301862"/>
                <a:ext cx="23040" cy="172800"/>
              </p14:xfrm>
            </p:contentPart>
          </mc:Choice>
          <mc:Fallback xmlns="">
            <p:pic>
              <p:nvPicPr>
                <p:cNvPr id="144" name="Ink 143">
                  <a:extLst>
                    <a:ext uri="{FF2B5EF4-FFF2-40B4-BE49-F238E27FC236}">
                      <a16:creationId xmlns:a16="http://schemas.microsoft.com/office/drawing/2014/main" id="{1ADBCD4F-B81D-496B-B2EB-2A2E5B84A171}"/>
                    </a:ext>
                  </a:extLst>
                </p:cNvPr>
                <p:cNvPicPr/>
                <p:nvPr/>
              </p:nvPicPr>
              <p:blipFill>
                <a:blip r:embed="rId229"/>
                <a:stretch>
                  <a:fillRect/>
                </a:stretch>
              </p:blipFill>
              <p:spPr>
                <a:xfrm>
                  <a:off x="11046123" y="6293222"/>
                  <a:ext cx="406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45" name="Ink 144">
                  <a:extLst>
                    <a:ext uri="{FF2B5EF4-FFF2-40B4-BE49-F238E27FC236}">
                      <a16:creationId xmlns:a16="http://schemas.microsoft.com/office/drawing/2014/main" id="{4BAC1D90-A79F-4AE6-A818-0EBEEE7D293B}"/>
                    </a:ext>
                  </a:extLst>
                </p14:cNvPr>
                <p14:cNvContentPartPr/>
                <p14:nvPr/>
              </p14:nvContentPartPr>
              <p14:xfrm>
                <a:off x="11065923" y="6266222"/>
                <a:ext cx="158040" cy="199800"/>
              </p14:xfrm>
            </p:contentPart>
          </mc:Choice>
          <mc:Fallback xmlns="">
            <p:pic>
              <p:nvPicPr>
                <p:cNvPr id="145" name="Ink 144">
                  <a:extLst>
                    <a:ext uri="{FF2B5EF4-FFF2-40B4-BE49-F238E27FC236}">
                      <a16:creationId xmlns:a16="http://schemas.microsoft.com/office/drawing/2014/main" id="{4BAC1D90-A79F-4AE6-A818-0EBEEE7D293B}"/>
                    </a:ext>
                  </a:extLst>
                </p:cNvPr>
                <p:cNvPicPr/>
                <p:nvPr/>
              </p:nvPicPr>
              <p:blipFill>
                <a:blip r:embed="rId231"/>
                <a:stretch>
                  <a:fillRect/>
                </a:stretch>
              </p:blipFill>
              <p:spPr>
                <a:xfrm>
                  <a:off x="11057283" y="6257222"/>
                  <a:ext cx="1756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46" name="Ink 145">
                  <a:extLst>
                    <a:ext uri="{FF2B5EF4-FFF2-40B4-BE49-F238E27FC236}">
                      <a16:creationId xmlns:a16="http://schemas.microsoft.com/office/drawing/2014/main" id="{DF4C5C48-75A2-4591-AAAA-8842D8CBA46F}"/>
                    </a:ext>
                  </a:extLst>
                </p14:cNvPr>
                <p14:cNvContentPartPr/>
                <p14:nvPr/>
              </p14:nvContentPartPr>
              <p14:xfrm>
                <a:off x="11297043" y="6313742"/>
                <a:ext cx="25920" cy="159840"/>
              </p14:xfrm>
            </p:contentPart>
          </mc:Choice>
          <mc:Fallback xmlns="">
            <p:pic>
              <p:nvPicPr>
                <p:cNvPr id="146" name="Ink 145">
                  <a:extLst>
                    <a:ext uri="{FF2B5EF4-FFF2-40B4-BE49-F238E27FC236}">
                      <a16:creationId xmlns:a16="http://schemas.microsoft.com/office/drawing/2014/main" id="{DF4C5C48-75A2-4591-AAAA-8842D8CBA46F}"/>
                    </a:ext>
                  </a:extLst>
                </p:cNvPr>
                <p:cNvPicPr/>
                <p:nvPr/>
              </p:nvPicPr>
              <p:blipFill>
                <a:blip r:embed="rId233"/>
                <a:stretch>
                  <a:fillRect/>
                </a:stretch>
              </p:blipFill>
              <p:spPr>
                <a:xfrm>
                  <a:off x="11288403" y="6305102"/>
                  <a:ext cx="435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50" name="Ink 149">
                  <a:extLst>
                    <a:ext uri="{FF2B5EF4-FFF2-40B4-BE49-F238E27FC236}">
                      <a16:creationId xmlns:a16="http://schemas.microsoft.com/office/drawing/2014/main" id="{E8472341-D639-454A-8148-B23613682B45}"/>
                    </a:ext>
                  </a:extLst>
                </p14:cNvPr>
                <p14:cNvContentPartPr/>
                <p14:nvPr/>
              </p14:nvContentPartPr>
              <p14:xfrm>
                <a:off x="11456883" y="6258662"/>
                <a:ext cx="244080" cy="233640"/>
              </p14:xfrm>
            </p:contentPart>
          </mc:Choice>
          <mc:Fallback xmlns="">
            <p:pic>
              <p:nvPicPr>
                <p:cNvPr id="150" name="Ink 149">
                  <a:extLst>
                    <a:ext uri="{FF2B5EF4-FFF2-40B4-BE49-F238E27FC236}">
                      <a16:creationId xmlns:a16="http://schemas.microsoft.com/office/drawing/2014/main" id="{E8472341-D639-454A-8148-B23613682B45}"/>
                    </a:ext>
                  </a:extLst>
                </p:cNvPr>
                <p:cNvPicPr/>
                <p:nvPr/>
              </p:nvPicPr>
              <p:blipFill>
                <a:blip r:embed="rId235"/>
                <a:stretch>
                  <a:fillRect/>
                </a:stretch>
              </p:blipFill>
              <p:spPr>
                <a:xfrm>
                  <a:off x="11448243" y="6249662"/>
                  <a:ext cx="26172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52" name="Ink 151">
                  <a:extLst>
                    <a:ext uri="{FF2B5EF4-FFF2-40B4-BE49-F238E27FC236}">
                      <a16:creationId xmlns:a16="http://schemas.microsoft.com/office/drawing/2014/main" id="{D4C13A65-3CA4-45A2-83B6-351E922899E8}"/>
                    </a:ext>
                  </a:extLst>
                </p14:cNvPr>
                <p14:cNvContentPartPr/>
                <p14:nvPr/>
              </p14:nvContentPartPr>
              <p14:xfrm>
                <a:off x="11889243" y="5944742"/>
                <a:ext cx="27720" cy="474840"/>
              </p14:xfrm>
            </p:contentPart>
          </mc:Choice>
          <mc:Fallback xmlns="">
            <p:pic>
              <p:nvPicPr>
                <p:cNvPr id="152" name="Ink 151">
                  <a:extLst>
                    <a:ext uri="{FF2B5EF4-FFF2-40B4-BE49-F238E27FC236}">
                      <a16:creationId xmlns:a16="http://schemas.microsoft.com/office/drawing/2014/main" id="{D4C13A65-3CA4-45A2-83B6-351E922899E8}"/>
                    </a:ext>
                  </a:extLst>
                </p:cNvPr>
                <p:cNvPicPr/>
                <p:nvPr/>
              </p:nvPicPr>
              <p:blipFill>
                <a:blip r:embed="rId237"/>
                <a:stretch>
                  <a:fillRect/>
                </a:stretch>
              </p:blipFill>
              <p:spPr>
                <a:xfrm>
                  <a:off x="11880603" y="5935742"/>
                  <a:ext cx="45360" cy="492480"/>
                </a:xfrm>
                <a:prstGeom prst="rect">
                  <a:avLst/>
                </a:prstGeom>
              </p:spPr>
            </p:pic>
          </mc:Fallback>
        </mc:AlternateContent>
      </p:grpSp>
      <p:grpSp>
        <p:nvGrpSpPr>
          <p:cNvPr id="156" name="Group 155">
            <a:extLst>
              <a:ext uri="{FF2B5EF4-FFF2-40B4-BE49-F238E27FC236}">
                <a16:creationId xmlns:a16="http://schemas.microsoft.com/office/drawing/2014/main" id="{D4108455-23CE-4163-B868-81DC573C8699}"/>
              </a:ext>
            </a:extLst>
          </p:cNvPr>
          <p:cNvGrpSpPr/>
          <p:nvPr/>
        </p:nvGrpSpPr>
        <p:grpSpPr>
          <a:xfrm>
            <a:off x="10403163" y="6612182"/>
            <a:ext cx="1555920" cy="160560"/>
            <a:chOff x="10403163" y="6612182"/>
            <a:chExt cx="1555920" cy="160560"/>
          </a:xfrm>
        </p:grpSpPr>
        <mc:AlternateContent xmlns:mc="http://schemas.openxmlformats.org/markup-compatibility/2006" xmlns:p14="http://schemas.microsoft.com/office/powerpoint/2010/main">
          <mc:Choice Requires="p14">
            <p:contentPart p14:bwMode="auto" r:id="rId238">
              <p14:nvContentPartPr>
                <p14:cNvPr id="153" name="Ink 152">
                  <a:extLst>
                    <a:ext uri="{FF2B5EF4-FFF2-40B4-BE49-F238E27FC236}">
                      <a16:creationId xmlns:a16="http://schemas.microsoft.com/office/drawing/2014/main" id="{6BB28364-99E1-42B6-AF9A-DAA35C0E39E8}"/>
                    </a:ext>
                  </a:extLst>
                </p14:cNvPr>
                <p14:cNvContentPartPr/>
                <p14:nvPr/>
              </p14:nvContentPartPr>
              <p14:xfrm>
                <a:off x="11823003" y="6612182"/>
                <a:ext cx="136080" cy="63360"/>
              </p14:xfrm>
            </p:contentPart>
          </mc:Choice>
          <mc:Fallback xmlns="">
            <p:pic>
              <p:nvPicPr>
                <p:cNvPr id="153" name="Ink 152">
                  <a:extLst>
                    <a:ext uri="{FF2B5EF4-FFF2-40B4-BE49-F238E27FC236}">
                      <a16:creationId xmlns:a16="http://schemas.microsoft.com/office/drawing/2014/main" id="{6BB28364-99E1-42B6-AF9A-DAA35C0E39E8}"/>
                    </a:ext>
                  </a:extLst>
                </p:cNvPr>
                <p:cNvPicPr/>
                <p:nvPr/>
              </p:nvPicPr>
              <p:blipFill>
                <a:blip r:embed="rId239"/>
                <a:stretch>
                  <a:fillRect/>
                </a:stretch>
              </p:blipFill>
              <p:spPr>
                <a:xfrm>
                  <a:off x="11814003" y="6603542"/>
                  <a:ext cx="15372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54" name="Ink 153">
                  <a:extLst>
                    <a:ext uri="{FF2B5EF4-FFF2-40B4-BE49-F238E27FC236}">
                      <a16:creationId xmlns:a16="http://schemas.microsoft.com/office/drawing/2014/main" id="{CA17A619-8F87-4B2F-83A2-CA80E9CBB5D0}"/>
                    </a:ext>
                  </a:extLst>
                </p14:cNvPr>
                <p14:cNvContentPartPr/>
                <p14:nvPr/>
              </p14:nvContentPartPr>
              <p14:xfrm>
                <a:off x="10403163" y="6645662"/>
                <a:ext cx="1319040" cy="18000"/>
              </p14:xfrm>
            </p:contentPart>
          </mc:Choice>
          <mc:Fallback xmlns="">
            <p:pic>
              <p:nvPicPr>
                <p:cNvPr id="154" name="Ink 153">
                  <a:extLst>
                    <a:ext uri="{FF2B5EF4-FFF2-40B4-BE49-F238E27FC236}">
                      <a16:creationId xmlns:a16="http://schemas.microsoft.com/office/drawing/2014/main" id="{CA17A619-8F87-4B2F-83A2-CA80E9CBB5D0}"/>
                    </a:ext>
                  </a:extLst>
                </p:cNvPr>
                <p:cNvPicPr/>
                <p:nvPr/>
              </p:nvPicPr>
              <p:blipFill>
                <a:blip r:embed="rId241"/>
                <a:stretch>
                  <a:fillRect/>
                </a:stretch>
              </p:blipFill>
              <p:spPr>
                <a:xfrm>
                  <a:off x="10394163" y="6637022"/>
                  <a:ext cx="13366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55" name="Ink 154">
                  <a:extLst>
                    <a:ext uri="{FF2B5EF4-FFF2-40B4-BE49-F238E27FC236}">
                      <a16:creationId xmlns:a16="http://schemas.microsoft.com/office/drawing/2014/main" id="{DB580A4A-B077-4EEC-914B-ADB52E0F1F24}"/>
                    </a:ext>
                  </a:extLst>
                </p14:cNvPr>
                <p14:cNvContentPartPr/>
                <p14:nvPr/>
              </p14:nvContentPartPr>
              <p14:xfrm>
                <a:off x="10527723" y="6733862"/>
                <a:ext cx="1142280" cy="38880"/>
              </p14:xfrm>
            </p:contentPart>
          </mc:Choice>
          <mc:Fallback xmlns="">
            <p:pic>
              <p:nvPicPr>
                <p:cNvPr id="155" name="Ink 154">
                  <a:extLst>
                    <a:ext uri="{FF2B5EF4-FFF2-40B4-BE49-F238E27FC236}">
                      <a16:creationId xmlns:a16="http://schemas.microsoft.com/office/drawing/2014/main" id="{DB580A4A-B077-4EEC-914B-ADB52E0F1F24}"/>
                    </a:ext>
                  </a:extLst>
                </p:cNvPr>
                <p:cNvPicPr/>
                <p:nvPr/>
              </p:nvPicPr>
              <p:blipFill>
                <a:blip r:embed="rId243"/>
                <a:stretch>
                  <a:fillRect/>
                </a:stretch>
              </p:blipFill>
              <p:spPr>
                <a:xfrm>
                  <a:off x="10519083" y="6724862"/>
                  <a:ext cx="1159920" cy="56520"/>
                </a:xfrm>
                <a:prstGeom prst="rect">
                  <a:avLst/>
                </a:prstGeom>
              </p:spPr>
            </p:pic>
          </mc:Fallback>
        </mc:AlternateContent>
      </p:grpSp>
    </p:spTree>
    <p:extLst>
      <p:ext uri="{BB962C8B-B14F-4D97-AF65-F5344CB8AC3E}">
        <p14:creationId xmlns:p14="http://schemas.microsoft.com/office/powerpoint/2010/main" val="861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D22F-CA19-4E7E-A05F-1FC017D7E238}"/>
              </a:ext>
            </a:extLst>
          </p:cNvPr>
          <p:cNvSpPr>
            <a:spLocks noGrp="1"/>
          </p:cNvSpPr>
          <p:nvPr>
            <p:ph type="title"/>
          </p:nvPr>
        </p:nvSpPr>
        <p:spPr/>
        <p:txBody>
          <a:bodyPr/>
          <a:lstStyle/>
          <a:p>
            <a:r>
              <a:rPr lang="en-GB" dirty="0"/>
              <a:t>Different types of  chemical equations</a:t>
            </a:r>
            <a:br>
              <a:rPr lang="en-GB" dirty="0"/>
            </a:br>
            <a:endParaRPr lang="en-GB" dirty="0"/>
          </a:p>
        </p:txBody>
      </p:sp>
      <p:sp>
        <p:nvSpPr>
          <p:cNvPr id="3" name="Content Placeholder 2">
            <a:extLst>
              <a:ext uri="{FF2B5EF4-FFF2-40B4-BE49-F238E27FC236}">
                <a16:creationId xmlns:a16="http://schemas.microsoft.com/office/drawing/2014/main" id="{A077B40D-75A0-4761-97DF-A69812F0049E}"/>
              </a:ext>
            </a:extLst>
          </p:cNvPr>
          <p:cNvSpPr>
            <a:spLocks noGrp="1"/>
          </p:cNvSpPr>
          <p:nvPr>
            <p:ph idx="1"/>
          </p:nvPr>
        </p:nvSpPr>
        <p:spPr/>
        <p:txBody>
          <a:bodyPr>
            <a:normAutofit/>
          </a:bodyPr>
          <a:lstStyle/>
          <a:p>
            <a:pPr marL="0" indent="0">
              <a:buNone/>
            </a:pPr>
            <a:r>
              <a:rPr lang="en-GB" dirty="0"/>
              <a:t>Previously…</a:t>
            </a:r>
          </a:p>
          <a:p>
            <a:pPr lvl="1"/>
            <a:r>
              <a:rPr lang="en-GB" dirty="0">
                <a:solidFill>
                  <a:srgbClr val="FF0000"/>
                </a:solidFill>
              </a:rPr>
              <a:t>WORD equations </a:t>
            </a:r>
            <a:r>
              <a:rPr lang="en-GB" dirty="0"/>
              <a:t>use words to explain reactions</a:t>
            </a:r>
          </a:p>
          <a:p>
            <a:pPr lvl="1"/>
            <a:r>
              <a:rPr lang="en-GB" dirty="0">
                <a:solidFill>
                  <a:srgbClr val="FF0000"/>
                </a:solidFill>
              </a:rPr>
              <a:t>BALANCED SYMBOL equations </a:t>
            </a:r>
            <a:r>
              <a:rPr lang="en-GB" dirty="0"/>
              <a:t>use symbols instead of words</a:t>
            </a:r>
          </a:p>
          <a:p>
            <a:pPr lvl="1"/>
            <a:r>
              <a:rPr lang="en-GB" dirty="0">
                <a:solidFill>
                  <a:srgbClr val="FF0000"/>
                </a:solidFill>
              </a:rPr>
              <a:t>IONIC equations </a:t>
            </a:r>
            <a:r>
              <a:rPr lang="en-GB" dirty="0"/>
              <a:t>which focus on which IONS are reacting, and leave out spectator ions</a:t>
            </a:r>
          </a:p>
          <a:p>
            <a:pPr lvl="1"/>
            <a:endParaRPr lang="en-GB" dirty="0"/>
          </a:p>
          <a:p>
            <a:pPr marL="0" indent="0">
              <a:buNone/>
            </a:pPr>
            <a:r>
              <a:rPr lang="en-GB" dirty="0"/>
              <a:t>Now we need another type of equation, to understand redox reactions</a:t>
            </a:r>
          </a:p>
          <a:p>
            <a:pPr lvl="1"/>
            <a:r>
              <a:rPr lang="en-GB" dirty="0">
                <a:solidFill>
                  <a:srgbClr val="FF0000"/>
                </a:solidFill>
              </a:rPr>
              <a:t>ION-ELECTRON equations</a:t>
            </a:r>
            <a:r>
              <a:rPr lang="en-GB" dirty="0"/>
              <a:t>, also known as </a:t>
            </a:r>
            <a:r>
              <a:rPr lang="en-GB" dirty="0">
                <a:solidFill>
                  <a:srgbClr val="FF0000"/>
                </a:solidFill>
              </a:rPr>
              <a:t>HALF equations</a:t>
            </a:r>
            <a:r>
              <a:rPr lang="en-GB" dirty="0"/>
              <a:t>. These focus on one ion or species, and not the whole reaction.</a:t>
            </a:r>
          </a:p>
          <a:p>
            <a:pPr lvl="1"/>
            <a:r>
              <a:rPr lang="en-GB" dirty="0"/>
              <a:t>We will be using these within this topic to understand redox reactions</a:t>
            </a:r>
          </a:p>
        </p:txBody>
      </p:sp>
    </p:spTree>
    <p:extLst>
      <p:ext uri="{BB962C8B-B14F-4D97-AF65-F5344CB8AC3E}">
        <p14:creationId xmlns:p14="http://schemas.microsoft.com/office/powerpoint/2010/main" val="2992123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26C27-F2C0-4219-AC3C-E087FFAB6965}"/>
              </a:ext>
            </a:extLst>
          </p:cNvPr>
          <p:cNvSpPr>
            <a:spLocks noGrp="1"/>
          </p:cNvSpPr>
          <p:nvPr>
            <p:ph type="title"/>
          </p:nvPr>
        </p:nvSpPr>
        <p:spPr/>
        <p:txBody>
          <a:bodyPr/>
          <a:lstStyle/>
          <a:p>
            <a:r>
              <a:rPr lang="en-GB" dirty="0"/>
              <a:t>Oxidation/Reduction  reaction examples</a:t>
            </a:r>
          </a:p>
        </p:txBody>
      </p:sp>
      <p:sp>
        <p:nvSpPr>
          <p:cNvPr id="3" name="Content Placeholder 2">
            <a:extLst>
              <a:ext uri="{FF2B5EF4-FFF2-40B4-BE49-F238E27FC236}">
                <a16:creationId xmlns:a16="http://schemas.microsoft.com/office/drawing/2014/main" id="{BD3EA084-A110-4712-8781-2EB1F56D074A}"/>
              </a:ext>
            </a:extLst>
          </p:cNvPr>
          <p:cNvSpPr>
            <a:spLocks noGrp="1"/>
          </p:cNvSpPr>
          <p:nvPr>
            <p:ph idx="1"/>
          </p:nvPr>
        </p:nvSpPr>
        <p:spPr/>
        <p:txBody>
          <a:bodyPr/>
          <a:lstStyle/>
          <a:p>
            <a:r>
              <a:rPr lang="en-GB" dirty="0"/>
              <a:t>Combustion as Oxidation </a:t>
            </a:r>
          </a:p>
          <a:p>
            <a:pPr marL="0" indent="0">
              <a:buNone/>
            </a:pPr>
            <a:endParaRPr lang="en-GB" dirty="0"/>
          </a:p>
          <a:p>
            <a:r>
              <a:rPr lang="en-GB" dirty="0"/>
              <a:t>Reduction alkenes to alkanes</a:t>
            </a:r>
          </a:p>
          <a:p>
            <a:endParaRPr lang="en-GB" dirty="0"/>
          </a:p>
          <a:p>
            <a:r>
              <a:rPr lang="en-GB" dirty="0"/>
              <a:t>Oxidation of copper metal  forming Cu</a:t>
            </a:r>
            <a:r>
              <a:rPr lang="en-GB" baseline="30000" dirty="0"/>
              <a:t>2+ </a:t>
            </a:r>
            <a:r>
              <a:rPr lang="en-GB" dirty="0"/>
              <a:t>ions</a:t>
            </a:r>
          </a:p>
          <a:p>
            <a:endParaRPr lang="en-GB" dirty="0"/>
          </a:p>
          <a:p>
            <a:r>
              <a:rPr lang="en-GB" dirty="0"/>
              <a:t>Reduction of iron (III) ions </a:t>
            </a:r>
            <a:r>
              <a:rPr lang="en-GB" dirty="0" err="1"/>
              <a:t>gto</a:t>
            </a:r>
            <a:r>
              <a:rPr lang="en-GB" dirty="0"/>
              <a:t> iron (II) ions</a:t>
            </a:r>
          </a:p>
          <a:p>
            <a:endParaRPr lang="en-GB" dirty="0"/>
          </a:p>
          <a:p>
            <a:endParaRPr lang="en-GB" dirty="0"/>
          </a:p>
        </p:txBody>
      </p:sp>
      <p:grpSp>
        <p:nvGrpSpPr>
          <p:cNvPr id="21" name="Group 20">
            <a:extLst>
              <a:ext uri="{FF2B5EF4-FFF2-40B4-BE49-F238E27FC236}">
                <a16:creationId xmlns:a16="http://schemas.microsoft.com/office/drawing/2014/main" id="{A3F07B44-785D-4292-A99B-B2BDA23C6943}"/>
              </a:ext>
            </a:extLst>
          </p:cNvPr>
          <p:cNvGrpSpPr/>
          <p:nvPr/>
        </p:nvGrpSpPr>
        <p:grpSpPr>
          <a:xfrm>
            <a:off x="5219163" y="2129497"/>
            <a:ext cx="1218240" cy="508680"/>
            <a:chOff x="5219163" y="2129497"/>
            <a:chExt cx="1218240" cy="508680"/>
          </a:xfrm>
        </p:grpSpPr>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B9A2D2FD-29F6-4D50-BBE7-8CDB289CF95D}"/>
                    </a:ext>
                  </a:extLst>
                </p14:cNvPr>
                <p14:cNvContentPartPr/>
                <p14:nvPr/>
              </p14:nvContentPartPr>
              <p14:xfrm>
                <a:off x="5219163" y="2129497"/>
                <a:ext cx="335880" cy="344880"/>
              </p14:xfrm>
            </p:contentPart>
          </mc:Choice>
          <mc:Fallback xmlns="">
            <p:pic>
              <p:nvPicPr>
                <p:cNvPr id="4" name="Ink 3">
                  <a:extLst>
                    <a:ext uri="{FF2B5EF4-FFF2-40B4-BE49-F238E27FC236}">
                      <a16:creationId xmlns:a16="http://schemas.microsoft.com/office/drawing/2014/main" id="{B9A2D2FD-29F6-4D50-BBE7-8CDB289CF95D}"/>
                    </a:ext>
                  </a:extLst>
                </p:cNvPr>
                <p:cNvPicPr/>
                <p:nvPr/>
              </p:nvPicPr>
              <p:blipFill>
                <a:blip r:embed="rId4"/>
                <a:stretch>
                  <a:fillRect/>
                </a:stretch>
              </p:blipFill>
              <p:spPr>
                <a:xfrm>
                  <a:off x="5210523" y="2120857"/>
                  <a:ext cx="353520" cy="362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82B88F0B-13B3-498F-8BB7-6A87F3B0EF19}"/>
                    </a:ext>
                  </a:extLst>
                </p14:cNvPr>
                <p14:cNvContentPartPr/>
                <p14:nvPr/>
              </p14:nvContentPartPr>
              <p14:xfrm>
                <a:off x="5601483" y="2293657"/>
                <a:ext cx="262800" cy="344520"/>
              </p14:xfrm>
            </p:contentPart>
          </mc:Choice>
          <mc:Fallback xmlns="">
            <p:pic>
              <p:nvPicPr>
                <p:cNvPr id="5" name="Ink 4">
                  <a:extLst>
                    <a:ext uri="{FF2B5EF4-FFF2-40B4-BE49-F238E27FC236}">
                      <a16:creationId xmlns:a16="http://schemas.microsoft.com/office/drawing/2014/main" id="{82B88F0B-13B3-498F-8BB7-6A87F3B0EF19}"/>
                    </a:ext>
                  </a:extLst>
                </p:cNvPr>
                <p:cNvPicPr/>
                <p:nvPr/>
              </p:nvPicPr>
              <p:blipFill>
                <a:blip r:embed="rId6"/>
                <a:stretch>
                  <a:fillRect/>
                </a:stretch>
              </p:blipFill>
              <p:spPr>
                <a:xfrm>
                  <a:off x="5592843" y="2284657"/>
                  <a:ext cx="280440" cy="362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8A4D0D8A-B505-4858-AD36-31FF7400F2B7}"/>
                    </a:ext>
                  </a:extLst>
                </p14:cNvPr>
                <p14:cNvContentPartPr/>
                <p14:nvPr/>
              </p14:nvContentPartPr>
              <p14:xfrm>
                <a:off x="6155163" y="2345857"/>
                <a:ext cx="135000" cy="146520"/>
              </p14:xfrm>
            </p:contentPart>
          </mc:Choice>
          <mc:Fallback xmlns="">
            <p:pic>
              <p:nvPicPr>
                <p:cNvPr id="7" name="Ink 6">
                  <a:extLst>
                    <a:ext uri="{FF2B5EF4-FFF2-40B4-BE49-F238E27FC236}">
                      <a16:creationId xmlns:a16="http://schemas.microsoft.com/office/drawing/2014/main" id="{8A4D0D8A-B505-4858-AD36-31FF7400F2B7}"/>
                    </a:ext>
                  </a:extLst>
                </p:cNvPr>
                <p:cNvPicPr/>
                <p:nvPr/>
              </p:nvPicPr>
              <p:blipFill>
                <a:blip r:embed="rId8"/>
                <a:stretch>
                  <a:fillRect/>
                </a:stretch>
              </p:blipFill>
              <p:spPr>
                <a:xfrm>
                  <a:off x="6146163" y="2337217"/>
                  <a:ext cx="1526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B7F2E644-4413-44AA-B32D-F16F211391FC}"/>
                    </a:ext>
                  </a:extLst>
                </p14:cNvPr>
                <p14:cNvContentPartPr/>
                <p14:nvPr/>
              </p14:nvContentPartPr>
              <p14:xfrm>
                <a:off x="6021243" y="2280337"/>
                <a:ext cx="148680" cy="293760"/>
              </p14:xfrm>
            </p:contentPart>
          </mc:Choice>
          <mc:Fallback xmlns="">
            <p:pic>
              <p:nvPicPr>
                <p:cNvPr id="8" name="Ink 7">
                  <a:extLst>
                    <a:ext uri="{FF2B5EF4-FFF2-40B4-BE49-F238E27FC236}">
                      <a16:creationId xmlns:a16="http://schemas.microsoft.com/office/drawing/2014/main" id="{B7F2E644-4413-44AA-B32D-F16F211391FC}"/>
                    </a:ext>
                  </a:extLst>
                </p:cNvPr>
                <p:cNvPicPr/>
                <p:nvPr/>
              </p:nvPicPr>
              <p:blipFill>
                <a:blip r:embed="rId10"/>
                <a:stretch>
                  <a:fillRect/>
                </a:stretch>
              </p:blipFill>
              <p:spPr>
                <a:xfrm>
                  <a:off x="6012243" y="2271337"/>
                  <a:ext cx="166320" cy="311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4BE6C083-84DC-4D87-947F-CC4FEF63BA39}"/>
                    </a:ext>
                  </a:extLst>
                </p14:cNvPr>
                <p14:cNvContentPartPr/>
                <p14:nvPr/>
              </p14:nvContentPartPr>
              <p14:xfrm>
                <a:off x="6336603" y="2259457"/>
                <a:ext cx="100800" cy="312840"/>
              </p14:xfrm>
            </p:contentPart>
          </mc:Choice>
          <mc:Fallback xmlns="">
            <p:pic>
              <p:nvPicPr>
                <p:cNvPr id="9" name="Ink 8">
                  <a:extLst>
                    <a:ext uri="{FF2B5EF4-FFF2-40B4-BE49-F238E27FC236}">
                      <a16:creationId xmlns:a16="http://schemas.microsoft.com/office/drawing/2014/main" id="{4BE6C083-84DC-4D87-947F-CC4FEF63BA39}"/>
                    </a:ext>
                  </a:extLst>
                </p:cNvPr>
                <p:cNvPicPr/>
                <p:nvPr/>
              </p:nvPicPr>
              <p:blipFill>
                <a:blip r:embed="rId12"/>
                <a:stretch>
                  <a:fillRect/>
                </a:stretch>
              </p:blipFill>
              <p:spPr>
                <a:xfrm>
                  <a:off x="6327603" y="2250817"/>
                  <a:ext cx="118440" cy="330480"/>
                </a:xfrm>
                <a:prstGeom prst="rect">
                  <a:avLst/>
                </a:prstGeom>
              </p:spPr>
            </p:pic>
          </mc:Fallback>
        </mc:AlternateContent>
      </p:grpSp>
      <p:grpSp>
        <p:nvGrpSpPr>
          <p:cNvPr id="20" name="Group 19">
            <a:extLst>
              <a:ext uri="{FF2B5EF4-FFF2-40B4-BE49-F238E27FC236}">
                <a16:creationId xmlns:a16="http://schemas.microsoft.com/office/drawing/2014/main" id="{AF14976F-F1CD-4369-9744-3C0F0339EA6A}"/>
              </a:ext>
            </a:extLst>
          </p:cNvPr>
          <p:cNvGrpSpPr/>
          <p:nvPr/>
        </p:nvGrpSpPr>
        <p:grpSpPr>
          <a:xfrm>
            <a:off x="6680403" y="2141377"/>
            <a:ext cx="226080" cy="234360"/>
            <a:chOff x="6680403" y="2141377"/>
            <a:chExt cx="226080" cy="234360"/>
          </a:xfrm>
        </p:grpSpPr>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2EFBA1FF-3A47-4403-883B-1A965452816E}"/>
                    </a:ext>
                  </a:extLst>
                </p14:cNvPr>
                <p14:cNvContentPartPr/>
                <p14:nvPr/>
              </p14:nvContentPartPr>
              <p14:xfrm>
                <a:off x="6680403" y="2226697"/>
                <a:ext cx="226080" cy="47160"/>
              </p14:xfrm>
            </p:contentPart>
          </mc:Choice>
          <mc:Fallback xmlns="">
            <p:pic>
              <p:nvPicPr>
                <p:cNvPr id="10" name="Ink 9">
                  <a:extLst>
                    <a:ext uri="{FF2B5EF4-FFF2-40B4-BE49-F238E27FC236}">
                      <a16:creationId xmlns:a16="http://schemas.microsoft.com/office/drawing/2014/main" id="{2EFBA1FF-3A47-4403-883B-1A965452816E}"/>
                    </a:ext>
                  </a:extLst>
                </p:cNvPr>
                <p:cNvPicPr/>
                <p:nvPr/>
              </p:nvPicPr>
              <p:blipFill>
                <a:blip r:embed="rId14"/>
                <a:stretch>
                  <a:fillRect/>
                </a:stretch>
              </p:blipFill>
              <p:spPr>
                <a:xfrm>
                  <a:off x="6671403" y="2217697"/>
                  <a:ext cx="24372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a:extLst>
                    <a:ext uri="{FF2B5EF4-FFF2-40B4-BE49-F238E27FC236}">
                      <a16:creationId xmlns:a16="http://schemas.microsoft.com/office/drawing/2014/main" id="{854CF535-85B4-4EB0-B59E-563EA17006E6}"/>
                    </a:ext>
                  </a:extLst>
                </p14:cNvPr>
                <p14:cNvContentPartPr/>
                <p14:nvPr/>
              </p14:nvContentPartPr>
              <p14:xfrm>
                <a:off x="6816843" y="2141377"/>
                <a:ext cx="11520" cy="234360"/>
              </p14:xfrm>
            </p:contentPart>
          </mc:Choice>
          <mc:Fallback xmlns="">
            <p:pic>
              <p:nvPicPr>
                <p:cNvPr id="11" name="Ink 10">
                  <a:extLst>
                    <a:ext uri="{FF2B5EF4-FFF2-40B4-BE49-F238E27FC236}">
                      <a16:creationId xmlns:a16="http://schemas.microsoft.com/office/drawing/2014/main" id="{854CF535-85B4-4EB0-B59E-563EA17006E6}"/>
                    </a:ext>
                  </a:extLst>
                </p:cNvPr>
                <p:cNvPicPr/>
                <p:nvPr/>
              </p:nvPicPr>
              <p:blipFill>
                <a:blip r:embed="rId16"/>
                <a:stretch>
                  <a:fillRect/>
                </a:stretch>
              </p:blipFill>
              <p:spPr>
                <a:xfrm>
                  <a:off x="6807843" y="2132737"/>
                  <a:ext cx="29160" cy="25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17" name="Ink 16">
                <a:extLst>
                  <a:ext uri="{FF2B5EF4-FFF2-40B4-BE49-F238E27FC236}">
                    <a16:creationId xmlns:a16="http://schemas.microsoft.com/office/drawing/2014/main" id="{7EF8211B-C9FA-4088-99BC-DF8637B4BC07}"/>
                  </a:ext>
                </a:extLst>
              </p14:cNvPr>
              <p14:cNvContentPartPr/>
              <p14:nvPr/>
            </p14:nvContentPartPr>
            <p14:xfrm>
              <a:off x="4739283" y="2227417"/>
              <a:ext cx="205200" cy="289080"/>
            </p14:xfrm>
          </p:contentPart>
        </mc:Choice>
        <mc:Fallback xmlns="">
          <p:pic>
            <p:nvPicPr>
              <p:cNvPr id="17" name="Ink 16">
                <a:extLst>
                  <a:ext uri="{FF2B5EF4-FFF2-40B4-BE49-F238E27FC236}">
                    <a16:creationId xmlns:a16="http://schemas.microsoft.com/office/drawing/2014/main" id="{7EF8211B-C9FA-4088-99BC-DF8637B4BC07}"/>
                  </a:ext>
                </a:extLst>
              </p:cNvPr>
              <p:cNvPicPr/>
              <p:nvPr/>
            </p:nvPicPr>
            <p:blipFill>
              <a:blip r:embed="rId18"/>
              <a:stretch>
                <a:fillRect/>
              </a:stretch>
            </p:blipFill>
            <p:spPr>
              <a:xfrm>
                <a:off x="4730283" y="2218777"/>
                <a:ext cx="22284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Ink 11">
                <a:extLst>
                  <a:ext uri="{FF2B5EF4-FFF2-40B4-BE49-F238E27FC236}">
                    <a16:creationId xmlns:a16="http://schemas.microsoft.com/office/drawing/2014/main" id="{A1EC0890-63EE-47A2-8EF3-B3E9CC76EA0B}"/>
                  </a:ext>
                </a:extLst>
              </p14:cNvPr>
              <p14:cNvContentPartPr/>
              <p14:nvPr/>
            </p14:nvContentPartPr>
            <p14:xfrm>
              <a:off x="7309323" y="2114377"/>
              <a:ext cx="265680" cy="256320"/>
            </p14:xfrm>
          </p:contentPart>
        </mc:Choice>
        <mc:Fallback xmlns="">
          <p:pic>
            <p:nvPicPr>
              <p:cNvPr id="12" name="Ink 11">
                <a:extLst>
                  <a:ext uri="{FF2B5EF4-FFF2-40B4-BE49-F238E27FC236}">
                    <a16:creationId xmlns:a16="http://schemas.microsoft.com/office/drawing/2014/main" id="{A1EC0890-63EE-47A2-8EF3-B3E9CC76EA0B}"/>
                  </a:ext>
                </a:extLst>
              </p:cNvPr>
              <p:cNvPicPr/>
              <p:nvPr/>
            </p:nvPicPr>
            <p:blipFill>
              <a:blip r:embed="rId20"/>
              <a:stretch>
                <a:fillRect/>
              </a:stretch>
            </p:blipFill>
            <p:spPr>
              <a:xfrm>
                <a:off x="7300683" y="2105737"/>
                <a:ext cx="28332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Ink 12">
                <a:extLst>
                  <a:ext uri="{FF2B5EF4-FFF2-40B4-BE49-F238E27FC236}">
                    <a16:creationId xmlns:a16="http://schemas.microsoft.com/office/drawing/2014/main" id="{BDD43D47-2B3E-4CAF-9D9A-9F616D66FAF5}"/>
                  </a:ext>
                </a:extLst>
              </p14:cNvPr>
              <p14:cNvContentPartPr/>
              <p14:nvPr/>
            </p14:nvContentPartPr>
            <p14:xfrm>
              <a:off x="7613523" y="2381857"/>
              <a:ext cx="124200" cy="111600"/>
            </p14:xfrm>
          </p:contentPart>
        </mc:Choice>
        <mc:Fallback xmlns="">
          <p:pic>
            <p:nvPicPr>
              <p:cNvPr id="13" name="Ink 12">
                <a:extLst>
                  <a:ext uri="{FF2B5EF4-FFF2-40B4-BE49-F238E27FC236}">
                    <a16:creationId xmlns:a16="http://schemas.microsoft.com/office/drawing/2014/main" id="{BDD43D47-2B3E-4CAF-9D9A-9F616D66FAF5}"/>
                  </a:ext>
                </a:extLst>
              </p:cNvPr>
              <p:cNvPicPr/>
              <p:nvPr/>
            </p:nvPicPr>
            <p:blipFill>
              <a:blip r:embed="rId22"/>
              <a:stretch>
                <a:fillRect/>
              </a:stretch>
            </p:blipFill>
            <p:spPr>
              <a:xfrm>
                <a:off x="7604883" y="2373217"/>
                <a:ext cx="14184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Ink 13">
                <a:extLst>
                  <a:ext uri="{FF2B5EF4-FFF2-40B4-BE49-F238E27FC236}">
                    <a16:creationId xmlns:a16="http://schemas.microsoft.com/office/drawing/2014/main" id="{0FBC1EA3-B351-4314-9FF7-5C98D7AEE2E3}"/>
                  </a:ext>
                </a:extLst>
              </p14:cNvPr>
              <p14:cNvContentPartPr/>
              <p14:nvPr/>
            </p14:nvContentPartPr>
            <p14:xfrm>
              <a:off x="8048763" y="2350537"/>
              <a:ext cx="171720" cy="260640"/>
            </p14:xfrm>
          </p:contentPart>
        </mc:Choice>
        <mc:Fallback xmlns="">
          <p:pic>
            <p:nvPicPr>
              <p:cNvPr id="14" name="Ink 13">
                <a:extLst>
                  <a:ext uri="{FF2B5EF4-FFF2-40B4-BE49-F238E27FC236}">
                    <a16:creationId xmlns:a16="http://schemas.microsoft.com/office/drawing/2014/main" id="{0FBC1EA3-B351-4314-9FF7-5C98D7AEE2E3}"/>
                  </a:ext>
                </a:extLst>
              </p:cNvPr>
              <p:cNvPicPr/>
              <p:nvPr/>
            </p:nvPicPr>
            <p:blipFill>
              <a:blip r:embed="rId24"/>
              <a:stretch>
                <a:fillRect/>
              </a:stretch>
            </p:blipFill>
            <p:spPr>
              <a:xfrm>
                <a:off x="8039763" y="2341897"/>
                <a:ext cx="18936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 name="Ink 14">
                <a:extLst>
                  <a:ext uri="{FF2B5EF4-FFF2-40B4-BE49-F238E27FC236}">
                    <a16:creationId xmlns:a16="http://schemas.microsoft.com/office/drawing/2014/main" id="{B9439404-6FF5-41B8-9E9C-94DFC48698CE}"/>
                  </a:ext>
                </a:extLst>
              </p14:cNvPr>
              <p14:cNvContentPartPr/>
              <p14:nvPr/>
            </p14:nvContentPartPr>
            <p14:xfrm>
              <a:off x="7950123" y="2233537"/>
              <a:ext cx="110160" cy="277200"/>
            </p14:xfrm>
          </p:contentPart>
        </mc:Choice>
        <mc:Fallback xmlns="">
          <p:pic>
            <p:nvPicPr>
              <p:cNvPr id="15" name="Ink 14">
                <a:extLst>
                  <a:ext uri="{FF2B5EF4-FFF2-40B4-BE49-F238E27FC236}">
                    <a16:creationId xmlns:a16="http://schemas.microsoft.com/office/drawing/2014/main" id="{B9439404-6FF5-41B8-9E9C-94DFC48698CE}"/>
                  </a:ext>
                </a:extLst>
              </p:cNvPr>
              <p:cNvPicPr/>
              <p:nvPr/>
            </p:nvPicPr>
            <p:blipFill>
              <a:blip r:embed="rId26"/>
              <a:stretch>
                <a:fillRect/>
              </a:stretch>
            </p:blipFill>
            <p:spPr>
              <a:xfrm>
                <a:off x="7941123" y="2224897"/>
                <a:ext cx="127800" cy="294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6" name="Ink 15">
                <a:extLst>
                  <a:ext uri="{FF2B5EF4-FFF2-40B4-BE49-F238E27FC236}">
                    <a16:creationId xmlns:a16="http://schemas.microsoft.com/office/drawing/2014/main" id="{E98A959C-7D4A-42D3-B121-9AC4A71C9F6E}"/>
                  </a:ext>
                </a:extLst>
              </p14:cNvPr>
              <p14:cNvContentPartPr/>
              <p14:nvPr/>
            </p14:nvContentPartPr>
            <p14:xfrm>
              <a:off x="8226963" y="2227777"/>
              <a:ext cx="81000" cy="261360"/>
            </p14:xfrm>
          </p:contentPart>
        </mc:Choice>
        <mc:Fallback xmlns="">
          <p:pic>
            <p:nvPicPr>
              <p:cNvPr id="16" name="Ink 15">
                <a:extLst>
                  <a:ext uri="{FF2B5EF4-FFF2-40B4-BE49-F238E27FC236}">
                    <a16:creationId xmlns:a16="http://schemas.microsoft.com/office/drawing/2014/main" id="{E98A959C-7D4A-42D3-B121-9AC4A71C9F6E}"/>
                  </a:ext>
                </a:extLst>
              </p:cNvPr>
              <p:cNvPicPr/>
              <p:nvPr/>
            </p:nvPicPr>
            <p:blipFill>
              <a:blip r:embed="rId28"/>
              <a:stretch>
                <a:fillRect/>
              </a:stretch>
            </p:blipFill>
            <p:spPr>
              <a:xfrm>
                <a:off x="8218323" y="2218777"/>
                <a:ext cx="98640" cy="279000"/>
              </a:xfrm>
              <a:prstGeom prst="rect">
                <a:avLst/>
              </a:prstGeom>
            </p:spPr>
          </p:pic>
        </mc:Fallback>
      </mc:AlternateContent>
      <p:grpSp>
        <p:nvGrpSpPr>
          <p:cNvPr id="46" name="Group 45">
            <a:extLst>
              <a:ext uri="{FF2B5EF4-FFF2-40B4-BE49-F238E27FC236}">
                <a16:creationId xmlns:a16="http://schemas.microsoft.com/office/drawing/2014/main" id="{0E6D1A8B-52BF-4827-A604-E333A920D377}"/>
              </a:ext>
            </a:extLst>
          </p:cNvPr>
          <p:cNvGrpSpPr/>
          <p:nvPr/>
        </p:nvGrpSpPr>
        <p:grpSpPr>
          <a:xfrm>
            <a:off x="5939883" y="3459697"/>
            <a:ext cx="177120" cy="237960"/>
            <a:chOff x="5939883" y="3459697"/>
            <a:chExt cx="177120" cy="237960"/>
          </a:xfrm>
        </p:grpSpPr>
        <mc:AlternateContent xmlns:mc="http://schemas.openxmlformats.org/markup-compatibility/2006" xmlns:p14="http://schemas.microsoft.com/office/powerpoint/2010/main">
          <mc:Choice Requires="p14">
            <p:contentPart p14:bwMode="auto" r:id="rId29">
              <p14:nvContentPartPr>
                <p14:cNvPr id="39" name="Ink 38">
                  <a:extLst>
                    <a:ext uri="{FF2B5EF4-FFF2-40B4-BE49-F238E27FC236}">
                      <a16:creationId xmlns:a16="http://schemas.microsoft.com/office/drawing/2014/main" id="{3A6E1E73-1243-47AC-A75A-ACEE6FAC0CD9}"/>
                    </a:ext>
                  </a:extLst>
                </p14:cNvPr>
                <p14:cNvContentPartPr/>
                <p14:nvPr/>
              </p14:nvContentPartPr>
              <p14:xfrm>
                <a:off x="5939883" y="3512257"/>
                <a:ext cx="177120" cy="50040"/>
              </p14:xfrm>
            </p:contentPart>
          </mc:Choice>
          <mc:Fallback xmlns="">
            <p:pic>
              <p:nvPicPr>
                <p:cNvPr id="39" name="Ink 38">
                  <a:extLst>
                    <a:ext uri="{FF2B5EF4-FFF2-40B4-BE49-F238E27FC236}">
                      <a16:creationId xmlns:a16="http://schemas.microsoft.com/office/drawing/2014/main" id="{3A6E1E73-1243-47AC-A75A-ACEE6FAC0CD9}"/>
                    </a:ext>
                  </a:extLst>
                </p:cNvPr>
                <p:cNvPicPr/>
                <p:nvPr/>
              </p:nvPicPr>
              <p:blipFill>
                <a:blip r:embed="rId30"/>
                <a:stretch>
                  <a:fillRect/>
                </a:stretch>
              </p:blipFill>
              <p:spPr>
                <a:xfrm>
                  <a:off x="5931243" y="3503257"/>
                  <a:ext cx="19476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0" name="Ink 39">
                  <a:extLst>
                    <a:ext uri="{FF2B5EF4-FFF2-40B4-BE49-F238E27FC236}">
                      <a16:creationId xmlns:a16="http://schemas.microsoft.com/office/drawing/2014/main" id="{388AD03F-C5C1-4400-8F9E-CE2685680F3C}"/>
                    </a:ext>
                  </a:extLst>
                </p14:cNvPr>
                <p14:cNvContentPartPr/>
                <p14:nvPr/>
              </p14:nvContentPartPr>
              <p14:xfrm>
                <a:off x="6035643" y="3459697"/>
                <a:ext cx="17640" cy="237960"/>
              </p14:xfrm>
            </p:contentPart>
          </mc:Choice>
          <mc:Fallback xmlns="">
            <p:pic>
              <p:nvPicPr>
                <p:cNvPr id="40" name="Ink 39">
                  <a:extLst>
                    <a:ext uri="{FF2B5EF4-FFF2-40B4-BE49-F238E27FC236}">
                      <a16:creationId xmlns:a16="http://schemas.microsoft.com/office/drawing/2014/main" id="{388AD03F-C5C1-4400-8F9E-CE2685680F3C}"/>
                    </a:ext>
                  </a:extLst>
                </p:cNvPr>
                <p:cNvPicPr/>
                <p:nvPr/>
              </p:nvPicPr>
              <p:blipFill>
                <a:blip r:embed="rId32"/>
                <a:stretch>
                  <a:fillRect/>
                </a:stretch>
              </p:blipFill>
              <p:spPr>
                <a:xfrm>
                  <a:off x="6027003" y="3450697"/>
                  <a:ext cx="35280" cy="255600"/>
                </a:xfrm>
                <a:prstGeom prst="rect">
                  <a:avLst/>
                </a:prstGeom>
              </p:spPr>
            </p:pic>
          </mc:Fallback>
        </mc:AlternateContent>
      </p:grpSp>
      <p:grpSp>
        <p:nvGrpSpPr>
          <p:cNvPr id="63" name="Group 62">
            <a:extLst>
              <a:ext uri="{FF2B5EF4-FFF2-40B4-BE49-F238E27FC236}">
                <a16:creationId xmlns:a16="http://schemas.microsoft.com/office/drawing/2014/main" id="{CE21327F-4999-4E6E-9A7C-F4544692F3F4}"/>
              </a:ext>
            </a:extLst>
          </p:cNvPr>
          <p:cNvGrpSpPr/>
          <p:nvPr/>
        </p:nvGrpSpPr>
        <p:grpSpPr>
          <a:xfrm>
            <a:off x="9071523" y="3195457"/>
            <a:ext cx="1803600" cy="570240"/>
            <a:chOff x="9071523" y="3195457"/>
            <a:chExt cx="1803600" cy="570240"/>
          </a:xfrm>
        </p:grpSpPr>
        <mc:AlternateContent xmlns:mc="http://schemas.openxmlformats.org/markup-compatibility/2006" xmlns:p14="http://schemas.microsoft.com/office/powerpoint/2010/main">
          <mc:Choice Requires="p14">
            <p:contentPart p14:bwMode="auto" r:id="rId33">
              <p14:nvContentPartPr>
                <p14:cNvPr id="50" name="Ink 49">
                  <a:extLst>
                    <a:ext uri="{FF2B5EF4-FFF2-40B4-BE49-F238E27FC236}">
                      <a16:creationId xmlns:a16="http://schemas.microsoft.com/office/drawing/2014/main" id="{81B40A11-D59D-415B-B5A8-03FBA5E668B0}"/>
                    </a:ext>
                  </a:extLst>
                </p14:cNvPr>
                <p14:cNvContentPartPr/>
                <p14:nvPr/>
              </p14:nvContentPartPr>
              <p14:xfrm>
                <a:off x="9071523" y="3230377"/>
                <a:ext cx="250560" cy="304920"/>
              </p14:xfrm>
            </p:contentPart>
          </mc:Choice>
          <mc:Fallback xmlns="">
            <p:pic>
              <p:nvPicPr>
                <p:cNvPr id="50" name="Ink 49">
                  <a:extLst>
                    <a:ext uri="{FF2B5EF4-FFF2-40B4-BE49-F238E27FC236}">
                      <a16:creationId xmlns:a16="http://schemas.microsoft.com/office/drawing/2014/main" id="{81B40A11-D59D-415B-B5A8-03FBA5E668B0}"/>
                    </a:ext>
                  </a:extLst>
                </p:cNvPr>
                <p:cNvPicPr/>
                <p:nvPr/>
              </p:nvPicPr>
              <p:blipFill>
                <a:blip r:embed="rId34"/>
                <a:stretch>
                  <a:fillRect/>
                </a:stretch>
              </p:blipFill>
              <p:spPr>
                <a:xfrm>
                  <a:off x="9062883" y="3221377"/>
                  <a:ext cx="268200" cy="3225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1" name="Ink 50">
                  <a:extLst>
                    <a:ext uri="{FF2B5EF4-FFF2-40B4-BE49-F238E27FC236}">
                      <a16:creationId xmlns:a16="http://schemas.microsoft.com/office/drawing/2014/main" id="{B6E8A1EC-40C3-476D-81B2-915EC471F31E}"/>
                    </a:ext>
                  </a:extLst>
                </p14:cNvPr>
                <p14:cNvContentPartPr/>
                <p14:nvPr/>
              </p14:nvContentPartPr>
              <p14:xfrm>
                <a:off x="9330363" y="3488857"/>
                <a:ext cx="190080" cy="185760"/>
              </p14:xfrm>
            </p:contentPart>
          </mc:Choice>
          <mc:Fallback xmlns="">
            <p:pic>
              <p:nvPicPr>
                <p:cNvPr id="51" name="Ink 50">
                  <a:extLst>
                    <a:ext uri="{FF2B5EF4-FFF2-40B4-BE49-F238E27FC236}">
                      <a16:creationId xmlns:a16="http://schemas.microsoft.com/office/drawing/2014/main" id="{B6E8A1EC-40C3-476D-81B2-915EC471F31E}"/>
                    </a:ext>
                  </a:extLst>
                </p:cNvPr>
                <p:cNvPicPr/>
                <p:nvPr/>
              </p:nvPicPr>
              <p:blipFill>
                <a:blip r:embed="rId36"/>
                <a:stretch>
                  <a:fillRect/>
                </a:stretch>
              </p:blipFill>
              <p:spPr>
                <a:xfrm>
                  <a:off x="9321363" y="3479857"/>
                  <a:ext cx="20772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2" name="Ink 51">
                  <a:extLst>
                    <a:ext uri="{FF2B5EF4-FFF2-40B4-BE49-F238E27FC236}">
                      <a16:creationId xmlns:a16="http://schemas.microsoft.com/office/drawing/2014/main" id="{362DA81C-7CB9-4E9E-9070-123C541E78EF}"/>
                    </a:ext>
                  </a:extLst>
                </p14:cNvPr>
                <p14:cNvContentPartPr/>
                <p14:nvPr/>
              </p14:nvContentPartPr>
              <p14:xfrm>
                <a:off x="9668763" y="3217417"/>
                <a:ext cx="70560" cy="334080"/>
              </p14:xfrm>
            </p:contentPart>
          </mc:Choice>
          <mc:Fallback xmlns="">
            <p:pic>
              <p:nvPicPr>
                <p:cNvPr id="52" name="Ink 51">
                  <a:extLst>
                    <a:ext uri="{FF2B5EF4-FFF2-40B4-BE49-F238E27FC236}">
                      <a16:creationId xmlns:a16="http://schemas.microsoft.com/office/drawing/2014/main" id="{362DA81C-7CB9-4E9E-9070-123C541E78EF}"/>
                    </a:ext>
                  </a:extLst>
                </p:cNvPr>
                <p:cNvPicPr/>
                <p:nvPr/>
              </p:nvPicPr>
              <p:blipFill>
                <a:blip r:embed="rId38"/>
                <a:stretch>
                  <a:fillRect/>
                </a:stretch>
              </p:blipFill>
              <p:spPr>
                <a:xfrm>
                  <a:off x="9659763" y="3208417"/>
                  <a:ext cx="8820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3" name="Ink 52">
                  <a:extLst>
                    <a:ext uri="{FF2B5EF4-FFF2-40B4-BE49-F238E27FC236}">
                      <a16:creationId xmlns:a16="http://schemas.microsoft.com/office/drawing/2014/main" id="{D22FB7C7-1D44-4F3C-909B-42EFDF4C7DE4}"/>
                    </a:ext>
                  </a:extLst>
                </p14:cNvPr>
                <p14:cNvContentPartPr/>
                <p14:nvPr/>
              </p14:nvContentPartPr>
              <p14:xfrm>
                <a:off x="9857043" y="3195457"/>
                <a:ext cx="36360" cy="367920"/>
              </p14:xfrm>
            </p:contentPart>
          </mc:Choice>
          <mc:Fallback xmlns="">
            <p:pic>
              <p:nvPicPr>
                <p:cNvPr id="53" name="Ink 52">
                  <a:extLst>
                    <a:ext uri="{FF2B5EF4-FFF2-40B4-BE49-F238E27FC236}">
                      <a16:creationId xmlns:a16="http://schemas.microsoft.com/office/drawing/2014/main" id="{D22FB7C7-1D44-4F3C-909B-42EFDF4C7DE4}"/>
                    </a:ext>
                  </a:extLst>
                </p:cNvPr>
                <p:cNvPicPr/>
                <p:nvPr/>
              </p:nvPicPr>
              <p:blipFill>
                <a:blip r:embed="rId40"/>
                <a:stretch>
                  <a:fillRect/>
                </a:stretch>
              </p:blipFill>
              <p:spPr>
                <a:xfrm>
                  <a:off x="9848403" y="3186817"/>
                  <a:ext cx="5400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4" name="Ink 53">
                  <a:extLst>
                    <a:ext uri="{FF2B5EF4-FFF2-40B4-BE49-F238E27FC236}">
                      <a16:creationId xmlns:a16="http://schemas.microsoft.com/office/drawing/2014/main" id="{3A57190B-649A-4EDD-987B-9EA974A393EA}"/>
                    </a:ext>
                  </a:extLst>
                </p14:cNvPr>
                <p14:cNvContentPartPr/>
                <p14:nvPr/>
              </p14:nvContentPartPr>
              <p14:xfrm>
                <a:off x="9709083" y="3416857"/>
                <a:ext cx="169200" cy="18720"/>
              </p14:xfrm>
            </p:contentPart>
          </mc:Choice>
          <mc:Fallback xmlns="">
            <p:pic>
              <p:nvPicPr>
                <p:cNvPr id="54" name="Ink 53">
                  <a:extLst>
                    <a:ext uri="{FF2B5EF4-FFF2-40B4-BE49-F238E27FC236}">
                      <a16:creationId xmlns:a16="http://schemas.microsoft.com/office/drawing/2014/main" id="{3A57190B-649A-4EDD-987B-9EA974A393EA}"/>
                    </a:ext>
                  </a:extLst>
                </p:cNvPr>
                <p:cNvPicPr/>
                <p:nvPr/>
              </p:nvPicPr>
              <p:blipFill>
                <a:blip r:embed="rId42"/>
                <a:stretch>
                  <a:fillRect/>
                </a:stretch>
              </p:blipFill>
              <p:spPr>
                <a:xfrm>
                  <a:off x="9700083" y="3408217"/>
                  <a:ext cx="18684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5" name="Ink 54">
                  <a:extLst>
                    <a:ext uri="{FF2B5EF4-FFF2-40B4-BE49-F238E27FC236}">
                      <a16:creationId xmlns:a16="http://schemas.microsoft.com/office/drawing/2014/main" id="{B0B53EB6-FF48-4EB7-AE13-8278649B2C36}"/>
                    </a:ext>
                  </a:extLst>
                </p14:cNvPr>
                <p14:cNvContentPartPr/>
                <p14:nvPr/>
              </p14:nvContentPartPr>
              <p14:xfrm>
                <a:off x="10033443" y="3388777"/>
                <a:ext cx="132480" cy="268200"/>
              </p14:xfrm>
            </p:contentPart>
          </mc:Choice>
          <mc:Fallback xmlns="">
            <p:pic>
              <p:nvPicPr>
                <p:cNvPr id="55" name="Ink 54">
                  <a:extLst>
                    <a:ext uri="{FF2B5EF4-FFF2-40B4-BE49-F238E27FC236}">
                      <a16:creationId xmlns:a16="http://schemas.microsoft.com/office/drawing/2014/main" id="{B0B53EB6-FF48-4EB7-AE13-8278649B2C36}"/>
                    </a:ext>
                  </a:extLst>
                </p:cNvPr>
                <p:cNvPicPr/>
                <p:nvPr/>
              </p:nvPicPr>
              <p:blipFill>
                <a:blip r:embed="rId44"/>
                <a:stretch>
                  <a:fillRect/>
                </a:stretch>
              </p:blipFill>
              <p:spPr>
                <a:xfrm>
                  <a:off x="10024803" y="3379777"/>
                  <a:ext cx="15012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6" name="Ink 55">
                  <a:extLst>
                    <a:ext uri="{FF2B5EF4-FFF2-40B4-BE49-F238E27FC236}">
                      <a16:creationId xmlns:a16="http://schemas.microsoft.com/office/drawing/2014/main" id="{69BD2322-5F0B-41B1-9E88-15C54877EC09}"/>
                    </a:ext>
                  </a:extLst>
                </p14:cNvPr>
                <p14:cNvContentPartPr/>
                <p14:nvPr/>
              </p14:nvContentPartPr>
              <p14:xfrm>
                <a:off x="10542483" y="3493177"/>
                <a:ext cx="187920" cy="272520"/>
              </p14:xfrm>
            </p:contentPart>
          </mc:Choice>
          <mc:Fallback xmlns="">
            <p:pic>
              <p:nvPicPr>
                <p:cNvPr id="56" name="Ink 55">
                  <a:extLst>
                    <a:ext uri="{FF2B5EF4-FFF2-40B4-BE49-F238E27FC236}">
                      <a16:creationId xmlns:a16="http://schemas.microsoft.com/office/drawing/2014/main" id="{69BD2322-5F0B-41B1-9E88-15C54877EC09}"/>
                    </a:ext>
                  </a:extLst>
                </p:cNvPr>
                <p:cNvPicPr/>
                <p:nvPr/>
              </p:nvPicPr>
              <p:blipFill>
                <a:blip r:embed="rId46"/>
                <a:stretch>
                  <a:fillRect/>
                </a:stretch>
              </p:blipFill>
              <p:spPr>
                <a:xfrm>
                  <a:off x="10533843" y="3484177"/>
                  <a:ext cx="20556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7" name="Ink 56">
                  <a:extLst>
                    <a:ext uri="{FF2B5EF4-FFF2-40B4-BE49-F238E27FC236}">
                      <a16:creationId xmlns:a16="http://schemas.microsoft.com/office/drawing/2014/main" id="{4B4C5935-2BB2-4B2C-8080-ADC87BBAA1B3}"/>
                    </a:ext>
                  </a:extLst>
                </p14:cNvPr>
                <p14:cNvContentPartPr/>
                <p14:nvPr/>
              </p14:nvContentPartPr>
              <p14:xfrm>
                <a:off x="10391283" y="3370417"/>
                <a:ext cx="114120" cy="236520"/>
              </p14:xfrm>
            </p:contentPart>
          </mc:Choice>
          <mc:Fallback xmlns="">
            <p:pic>
              <p:nvPicPr>
                <p:cNvPr id="57" name="Ink 56">
                  <a:extLst>
                    <a:ext uri="{FF2B5EF4-FFF2-40B4-BE49-F238E27FC236}">
                      <a16:creationId xmlns:a16="http://schemas.microsoft.com/office/drawing/2014/main" id="{4B4C5935-2BB2-4B2C-8080-ADC87BBAA1B3}"/>
                    </a:ext>
                  </a:extLst>
                </p:cNvPr>
                <p:cNvPicPr/>
                <p:nvPr/>
              </p:nvPicPr>
              <p:blipFill>
                <a:blip r:embed="rId48"/>
                <a:stretch>
                  <a:fillRect/>
                </a:stretch>
              </p:blipFill>
              <p:spPr>
                <a:xfrm>
                  <a:off x="10382643" y="3361417"/>
                  <a:ext cx="13176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8" name="Ink 57">
                  <a:extLst>
                    <a:ext uri="{FF2B5EF4-FFF2-40B4-BE49-F238E27FC236}">
                      <a16:creationId xmlns:a16="http://schemas.microsoft.com/office/drawing/2014/main" id="{0AA4FB89-D4B1-4C58-9336-78A9B9BCD848}"/>
                    </a:ext>
                  </a:extLst>
                </p14:cNvPr>
                <p14:cNvContentPartPr/>
                <p14:nvPr/>
              </p14:nvContentPartPr>
              <p14:xfrm>
                <a:off x="10777203" y="3357457"/>
                <a:ext cx="97920" cy="312480"/>
              </p14:xfrm>
            </p:contentPart>
          </mc:Choice>
          <mc:Fallback xmlns="">
            <p:pic>
              <p:nvPicPr>
                <p:cNvPr id="58" name="Ink 57">
                  <a:extLst>
                    <a:ext uri="{FF2B5EF4-FFF2-40B4-BE49-F238E27FC236}">
                      <a16:creationId xmlns:a16="http://schemas.microsoft.com/office/drawing/2014/main" id="{0AA4FB89-D4B1-4C58-9336-78A9B9BCD848}"/>
                    </a:ext>
                  </a:extLst>
                </p:cNvPr>
                <p:cNvPicPr/>
                <p:nvPr/>
              </p:nvPicPr>
              <p:blipFill>
                <a:blip r:embed="rId50"/>
                <a:stretch>
                  <a:fillRect/>
                </a:stretch>
              </p:blipFill>
              <p:spPr>
                <a:xfrm>
                  <a:off x="10768203" y="3348457"/>
                  <a:ext cx="115560" cy="330120"/>
                </a:xfrm>
                <a:prstGeom prst="rect">
                  <a:avLst/>
                </a:prstGeom>
              </p:spPr>
            </p:pic>
          </mc:Fallback>
        </mc:AlternateContent>
      </p:grpSp>
      <p:grpSp>
        <p:nvGrpSpPr>
          <p:cNvPr id="64" name="Group 63">
            <a:extLst>
              <a:ext uri="{FF2B5EF4-FFF2-40B4-BE49-F238E27FC236}">
                <a16:creationId xmlns:a16="http://schemas.microsoft.com/office/drawing/2014/main" id="{938BF208-C999-4E3C-80C8-3471C959CB12}"/>
              </a:ext>
            </a:extLst>
          </p:cNvPr>
          <p:cNvGrpSpPr/>
          <p:nvPr/>
        </p:nvGrpSpPr>
        <p:grpSpPr>
          <a:xfrm>
            <a:off x="6528123" y="3336577"/>
            <a:ext cx="1879560" cy="581040"/>
            <a:chOff x="6528123" y="3336577"/>
            <a:chExt cx="1879560" cy="581040"/>
          </a:xfrm>
        </p:grpSpPr>
        <mc:AlternateContent xmlns:mc="http://schemas.openxmlformats.org/markup-compatibility/2006" xmlns:p14="http://schemas.microsoft.com/office/powerpoint/2010/main">
          <mc:Choice Requires="p14">
            <p:contentPart p14:bwMode="auto" r:id="rId51">
              <p14:nvContentPartPr>
                <p14:cNvPr id="41" name="Ink 40">
                  <a:extLst>
                    <a:ext uri="{FF2B5EF4-FFF2-40B4-BE49-F238E27FC236}">
                      <a16:creationId xmlns:a16="http://schemas.microsoft.com/office/drawing/2014/main" id="{0FDD3933-A240-407E-BDE3-E8E0A7D7C269}"/>
                    </a:ext>
                  </a:extLst>
                </p14:cNvPr>
                <p14:cNvContentPartPr/>
                <p14:nvPr/>
              </p14:nvContentPartPr>
              <p14:xfrm>
                <a:off x="6528123" y="3361057"/>
                <a:ext cx="37440" cy="314640"/>
              </p14:xfrm>
            </p:contentPart>
          </mc:Choice>
          <mc:Fallback xmlns="">
            <p:pic>
              <p:nvPicPr>
                <p:cNvPr id="41" name="Ink 40">
                  <a:extLst>
                    <a:ext uri="{FF2B5EF4-FFF2-40B4-BE49-F238E27FC236}">
                      <a16:creationId xmlns:a16="http://schemas.microsoft.com/office/drawing/2014/main" id="{0FDD3933-A240-407E-BDE3-E8E0A7D7C269}"/>
                    </a:ext>
                  </a:extLst>
                </p:cNvPr>
                <p:cNvPicPr/>
                <p:nvPr/>
              </p:nvPicPr>
              <p:blipFill>
                <a:blip r:embed="rId52"/>
                <a:stretch>
                  <a:fillRect/>
                </a:stretch>
              </p:blipFill>
              <p:spPr>
                <a:xfrm>
                  <a:off x="6519123" y="3352057"/>
                  <a:ext cx="5508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2" name="Ink 41">
                  <a:extLst>
                    <a:ext uri="{FF2B5EF4-FFF2-40B4-BE49-F238E27FC236}">
                      <a16:creationId xmlns:a16="http://schemas.microsoft.com/office/drawing/2014/main" id="{0207BA79-6B58-478C-9CF9-20E7F014BA81}"/>
                    </a:ext>
                  </a:extLst>
                </p14:cNvPr>
                <p14:cNvContentPartPr/>
                <p14:nvPr/>
              </p14:nvContentPartPr>
              <p14:xfrm>
                <a:off x="6665643" y="3336577"/>
                <a:ext cx="25200" cy="350280"/>
              </p14:xfrm>
            </p:contentPart>
          </mc:Choice>
          <mc:Fallback xmlns="">
            <p:pic>
              <p:nvPicPr>
                <p:cNvPr id="42" name="Ink 41">
                  <a:extLst>
                    <a:ext uri="{FF2B5EF4-FFF2-40B4-BE49-F238E27FC236}">
                      <a16:creationId xmlns:a16="http://schemas.microsoft.com/office/drawing/2014/main" id="{0207BA79-6B58-478C-9CF9-20E7F014BA81}"/>
                    </a:ext>
                  </a:extLst>
                </p:cNvPr>
                <p:cNvPicPr/>
                <p:nvPr/>
              </p:nvPicPr>
              <p:blipFill>
                <a:blip r:embed="rId54"/>
                <a:stretch>
                  <a:fillRect/>
                </a:stretch>
              </p:blipFill>
              <p:spPr>
                <a:xfrm>
                  <a:off x="6656643" y="3327937"/>
                  <a:ext cx="4284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3" name="Ink 42">
                  <a:extLst>
                    <a:ext uri="{FF2B5EF4-FFF2-40B4-BE49-F238E27FC236}">
                      <a16:creationId xmlns:a16="http://schemas.microsoft.com/office/drawing/2014/main" id="{D2263EE4-14A8-40F2-899A-00F5990FAF72}"/>
                    </a:ext>
                  </a:extLst>
                </p14:cNvPr>
                <p14:cNvContentPartPr/>
                <p14:nvPr/>
              </p14:nvContentPartPr>
              <p14:xfrm>
                <a:off x="6565563" y="3528097"/>
                <a:ext cx="100800" cy="19800"/>
              </p14:xfrm>
            </p:contentPart>
          </mc:Choice>
          <mc:Fallback xmlns="">
            <p:pic>
              <p:nvPicPr>
                <p:cNvPr id="43" name="Ink 42">
                  <a:extLst>
                    <a:ext uri="{FF2B5EF4-FFF2-40B4-BE49-F238E27FC236}">
                      <a16:creationId xmlns:a16="http://schemas.microsoft.com/office/drawing/2014/main" id="{D2263EE4-14A8-40F2-899A-00F5990FAF72}"/>
                    </a:ext>
                  </a:extLst>
                </p:cNvPr>
                <p:cNvPicPr/>
                <p:nvPr/>
              </p:nvPicPr>
              <p:blipFill>
                <a:blip r:embed="rId56"/>
                <a:stretch>
                  <a:fillRect/>
                </a:stretch>
              </p:blipFill>
              <p:spPr>
                <a:xfrm>
                  <a:off x="6556923" y="3519457"/>
                  <a:ext cx="1184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4" name="Ink 43">
                  <a:extLst>
                    <a:ext uri="{FF2B5EF4-FFF2-40B4-BE49-F238E27FC236}">
                      <a16:creationId xmlns:a16="http://schemas.microsoft.com/office/drawing/2014/main" id="{EC08DB25-F64B-4096-97DD-57A6F0C22A62}"/>
                    </a:ext>
                  </a:extLst>
                </p14:cNvPr>
                <p14:cNvContentPartPr/>
                <p14:nvPr/>
              </p14:nvContentPartPr>
              <p14:xfrm>
                <a:off x="6848883" y="3652297"/>
                <a:ext cx="180720" cy="114120"/>
              </p14:xfrm>
            </p:contentPart>
          </mc:Choice>
          <mc:Fallback xmlns="">
            <p:pic>
              <p:nvPicPr>
                <p:cNvPr id="44" name="Ink 43">
                  <a:extLst>
                    <a:ext uri="{FF2B5EF4-FFF2-40B4-BE49-F238E27FC236}">
                      <a16:creationId xmlns:a16="http://schemas.microsoft.com/office/drawing/2014/main" id="{EC08DB25-F64B-4096-97DD-57A6F0C22A62}"/>
                    </a:ext>
                  </a:extLst>
                </p:cNvPr>
                <p:cNvPicPr/>
                <p:nvPr/>
              </p:nvPicPr>
              <p:blipFill>
                <a:blip r:embed="rId58"/>
                <a:stretch>
                  <a:fillRect/>
                </a:stretch>
              </p:blipFill>
              <p:spPr>
                <a:xfrm>
                  <a:off x="6839883" y="3643657"/>
                  <a:ext cx="1983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8" name="Ink 47">
                  <a:extLst>
                    <a:ext uri="{FF2B5EF4-FFF2-40B4-BE49-F238E27FC236}">
                      <a16:creationId xmlns:a16="http://schemas.microsoft.com/office/drawing/2014/main" id="{4007B0E1-6C26-4CB8-8370-C8442CF3DC0F}"/>
                    </a:ext>
                  </a:extLst>
                </p14:cNvPr>
                <p14:cNvContentPartPr/>
                <p14:nvPr/>
              </p14:nvContentPartPr>
              <p14:xfrm>
                <a:off x="7405083" y="3386977"/>
                <a:ext cx="1002600" cy="64080"/>
              </p14:xfrm>
            </p:contentPart>
          </mc:Choice>
          <mc:Fallback xmlns="">
            <p:pic>
              <p:nvPicPr>
                <p:cNvPr id="48" name="Ink 47">
                  <a:extLst>
                    <a:ext uri="{FF2B5EF4-FFF2-40B4-BE49-F238E27FC236}">
                      <a16:creationId xmlns:a16="http://schemas.microsoft.com/office/drawing/2014/main" id="{4007B0E1-6C26-4CB8-8370-C8442CF3DC0F}"/>
                    </a:ext>
                  </a:extLst>
                </p:cNvPr>
                <p:cNvPicPr/>
                <p:nvPr/>
              </p:nvPicPr>
              <p:blipFill>
                <a:blip r:embed="rId60"/>
                <a:stretch>
                  <a:fillRect/>
                </a:stretch>
              </p:blipFill>
              <p:spPr>
                <a:xfrm>
                  <a:off x="7396083" y="3377977"/>
                  <a:ext cx="10202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9" name="Ink 58">
                  <a:extLst>
                    <a:ext uri="{FF2B5EF4-FFF2-40B4-BE49-F238E27FC236}">
                      <a16:creationId xmlns:a16="http://schemas.microsoft.com/office/drawing/2014/main" id="{F3AE6E13-3A72-40A6-8A2A-7868548CE607}"/>
                    </a:ext>
                  </a:extLst>
                </p14:cNvPr>
                <p14:cNvContentPartPr/>
                <p14:nvPr/>
              </p14:nvContentPartPr>
              <p14:xfrm>
                <a:off x="7326603" y="3658057"/>
                <a:ext cx="129960" cy="259560"/>
              </p14:xfrm>
            </p:contentPart>
          </mc:Choice>
          <mc:Fallback xmlns="">
            <p:pic>
              <p:nvPicPr>
                <p:cNvPr id="59" name="Ink 58">
                  <a:extLst>
                    <a:ext uri="{FF2B5EF4-FFF2-40B4-BE49-F238E27FC236}">
                      <a16:creationId xmlns:a16="http://schemas.microsoft.com/office/drawing/2014/main" id="{F3AE6E13-3A72-40A6-8A2A-7868548CE607}"/>
                    </a:ext>
                  </a:extLst>
                </p:cNvPr>
                <p:cNvPicPr/>
                <p:nvPr/>
              </p:nvPicPr>
              <p:blipFill>
                <a:blip r:embed="rId62"/>
                <a:stretch>
                  <a:fillRect/>
                </a:stretch>
              </p:blipFill>
              <p:spPr>
                <a:xfrm>
                  <a:off x="7317963" y="3649417"/>
                  <a:ext cx="14760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0" name="Ink 59">
                  <a:extLst>
                    <a:ext uri="{FF2B5EF4-FFF2-40B4-BE49-F238E27FC236}">
                      <a16:creationId xmlns:a16="http://schemas.microsoft.com/office/drawing/2014/main" id="{9C619B72-789D-4665-BF7C-6FF11E8908B4}"/>
                    </a:ext>
                  </a:extLst>
                </p14:cNvPr>
                <p14:cNvContentPartPr/>
                <p14:nvPr/>
              </p14:nvContentPartPr>
              <p14:xfrm>
                <a:off x="7225083" y="3594337"/>
                <a:ext cx="86040" cy="232920"/>
              </p14:xfrm>
            </p:contentPart>
          </mc:Choice>
          <mc:Fallback xmlns="">
            <p:pic>
              <p:nvPicPr>
                <p:cNvPr id="60" name="Ink 59">
                  <a:extLst>
                    <a:ext uri="{FF2B5EF4-FFF2-40B4-BE49-F238E27FC236}">
                      <a16:creationId xmlns:a16="http://schemas.microsoft.com/office/drawing/2014/main" id="{9C619B72-789D-4665-BF7C-6FF11E8908B4}"/>
                    </a:ext>
                  </a:extLst>
                </p:cNvPr>
                <p:cNvPicPr/>
                <p:nvPr/>
              </p:nvPicPr>
              <p:blipFill>
                <a:blip r:embed="rId64"/>
                <a:stretch>
                  <a:fillRect/>
                </a:stretch>
              </p:blipFill>
              <p:spPr>
                <a:xfrm>
                  <a:off x="7216443" y="3585337"/>
                  <a:ext cx="10368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1" name="Ink 60">
                  <a:extLst>
                    <a:ext uri="{FF2B5EF4-FFF2-40B4-BE49-F238E27FC236}">
                      <a16:creationId xmlns:a16="http://schemas.microsoft.com/office/drawing/2014/main" id="{F859AB58-7CB8-4A05-B1E7-0DBDF57A5382}"/>
                    </a:ext>
                  </a:extLst>
                </p14:cNvPr>
                <p14:cNvContentPartPr/>
                <p14:nvPr/>
              </p14:nvContentPartPr>
              <p14:xfrm>
                <a:off x="7496163" y="3586057"/>
                <a:ext cx="56520" cy="261360"/>
              </p14:xfrm>
            </p:contentPart>
          </mc:Choice>
          <mc:Fallback xmlns="">
            <p:pic>
              <p:nvPicPr>
                <p:cNvPr id="61" name="Ink 60">
                  <a:extLst>
                    <a:ext uri="{FF2B5EF4-FFF2-40B4-BE49-F238E27FC236}">
                      <a16:creationId xmlns:a16="http://schemas.microsoft.com/office/drawing/2014/main" id="{F859AB58-7CB8-4A05-B1E7-0DBDF57A5382}"/>
                    </a:ext>
                  </a:extLst>
                </p:cNvPr>
                <p:cNvPicPr/>
                <p:nvPr/>
              </p:nvPicPr>
              <p:blipFill>
                <a:blip r:embed="rId66"/>
                <a:stretch>
                  <a:fillRect/>
                </a:stretch>
              </p:blipFill>
              <p:spPr>
                <a:xfrm>
                  <a:off x="7487523" y="3577057"/>
                  <a:ext cx="74160" cy="279000"/>
                </a:xfrm>
                <a:prstGeom prst="rect">
                  <a:avLst/>
                </a:prstGeom>
              </p:spPr>
            </p:pic>
          </mc:Fallback>
        </mc:AlternateContent>
      </p:grpSp>
      <p:grpSp>
        <p:nvGrpSpPr>
          <p:cNvPr id="74" name="Group 73">
            <a:extLst>
              <a:ext uri="{FF2B5EF4-FFF2-40B4-BE49-F238E27FC236}">
                <a16:creationId xmlns:a16="http://schemas.microsoft.com/office/drawing/2014/main" id="{C0796E5B-19C4-4BE0-B6FA-26E218C823E7}"/>
              </a:ext>
            </a:extLst>
          </p:cNvPr>
          <p:cNvGrpSpPr/>
          <p:nvPr/>
        </p:nvGrpSpPr>
        <p:grpSpPr>
          <a:xfrm>
            <a:off x="4243923" y="3399937"/>
            <a:ext cx="1531440" cy="554400"/>
            <a:chOff x="4243923" y="3399937"/>
            <a:chExt cx="1531440" cy="554400"/>
          </a:xfrm>
        </p:grpSpPr>
        <mc:AlternateContent xmlns:mc="http://schemas.openxmlformats.org/markup-compatibility/2006" xmlns:p14="http://schemas.microsoft.com/office/powerpoint/2010/main">
          <mc:Choice Requires="p14">
            <p:contentPart p14:bwMode="auto" r:id="rId67">
              <p14:nvContentPartPr>
                <p14:cNvPr id="65" name="Ink 64">
                  <a:extLst>
                    <a:ext uri="{FF2B5EF4-FFF2-40B4-BE49-F238E27FC236}">
                      <a16:creationId xmlns:a16="http://schemas.microsoft.com/office/drawing/2014/main" id="{B71D5253-FE7B-4C9F-B7B9-073D84C5396F}"/>
                    </a:ext>
                  </a:extLst>
                </p14:cNvPr>
                <p14:cNvContentPartPr/>
                <p14:nvPr/>
              </p14:nvContentPartPr>
              <p14:xfrm>
                <a:off x="4243923" y="3459697"/>
                <a:ext cx="216000" cy="319680"/>
              </p14:xfrm>
            </p:contentPart>
          </mc:Choice>
          <mc:Fallback xmlns="">
            <p:pic>
              <p:nvPicPr>
                <p:cNvPr id="65" name="Ink 64">
                  <a:extLst>
                    <a:ext uri="{FF2B5EF4-FFF2-40B4-BE49-F238E27FC236}">
                      <a16:creationId xmlns:a16="http://schemas.microsoft.com/office/drawing/2014/main" id="{B71D5253-FE7B-4C9F-B7B9-073D84C5396F}"/>
                    </a:ext>
                  </a:extLst>
                </p:cNvPr>
                <p:cNvPicPr/>
                <p:nvPr/>
              </p:nvPicPr>
              <p:blipFill>
                <a:blip r:embed="rId68"/>
                <a:stretch>
                  <a:fillRect/>
                </a:stretch>
              </p:blipFill>
              <p:spPr>
                <a:xfrm>
                  <a:off x="4234923" y="3450697"/>
                  <a:ext cx="233640" cy="3373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66" name="Ink 65">
                  <a:extLst>
                    <a:ext uri="{FF2B5EF4-FFF2-40B4-BE49-F238E27FC236}">
                      <a16:creationId xmlns:a16="http://schemas.microsoft.com/office/drawing/2014/main" id="{3AB258DB-F7AF-4697-B9BE-B46689F7E596}"/>
                    </a:ext>
                  </a:extLst>
                </p14:cNvPr>
                <p14:cNvContentPartPr/>
                <p14:nvPr/>
              </p14:nvContentPartPr>
              <p14:xfrm>
                <a:off x="4495923" y="3695857"/>
                <a:ext cx="134280" cy="141120"/>
              </p14:xfrm>
            </p:contentPart>
          </mc:Choice>
          <mc:Fallback xmlns="">
            <p:pic>
              <p:nvPicPr>
                <p:cNvPr id="66" name="Ink 65">
                  <a:extLst>
                    <a:ext uri="{FF2B5EF4-FFF2-40B4-BE49-F238E27FC236}">
                      <a16:creationId xmlns:a16="http://schemas.microsoft.com/office/drawing/2014/main" id="{3AB258DB-F7AF-4697-B9BE-B46689F7E596}"/>
                    </a:ext>
                  </a:extLst>
                </p:cNvPr>
                <p:cNvPicPr/>
                <p:nvPr/>
              </p:nvPicPr>
              <p:blipFill>
                <a:blip r:embed="rId70"/>
                <a:stretch>
                  <a:fillRect/>
                </a:stretch>
              </p:blipFill>
              <p:spPr>
                <a:xfrm>
                  <a:off x="4486923" y="3687217"/>
                  <a:ext cx="1519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7" name="Ink 66">
                  <a:extLst>
                    <a:ext uri="{FF2B5EF4-FFF2-40B4-BE49-F238E27FC236}">
                      <a16:creationId xmlns:a16="http://schemas.microsoft.com/office/drawing/2014/main" id="{5983E7BF-66CD-4666-93F3-4498B94A2996}"/>
                    </a:ext>
                  </a:extLst>
                </p14:cNvPr>
                <p14:cNvContentPartPr/>
                <p14:nvPr/>
              </p14:nvContentPartPr>
              <p14:xfrm>
                <a:off x="4759083" y="3491017"/>
                <a:ext cx="39960" cy="272160"/>
              </p14:xfrm>
            </p:contentPart>
          </mc:Choice>
          <mc:Fallback xmlns="">
            <p:pic>
              <p:nvPicPr>
                <p:cNvPr id="67" name="Ink 66">
                  <a:extLst>
                    <a:ext uri="{FF2B5EF4-FFF2-40B4-BE49-F238E27FC236}">
                      <a16:creationId xmlns:a16="http://schemas.microsoft.com/office/drawing/2014/main" id="{5983E7BF-66CD-4666-93F3-4498B94A2996}"/>
                    </a:ext>
                  </a:extLst>
                </p:cNvPr>
                <p:cNvPicPr/>
                <p:nvPr/>
              </p:nvPicPr>
              <p:blipFill>
                <a:blip r:embed="rId72"/>
                <a:stretch>
                  <a:fillRect/>
                </a:stretch>
              </p:blipFill>
              <p:spPr>
                <a:xfrm>
                  <a:off x="4750083" y="3482017"/>
                  <a:ext cx="5760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68" name="Ink 67">
                  <a:extLst>
                    <a:ext uri="{FF2B5EF4-FFF2-40B4-BE49-F238E27FC236}">
                      <a16:creationId xmlns:a16="http://schemas.microsoft.com/office/drawing/2014/main" id="{CD357AC4-BD5C-4BCB-A573-46BFEFC8B751}"/>
                    </a:ext>
                  </a:extLst>
                </p14:cNvPr>
                <p14:cNvContentPartPr/>
                <p14:nvPr/>
              </p14:nvContentPartPr>
              <p14:xfrm>
                <a:off x="4910283" y="3399937"/>
                <a:ext cx="16560" cy="366120"/>
              </p14:xfrm>
            </p:contentPart>
          </mc:Choice>
          <mc:Fallback xmlns="">
            <p:pic>
              <p:nvPicPr>
                <p:cNvPr id="68" name="Ink 67">
                  <a:extLst>
                    <a:ext uri="{FF2B5EF4-FFF2-40B4-BE49-F238E27FC236}">
                      <a16:creationId xmlns:a16="http://schemas.microsoft.com/office/drawing/2014/main" id="{CD357AC4-BD5C-4BCB-A573-46BFEFC8B751}"/>
                    </a:ext>
                  </a:extLst>
                </p:cNvPr>
                <p:cNvPicPr/>
                <p:nvPr/>
              </p:nvPicPr>
              <p:blipFill>
                <a:blip r:embed="rId74"/>
                <a:stretch>
                  <a:fillRect/>
                </a:stretch>
              </p:blipFill>
              <p:spPr>
                <a:xfrm>
                  <a:off x="4901283" y="3390937"/>
                  <a:ext cx="34200" cy="383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69" name="Ink 68">
                  <a:extLst>
                    <a:ext uri="{FF2B5EF4-FFF2-40B4-BE49-F238E27FC236}">
                      <a16:creationId xmlns:a16="http://schemas.microsoft.com/office/drawing/2014/main" id="{03BC8325-4F47-421D-89B5-407A165985FA}"/>
                    </a:ext>
                  </a:extLst>
                </p14:cNvPr>
                <p14:cNvContentPartPr/>
                <p14:nvPr/>
              </p14:nvContentPartPr>
              <p14:xfrm>
                <a:off x="4800843" y="3632497"/>
                <a:ext cx="380880" cy="152280"/>
              </p14:xfrm>
            </p:contentPart>
          </mc:Choice>
          <mc:Fallback xmlns="">
            <p:pic>
              <p:nvPicPr>
                <p:cNvPr id="69" name="Ink 68">
                  <a:extLst>
                    <a:ext uri="{FF2B5EF4-FFF2-40B4-BE49-F238E27FC236}">
                      <a16:creationId xmlns:a16="http://schemas.microsoft.com/office/drawing/2014/main" id="{03BC8325-4F47-421D-89B5-407A165985FA}"/>
                    </a:ext>
                  </a:extLst>
                </p:cNvPr>
                <p:cNvPicPr/>
                <p:nvPr/>
              </p:nvPicPr>
              <p:blipFill>
                <a:blip r:embed="rId76"/>
                <a:stretch>
                  <a:fillRect/>
                </a:stretch>
              </p:blipFill>
              <p:spPr>
                <a:xfrm>
                  <a:off x="4792203" y="3623857"/>
                  <a:ext cx="39852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70" name="Ink 69">
                  <a:extLst>
                    <a:ext uri="{FF2B5EF4-FFF2-40B4-BE49-F238E27FC236}">
                      <a16:creationId xmlns:a16="http://schemas.microsoft.com/office/drawing/2014/main" id="{A61A7430-6859-4CA3-933A-60023BA5E68C}"/>
                    </a:ext>
                  </a:extLst>
                </p14:cNvPr>
                <p14:cNvContentPartPr/>
                <p14:nvPr/>
              </p14:nvContentPartPr>
              <p14:xfrm>
                <a:off x="5083443" y="3671017"/>
                <a:ext cx="34920" cy="190440"/>
              </p14:xfrm>
            </p:contentPart>
          </mc:Choice>
          <mc:Fallback xmlns="">
            <p:pic>
              <p:nvPicPr>
                <p:cNvPr id="70" name="Ink 69">
                  <a:extLst>
                    <a:ext uri="{FF2B5EF4-FFF2-40B4-BE49-F238E27FC236}">
                      <a16:creationId xmlns:a16="http://schemas.microsoft.com/office/drawing/2014/main" id="{A61A7430-6859-4CA3-933A-60023BA5E68C}"/>
                    </a:ext>
                  </a:extLst>
                </p:cNvPr>
                <p:cNvPicPr/>
                <p:nvPr/>
              </p:nvPicPr>
              <p:blipFill>
                <a:blip r:embed="rId78"/>
                <a:stretch>
                  <a:fillRect/>
                </a:stretch>
              </p:blipFill>
              <p:spPr>
                <a:xfrm>
                  <a:off x="5074803" y="3662377"/>
                  <a:ext cx="5256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71" name="Ink 70">
                  <a:extLst>
                    <a:ext uri="{FF2B5EF4-FFF2-40B4-BE49-F238E27FC236}">
                      <a16:creationId xmlns:a16="http://schemas.microsoft.com/office/drawing/2014/main" id="{D2F3313E-808D-499F-AA60-983A22701636}"/>
                    </a:ext>
                  </a:extLst>
                </p14:cNvPr>
                <p14:cNvContentPartPr/>
                <p14:nvPr/>
              </p14:nvContentPartPr>
              <p14:xfrm>
                <a:off x="5467923" y="3708817"/>
                <a:ext cx="164880" cy="245520"/>
              </p14:xfrm>
            </p:contentPart>
          </mc:Choice>
          <mc:Fallback xmlns="">
            <p:pic>
              <p:nvPicPr>
                <p:cNvPr id="71" name="Ink 70">
                  <a:extLst>
                    <a:ext uri="{FF2B5EF4-FFF2-40B4-BE49-F238E27FC236}">
                      <a16:creationId xmlns:a16="http://schemas.microsoft.com/office/drawing/2014/main" id="{D2F3313E-808D-499F-AA60-983A22701636}"/>
                    </a:ext>
                  </a:extLst>
                </p:cNvPr>
                <p:cNvPicPr/>
                <p:nvPr/>
              </p:nvPicPr>
              <p:blipFill>
                <a:blip r:embed="rId80"/>
                <a:stretch>
                  <a:fillRect/>
                </a:stretch>
              </p:blipFill>
              <p:spPr>
                <a:xfrm>
                  <a:off x="5458923" y="3700177"/>
                  <a:ext cx="18252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2" name="Ink 71">
                  <a:extLst>
                    <a:ext uri="{FF2B5EF4-FFF2-40B4-BE49-F238E27FC236}">
                      <a16:creationId xmlns:a16="http://schemas.microsoft.com/office/drawing/2014/main" id="{54FC5476-A5D8-4338-88EB-35C86151E2DB}"/>
                    </a:ext>
                  </a:extLst>
                </p14:cNvPr>
                <p14:cNvContentPartPr/>
                <p14:nvPr/>
              </p14:nvContentPartPr>
              <p14:xfrm>
                <a:off x="5364963" y="3595417"/>
                <a:ext cx="129600" cy="310680"/>
              </p14:xfrm>
            </p:contentPart>
          </mc:Choice>
          <mc:Fallback xmlns="">
            <p:pic>
              <p:nvPicPr>
                <p:cNvPr id="72" name="Ink 71">
                  <a:extLst>
                    <a:ext uri="{FF2B5EF4-FFF2-40B4-BE49-F238E27FC236}">
                      <a16:creationId xmlns:a16="http://schemas.microsoft.com/office/drawing/2014/main" id="{54FC5476-A5D8-4338-88EB-35C86151E2DB}"/>
                    </a:ext>
                  </a:extLst>
                </p:cNvPr>
                <p:cNvPicPr/>
                <p:nvPr/>
              </p:nvPicPr>
              <p:blipFill>
                <a:blip r:embed="rId82"/>
                <a:stretch>
                  <a:fillRect/>
                </a:stretch>
              </p:blipFill>
              <p:spPr>
                <a:xfrm>
                  <a:off x="5355963" y="3586777"/>
                  <a:ext cx="14724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3" name="Ink 72">
                  <a:extLst>
                    <a:ext uri="{FF2B5EF4-FFF2-40B4-BE49-F238E27FC236}">
                      <a16:creationId xmlns:a16="http://schemas.microsoft.com/office/drawing/2014/main" id="{10A757DC-38B6-45C7-9956-751B735DB618}"/>
                    </a:ext>
                  </a:extLst>
                </p14:cNvPr>
                <p14:cNvContentPartPr/>
                <p14:nvPr/>
              </p14:nvContentPartPr>
              <p14:xfrm>
                <a:off x="5679963" y="3596497"/>
                <a:ext cx="95400" cy="280440"/>
              </p14:xfrm>
            </p:contentPart>
          </mc:Choice>
          <mc:Fallback xmlns="">
            <p:pic>
              <p:nvPicPr>
                <p:cNvPr id="73" name="Ink 72">
                  <a:extLst>
                    <a:ext uri="{FF2B5EF4-FFF2-40B4-BE49-F238E27FC236}">
                      <a16:creationId xmlns:a16="http://schemas.microsoft.com/office/drawing/2014/main" id="{10A757DC-38B6-45C7-9956-751B735DB618}"/>
                    </a:ext>
                  </a:extLst>
                </p:cNvPr>
                <p:cNvPicPr/>
                <p:nvPr/>
              </p:nvPicPr>
              <p:blipFill>
                <a:blip r:embed="rId84"/>
                <a:stretch>
                  <a:fillRect/>
                </a:stretch>
              </p:blipFill>
              <p:spPr>
                <a:xfrm>
                  <a:off x="5671323" y="3587857"/>
                  <a:ext cx="113040" cy="298080"/>
                </a:xfrm>
                <a:prstGeom prst="rect">
                  <a:avLst/>
                </a:prstGeom>
              </p:spPr>
            </p:pic>
          </mc:Fallback>
        </mc:AlternateContent>
      </p:grpSp>
      <p:grpSp>
        <p:nvGrpSpPr>
          <p:cNvPr id="81" name="Group 80">
            <a:extLst>
              <a:ext uri="{FF2B5EF4-FFF2-40B4-BE49-F238E27FC236}">
                <a16:creationId xmlns:a16="http://schemas.microsoft.com/office/drawing/2014/main" id="{11DE4673-6CEE-4FB3-93EC-802DF62BB105}"/>
              </a:ext>
            </a:extLst>
          </p:cNvPr>
          <p:cNvGrpSpPr/>
          <p:nvPr/>
        </p:nvGrpSpPr>
        <p:grpSpPr>
          <a:xfrm>
            <a:off x="5781843" y="4521337"/>
            <a:ext cx="435600" cy="329760"/>
            <a:chOff x="5781843" y="4521337"/>
            <a:chExt cx="435600" cy="329760"/>
          </a:xfrm>
        </p:grpSpPr>
        <mc:AlternateContent xmlns:mc="http://schemas.openxmlformats.org/markup-compatibility/2006" xmlns:p14="http://schemas.microsoft.com/office/powerpoint/2010/main">
          <mc:Choice Requires="p14">
            <p:contentPart p14:bwMode="auto" r:id="rId85">
              <p14:nvContentPartPr>
                <p14:cNvPr id="75" name="Ink 74">
                  <a:extLst>
                    <a:ext uri="{FF2B5EF4-FFF2-40B4-BE49-F238E27FC236}">
                      <a16:creationId xmlns:a16="http://schemas.microsoft.com/office/drawing/2014/main" id="{84E76C24-C0B2-4F90-8A46-686B856BC87C}"/>
                    </a:ext>
                  </a:extLst>
                </p14:cNvPr>
                <p14:cNvContentPartPr/>
                <p14:nvPr/>
              </p14:nvContentPartPr>
              <p14:xfrm>
                <a:off x="5781843" y="4521337"/>
                <a:ext cx="166320" cy="291960"/>
              </p14:xfrm>
            </p:contentPart>
          </mc:Choice>
          <mc:Fallback xmlns="">
            <p:pic>
              <p:nvPicPr>
                <p:cNvPr id="75" name="Ink 74">
                  <a:extLst>
                    <a:ext uri="{FF2B5EF4-FFF2-40B4-BE49-F238E27FC236}">
                      <a16:creationId xmlns:a16="http://schemas.microsoft.com/office/drawing/2014/main" id="{84E76C24-C0B2-4F90-8A46-686B856BC87C}"/>
                    </a:ext>
                  </a:extLst>
                </p:cNvPr>
                <p:cNvPicPr/>
                <p:nvPr/>
              </p:nvPicPr>
              <p:blipFill>
                <a:blip r:embed="rId86"/>
                <a:stretch>
                  <a:fillRect/>
                </a:stretch>
              </p:blipFill>
              <p:spPr>
                <a:xfrm>
                  <a:off x="5773203" y="4512697"/>
                  <a:ext cx="18396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6" name="Ink 75">
                  <a:extLst>
                    <a:ext uri="{FF2B5EF4-FFF2-40B4-BE49-F238E27FC236}">
                      <a16:creationId xmlns:a16="http://schemas.microsoft.com/office/drawing/2014/main" id="{6DE3CDF6-817B-417A-BAD7-EAF389765AC7}"/>
                    </a:ext>
                  </a:extLst>
                </p14:cNvPr>
                <p14:cNvContentPartPr/>
                <p14:nvPr/>
              </p14:nvContentPartPr>
              <p14:xfrm>
                <a:off x="6025563" y="4711417"/>
                <a:ext cx="191880" cy="139680"/>
              </p14:xfrm>
            </p:contentPart>
          </mc:Choice>
          <mc:Fallback xmlns="">
            <p:pic>
              <p:nvPicPr>
                <p:cNvPr id="76" name="Ink 75">
                  <a:extLst>
                    <a:ext uri="{FF2B5EF4-FFF2-40B4-BE49-F238E27FC236}">
                      <a16:creationId xmlns:a16="http://schemas.microsoft.com/office/drawing/2014/main" id="{6DE3CDF6-817B-417A-BAD7-EAF389765AC7}"/>
                    </a:ext>
                  </a:extLst>
                </p:cNvPr>
                <p:cNvPicPr/>
                <p:nvPr/>
              </p:nvPicPr>
              <p:blipFill>
                <a:blip r:embed="rId88"/>
                <a:stretch>
                  <a:fillRect/>
                </a:stretch>
              </p:blipFill>
              <p:spPr>
                <a:xfrm>
                  <a:off x="6016923" y="4702777"/>
                  <a:ext cx="209520" cy="157320"/>
                </a:xfrm>
                <a:prstGeom prst="rect">
                  <a:avLst/>
                </a:prstGeom>
              </p:spPr>
            </p:pic>
          </mc:Fallback>
        </mc:AlternateContent>
      </p:grpSp>
      <p:grpSp>
        <p:nvGrpSpPr>
          <p:cNvPr id="80" name="Group 79">
            <a:extLst>
              <a:ext uri="{FF2B5EF4-FFF2-40B4-BE49-F238E27FC236}">
                <a16:creationId xmlns:a16="http://schemas.microsoft.com/office/drawing/2014/main" id="{57F497E8-7E4E-439D-9CA9-20E8A9B6795A}"/>
              </a:ext>
            </a:extLst>
          </p:cNvPr>
          <p:cNvGrpSpPr/>
          <p:nvPr/>
        </p:nvGrpSpPr>
        <p:grpSpPr>
          <a:xfrm>
            <a:off x="6437043" y="4641217"/>
            <a:ext cx="395280" cy="330480"/>
            <a:chOff x="6437043" y="4641217"/>
            <a:chExt cx="395280" cy="330480"/>
          </a:xfrm>
        </p:grpSpPr>
        <mc:AlternateContent xmlns:mc="http://schemas.openxmlformats.org/markup-compatibility/2006" xmlns:p14="http://schemas.microsoft.com/office/powerpoint/2010/main">
          <mc:Choice Requires="p14">
            <p:contentPart p14:bwMode="auto" r:id="rId89">
              <p14:nvContentPartPr>
                <p14:cNvPr id="77" name="Ink 76">
                  <a:extLst>
                    <a:ext uri="{FF2B5EF4-FFF2-40B4-BE49-F238E27FC236}">
                      <a16:creationId xmlns:a16="http://schemas.microsoft.com/office/drawing/2014/main" id="{6CD15220-810A-4DB5-8AC2-78CBCC05519F}"/>
                    </a:ext>
                  </a:extLst>
                </p14:cNvPr>
                <p14:cNvContentPartPr/>
                <p14:nvPr/>
              </p14:nvContentPartPr>
              <p14:xfrm>
                <a:off x="6585003" y="4745257"/>
                <a:ext cx="137160" cy="128880"/>
              </p14:xfrm>
            </p:contentPart>
          </mc:Choice>
          <mc:Fallback xmlns="">
            <p:pic>
              <p:nvPicPr>
                <p:cNvPr id="77" name="Ink 76">
                  <a:extLst>
                    <a:ext uri="{FF2B5EF4-FFF2-40B4-BE49-F238E27FC236}">
                      <a16:creationId xmlns:a16="http://schemas.microsoft.com/office/drawing/2014/main" id="{6CD15220-810A-4DB5-8AC2-78CBCC05519F}"/>
                    </a:ext>
                  </a:extLst>
                </p:cNvPr>
                <p:cNvPicPr/>
                <p:nvPr/>
              </p:nvPicPr>
              <p:blipFill>
                <a:blip r:embed="rId90"/>
                <a:stretch>
                  <a:fillRect/>
                </a:stretch>
              </p:blipFill>
              <p:spPr>
                <a:xfrm>
                  <a:off x="6576003" y="4736257"/>
                  <a:ext cx="1548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78" name="Ink 77">
                  <a:extLst>
                    <a:ext uri="{FF2B5EF4-FFF2-40B4-BE49-F238E27FC236}">
                      <a16:creationId xmlns:a16="http://schemas.microsoft.com/office/drawing/2014/main" id="{1D92978F-773C-4AFA-A98C-C1828C88DBF4}"/>
                    </a:ext>
                  </a:extLst>
                </p14:cNvPr>
                <p14:cNvContentPartPr/>
                <p14:nvPr/>
              </p14:nvContentPartPr>
              <p14:xfrm>
                <a:off x="6437043" y="4641217"/>
                <a:ext cx="147960" cy="293040"/>
              </p14:xfrm>
            </p:contentPart>
          </mc:Choice>
          <mc:Fallback xmlns="">
            <p:pic>
              <p:nvPicPr>
                <p:cNvPr id="78" name="Ink 77">
                  <a:extLst>
                    <a:ext uri="{FF2B5EF4-FFF2-40B4-BE49-F238E27FC236}">
                      <a16:creationId xmlns:a16="http://schemas.microsoft.com/office/drawing/2014/main" id="{1D92978F-773C-4AFA-A98C-C1828C88DBF4}"/>
                    </a:ext>
                  </a:extLst>
                </p:cNvPr>
                <p:cNvPicPr/>
                <p:nvPr/>
              </p:nvPicPr>
              <p:blipFill>
                <a:blip r:embed="rId92"/>
                <a:stretch>
                  <a:fillRect/>
                </a:stretch>
              </p:blipFill>
              <p:spPr>
                <a:xfrm>
                  <a:off x="6428403" y="4632217"/>
                  <a:ext cx="16560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9" name="Ink 78">
                  <a:extLst>
                    <a:ext uri="{FF2B5EF4-FFF2-40B4-BE49-F238E27FC236}">
                      <a16:creationId xmlns:a16="http://schemas.microsoft.com/office/drawing/2014/main" id="{2B45CBB8-8CAC-4FFC-945C-AFD8050F28E6}"/>
                    </a:ext>
                  </a:extLst>
                </p14:cNvPr>
                <p14:cNvContentPartPr/>
                <p14:nvPr/>
              </p14:nvContentPartPr>
              <p14:xfrm>
                <a:off x="6740523" y="4653457"/>
                <a:ext cx="91800" cy="318240"/>
              </p14:xfrm>
            </p:contentPart>
          </mc:Choice>
          <mc:Fallback xmlns="">
            <p:pic>
              <p:nvPicPr>
                <p:cNvPr id="79" name="Ink 78">
                  <a:extLst>
                    <a:ext uri="{FF2B5EF4-FFF2-40B4-BE49-F238E27FC236}">
                      <a16:creationId xmlns:a16="http://schemas.microsoft.com/office/drawing/2014/main" id="{2B45CBB8-8CAC-4FFC-945C-AFD8050F28E6}"/>
                    </a:ext>
                  </a:extLst>
                </p:cNvPr>
                <p:cNvPicPr/>
                <p:nvPr/>
              </p:nvPicPr>
              <p:blipFill>
                <a:blip r:embed="rId94"/>
                <a:stretch>
                  <a:fillRect/>
                </a:stretch>
              </p:blipFill>
              <p:spPr>
                <a:xfrm>
                  <a:off x="6731883" y="4644817"/>
                  <a:ext cx="109440" cy="335880"/>
                </a:xfrm>
                <a:prstGeom prst="rect">
                  <a:avLst/>
                </a:prstGeom>
              </p:spPr>
            </p:pic>
          </mc:Fallback>
        </mc:AlternateContent>
      </p:grpSp>
      <p:grpSp>
        <p:nvGrpSpPr>
          <p:cNvPr id="91" name="Group 90">
            <a:extLst>
              <a:ext uri="{FF2B5EF4-FFF2-40B4-BE49-F238E27FC236}">
                <a16:creationId xmlns:a16="http://schemas.microsoft.com/office/drawing/2014/main" id="{3A7C8510-DCDF-43A3-A69A-9E793203E5FE}"/>
              </a:ext>
            </a:extLst>
          </p:cNvPr>
          <p:cNvGrpSpPr/>
          <p:nvPr/>
        </p:nvGrpSpPr>
        <p:grpSpPr>
          <a:xfrm>
            <a:off x="8442603" y="4259977"/>
            <a:ext cx="933480" cy="526320"/>
            <a:chOff x="8442603" y="4259977"/>
            <a:chExt cx="933480" cy="526320"/>
          </a:xfrm>
        </p:grpSpPr>
        <mc:AlternateContent xmlns:mc="http://schemas.openxmlformats.org/markup-compatibility/2006" xmlns:p14="http://schemas.microsoft.com/office/powerpoint/2010/main">
          <mc:Choice Requires="p14">
            <p:contentPart p14:bwMode="auto" r:id="rId95">
              <p14:nvContentPartPr>
                <p14:cNvPr id="85" name="Ink 84">
                  <a:extLst>
                    <a:ext uri="{FF2B5EF4-FFF2-40B4-BE49-F238E27FC236}">
                      <a16:creationId xmlns:a16="http://schemas.microsoft.com/office/drawing/2014/main" id="{198BDADA-F60C-447F-BB81-7229383694FB}"/>
                    </a:ext>
                  </a:extLst>
                </p14:cNvPr>
                <p14:cNvContentPartPr/>
                <p14:nvPr/>
              </p14:nvContentPartPr>
              <p14:xfrm>
                <a:off x="8442603" y="4427737"/>
                <a:ext cx="264600" cy="347040"/>
              </p14:xfrm>
            </p:contentPart>
          </mc:Choice>
          <mc:Fallback xmlns="">
            <p:pic>
              <p:nvPicPr>
                <p:cNvPr id="85" name="Ink 84">
                  <a:extLst>
                    <a:ext uri="{FF2B5EF4-FFF2-40B4-BE49-F238E27FC236}">
                      <a16:creationId xmlns:a16="http://schemas.microsoft.com/office/drawing/2014/main" id="{198BDADA-F60C-447F-BB81-7229383694FB}"/>
                    </a:ext>
                  </a:extLst>
                </p:cNvPr>
                <p:cNvPicPr/>
                <p:nvPr/>
              </p:nvPicPr>
              <p:blipFill>
                <a:blip r:embed="rId96"/>
                <a:stretch>
                  <a:fillRect/>
                </a:stretch>
              </p:blipFill>
              <p:spPr>
                <a:xfrm>
                  <a:off x="8433603" y="4418737"/>
                  <a:ext cx="282240" cy="3646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86" name="Ink 85">
                  <a:extLst>
                    <a:ext uri="{FF2B5EF4-FFF2-40B4-BE49-F238E27FC236}">
                      <a16:creationId xmlns:a16="http://schemas.microsoft.com/office/drawing/2014/main" id="{6281B6C2-5D75-4F3F-A269-5DCEFCC11717}"/>
                    </a:ext>
                  </a:extLst>
                </p14:cNvPr>
                <p14:cNvContentPartPr/>
                <p14:nvPr/>
              </p14:nvContentPartPr>
              <p14:xfrm>
                <a:off x="8690643" y="4621057"/>
                <a:ext cx="222840" cy="165240"/>
              </p14:xfrm>
            </p:contentPart>
          </mc:Choice>
          <mc:Fallback xmlns="">
            <p:pic>
              <p:nvPicPr>
                <p:cNvPr id="86" name="Ink 85">
                  <a:extLst>
                    <a:ext uri="{FF2B5EF4-FFF2-40B4-BE49-F238E27FC236}">
                      <a16:creationId xmlns:a16="http://schemas.microsoft.com/office/drawing/2014/main" id="{6281B6C2-5D75-4F3F-A269-5DCEFCC11717}"/>
                    </a:ext>
                  </a:extLst>
                </p:cNvPr>
                <p:cNvPicPr/>
                <p:nvPr/>
              </p:nvPicPr>
              <p:blipFill>
                <a:blip r:embed="rId98"/>
                <a:stretch>
                  <a:fillRect/>
                </a:stretch>
              </p:blipFill>
              <p:spPr>
                <a:xfrm>
                  <a:off x="8681643" y="4612417"/>
                  <a:ext cx="24048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88" name="Ink 87">
                  <a:extLst>
                    <a:ext uri="{FF2B5EF4-FFF2-40B4-BE49-F238E27FC236}">
                      <a16:creationId xmlns:a16="http://schemas.microsoft.com/office/drawing/2014/main" id="{F96EDFE9-84B2-444F-8F6D-3A44CAE69787}"/>
                    </a:ext>
                  </a:extLst>
                </p14:cNvPr>
                <p14:cNvContentPartPr/>
                <p14:nvPr/>
              </p14:nvContentPartPr>
              <p14:xfrm>
                <a:off x="8936163" y="4395697"/>
                <a:ext cx="158040" cy="113760"/>
              </p14:xfrm>
            </p:contentPart>
          </mc:Choice>
          <mc:Fallback xmlns="">
            <p:pic>
              <p:nvPicPr>
                <p:cNvPr id="88" name="Ink 87">
                  <a:extLst>
                    <a:ext uri="{FF2B5EF4-FFF2-40B4-BE49-F238E27FC236}">
                      <a16:creationId xmlns:a16="http://schemas.microsoft.com/office/drawing/2014/main" id="{F96EDFE9-84B2-444F-8F6D-3A44CAE69787}"/>
                    </a:ext>
                  </a:extLst>
                </p:cNvPr>
                <p:cNvPicPr/>
                <p:nvPr/>
              </p:nvPicPr>
              <p:blipFill>
                <a:blip r:embed="rId100"/>
                <a:stretch>
                  <a:fillRect/>
                </a:stretch>
              </p:blipFill>
              <p:spPr>
                <a:xfrm>
                  <a:off x="8927163" y="4387057"/>
                  <a:ext cx="17568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89" name="Ink 88">
                  <a:extLst>
                    <a:ext uri="{FF2B5EF4-FFF2-40B4-BE49-F238E27FC236}">
                      <a16:creationId xmlns:a16="http://schemas.microsoft.com/office/drawing/2014/main" id="{45F83E74-BD03-4DC5-8D01-6A5C7F885CB9}"/>
                    </a:ext>
                  </a:extLst>
                </p14:cNvPr>
                <p14:cNvContentPartPr/>
                <p14:nvPr/>
              </p14:nvContentPartPr>
              <p14:xfrm>
                <a:off x="9224523" y="4303897"/>
                <a:ext cx="151560" cy="32760"/>
              </p14:xfrm>
            </p:contentPart>
          </mc:Choice>
          <mc:Fallback xmlns="">
            <p:pic>
              <p:nvPicPr>
                <p:cNvPr id="89" name="Ink 88">
                  <a:extLst>
                    <a:ext uri="{FF2B5EF4-FFF2-40B4-BE49-F238E27FC236}">
                      <a16:creationId xmlns:a16="http://schemas.microsoft.com/office/drawing/2014/main" id="{45F83E74-BD03-4DC5-8D01-6A5C7F885CB9}"/>
                    </a:ext>
                  </a:extLst>
                </p:cNvPr>
                <p:cNvPicPr/>
                <p:nvPr/>
              </p:nvPicPr>
              <p:blipFill>
                <a:blip r:embed="rId102"/>
                <a:stretch>
                  <a:fillRect/>
                </a:stretch>
              </p:blipFill>
              <p:spPr>
                <a:xfrm>
                  <a:off x="9215523" y="4294897"/>
                  <a:ext cx="1692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0" name="Ink 89">
                  <a:extLst>
                    <a:ext uri="{FF2B5EF4-FFF2-40B4-BE49-F238E27FC236}">
                      <a16:creationId xmlns:a16="http://schemas.microsoft.com/office/drawing/2014/main" id="{018C09FB-D6F2-45C7-945C-7A3B3B1DF8B7}"/>
                    </a:ext>
                  </a:extLst>
                </p14:cNvPr>
                <p14:cNvContentPartPr/>
                <p14:nvPr/>
              </p14:nvContentPartPr>
              <p14:xfrm>
                <a:off x="9293283" y="4259977"/>
                <a:ext cx="9720" cy="145080"/>
              </p14:xfrm>
            </p:contentPart>
          </mc:Choice>
          <mc:Fallback xmlns="">
            <p:pic>
              <p:nvPicPr>
                <p:cNvPr id="90" name="Ink 89">
                  <a:extLst>
                    <a:ext uri="{FF2B5EF4-FFF2-40B4-BE49-F238E27FC236}">
                      <a16:creationId xmlns:a16="http://schemas.microsoft.com/office/drawing/2014/main" id="{018C09FB-D6F2-45C7-945C-7A3B3B1DF8B7}"/>
                    </a:ext>
                  </a:extLst>
                </p:cNvPr>
                <p:cNvPicPr/>
                <p:nvPr/>
              </p:nvPicPr>
              <p:blipFill>
                <a:blip r:embed="rId104"/>
                <a:stretch>
                  <a:fillRect/>
                </a:stretch>
              </p:blipFill>
              <p:spPr>
                <a:xfrm>
                  <a:off x="9284643" y="4251337"/>
                  <a:ext cx="27360" cy="162720"/>
                </a:xfrm>
                <a:prstGeom prst="rect">
                  <a:avLst/>
                </a:prstGeom>
              </p:spPr>
            </p:pic>
          </mc:Fallback>
        </mc:AlternateContent>
      </p:grpSp>
      <p:grpSp>
        <p:nvGrpSpPr>
          <p:cNvPr id="99" name="Group 98">
            <a:extLst>
              <a:ext uri="{FF2B5EF4-FFF2-40B4-BE49-F238E27FC236}">
                <a16:creationId xmlns:a16="http://schemas.microsoft.com/office/drawing/2014/main" id="{4AD28F75-CF92-4754-8D1B-A6CDE52B6E66}"/>
              </a:ext>
            </a:extLst>
          </p:cNvPr>
          <p:cNvGrpSpPr/>
          <p:nvPr/>
        </p:nvGrpSpPr>
        <p:grpSpPr>
          <a:xfrm>
            <a:off x="9580203" y="4552297"/>
            <a:ext cx="241200" cy="191880"/>
            <a:chOff x="9580203" y="4552297"/>
            <a:chExt cx="241200" cy="191880"/>
          </a:xfrm>
        </p:grpSpPr>
        <mc:AlternateContent xmlns:mc="http://schemas.openxmlformats.org/markup-compatibility/2006" xmlns:p14="http://schemas.microsoft.com/office/powerpoint/2010/main">
          <mc:Choice Requires="p14">
            <p:contentPart p14:bwMode="auto" r:id="rId105">
              <p14:nvContentPartPr>
                <p14:cNvPr id="93" name="Ink 92">
                  <a:extLst>
                    <a:ext uri="{FF2B5EF4-FFF2-40B4-BE49-F238E27FC236}">
                      <a16:creationId xmlns:a16="http://schemas.microsoft.com/office/drawing/2014/main" id="{D6C11B3E-CA78-4AD0-AD9D-560498AE4E7A}"/>
                    </a:ext>
                  </a:extLst>
                </p14:cNvPr>
                <p14:cNvContentPartPr/>
                <p14:nvPr/>
              </p14:nvContentPartPr>
              <p14:xfrm>
                <a:off x="9580203" y="4599097"/>
                <a:ext cx="241200" cy="57960"/>
              </p14:xfrm>
            </p:contentPart>
          </mc:Choice>
          <mc:Fallback xmlns="">
            <p:pic>
              <p:nvPicPr>
                <p:cNvPr id="93" name="Ink 92">
                  <a:extLst>
                    <a:ext uri="{FF2B5EF4-FFF2-40B4-BE49-F238E27FC236}">
                      <a16:creationId xmlns:a16="http://schemas.microsoft.com/office/drawing/2014/main" id="{D6C11B3E-CA78-4AD0-AD9D-560498AE4E7A}"/>
                    </a:ext>
                  </a:extLst>
                </p:cNvPr>
                <p:cNvPicPr/>
                <p:nvPr/>
              </p:nvPicPr>
              <p:blipFill>
                <a:blip r:embed="rId106"/>
                <a:stretch>
                  <a:fillRect/>
                </a:stretch>
              </p:blipFill>
              <p:spPr>
                <a:xfrm>
                  <a:off x="9571203" y="4590457"/>
                  <a:ext cx="2588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94" name="Ink 93">
                  <a:extLst>
                    <a:ext uri="{FF2B5EF4-FFF2-40B4-BE49-F238E27FC236}">
                      <a16:creationId xmlns:a16="http://schemas.microsoft.com/office/drawing/2014/main" id="{E6928EC7-7B75-4A92-967B-8D50053372B7}"/>
                    </a:ext>
                  </a:extLst>
                </p14:cNvPr>
                <p14:cNvContentPartPr/>
                <p14:nvPr/>
              </p14:nvContentPartPr>
              <p14:xfrm>
                <a:off x="9726723" y="4552297"/>
                <a:ext cx="34560" cy="191880"/>
              </p14:xfrm>
            </p:contentPart>
          </mc:Choice>
          <mc:Fallback xmlns="">
            <p:pic>
              <p:nvPicPr>
                <p:cNvPr id="94" name="Ink 93">
                  <a:extLst>
                    <a:ext uri="{FF2B5EF4-FFF2-40B4-BE49-F238E27FC236}">
                      <a16:creationId xmlns:a16="http://schemas.microsoft.com/office/drawing/2014/main" id="{E6928EC7-7B75-4A92-967B-8D50053372B7}"/>
                    </a:ext>
                  </a:extLst>
                </p:cNvPr>
                <p:cNvPicPr/>
                <p:nvPr/>
              </p:nvPicPr>
              <p:blipFill>
                <a:blip r:embed="rId108"/>
                <a:stretch>
                  <a:fillRect/>
                </a:stretch>
              </p:blipFill>
              <p:spPr>
                <a:xfrm>
                  <a:off x="9717723" y="4543657"/>
                  <a:ext cx="52200" cy="209520"/>
                </a:xfrm>
                <a:prstGeom prst="rect">
                  <a:avLst/>
                </a:prstGeom>
              </p:spPr>
            </p:pic>
          </mc:Fallback>
        </mc:AlternateContent>
      </p:grpSp>
      <p:grpSp>
        <p:nvGrpSpPr>
          <p:cNvPr id="98" name="Group 97">
            <a:extLst>
              <a:ext uri="{FF2B5EF4-FFF2-40B4-BE49-F238E27FC236}">
                <a16:creationId xmlns:a16="http://schemas.microsoft.com/office/drawing/2014/main" id="{04B569A6-1239-4FC7-92B8-012AD26C7D77}"/>
              </a:ext>
            </a:extLst>
          </p:cNvPr>
          <p:cNvGrpSpPr/>
          <p:nvPr/>
        </p:nvGrpSpPr>
        <p:grpSpPr>
          <a:xfrm>
            <a:off x="10060443" y="4344217"/>
            <a:ext cx="799920" cy="365400"/>
            <a:chOff x="10060443" y="4344217"/>
            <a:chExt cx="799920" cy="365400"/>
          </a:xfrm>
        </p:grpSpPr>
        <mc:AlternateContent xmlns:mc="http://schemas.openxmlformats.org/markup-compatibility/2006" xmlns:p14="http://schemas.microsoft.com/office/powerpoint/2010/main">
          <mc:Choice Requires="p14">
            <p:contentPart p14:bwMode="auto" r:id="rId109">
              <p14:nvContentPartPr>
                <p14:cNvPr id="95" name="Ink 94">
                  <a:extLst>
                    <a:ext uri="{FF2B5EF4-FFF2-40B4-BE49-F238E27FC236}">
                      <a16:creationId xmlns:a16="http://schemas.microsoft.com/office/drawing/2014/main" id="{22233F54-D4B6-4D58-87B9-F80B815F50C4}"/>
                    </a:ext>
                  </a:extLst>
                </p14:cNvPr>
                <p14:cNvContentPartPr/>
                <p14:nvPr/>
              </p14:nvContentPartPr>
              <p14:xfrm>
                <a:off x="10060443" y="4447177"/>
                <a:ext cx="235080" cy="262080"/>
              </p14:xfrm>
            </p:contentPart>
          </mc:Choice>
          <mc:Fallback xmlns="">
            <p:pic>
              <p:nvPicPr>
                <p:cNvPr id="95" name="Ink 94">
                  <a:extLst>
                    <a:ext uri="{FF2B5EF4-FFF2-40B4-BE49-F238E27FC236}">
                      <a16:creationId xmlns:a16="http://schemas.microsoft.com/office/drawing/2014/main" id="{22233F54-D4B6-4D58-87B9-F80B815F50C4}"/>
                    </a:ext>
                  </a:extLst>
                </p:cNvPr>
                <p:cNvPicPr/>
                <p:nvPr/>
              </p:nvPicPr>
              <p:blipFill>
                <a:blip r:embed="rId110"/>
                <a:stretch>
                  <a:fillRect/>
                </a:stretch>
              </p:blipFill>
              <p:spPr>
                <a:xfrm>
                  <a:off x="10051803" y="4438537"/>
                  <a:ext cx="25272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96" name="Ink 95">
                  <a:extLst>
                    <a:ext uri="{FF2B5EF4-FFF2-40B4-BE49-F238E27FC236}">
                      <a16:creationId xmlns:a16="http://schemas.microsoft.com/office/drawing/2014/main" id="{1F4FAD59-649A-4E66-A4B8-C7C3964447FD}"/>
                    </a:ext>
                  </a:extLst>
                </p14:cNvPr>
                <p14:cNvContentPartPr/>
                <p14:nvPr/>
              </p14:nvContentPartPr>
              <p14:xfrm>
                <a:off x="10329003" y="4504777"/>
                <a:ext cx="197640" cy="204840"/>
              </p14:xfrm>
            </p:contentPart>
          </mc:Choice>
          <mc:Fallback xmlns="">
            <p:pic>
              <p:nvPicPr>
                <p:cNvPr id="96" name="Ink 95">
                  <a:extLst>
                    <a:ext uri="{FF2B5EF4-FFF2-40B4-BE49-F238E27FC236}">
                      <a16:creationId xmlns:a16="http://schemas.microsoft.com/office/drawing/2014/main" id="{1F4FAD59-649A-4E66-A4B8-C7C3964447FD}"/>
                    </a:ext>
                  </a:extLst>
                </p:cNvPr>
                <p:cNvPicPr/>
                <p:nvPr/>
              </p:nvPicPr>
              <p:blipFill>
                <a:blip r:embed="rId112"/>
                <a:stretch>
                  <a:fillRect/>
                </a:stretch>
              </p:blipFill>
              <p:spPr>
                <a:xfrm>
                  <a:off x="10320003" y="4495777"/>
                  <a:ext cx="21528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7" name="Ink 96">
                  <a:extLst>
                    <a:ext uri="{FF2B5EF4-FFF2-40B4-BE49-F238E27FC236}">
                      <a16:creationId xmlns:a16="http://schemas.microsoft.com/office/drawing/2014/main" id="{6FFDAD02-4520-4722-8B5C-F2D8E52C50A0}"/>
                    </a:ext>
                  </a:extLst>
                </p14:cNvPr>
                <p14:cNvContentPartPr/>
                <p14:nvPr/>
              </p14:nvContentPartPr>
              <p14:xfrm>
                <a:off x="10698003" y="4344217"/>
                <a:ext cx="162360" cy="19440"/>
              </p14:xfrm>
            </p:contentPart>
          </mc:Choice>
          <mc:Fallback xmlns="">
            <p:pic>
              <p:nvPicPr>
                <p:cNvPr id="97" name="Ink 96">
                  <a:extLst>
                    <a:ext uri="{FF2B5EF4-FFF2-40B4-BE49-F238E27FC236}">
                      <a16:creationId xmlns:a16="http://schemas.microsoft.com/office/drawing/2014/main" id="{6FFDAD02-4520-4722-8B5C-F2D8E52C50A0}"/>
                    </a:ext>
                  </a:extLst>
                </p:cNvPr>
                <p:cNvPicPr/>
                <p:nvPr/>
              </p:nvPicPr>
              <p:blipFill>
                <a:blip r:embed="rId114"/>
                <a:stretch>
                  <a:fillRect/>
                </a:stretch>
              </p:blipFill>
              <p:spPr>
                <a:xfrm>
                  <a:off x="10689003" y="4335577"/>
                  <a:ext cx="180000" cy="37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5">
            <p14:nvContentPartPr>
              <p14:cNvPr id="110" name="Ink 109">
                <a:extLst>
                  <a:ext uri="{FF2B5EF4-FFF2-40B4-BE49-F238E27FC236}">
                    <a16:creationId xmlns:a16="http://schemas.microsoft.com/office/drawing/2014/main" id="{86C88FE0-D3F7-4047-97EC-293C95C86896}"/>
                  </a:ext>
                </a:extLst>
              </p14:cNvPr>
              <p14:cNvContentPartPr/>
              <p14:nvPr/>
            </p14:nvContentPartPr>
            <p14:xfrm>
              <a:off x="5033043" y="5716897"/>
              <a:ext cx="205920" cy="225720"/>
            </p14:xfrm>
          </p:contentPart>
        </mc:Choice>
        <mc:Fallback xmlns="">
          <p:pic>
            <p:nvPicPr>
              <p:cNvPr id="110" name="Ink 109">
                <a:extLst>
                  <a:ext uri="{FF2B5EF4-FFF2-40B4-BE49-F238E27FC236}">
                    <a16:creationId xmlns:a16="http://schemas.microsoft.com/office/drawing/2014/main" id="{86C88FE0-D3F7-4047-97EC-293C95C86896}"/>
                  </a:ext>
                </a:extLst>
              </p:cNvPr>
              <p:cNvPicPr/>
              <p:nvPr/>
            </p:nvPicPr>
            <p:blipFill>
              <a:blip r:embed="rId116"/>
              <a:stretch>
                <a:fillRect/>
              </a:stretch>
            </p:blipFill>
            <p:spPr>
              <a:xfrm>
                <a:off x="5024403" y="5707897"/>
                <a:ext cx="2235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11" name="Ink 110">
                <a:extLst>
                  <a:ext uri="{FF2B5EF4-FFF2-40B4-BE49-F238E27FC236}">
                    <a16:creationId xmlns:a16="http://schemas.microsoft.com/office/drawing/2014/main" id="{86577A53-5AA8-45FA-A3AA-4030D8820B92}"/>
                  </a:ext>
                </a:extLst>
              </p14:cNvPr>
              <p14:cNvContentPartPr/>
              <p14:nvPr/>
            </p14:nvContentPartPr>
            <p14:xfrm>
              <a:off x="5337243" y="5535457"/>
              <a:ext cx="144000" cy="28800"/>
            </p14:xfrm>
          </p:contentPart>
        </mc:Choice>
        <mc:Fallback xmlns="">
          <p:pic>
            <p:nvPicPr>
              <p:cNvPr id="111" name="Ink 110">
                <a:extLst>
                  <a:ext uri="{FF2B5EF4-FFF2-40B4-BE49-F238E27FC236}">
                    <a16:creationId xmlns:a16="http://schemas.microsoft.com/office/drawing/2014/main" id="{86577A53-5AA8-45FA-A3AA-4030D8820B92}"/>
                  </a:ext>
                </a:extLst>
              </p:cNvPr>
              <p:cNvPicPr/>
              <p:nvPr/>
            </p:nvPicPr>
            <p:blipFill>
              <a:blip r:embed="rId118"/>
              <a:stretch>
                <a:fillRect/>
              </a:stretch>
            </p:blipFill>
            <p:spPr>
              <a:xfrm>
                <a:off x="5328243" y="5526817"/>
                <a:ext cx="161640" cy="46440"/>
              </a:xfrm>
              <a:prstGeom prst="rect">
                <a:avLst/>
              </a:prstGeom>
            </p:spPr>
          </p:pic>
        </mc:Fallback>
      </mc:AlternateContent>
      <p:grpSp>
        <p:nvGrpSpPr>
          <p:cNvPr id="121" name="Group 120">
            <a:extLst>
              <a:ext uri="{FF2B5EF4-FFF2-40B4-BE49-F238E27FC236}">
                <a16:creationId xmlns:a16="http://schemas.microsoft.com/office/drawing/2014/main" id="{FED66A2D-A163-4C49-883F-DF61E2662F97}"/>
              </a:ext>
            </a:extLst>
          </p:cNvPr>
          <p:cNvGrpSpPr/>
          <p:nvPr/>
        </p:nvGrpSpPr>
        <p:grpSpPr>
          <a:xfrm>
            <a:off x="7204923" y="5256457"/>
            <a:ext cx="1076400" cy="494640"/>
            <a:chOff x="7204923" y="5256457"/>
            <a:chExt cx="1076400" cy="494640"/>
          </a:xfrm>
        </p:grpSpPr>
        <mc:AlternateContent xmlns:mc="http://schemas.openxmlformats.org/markup-compatibility/2006" xmlns:p14="http://schemas.microsoft.com/office/powerpoint/2010/main">
          <mc:Choice Requires="p14">
            <p:contentPart p14:bwMode="auto" r:id="rId119">
              <p14:nvContentPartPr>
                <p14:cNvPr id="114" name="Ink 113">
                  <a:extLst>
                    <a:ext uri="{FF2B5EF4-FFF2-40B4-BE49-F238E27FC236}">
                      <a16:creationId xmlns:a16="http://schemas.microsoft.com/office/drawing/2014/main" id="{3B7BA74C-07D9-4E92-93BB-20625F6187C7}"/>
                    </a:ext>
                  </a:extLst>
                </p14:cNvPr>
                <p14:cNvContentPartPr/>
                <p14:nvPr/>
              </p14:nvContentPartPr>
              <p14:xfrm>
                <a:off x="7204923" y="5488657"/>
                <a:ext cx="28440" cy="262440"/>
              </p14:xfrm>
            </p:contentPart>
          </mc:Choice>
          <mc:Fallback xmlns="">
            <p:pic>
              <p:nvPicPr>
                <p:cNvPr id="114" name="Ink 113">
                  <a:extLst>
                    <a:ext uri="{FF2B5EF4-FFF2-40B4-BE49-F238E27FC236}">
                      <a16:creationId xmlns:a16="http://schemas.microsoft.com/office/drawing/2014/main" id="{3B7BA74C-07D9-4E92-93BB-20625F6187C7}"/>
                    </a:ext>
                  </a:extLst>
                </p:cNvPr>
                <p:cNvPicPr/>
                <p:nvPr/>
              </p:nvPicPr>
              <p:blipFill>
                <a:blip r:embed="rId120"/>
                <a:stretch>
                  <a:fillRect/>
                </a:stretch>
              </p:blipFill>
              <p:spPr>
                <a:xfrm>
                  <a:off x="7196283" y="5479657"/>
                  <a:ext cx="4608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15" name="Ink 114">
                  <a:extLst>
                    <a:ext uri="{FF2B5EF4-FFF2-40B4-BE49-F238E27FC236}">
                      <a16:creationId xmlns:a16="http://schemas.microsoft.com/office/drawing/2014/main" id="{1EB4995E-A02B-4BDF-9887-24D404F188EA}"/>
                    </a:ext>
                  </a:extLst>
                </p14:cNvPr>
                <p14:cNvContentPartPr/>
                <p14:nvPr/>
              </p14:nvContentPartPr>
              <p14:xfrm>
                <a:off x="7226163" y="5418817"/>
                <a:ext cx="213480" cy="62640"/>
              </p14:xfrm>
            </p:contentPart>
          </mc:Choice>
          <mc:Fallback xmlns="">
            <p:pic>
              <p:nvPicPr>
                <p:cNvPr id="115" name="Ink 114">
                  <a:extLst>
                    <a:ext uri="{FF2B5EF4-FFF2-40B4-BE49-F238E27FC236}">
                      <a16:creationId xmlns:a16="http://schemas.microsoft.com/office/drawing/2014/main" id="{1EB4995E-A02B-4BDF-9887-24D404F188EA}"/>
                    </a:ext>
                  </a:extLst>
                </p:cNvPr>
                <p:cNvPicPr/>
                <p:nvPr/>
              </p:nvPicPr>
              <p:blipFill>
                <a:blip r:embed="rId122"/>
                <a:stretch>
                  <a:fillRect/>
                </a:stretch>
              </p:blipFill>
              <p:spPr>
                <a:xfrm>
                  <a:off x="7217523" y="5410177"/>
                  <a:ext cx="2311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16" name="Ink 115">
                  <a:extLst>
                    <a:ext uri="{FF2B5EF4-FFF2-40B4-BE49-F238E27FC236}">
                      <a16:creationId xmlns:a16="http://schemas.microsoft.com/office/drawing/2014/main" id="{3421E740-A07C-40B8-95DD-8D72742F03EE}"/>
                    </a:ext>
                  </a:extLst>
                </p14:cNvPr>
                <p14:cNvContentPartPr/>
                <p14:nvPr/>
              </p14:nvContentPartPr>
              <p14:xfrm>
                <a:off x="7264683" y="5584417"/>
                <a:ext cx="126720" cy="5040"/>
              </p14:xfrm>
            </p:contentPart>
          </mc:Choice>
          <mc:Fallback xmlns="">
            <p:pic>
              <p:nvPicPr>
                <p:cNvPr id="116" name="Ink 115">
                  <a:extLst>
                    <a:ext uri="{FF2B5EF4-FFF2-40B4-BE49-F238E27FC236}">
                      <a16:creationId xmlns:a16="http://schemas.microsoft.com/office/drawing/2014/main" id="{3421E740-A07C-40B8-95DD-8D72742F03EE}"/>
                    </a:ext>
                  </a:extLst>
                </p:cNvPr>
                <p:cNvPicPr/>
                <p:nvPr/>
              </p:nvPicPr>
              <p:blipFill>
                <a:blip r:embed="rId124"/>
                <a:stretch>
                  <a:fillRect/>
                </a:stretch>
              </p:blipFill>
              <p:spPr>
                <a:xfrm>
                  <a:off x="7255683" y="5575777"/>
                  <a:ext cx="1443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17" name="Ink 116">
                  <a:extLst>
                    <a:ext uri="{FF2B5EF4-FFF2-40B4-BE49-F238E27FC236}">
                      <a16:creationId xmlns:a16="http://schemas.microsoft.com/office/drawing/2014/main" id="{373F678C-4736-4225-9C63-142C3C4C617A}"/>
                    </a:ext>
                  </a:extLst>
                </p14:cNvPr>
                <p14:cNvContentPartPr/>
                <p14:nvPr/>
              </p14:nvContentPartPr>
              <p14:xfrm>
                <a:off x="7408323" y="5544097"/>
                <a:ext cx="195120" cy="192240"/>
              </p14:xfrm>
            </p:contentPart>
          </mc:Choice>
          <mc:Fallback xmlns="">
            <p:pic>
              <p:nvPicPr>
                <p:cNvPr id="117" name="Ink 116">
                  <a:extLst>
                    <a:ext uri="{FF2B5EF4-FFF2-40B4-BE49-F238E27FC236}">
                      <a16:creationId xmlns:a16="http://schemas.microsoft.com/office/drawing/2014/main" id="{373F678C-4736-4225-9C63-142C3C4C617A}"/>
                    </a:ext>
                  </a:extLst>
                </p:cNvPr>
                <p:cNvPicPr/>
                <p:nvPr/>
              </p:nvPicPr>
              <p:blipFill>
                <a:blip r:embed="rId126"/>
                <a:stretch>
                  <a:fillRect/>
                </a:stretch>
              </p:blipFill>
              <p:spPr>
                <a:xfrm>
                  <a:off x="7399683" y="5535457"/>
                  <a:ext cx="21276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18" name="Ink 117">
                  <a:extLst>
                    <a:ext uri="{FF2B5EF4-FFF2-40B4-BE49-F238E27FC236}">
                      <a16:creationId xmlns:a16="http://schemas.microsoft.com/office/drawing/2014/main" id="{527E50CB-664C-47F7-9125-BD63B2531B34}"/>
                    </a:ext>
                  </a:extLst>
                </p14:cNvPr>
                <p14:cNvContentPartPr/>
                <p14:nvPr/>
              </p14:nvContentPartPr>
              <p14:xfrm>
                <a:off x="7759323" y="5328097"/>
                <a:ext cx="181080" cy="143280"/>
              </p14:xfrm>
            </p:contentPart>
          </mc:Choice>
          <mc:Fallback xmlns="">
            <p:pic>
              <p:nvPicPr>
                <p:cNvPr id="118" name="Ink 117">
                  <a:extLst>
                    <a:ext uri="{FF2B5EF4-FFF2-40B4-BE49-F238E27FC236}">
                      <a16:creationId xmlns:a16="http://schemas.microsoft.com/office/drawing/2014/main" id="{527E50CB-664C-47F7-9125-BD63B2531B34}"/>
                    </a:ext>
                  </a:extLst>
                </p:cNvPr>
                <p:cNvPicPr/>
                <p:nvPr/>
              </p:nvPicPr>
              <p:blipFill>
                <a:blip r:embed="rId128"/>
                <a:stretch>
                  <a:fillRect/>
                </a:stretch>
              </p:blipFill>
              <p:spPr>
                <a:xfrm>
                  <a:off x="7750683" y="5319457"/>
                  <a:ext cx="19872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19" name="Ink 118">
                  <a:extLst>
                    <a:ext uri="{FF2B5EF4-FFF2-40B4-BE49-F238E27FC236}">
                      <a16:creationId xmlns:a16="http://schemas.microsoft.com/office/drawing/2014/main" id="{0DEABFF3-632A-42CB-A8BF-EB3A00C8EF1B}"/>
                    </a:ext>
                  </a:extLst>
                </p14:cNvPr>
                <p14:cNvContentPartPr/>
                <p14:nvPr/>
              </p14:nvContentPartPr>
              <p14:xfrm>
                <a:off x="8071803" y="5303257"/>
                <a:ext cx="209520" cy="47520"/>
              </p14:xfrm>
            </p:contentPart>
          </mc:Choice>
          <mc:Fallback xmlns="">
            <p:pic>
              <p:nvPicPr>
                <p:cNvPr id="119" name="Ink 118">
                  <a:extLst>
                    <a:ext uri="{FF2B5EF4-FFF2-40B4-BE49-F238E27FC236}">
                      <a16:creationId xmlns:a16="http://schemas.microsoft.com/office/drawing/2014/main" id="{0DEABFF3-632A-42CB-A8BF-EB3A00C8EF1B}"/>
                    </a:ext>
                  </a:extLst>
                </p:cNvPr>
                <p:cNvPicPr/>
                <p:nvPr/>
              </p:nvPicPr>
              <p:blipFill>
                <a:blip r:embed="rId130"/>
                <a:stretch>
                  <a:fillRect/>
                </a:stretch>
              </p:blipFill>
              <p:spPr>
                <a:xfrm>
                  <a:off x="8062803" y="5294617"/>
                  <a:ext cx="2271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20" name="Ink 119">
                  <a:extLst>
                    <a:ext uri="{FF2B5EF4-FFF2-40B4-BE49-F238E27FC236}">
                      <a16:creationId xmlns:a16="http://schemas.microsoft.com/office/drawing/2014/main" id="{9F3D7AF2-9371-49B9-B696-846262660D25}"/>
                    </a:ext>
                  </a:extLst>
                </p14:cNvPr>
                <p14:cNvContentPartPr/>
                <p14:nvPr/>
              </p14:nvContentPartPr>
              <p14:xfrm>
                <a:off x="8139843" y="5256457"/>
                <a:ext cx="16920" cy="191880"/>
              </p14:xfrm>
            </p:contentPart>
          </mc:Choice>
          <mc:Fallback xmlns="">
            <p:pic>
              <p:nvPicPr>
                <p:cNvPr id="120" name="Ink 119">
                  <a:extLst>
                    <a:ext uri="{FF2B5EF4-FFF2-40B4-BE49-F238E27FC236}">
                      <a16:creationId xmlns:a16="http://schemas.microsoft.com/office/drawing/2014/main" id="{9F3D7AF2-9371-49B9-B696-846262660D25}"/>
                    </a:ext>
                  </a:extLst>
                </p:cNvPr>
                <p:cNvPicPr/>
                <p:nvPr/>
              </p:nvPicPr>
              <p:blipFill>
                <a:blip r:embed="rId132"/>
                <a:stretch>
                  <a:fillRect/>
                </a:stretch>
              </p:blipFill>
              <p:spPr>
                <a:xfrm>
                  <a:off x="8130843" y="5247817"/>
                  <a:ext cx="34560" cy="209520"/>
                </a:xfrm>
                <a:prstGeom prst="rect">
                  <a:avLst/>
                </a:prstGeom>
              </p:spPr>
            </p:pic>
          </mc:Fallback>
        </mc:AlternateContent>
      </p:grpSp>
      <p:grpSp>
        <p:nvGrpSpPr>
          <p:cNvPr id="129" name="Group 128">
            <a:extLst>
              <a:ext uri="{FF2B5EF4-FFF2-40B4-BE49-F238E27FC236}">
                <a16:creationId xmlns:a16="http://schemas.microsoft.com/office/drawing/2014/main" id="{3EEC61DF-5201-41DC-B813-19CE5591361C}"/>
              </a:ext>
            </a:extLst>
          </p:cNvPr>
          <p:cNvGrpSpPr/>
          <p:nvPr/>
        </p:nvGrpSpPr>
        <p:grpSpPr>
          <a:xfrm>
            <a:off x="3463443" y="5557417"/>
            <a:ext cx="1280520" cy="835200"/>
            <a:chOff x="3463443" y="5557417"/>
            <a:chExt cx="1280520" cy="835200"/>
          </a:xfrm>
        </p:grpSpPr>
        <mc:AlternateContent xmlns:mc="http://schemas.openxmlformats.org/markup-compatibility/2006" xmlns:p14="http://schemas.microsoft.com/office/powerpoint/2010/main">
          <mc:Choice Requires="p14">
            <p:contentPart p14:bwMode="auto" r:id="rId133">
              <p14:nvContentPartPr>
                <p14:cNvPr id="100" name="Ink 99">
                  <a:extLst>
                    <a:ext uri="{FF2B5EF4-FFF2-40B4-BE49-F238E27FC236}">
                      <a16:creationId xmlns:a16="http://schemas.microsoft.com/office/drawing/2014/main" id="{7233E587-275D-47EE-83D6-63955B90A717}"/>
                    </a:ext>
                  </a:extLst>
                </p14:cNvPr>
                <p14:cNvContentPartPr/>
                <p14:nvPr/>
              </p14:nvContentPartPr>
              <p14:xfrm>
                <a:off x="3473523" y="5729857"/>
                <a:ext cx="34920" cy="286200"/>
              </p14:xfrm>
            </p:contentPart>
          </mc:Choice>
          <mc:Fallback xmlns="">
            <p:pic>
              <p:nvPicPr>
                <p:cNvPr id="100" name="Ink 99">
                  <a:extLst>
                    <a:ext uri="{FF2B5EF4-FFF2-40B4-BE49-F238E27FC236}">
                      <a16:creationId xmlns:a16="http://schemas.microsoft.com/office/drawing/2014/main" id="{7233E587-275D-47EE-83D6-63955B90A717}"/>
                    </a:ext>
                  </a:extLst>
                </p:cNvPr>
                <p:cNvPicPr/>
                <p:nvPr/>
              </p:nvPicPr>
              <p:blipFill>
                <a:blip r:embed="rId134"/>
                <a:stretch>
                  <a:fillRect/>
                </a:stretch>
              </p:blipFill>
              <p:spPr>
                <a:xfrm>
                  <a:off x="3464523" y="5720857"/>
                  <a:ext cx="5256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01" name="Ink 100">
                  <a:extLst>
                    <a:ext uri="{FF2B5EF4-FFF2-40B4-BE49-F238E27FC236}">
                      <a16:creationId xmlns:a16="http://schemas.microsoft.com/office/drawing/2014/main" id="{B0DD8B93-1B39-4B36-B2F7-ED93F13CE41A}"/>
                    </a:ext>
                  </a:extLst>
                </p14:cNvPr>
                <p14:cNvContentPartPr/>
                <p14:nvPr/>
              </p14:nvContentPartPr>
              <p14:xfrm>
                <a:off x="3472803" y="5664337"/>
                <a:ext cx="218880" cy="122760"/>
              </p14:xfrm>
            </p:contentPart>
          </mc:Choice>
          <mc:Fallback xmlns="">
            <p:pic>
              <p:nvPicPr>
                <p:cNvPr id="101" name="Ink 100">
                  <a:extLst>
                    <a:ext uri="{FF2B5EF4-FFF2-40B4-BE49-F238E27FC236}">
                      <a16:creationId xmlns:a16="http://schemas.microsoft.com/office/drawing/2014/main" id="{B0DD8B93-1B39-4B36-B2F7-ED93F13CE41A}"/>
                    </a:ext>
                  </a:extLst>
                </p:cNvPr>
                <p:cNvPicPr/>
                <p:nvPr/>
              </p:nvPicPr>
              <p:blipFill>
                <a:blip r:embed="rId136"/>
                <a:stretch>
                  <a:fillRect/>
                </a:stretch>
              </p:blipFill>
              <p:spPr>
                <a:xfrm>
                  <a:off x="3463803" y="5655337"/>
                  <a:ext cx="23652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02" name="Ink 101">
                  <a:extLst>
                    <a:ext uri="{FF2B5EF4-FFF2-40B4-BE49-F238E27FC236}">
                      <a16:creationId xmlns:a16="http://schemas.microsoft.com/office/drawing/2014/main" id="{527A0749-6A4F-4081-82AC-399113D63D4B}"/>
                    </a:ext>
                  </a:extLst>
                </p14:cNvPr>
                <p14:cNvContentPartPr/>
                <p14:nvPr/>
              </p14:nvContentPartPr>
              <p14:xfrm>
                <a:off x="3463443" y="5828497"/>
                <a:ext cx="218520" cy="32760"/>
              </p14:xfrm>
            </p:contentPart>
          </mc:Choice>
          <mc:Fallback xmlns="">
            <p:pic>
              <p:nvPicPr>
                <p:cNvPr id="102" name="Ink 101">
                  <a:extLst>
                    <a:ext uri="{FF2B5EF4-FFF2-40B4-BE49-F238E27FC236}">
                      <a16:creationId xmlns:a16="http://schemas.microsoft.com/office/drawing/2014/main" id="{527A0749-6A4F-4081-82AC-399113D63D4B}"/>
                    </a:ext>
                  </a:extLst>
                </p:cNvPr>
                <p:cNvPicPr/>
                <p:nvPr/>
              </p:nvPicPr>
              <p:blipFill>
                <a:blip r:embed="rId138"/>
                <a:stretch>
                  <a:fillRect/>
                </a:stretch>
              </p:blipFill>
              <p:spPr>
                <a:xfrm>
                  <a:off x="3454443" y="5819857"/>
                  <a:ext cx="2361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03" name="Ink 102">
                  <a:extLst>
                    <a:ext uri="{FF2B5EF4-FFF2-40B4-BE49-F238E27FC236}">
                      <a16:creationId xmlns:a16="http://schemas.microsoft.com/office/drawing/2014/main" id="{1856EE25-0BB9-45FD-A50C-3EB429C9D261}"/>
                    </a:ext>
                  </a:extLst>
                </p14:cNvPr>
                <p14:cNvContentPartPr/>
                <p14:nvPr/>
              </p14:nvContentPartPr>
              <p14:xfrm>
                <a:off x="3654243" y="5805457"/>
                <a:ext cx="249840" cy="215280"/>
              </p14:xfrm>
            </p:contentPart>
          </mc:Choice>
          <mc:Fallback xmlns="">
            <p:pic>
              <p:nvPicPr>
                <p:cNvPr id="103" name="Ink 102">
                  <a:extLst>
                    <a:ext uri="{FF2B5EF4-FFF2-40B4-BE49-F238E27FC236}">
                      <a16:creationId xmlns:a16="http://schemas.microsoft.com/office/drawing/2014/main" id="{1856EE25-0BB9-45FD-A50C-3EB429C9D261}"/>
                    </a:ext>
                  </a:extLst>
                </p:cNvPr>
                <p:cNvPicPr/>
                <p:nvPr/>
              </p:nvPicPr>
              <p:blipFill>
                <a:blip r:embed="rId140"/>
                <a:stretch>
                  <a:fillRect/>
                </a:stretch>
              </p:blipFill>
              <p:spPr>
                <a:xfrm>
                  <a:off x="3645243" y="5796457"/>
                  <a:ext cx="26748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05" name="Ink 104">
                  <a:extLst>
                    <a:ext uri="{FF2B5EF4-FFF2-40B4-BE49-F238E27FC236}">
                      <a16:creationId xmlns:a16="http://schemas.microsoft.com/office/drawing/2014/main" id="{0FB96460-DAC4-4C50-B32C-7953EF04FF97}"/>
                    </a:ext>
                  </a:extLst>
                </p14:cNvPr>
                <p14:cNvContentPartPr/>
                <p14:nvPr/>
              </p14:nvContentPartPr>
              <p14:xfrm>
                <a:off x="3941163" y="5578657"/>
                <a:ext cx="131040" cy="202680"/>
              </p14:xfrm>
            </p:contentPart>
          </mc:Choice>
          <mc:Fallback xmlns="">
            <p:pic>
              <p:nvPicPr>
                <p:cNvPr id="105" name="Ink 104">
                  <a:extLst>
                    <a:ext uri="{FF2B5EF4-FFF2-40B4-BE49-F238E27FC236}">
                      <a16:creationId xmlns:a16="http://schemas.microsoft.com/office/drawing/2014/main" id="{0FB96460-DAC4-4C50-B32C-7953EF04FF97}"/>
                    </a:ext>
                  </a:extLst>
                </p:cNvPr>
                <p:cNvPicPr/>
                <p:nvPr/>
              </p:nvPicPr>
              <p:blipFill>
                <a:blip r:embed="rId142"/>
                <a:stretch>
                  <a:fillRect/>
                </a:stretch>
              </p:blipFill>
              <p:spPr>
                <a:xfrm>
                  <a:off x="3932523" y="5569657"/>
                  <a:ext cx="14868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06" name="Ink 105">
                  <a:extLst>
                    <a:ext uri="{FF2B5EF4-FFF2-40B4-BE49-F238E27FC236}">
                      <a16:creationId xmlns:a16="http://schemas.microsoft.com/office/drawing/2014/main" id="{CE3D4DA9-D709-4565-9A2F-296E57180AC8}"/>
                    </a:ext>
                  </a:extLst>
                </p14:cNvPr>
                <p14:cNvContentPartPr/>
                <p14:nvPr/>
              </p14:nvContentPartPr>
              <p14:xfrm>
                <a:off x="4119003" y="5600617"/>
                <a:ext cx="174600" cy="62280"/>
              </p14:xfrm>
            </p:contentPart>
          </mc:Choice>
          <mc:Fallback xmlns="">
            <p:pic>
              <p:nvPicPr>
                <p:cNvPr id="106" name="Ink 105">
                  <a:extLst>
                    <a:ext uri="{FF2B5EF4-FFF2-40B4-BE49-F238E27FC236}">
                      <a16:creationId xmlns:a16="http://schemas.microsoft.com/office/drawing/2014/main" id="{CE3D4DA9-D709-4565-9A2F-296E57180AC8}"/>
                    </a:ext>
                  </a:extLst>
                </p:cNvPr>
                <p:cNvPicPr/>
                <p:nvPr/>
              </p:nvPicPr>
              <p:blipFill>
                <a:blip r:embed="rId144"/>
                <a:stretch>
                  <a:fillRect/>
                </a:stretch>
              </p:blipFill>
              <p:spPr>
                <a:xfrm>
                  <a:off x="4110363" y="5591617"/>
                  <a:ext cx="19224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07" name="Ink 106">
                  <a:extLst>
                    <a:ext uri="{FF2B5EF4-FFF2-40B4-BE49-F238E27FC236}">
                      <a16:creationId xmlns:a16="http://schemas.microsoft.com/office/drawing/2014/main" id="{F954EC9F-AC68-455E-88FD-5CAA69765668}"/>
                    </a:ext>
                  </a:extLst>
                </p14:cNvPr>
                <p14:cNvContentPartPr/>
                <p14:nvPr/>
              </p14:nvContentPartPr>
              <p14:xfrm>
                <a:off x="4191363" y="5557417"/>
                <a:ext cx="29160" cy="151560"/>
              </p14:xfrm>
            </p:contentPart>
          </mc:Choice>
          <mc:Fallback xmlns="">
            <p:pic>
              <p:nvPicPr>
                <p:cNvPr id="107" name="Ink 106">
                  <a:extLst>
                    <a:ext uri="{FF2B5EF4-FFF2-40B4-BE49-F238E27FC236}">
                      <a16:creationId xmlns:a16="http://schemas.microsoft.com/office/drawing/2014/main" id="{F954EC9F-AC68-455E-88FD-5CAA69765668}"/>
                    </a:ext>
                  </a:extLst>
                </p:cNvPr>
                <p:cNvPicPr/>
                <p:nvPr/>
              </p:nvPicPr>
              <p:blipFill>
                <a:blip r:embed="rId146"/>
                <a:stretch>
                  <a:fillRect/>
                </a:stretch>
              </p:blipFill>
              <p:spPr>
                <a:xfrm>
                  <a:off x="4182363" y="5548417"/>
                  <a:ext cx="468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08" name="Ink 107">
                  <a:extLst>
                    <a:ext uri="{FF2B5EF4-FFF2-40B4-BE49-F238E27FC236}">
                      <a16:creationId xmlns:a16="http://schemas.microsoft.com/office/drawing/2014/main" id="{DB3B136A-B97B-4214-8B36-B4F37DDCEE3B}"/>
                    </a:ext>
                  </a:extLst>
                </p14:cNvPr>
                <p14:cNvContentPartPr/>
                <p14:nvPr/>
              </p14:nvContentPartPr>
              <p14:xfrm>
                <a:off x="4527963" y="5742817"/>
                <a:ext cx="216000" cy="100080"/>
              </p14:xfrm>
            </p:contentPart>
          </mc:Choice>
          <mc:Fallback xmlns="">
            <p:pic>
              <p:nvPicPr>
                <p:cNvPr id="108" name="Ink 107">
                  <a:extLst>
                    <a:ext uri="{FF2B5EF4-FFF2-40B4-BE49-F238E27FC236}">
                      <a16:creationId xmlns:a16="http://schemas.microsoft.com/office/drawing/2014/main" id="{DB3B136A-B97B-4214-8B36-B4F37DDCEE3B}"/>
                    </a:ext>
                  </a:extLst>
                </p:cNvPr>
                <p:cNvPicPr/>
                <p:nvPr/>
              </p:nvPicPr>
              <p:blipFill>
                <a:blip r:embed="rId148"/>
                <a:stretch>
                  <a:fillRect/>
                </a:stretch>
              </p:blipFill>
              <p:spPr>
                <a:xfrm>
                  <a:off x="4519323" y="5734177"/>
                  <a:ext cx="23364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09" name="Ink 108">
                  <a:extLst>
                    <a:ext uri="{FF2B5EF4-FFF2-40B4-BE49-F238E27FC236}">
                      <a16:creationId xmlns:a16="http://schemas.microsoft.com/office/drawing/2014/main" id="{79F3A6E9-7064-4117-907A-A268BD14F1A7}"/>
                    </a:ext>
                  </a:extLst>
                </p14:cNvPr>
                <p14:cNvContentPartPr/>
                <p14:nvPr/>
              </p14:nvContentPartPr>
              <p14:xfrm>
                <a:off x="4642443" y="5686657"/>
                <a:ext cx="14400" cy="241920"/>
              </p14:xfrm>
            </p:contentPart>
          </mc:Choice>
          <mc:Fallback xmlns="">
            <p:pic>
              <p:nvPicPr>
                <p:cNvPr id="109" name="Ink 108">
                  <a:extLst>
                    <a:ext uri="{FF2B5EF4-FFF2-40B4-BE49-F238E27FC236}">
                      <a16:creationId xmlns:a16="http://schemas.microsoft.com/office/drawing/2014/main" id="{79F3A6E9-7064-4117-907A-A268BD14F1A7}"/>
                    </a:ext>
                  </a:extLst>
                </p:cNvPr>
                <p:cNvPicPr/>
                <p:nvPr/>
              </p:nvPicPr>
              <p:blipFill>
                <a:blip r:embed="rId150"/>
                <a:stretch>
                  <a:fillRect/>
                </a:stretch>
              </p:blipFill>
              <p:spPr>
                <a:xfrm>
                  <a:off x="4633803" y="5678017"/>
                  <a:ext cx="3204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25" name="Ink 124">
                  <a:extLst>
                    <a:ext uri="{FF2B5EF4-FFF2-40B4-BE49-F238E27FC236}">
                      <a16:creationId xmlns:a16="http://schemas.microsoft.com/office/drawing/2014/main" id="{47141721-E6D5-4A36-AE0F-2A65AAD039BC}"/>
                    </a:ext>
                  </a:extLst>
                </p14:cNvPr>
                <p14:cNvContentPartPr/>
                <p14:nvPr/>
              </p14:nvContentPartPr>
              <p14:xfrm>
                <a:off x="3999483" y="6022177"/>
                <a:ext cx="153000" cy="81000"/>
              </p14:xfrm>
            </p:contentPart>
          </mc:Choice>
          <mc:Fallback xmlns="">
            <p:pic>
              <p:nvPicPr>
                <p:cNvPr id="125" name="Ink 124">
                  <a:extLst>
                    <a:ext uri="{FF2B5EF4-FFF2-40B4-BE49-F238E27FC236}">
                      <a16:creationId xmlns:a16="http://schemas.microsoft.com/office/drawing/2014/main" id="{47141721-E6D5-4A36-AE0F-2A65AAD039BC}"/>
                    </a:ext>
                  </a:extLst>
                </p:cNvPr>
                <p:cNvPicPr/>
                <p:nvPr/>
              </p:nvPicPr>
              <p:blipFill>
                <a:blip r:embed="rId152"/>
                <a:stretch>
                  <a:fillRect/>
                </a:stretch>
              </p:blipFill>
              <p:spPr>
                <a:xfrm>
                  <a:off x="3990483" y="6013537"/>
                  <a:ext cx="17064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26" name="Ink 125">
                  <a:extLst>
                    <a:ext uri="{FF2B5EF4-FFF2-40B4-BE49-F238E27FC236}">
                      <a16:creationId xmlns:a16="http://schemas.microsoft.com/office/drawing/2014/main" id="{5FF9A591-2857-4F41-963A-FAA0EED679E5}"/>
                    </a:ext>
                  </a:extLst>
                </p14:cNvPr>
                <p14:cNvContentPartPr/>
                <p14:nvPr/>
              </p14:nvContentPartPr>
              <p14:xfrm>
                <a:off x="4177323" y="6008497"/>
                <a:ext cx="131400" cy="384120"/>
              </p14:xfrm>
            </p:contentPart>
          </mc:Choice>
          <mc:Fallback xmlns="">
            <p:pic>
              <p:nvPicPr>
                <p:cNvPr id="126" name="Ink 125">
                  <a:extLst>
                    <a:ext uri="{FF2B5EF4-FFF2-40B4-BE49-F238E27FC236}">
                      <a16:creationId xmlns:a16="http://schemas.microsoft.com/office/drawing/2014/main" id="{5FF9A591-2857-4F41-963A-FAA0EED679E5}"/>
                    </a:ext>
                  </a:extLst>
                </p:cNvPr>
                <p:cNvPicPr/>
                <p:nvPr/>
              </p:nvPicPr>
              <p:blipFill>
                <a:blip r:embed="rId154"/>
                <a:stretch>
                  <a:fillRect/>
                </a:stretch>
              </p:blipFill>
              <p:spPr>
                <a:xfrm>
                  <a:off x="4168323" y="5999497"/>
                  <a:ext cx="149040" cy="4017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27" name="Ink 126">
                  <a:extLst>
                    <a:ext uri="{FF2B5EF4-FFF2-40B4-BE49-F238E27FC236}">
                      <a16:creationId xmlns:a16="http://schemas.microsoft.com/office/drawing/2014/main" id="{67DF1B77-EDB1-4446-A9E2-DCE290DB5AF6}"/>
                    </a:ext>
                  </a:extLst>
                </p14:cNvPr>
                <p14:cNvContentPartPr/>
                <p14:nvPr/>
              </p14:nvContentPartPr>
              <p14:xfrm>
                <a:off x="4271643" y="5891137"/>
                <a:ext cx="151200" cy="331200"/>
              </p14:xfrm>
            </p:contentPart>
          </mc:Choice>
          <mc:Fallback xmlns="">
            <p:pic>
              <p:nvPicPr>
                <p:cNvPr id="127" name="Ink 126">
                  <a:extLst>
                    <a:ext uri="{FF2B5EF4-FFF2-40B4-BE49-F238E27FC236}">
                      <a16:creationId xmlns:a16="http://schemas.microsoft.com/office/drawing/2014/main" id="{67DF1B77-EDB1-4446-A9E2-DCE290DB5AF6}"/>
                    </a:ext>
                  </a:extLst>
                </p:cNvPr>
                <p:cNvPicPr/>
                <p:nvPr/>
              </p:nvPicPr>
              <p:blipFill>
                <a:blip r:embed="rId156"/>
                <a:stretch>
                  <a:fillRect/>
                </a:stretch>
              </p:blipFill>
              <p:spPr>
                <a:xfrm>
                  <a:off x="4262643" y="5882497"/>
                  <a:ext cx="16884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28" name="Ink 127">
                  <a:extLst>
                    <a:ext uri="{FF2B5EF4-FFF2-40B4-BE49-F238E27FC236}">
                      <a16:creationId xmlns:a16="http://schemas.microsoft.com/office/drawing/2014/main" id="{A679BEB2-C04E-4820-A4FE-19F8269A0126}"/>
                    </a:ext>
                  </a:extLst>
                </p14:cNvPr>
                <p14:cNvContentPartPr/>
                <p14:nvPr/>
              </p14:nvContentPartPr>
              <p14:xfrm>
                <a:off x="3913083" y="5962057"/>
                <a:ext cx="120600" cy="245160"/>
              </p14:xfrm>
            </p:contentPart>
          </mc:Choice>
          <mc:Fallback xmlns="">
            <p:pic>
              <p:nvPicPr>
                <p:cNvPr id="128" name="Ink 127">
                  <a:extLst>
                    <a:ext uri="{FF2B5EF4-FFF2-40B4-BE49-F238E27FC236}">
                      <a16:creationId xmlns:a16="http://schemas.microsoft.com/office/drawing/2014/main" id="{A679BEB2-C04E-4820-A4FE-19F8269A0126}"/>
                    </a:ext>
                  </a:extLst>
                </p:cNvPr>
                <p:cNvPicPr/>
                <p:nvPr/>
              </p:nvPicPr>
              <p:blipFill>
                <a:blip r:embed="rId158"/>
                <a:stretch>
                  <a:fillRect/>
                </a:stretch>
              </p:blipFill>
              <p:spPr>
                <a:xfrm>
                  <a:off x="3904083" y="5953057"/>
                  <a:ext cx="138240" cy="262800"/>
                </a:xfrm>
                <a:prstGeom prst="rect">
                  <a:avLst/>
                </a:prstGeom>
              </p:spPr>
            </p:pic>
          </mc:Fallback>
        </mc:AlternateContent>
      </p:grpSp>
      <p:grpSp>
        <p:nvGrpSpPr>
          <p:cNvPr id="134" name="Group 133">
            <a:extLst>
              <a:ext uri="{FF2B5EF4-FFF2-40B4-BE49-F238E27FC236}">
                <a16:creationId xmlns:a16="http://schemas.microsoft.com/office/drawing/2014/main" id="{DD1F8C36-FBE1-4225-9AEC-D5ECDB80F8D5}"/>
              </a:ext>
            </a:extLst>
          </p:cNvPr>
          <p:cNvGrpSpPr/>
          <p:nvPr/>
        </p:nvGrpSpPr>
        <p:grpSpPr>
          <a:xfrm>
            <a:off x="7739883" y="5626537"/>
            <a:ext cx="628200" cy="443520"/>
            <a:chOff x="7739883" y="5626537"/>
            <a:chExt cx="628200" cy="443520"/>
          </a:xfrm>
        </p:grpSpPr>
        <mc:AlternateContent xmlns:mc="http://schemas.openxmlformats.org/markup-compatibility/2006" xmlns:p14="http://schemas.microsoft.com/office/powerpoint/2010/main">
          <mc:Choice Requires="p14">
            <p:contentPart p14:bwMode="auto" r:id="rId159">
              <p14:nvContentPartPr>
                <p14:cNvPr id="130" name="Ink 129">
                  <a:extLst>
                    <a:ext uri="{FF2B5EF4-FFF2-40B4-BE49-F238E27FC236}">
                      <a16:creationId xmlns:a16="http://schemas.microsoft.com/office/drawing/2014/main" id="{A66AC275-63DE-41C8-82D9-A45554D7A475}"/>
                    </a:ext>
                  </a:extLst>
                </p14:cNvPr>
                <p14:cNvContentPartPr/>
                <p14:nvPr/>
              </p14:nvContentPartPr>
              <p14:xfrm>
                <a:off x="7864443" y="5735257"/>
                <a:ext cx="171000" cy="71640"/>
              </p14:xfrm>
            </p:contentPart>
          </mc:Choice>
          <mc:Fallback xmlns="">
            <p:pic>
              <p:nvPicPr>
                <p:cNvPr id="130" name="Ink 129">
                  <a:extLst>
                    <a:ext uri="{FF2B5EF4-FFF2-40B4-BE49-F238E27FC236}">
                      <a16:creationId xmlns:a16="http://schemas.microsoft.com/office/drawing/2014/main" id="{A66AC275-63DE-41C8-82D9-A45554D7A475}"/>
                    </a:ext>
                  </a:extLst>
                </p:cNvPr>
                <p:cNvPicPr/>
                <p:nvPr/>
              </p:nvPicPr>
              <p:blipFill>
                <a:blip r:embed="rId160"/>
                <a:stretch>
                  <a:fillRect/>
                </a:stretch>
              </p:blipFill>
              <p:spPr>
                <a:xfrm>
                  <a:off x="7855443" y="5726617"/>
                  <a:ext cx="18864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31" name="Ink 130">
                  <a:extLst>
                    <a:ext uri="{FF2B5EF4-FFF2-40B4-BE49-F238E27FC236}">
                      <a16:creationId xmlns:a16="http://schemas.microsoft.com/office/drawing/2014/main" id="{637BE8EE-0463-457B-9D6C-9859BD9FA04F}"/>
                    </a:ext>
                  </a:extLst>
                </p14:cNvPr>
                <p14:cNvContentPartPr/>
                <p14:nvPr/>
              </p14:nvContentPartPr>
              <p14:xfrm>
                <a:off x="8045883" y="5712577"/>
                <a:ext cx="165960" cy="357480"/>
              </p14:xfrm>
            </p:contentPart>
          </mc:Choice>
          <mc:Fallback xmlns="">
            <p:pic>
              <p:nvPicPr>
                <p:cNvPr id="131" name="Ink 130">
                  <a:extLst>
                    <a:ext uri="{FF2B5EF4-FFF2-40B4-BE49-F238E27FC236}">
                      <a16:creationId xmlns:a16="http://schemas.microsoft.com/office/drawing/2014/main" id="{637BE8EE-0463-457B-9D6C-9859BD9FA04F}"/>
                    </a:ext>
                  </a:extLst>
                </p:cNvPr>
                <p:cNvPicPr/>
                <p:nvPr/>
              </p:nvPicPr>
              <p:blipFill>
                <a:blip r:embed="rId162"/>
                <a:stretch>
                  <a:fillRect/>
                </a:stretch>
              </p:blipFill>
              <p:spPr>
                <a:xfrm>
                  <a:off x="8036883" y="5703577"/>
                  <a:ext cx="183600" cy="3751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32" name="Ink 131">
                  <a:extLst>
                    <a:ext uri="{FF2B5EF4-FFF2-40B4-BE49-F238E27FC236}">
                      <a16:creationId xmlns:a16="http://schemas.microsoft.com/office/drawing/2014/main" id="{2B6E54C7-C95A-4277-9E7D-E95776D2429D}"/>
                    </a:ext>
                  </a:extLst>
                </p14:cNvPr>
                <p14:cNvContentPartPr/>
                <p14:nvPr/>
              </p14:nvContentPartPr>
              <p14:xfrm>
                <a:off x="8211843" y="5626537"/>
                <a:ext cx="156240" cy="298800"/>
              </p14:xfrm>
            </p:contentPart>
          </mc:Choice>
          <mc:Fallback xmlns="">
            <p:pic>
              <p:nvPicPr>
                <p:cNvPr id="132" name="Ink 131">
                  <a:extLst>
                    <a:ext uri="{FF2B5EF4-FFF2-40B4-BE49-F238E27FC236}">
                      <a16:creationId xmlns:a16="http://schemas.microsoft.com/office/drawing/2014/main" id="{2B6E54C7-C95A-4277-9E7D-E95776D2429D}"/>
                    </a:ext>
                  </a:extLst>
                </p:cNvPr>
                <p:cNvPicPr/>
                <p:nvPr/>
              </p:nvPicPr>
              <p:blipFill>
                <a:blip r:embed="rId164"/>
                <a:stretch>
                  <a:fillRect/>
                </a:stretch>
              </p:blipFill>
              <p:spPr>
                <a:xfrm>
                  <a:off x="8202843" y="5617537"/>
                  <a:ext cx="17388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33" name="Ink 132">
                  <a:extLst>
                    <a:ext uri="{FF2B5EF4-FFF2-40B4-BE49-F238E27FC236}">
                      <a16:creationId xmlns:a16="http://schemas.microsoft.com/office/drawing/2014/main" id="{E07CD452-7952-4558-A45B-B460964B4D09}"/>
                    </a:ext>
                  </a:extLst>
                </p14:cNvPr>
                <p14:cNvContentPartPr/>
                <p14:nvPr/>
              </p14:nvContentPartPr>
              <p14:xfrm>
                <a:off x="7739883" y="5661817"/>
                <a:ext cx="140040" cy="253080"/>
              </p14:xfrm>
            </p:contentPart>
          </mc:Choice>
          <mc:Fallback xmlns="">
            <p:pic>
              <p:nvPicPr>
                <p:cNvPr id="133" name="Ink 132">
                  <a:extLst>
                    <a:ext uri="{FF2B5EF4-FFF2-40B4-BE49-F238E27FC236}">
                      <a16:creationId xmlns:a16="http://schemas.microsoft.com/office/drawing/2014/main" id="{E07CD452-7952-4558-A45B-B460964B4D09}"/>
                    </a:ext>
                  </a:extLst>
                </p:cNvPr>
                <p:cNvPicPr/>
                <p:nvPr/>
              </p:nvPicPr>
              <p:blipFill>
                <a:blip r:embed="rId166"/>
                <a:stretch>
                  <a:fillRect/>
                </a:stretch>
              </p:blipFill>
              <p:spPr>
                <a:xfrm>
                  <a:off x="7731243" y="5653177"/>
                  <a:ext cx="157680" cy="270720"/>
                </a:xfrm>
                <a:prstGeom prst="rect">
                  <a:avLst/>
                </a:prstGeom>
              </p:spPr>
            </p:pic>
          </mc:Fallback>
        </mc:AlternateContent>
      </p:grpSp>
      <p:grpSp>
        <p:nvGrpSpPr>
          <p:cNvPr id="145" name="Group 144">
            <a:extLst>
              <a:ext uri="{FF2B5EF4-FFF2-40B4-BE49-F238E27FC236}">
                <a16:creationId xmlns:a16="http://schemas.microsoft.com/office/drawing/2014/main" id="{E6FDBB4F-3391-4ABA-8021-6C0DD5BC4AC8}"/>
              </a:ext>
            </a:extLst>
          </p:cNvPr>
          <p:cNvGrpSpPr/>
          <p:nvPr/>
        </p:nvGrpSpPr>
        <p:grpSpPr>
          <a:xfrm>
            <a:off x="5719203" y="5599177"/>
            <a:ext cx="1018800" cy="185040"/>
            <a:chOff x="5719203" y="5599177"/>
            <a:chExt cx="1018800" cy="185040"/>
          </a:xfrm>
        </p:grpSpPr>
        <mc:AlternateContent xmlns:mc="http://schemas.openxmlformats.org/markup-compatibility/2006" xmlns:p14="http://schemas.microsoft.com/office/powerpoint/2010/main">
          <mc:Choice Requires="p14">
            <p:contentPart p14:bwMode="auto" r:id="rId167">
              <p14:nvContentPartPr>
                <p14:cNvPr id="112" name="Ink 111">
                  <a:extLst>
                    <a:ext uri="{FF2B5EF4-FFF2-40B4-BE49-F238E27FC236}">
                      <a16:creationId xmlns:a16="http://schemas.microsoft.com/office/drawing/2014/main" id="{EBEEA22F-514E-4EC5-9F68-94112144F219}"/>
                    </a:ext>
                  </a:extLst>
                </p14:cNvPr>
                <p14:cNvContentPartPr/>
                <p14:nvPr/>
              </p14:nvContentPartPr>
              <p14:xfrm>
                <a:off x="5719203" y="5682697"/>
                <a:ext cx="757800" cy="101520"/>
              </p14:xfrm>
            </p:contentPart>
          </mc:Choice>
          <mc:Fallback xmlns="">
            <p:pic>
              <p:nvPicPr>
                <p:cNvPr id="112" name="Ink 111">
                  <a:extLst>
                    <a:ext uri="{FF2B5EF4-FFF2-40B4-BE49-F238E27FC236}">
                      <a16:creationId xmlns:a16="http://schemas.microsoft.com/office/drawing/2014/main" id="{EBEEA22F-514E-4EC5-9F68-94112144F219}"/>
                    </a:ext>
                  </a:extLst>
                </p:cNvPr>
                <p:cNvPicPr/>
                <p:nvPr/>
              </p:nvPicPr>
              <p:blipFill>
                <a:blip r:embed="rId168"/>
                <a:stretch>
                  <a:fillRect/>
                </a:stretch>
              </p:blipFill>
              <p:spPr>
                <a:xfrm>
                  <a:off x="5710203" y="5673697"/>
                  <a:ext cx="77544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3" name="Ink 112">
                  <a:extLst>
                    <a:ext uri="{FF2B5EF4-FFF2-40B4-BE49-F238E27FC236}">
                      <a16:creationId xmlns:a16="http://schemas.microsoft.com/office/drawing/2014/main" id="{C014EAB0-E103-43F7-A60D-D7470838EB36}"/>
                    </a:ext>
                  </a:extLst>
                </p14:cNvPr>
                <p14:cNvContentPartPr/>
                <p14:nvPr/>
              </p14:nvContentPartPr>
              <p14:xfrm>
                <a:off x="6416883" y="5599177"/>
                <a:ext cx="321120" cy="159840"/>
              </p14:xfrm>
            </p:contentPart>
          </mc:Choice>
          <mc:Fallback xmlns="">
            <p:pic>
              <p:nvPicPr>
                <p:cNvPr id="113" name="Ink 112">
                  <a:extLst>
                    <a:ext uri="{FF2B5EF4-FFF2-40B4-BE49-F238E27FC236}">
                      <a16:creationId xmlns:a16="http://schemas.microsoft.com/office/drawing/2014/main" id="{C014EAB0-E103-43F7-A60D-D7470838EB36}"/>
                    </a:ext>
                  </a:extLst>
                </p:cNvPr>
                <p:cNvPicPr/>
                <p:nvPr/>
              </p:nvPicPr>
              <p:blipFill>
                <a:blip r:embed="rId170"/>
                <a:stretch>
                  <a:fillRect/>
                </a:stretch>
              </p:blipFill>
              <p:spPr>
                <a:xfrm>
                  <a:off x="6408243" y="5590537"/>
                  <a:ext cx="3387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42" name="Ink 141">
                  <a:extLst>
                    <a:ext uri="{FF2B5EF4-FFF2-40B4-BE49-F238E27FC236}">
                      <a16:creationId xmlns:a16="http://schemas.microsoft.com/office/drawing/2014/main" id="{DB7FDCCD-6B02-4E91-B611-D4A7B9916525}"/>
                    </a:ext>
                  </a:extLst>
                </p14:cNvPr>
                <p14:cNvContentPartPr/>
                <p14:nvPr/>
              </p14:nvContentPartPr>
              <p14:xfrm>
                <a:off x="6438843" y="5683382"/>
                <a:ext cx="81000" cy="23400"/>
              </p14:xfrm>
            </p:contentPart>
          </mc:Choice>
          <mc:Fallback xmlns="">
            <p:pic>
              <p:nvPicPr>
                <p:cNvPr id="142" name="Ink 141">
                  <a:extLst>
                    <a:ext uri="{FF2B5EF4-FFF2-40B4-BE49-F238E27FC236}">
                      <a16:creationId xmlns:a16="http://schemas.microsoft.com/office/drawing/2014/main" id="{DB7FDCCD-6B02-4E91-B611-D4A7B9916525}"/>
                    </a:ext>
                  </a:extLst>
                </p:cNvPr>
                <p:cNvPicPr/>
                <p:nvPr/>
              </p:nvPicPr>
              <p:blipFill>
                <a:blip r:embed="rId172"/>
                <a:stretch>
                  <a:fillRect/>
                </a:stretch>
              </p:blipFill>
              <p:spPr>
                <a:xfrm>
                  <a:off x="6430203" y="5674742"/>
                  <a:ext cx="98640" cy="41040"/>
                </a:xfrm>
                <a:prstGeom prst="rect">
                  <a:avLst/>
                </a:prstGeom>
              </p:spPr>
            </p:pic>
          </mc:Fallback>
        </mc:AlternateContent>
      </p:grpSp>
      <p:grpSp>
        <p:nvGrpSpPr>
          <p:cNvPr id="144" name="Group 143">
            <a:extLst>
              <a:ext uri="{FF2B5EF4-FFF2-40B4-BE49-F238E27FC236}">
                <a16:creationId xmlns:a16="http://schemas.microsoft.com/office/drawing/2014/main" id="{7155FA4F-D856-4566-9E39-016F11AE0293}"/>
              </a:ext>
            </a:extLst>
          </p:cNvPr>
          <p:cNvGrpSpPr/>
          <p:nvPr/>
        </p:nvGrpSpPr>
        <p:grpSpPr>
          <a:xfrm>
            <a:off x="7100883" y="4568497"/>
            <a:ext cx="935640" cy="176040"/>
            <a:chOff x="7100883" y="4568497"/>
            <a:chExt cx="935640" cy="176040"/>
          </a:xfrm>
        </p:grpSpPr>
        <mc:AlternateContent xmlns:mc="http://schemas.openxmlformats.org/markup-compatibility/2006" xmlns:p14="http://schemas.microsoft.com/office/powerpoint/2010/main">
          <mc:Choice Requires="p14">
            <p:contentPart p14:bwMode="auto" r:id="rId173">
              <p14:nvContentPartPr>
                <p14:cNvPr id="82" name="Ink 81">
                  <a:extLst>
                    <a:ext uri="{FF2B5EF4-FFF2-40B4-BE49-F238E27FC236}">
                      <a16:creationId xmlns:a16="http://schemas.microsoft.com/office/drawing/2014/main" id="{DCF28E1E-4931-4934-A548-5F504B9631E6}"/>
                    </a:ext>
                  </a:extLst>
                </p14:cNvPr>
                <p14:cNvContentPartPr/>
                <p14:nvPr/>
              </p14:nvContentPartPr>
              <p14:xfrm>
                <a:off x="7100883" y="4661377"/>
                <a:ext cx="740520" cy="62280"/>
              </p14:xfrm>
            </p:contentPart>
          </mc:Choice>
          <mc:Fallback xmlns="">
            <p:pic>
              <p:nvPicPr>
                <p:cNvPr id="82" name="Ink 81">
                  <a:extLst>
                    <a:ext uri="{FF2B5EF4-FFF2-40B4-BE49-F238E27FC236}">
                      <a16:creationId xmlns:a16="http://schemas.microsoft.com/office/drawing/2014/main" id="{DCF28E1E-4931-4934-A548-5F504B9631E6}"/>
                    </a:ext>
                  </a:extLst>
                </p:cNvPr>
                <p:cNvPicPr/>
                <p:nvPr/>
              </p:nvPicPr>
              <p:blipFill>
                <a:blip r:embed="rId174"/>
                <a:stretch>
                  <a:fillRect/>
                </a:stretch>
              </p:blipFill>
              <p:spPr>
                <a:xfrm>
                  <a:off x="7092243" y="4652377"/>
                  <a:ext cx="75816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83" name="Ink 82">
                  <a:extLst>
                    <a:ext uri="{FF2B5EF4-FFF2-40B4-BE49-F238E27FC236}">
                      <a16:creationId xmlns:a16="http://schemas.microsoft.com/office/drawing/2014/main" id="{66D657D4-35A8-4B0F-A9AB-718B45E9D11F}"/>
                    </a:ext>
                  </a:extLst>
                </p14:cNvPr>
                <p14:cNvContentPartPr/>
                <p14:nvPr/>
              </p14:nvContentPartPr>
              <p14:xfrm>
                <a:off x="7797123" y="4568497"/>
                <a:ext cx="239400" cy="176040"/>
              </p14:xfrm>
            </p:contentPart>
          </mc:Choice>
          <mc:Fallback xmlns="">
            <p:pic>
              <p:nvPicPr>
                <p:cNvPr id="83" name="Ink 82">
                  <a:extLst>
                    <a:ext uri="{FF2B5EF4-FFF2-40B4-BE49-F238E27FC236}">
                      <a16:creationId xmlns:a16="http://schemas.microsoft.com/office/drawing/2014/main" id="{66D657D4-35A8-4B0F-A9AB-718B45E9D11F}"/>
                    </a:ext>
                  </a:extLst>
                </p:cNvPr>
                <p:cNvPicPr/>
                <p:nvPr/>
              </p:nvPicPr>
              <p:blipFill>
                <a:blip r:embed="rId176"/>
                <a:stretch>
                  <a:fillRect/>
                </a:stretch>
              </p:blipFill>
              <p:spPr>
                <a:xfrm>
                  <a:off x="7788123" y="4559857"/>
                  <a:ext cx="25704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40" name="Ink 139">
                  <a:extLst>
                    <a:ext uri="{FF2B5EF4-FFF2-40B4-BE49-F238E27FC236}">
                      <a16:creationId xmlns:a16="http://schemas.microsoft.com/office/drawing/2014/main" id="{3CAA1ADF-889D-4C0B-8F76-178049744580}"/>
                    </a:ext>
                  </a:extLst>
                </p14:cNvPr>
                <p14:cNvContentPartPr/>
                <p14:nvPr/>
              </p14:nvContentPartPr>
              <p14:xfrm>
                <a:off x="7827003" y="4658462"/>
                <a:ext cx="60480" cy="32760"/>
              </p14:xfrm>
            </p:contentPart>
          </mc:Choice>
          <mc:Fallback xmlns="">
            <p:pic>
              <p:nvPicPr>
                <p:cNvPr id="140" name="Ink 139">
                  <a:extLst>
                    <a:ext uri="{FF2B5EF4-FFF2-40B4-BE49-F238E27FC236}">
                      <a16:creationId xmlns:a16="http://schemas.microsoft.com/office/drawing/2014/main" id="{3CAA1ADF-889D-4C0B-8F76-178049744580}"/>
                    </a:ext>
                  </a:extLst>
                </p:cNvPr>
                <p:cNvPicPr/>
                <p:nvPr/>
              </p:nvPicPr>
              <p:blipFill>
                <a:blip r:embed="rId178"/>
                <a:stretch>
                  <a:fillRect/>
                </a:stretch>
              </p:blipFill>
              <p:spPr>
                <a:xfrm>
                  <a:off x="7818363" y="4649462"/>
                  <a:ext cx="7812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43" name="Ink 142">
                  <a:extLst>
                    <a:ext uri="{FF2B5EF4-FFF2-40B4-BE49-F238E27FC236}">
                      <a16:creationId xmlns:a16="http://schemas.microsoft.com/office/drawing/2014/main" id="{BC6BB150-1114-456C-A352-DDC1F15CC07D}"/>
                    </a:ext>
                  </a:extLst>
                </p14:cNvPr>
                <p14:cNvContentPartPr/>
                <p14:nvPr/>
              </p14:nvContentPartPr>
              <p14:xfrm>
                <a:off x="7830603" y="4624622"/>
                <a:ext cx="61560" cy="60480"/>
              </p14:xfrm>
            </p:contentPart>
          </mc:Choice>
          <mc:Fallback xmlns="">
            <p:pic>
              <p:nvPicPr>
                <p:cNvPr id="143" name="Ink 142">
                  <a:extLst>
                    <a:ext uri="{FF2B5EF4-FFF2-40B4-BE49-F238E27FC236}">
                      <a16:creationId xmlns:a16="http://schemas.microsoft.com/office/drawing/2014/main" id="{BC6BB150-1114-456C-A352-DDC1F15CC07D}"/>
                    </a:ext>
                  </a:extLst>
                </p:cNvPr>
                <p:cNvPicPr/>
                <p:nvPr/>
              </p:nvPicPr>
              <p:blipFill>
                <a:blip r:embed="rId180"/>
                <a:stretch>
                  <a:fillRect/>
                </a:stretch>
              </p:blipFill>
              <p:spPr>
                <a:xfrm>
                  <a:off x="7821963" y="4615982"/>
                  <a:ext cx="79200" cy="78120"/>
                </a:xfrm>
                <a:prstGeom prst="rect">
                  <a:avLst/>
                </a:prstGeom>
              </p:spPr>
            </p:pic>
          </mc:Fallback>
        </mc:AlternateContent>
      </p:grpSp>
      <p:grpSp>
        <p:nvGrpSpPr>
          <p:cNvPr id="148" name="Group 147">
            <a:extLst>
              <a:ext uri="{FF2B5EF4-FFF2-40B4-BE49-F238E27FC236}">
                <a16:creationId xmlns:a16="http://schemas.microsoft.com/office/drawing/2014/main" id="{9D3ADBB2-27AC-4F80-B7F3-A810CC21C060}"/>
              </a:ext>
            </a:extLst>
          </p:cNvPr>
          <p:cNvGrpSpPr/>
          <p:nvPr/>
        </p:nvGrpSpPr>
        <p:grpSpPr>
          <a:xfrm>
            <a:off x="8147763" y="3313142"/>
            <a:ext cx="591840" cy="232200"/>
            <a:chOff x="8147763" y="3313142"/>
            <a:chExt cx="591840" cy="232200"/>
          </a:xfrm>
        </p:grpSpPr>
        <mc:AlternateContent xmlns:mc="http://schemas.openxmlformats.org/markup-compatibility/2006" xmlns:p14="http://schemas.microsoft.com/office/powerpoint/2010/main">
          <mc:Choice Requires="p14">
            <p:contentPart p14:bwMode="auto" r:id="rId181">
              <p14:nvContentPartPr>
                <p14:cNvPr id="135" name="Ink 134">
                  <a:extLst>
                    <a:ext uri="{FF2B5EF4-FFF2-40B4-BE49-F238E27FC236}">
                      <a16:creationId xmlns:a16="http://schemas.microsoft.com/office/drawing/2014/main" id="{8AC7D9CC-DAC7-42E9-BCE8-C047C9880D23}"/>
                    </a:ext>
                  </a:extLst>
                </p14:cNvPr>
                <p14:cNvContentPartPr/>
                <p14:nvPr/>
              </p14:nvContentPartPr>
              <p14:xfrm>
                <a:off x="8235243" y="3313142"/>
                <a:ext cx="451080" cy="103680"/>
              </p14:xfrm>
            </p:contentPart>
          </mc:Choice>
          <mc:Fallback xmlns="">
            <p:pic>
              <p:nvPicPr>
                <p:cNvPr id="135" name="Ink 134">
                  <a:extLst>
                    <a:ext uri="{FF2B5EF4-FFF2-40B4-BE49-F238E27FC236}">
                      <a16:creationId xmlns:a16="http://schemas.microsoft.com/office/drawing/2014/main" id="{8AC7D9CC-DAC7-42E9-BCE8-C047C9880D23}"/>
                    </a:ext>
                  </a:extLst>
                </p:cNvPr>
                <p:cNvPicPr/>
                <p:nvPr/>
              </p:nvPicPr>
              <p:blipFill>
                <a:blip r:embed="rId182"/>
                <a:stretch>
                  <a:fillRect/>
                </a:stretch>
              </p:blipFill>
              <p:spPr>
                <a:xfrm>
                  <a:off x="8226603" y="3304142"/>
                  <a:ext cx="4687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36" name="Ink 135">
                  <a:extLst>
                    <a:ext uri="{FF2B5EF4-FFF2-40B4-BE49-F238E27FC236}">
                      <a16:creationId xmlns:a16="http://schemas.microsoft.com/office/drawing/2014/main" id="{0D512824-78CC-4E9B-A848-7FD988121915}"/>
                    </a:ext>
                  </a:extLst>
                </p14:cNvPr>
                <p14:cNvContentPartPr/>
                <p14:nvPr/>
              </p14:nvContentPartPr>
              <p14:xfrm>
                <a:off x="8279883" y="3456782"/>
                <a:ext cx="338760" cy="74880"/>
              </p14:xfrm>
            </p:contentPart>
          </mc:Choice>
          <mc:Fallback xmlns="">
            <p:pic>
              <p:nvPicPr>
                <p:cNvPr id="136" name="Ink 135">
                  <a:extLst>
                    <a:ext uri="{FF2B5EF4-FFF2-40B4-BE49-F238E27FC236}">
                      <a16:creationId xmlns:a16="http://schemas.microsoft.com/office/drawing/2014/main" id="{0D512824-78CC-4E9B-A848-7FD988121915}"/>
                    </a:ext>
                  </a:extLst>
                </p:cNvPr>
                <p:cNvPicPr/>
                <p:nvPr/>
              </p:nvPicPr>
              <p:blipFill>
                <a:blip r:embed="rId184"/>
                <a:stretch>
                  <a:fillRect/>
                </a:stretch>
              </p:blipFill>
              <p:spPr>
                <a:xfrm>
                  <a:off x="8270883" y="3447782"/>
                  <a:ext cx="3564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37" name="Ink 136">
                  <a:extLst>
                    <a:ext uri="{FF2B5EF4-FFF2-40B4-BE49-F238E27FC236}">
                      <a16:creationId xmlns:a16="http://schemas.microsoft.com/office/drawing/2014/main" id="{90F40783-C049-4123-95A8-ADC77B9C08A9}"/>
                    </a:ext>
                  </a:extLst>
                </p14:cNvPr>
                <p14:cNvContentPartPr/>
                <p14:nvPr/>
              </p14:nvContentPartPr>
              <p14:xfrm>
                <a:off x="8185203" y="3366062"/>
                <a:ext cx="55800" cy="179280"/>
              </p14:xfrm>
            </p:contentPart>
          </mc:Choice>
          <mc:Fallback xmlns="">
            <p:pic>
              <p:nvPicPr>
                <p:cNvPr id="137" name="Ink 136">
                  <a:extLst>
                    <a:ext uri="{FF2B5EF4-FFF2-40B4-BE49-F238E27FC236}">
                      <a16:creationId xmlns:a16="http://schemas.microsoft.com/office/drawing/2014/main" id="{90F40783-C049-4123-95A8-ADC77B9C08A9}"/>
                    </a:ext>
                  </a:extLst>
                </p:cNvPr>
                <p:cNvPicPr/>
                <p:nvPr/>
              </p:nvPicPr>
              <p:blipFill>
                <a:blip r:embed="rId186"/>
                <a:stretch>
                  <a:fillRect/>
                </a:stretch>
              </p:blipFill>
              <p:spPr>
                <a:xfrm>
                  <a:off x="8176203" y="3357422"/>
                  <a:ext cx="7344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38" name="Ink 137">
                  <a:extLst>
                    <a:ext uri="{FF2B5EF4-FFF2-40B4-BE49-F238E27FC236}">
                      <a16:creationId xmlns:a16="http://schemas.microsoft.com/office/drawing/2014/main" id="{01ECB6BA-47C0-4FA2-A565-1445BCBCCA9A}"/>
                    </a:ext>
                  </a:extLst>
                </p14:cNvPr>
                <p14:cNvContentPartPr/>
                <p14:nvPr/>
              </p14:nvContentPartPr>
              <p14:xfrm>
                <a:off x="8166123" y="3354542"/>
                <a:ext cx="419400" cy="179640"/>
              </p14:xfrm>
            </p:contentPart>
          </mc:Choice>
          <mc:Fallback xmlns="">
            <p:pic>
              <p:nvPicPr>
                <p:cNvPr id="138" name="Ink 137">
                  <a:extLst>
                    <a:ext uri="{FF2B5EF4-FFF2-40B4-BE49-F238E27FC236}">
                      <a16:creationId xmlns:a16="http://schemas.microsoft.com/office/drawing/2014/main" id="{01ECB6BA-47C0-4FA2-A565-1445BCBCCA9A}"/>
                    </a:ext>
                  </a:extLst>
                </p:cNvPr>
                <p:cNvPicPr/>
                <p:nvPr/>
              </p:nvPicPr>
              <p:blipFill>
                <a:blip r:embed="rId188"/>
                <a:stretch>
                  <a:fillRect/>
                </a:stretch>
              </p:blipFill>
              <p:spPr>
                <a:xfrm>
                  <a:off x="8157483" y="3345902"/>
                  <a:ext cx="43704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46" name="Ink 145">
                  <a:extLst>
                    <a:ext uri="{FF2B5EF4-FFF2-40B4-BE49-F238E27FC236}">
                      <a16:creationId xmlns:a16="http://schemas.microsoft.com/office/drawing/2014/main" id="{9426609F-46E2-4D8E-9566-97881BF21907}"/>
                    </a:ext>
                  </a:extLst>
                </p14:cNvPr>
                <p14:cNvContentPartPr/>
                <p14:nvPr/>
              </p14:nvContentPartPr>
              <p14:xfrm>
                <a:off x="8147763" y="3317462"/>
                <a:ext cx="574920" cy="196560"/>
              </p14:xfrm>
            </p:contentPart>
          </mc:Choice>
          <mc:Fallback xmlns="">
            <p:pic>
              <p:nvPicPr>
                <p:cNvPr id="146" name="Ink 145">
                  <a:extLst>
                    <a:ext uri="{FF2B5EF4-FFF2-40B4-BE49-F238E27FC236}">
                      <a16:creationId xmlns:a16="http://schemas.microsoft.com/office/drawing/2014/main" id="{9426609F-46E2-4D8E-9566-97881BF21907}"/>
                    </a:ext>
                  </a:extLst>
                </p:cNvPr>
                <p:cNvPicPr/>
                <p:nvPr/>
              </p:nvPicPr>
              <p:blipFill>
                <a:blip r:embed="rId190"/>
                <a:stretch>
                  <a:fillRect/>
                </a:stretch>
              </p:blipFill>
              <p:spPr>
                <a:xfrm>
                  <a:off x="8138763" y="3308462"/>
                  <a:ext cx="59256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47" name="Ink 146">
                  <a:extLst>
                    <a:ext uri="{FF2B5EF4-FFF2-40B4-BE49-F238E27FC236}">
                      <a16:creationId xmlns:a16="http://schemas.microsoft.com/office/drawing/2014/main" id="{301D814C-AD74-47A6-AFB9-D76EEA179270}"/>
                    </a:ext>
                  </a:extLst>
                </p14:cNvPr>
                <p14:cNvContentPartPr/>
                <p14:nvPr/>
              </p14:nvContentPartPr>
              <p14:xfrm>
                <a:off x="8147763" y="3373262"/>
                <a:ext cx="591840" cy="151920"/>
              </p14:xfrm>
            </p:contentPart>
          </mc:Choice>
          <mc:Fallback xmlns="">
            <p:pic>
              <p:nvPicPr>
                <p:cNvPr id="147" name="Ink 146">
                  <a:extLst>
                    <a:ext uri="{FF2B5EF4-FFF2-40B4-BE49-F238E27FC236}">
                      <a16:creationId xmlns:a16="http://schemas.microsoft.com/office/drawing/2014/main" id="{301D814C-AD74-47A6-AFB9-D76EEA179270}"/>
                    </a:ext>
                  </a:extLst>
                </p:cNvPr>
                <p:cNvPicPr/>
                <p:nvPr/>
              </p:nvPicPr>
              <p:blipFill>
                <a:blip r:embed="rId192"/>
                <a:stretch>
                  <a:fillRect/>
                </a:stretch>
              </p:blipFill>
              <p:spPr>
                <a:xfrm>
                  <a:off x="8139123" y="3364262"/>
                  <a:ext cx="609480" cy="169560"/>
                </a:xfrm>
                <a:prstGeom prst="rect">
                  <a:avLst/>
                </a:prstGeom>
              </p:spPr>
            </p:pic>
          </mc:Fallback>
        </mc:AlternateContent>
      </p:grpSp>
      <p:grpSp>
        <p:nvGrpSpPr>
          <p:cNvPr id="154" name="Group 153">
            <a:extLst>
              <a:ext uri="{FF2B5EF4-FFF2-40B4-BE49-F238E27FC236}">
                <a16:creationId xmlns:a16="http://schemas.microsoft.com/office/drawing/2014/main" id="{1FAD028B-6D10-475D-B29E-24453C78991D}"/>
              </a:ext>
            </a:extLst>
          </p:cNvPr>
          <p:cNvGrpSpPr/>
          <p:nvPr/>
        </p:nvGrpSpPr>
        <p:grpSpPr>
          <a:xfrm>
            <a:off x="8556723" y="2040577"/>
            <a:ext cx="2937240" cy="480240"/>
            <a:chOff x="8556723" y="2040577"/>
            <a:chExt cx="2937240" cy="480240"/>
          </a:xfrm>
        </p:grpSpPr>
        <mc:AlternateContent xmlns:mc="http://schemas.openxmlformats.org/markup-compatibility/2006" xmlns:p14="http://schemas.microsoft.com/office/powerpoint/2010/main">
          <mc:Choice Requires="p14">
            <p:contentPart p14:bwMode="auto" r:id="rId193">
              <p14:nvContentPartPr>
                <p14:cNvPr id="22" name="Ink 21">
                  <a:extLst>
                    <a:ext uri="{FF2B5EF4-FFF2-40B4-BE49-F238E27FC236}">
                      <a16:creationId xmlns:a16="http://schemas.microsoft.com/office/drawing/2014/main" id="{AC8C7FD8-E719-46A0-B4EF-1F001EE77587}"/>
                    </a:ext>
                  </a:extLst>
                </p14:cNvPr>
                <p14:cNvContentPartPr/>
                <p14:nvPr/>
              </p14:nvContentPartPr>
              <p14:xfrm>
                <a:off x="8556723" y="2177017"/>
                <a:ext cx="682920" cy="18360"/>
              </p14:xfrm>
            </p:contentPart>
          </mc:Choice>
          <mc:Fallback xmlns="">
            <p:pic>
              <p:nvPicPr>
                <p:cNvPr id="22" name="Ink 21">
                  <a:extLst>
                    <a:ext uri="{FF2B5EF4-FFF2-40B4-BE49-F238E27FC236}">
                      <a16:creationId xmlns:a16="http://schemas.microsoft.com/office/drawing/2014/main" id="{AC8C7FD8-E719-46A0-B4EF-1F001EE77587}"/>
                    </a:ext>
                  </a:extLst>
                </p:cNvPr>
                <p:cNvPicPr/>
                <p:nvPr/>
              </p:nvPicPr>
              <p:blipFill>
                <a:blip r:embed="rId194"/>
                <a:stretch>
                  <a:fillRect/>
                </a:stretch>
              </p:blipFill>
              <p:spPr>
                <a:xfrm>
                  <a:off x="8548083" y="2168017"/>
                  <a:ext cx="7005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3" name="Ink 22">
                  <a:extLst>
                    <a:ext uri="{FF2B5EF4-FFF2-40B4-BE49-F238E27FC236}">
                      <a16:creationId xmlns:a16="http://schemas.microsoft.com/office/drawing/2014/main" id="{1CE91212-178D-4204-A764-4D409A1D9DF7}"/>
                    </a:ext>
                  </a:extLst>
                </p14:cNvPr>
                <p14:cNvContentPartPr/>
                <p14:nvPr/>
              </p14:nvContentPartPr>
              <p14:xfrm>
                <a:off x="9144243" y="2083057"/>
                <a:ext cx="338760" cy="184680"/>
              </p14:xfrm>
            </p:contentPart>
          </mc:Choice>
          <mc:Fallback xmlns="">
            <p:pic>
              <p:nvPicPr>
                <p:cNvPr id="23" name="Ink 22">
                  <a:extLst>
                    <a:ext uri="{FF2B5EF4-FFF2-40B4-BE49-F238E27FC236}">
                      <a16:creationId xmlns:a16="http://schemas.microsoft.com/office/drawing/2014/main" id="{1CE91212-178D-4204-A764-4D409A1D9DF7}"/>
                    </a:ext>
                  </a:extLst>
                </p:cNvPr>
                <p:cNvPicPr/>
                <p:nvPr/>
              </p:nvPicPr>
              <p:blipFill>
                <a:blip r:embed="rId196"/>
                <a:stretch>
                  <a:fillRect/>
                </a:stretch>
              </p:blipFill>
              <p:spPr>
                <a:xfrm>
                  <a:off x="9135243" y="2074057"/>
                  <a:ext cx="35640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4" name="Ink 23">
                  <a:extLst>
                    <a:ext uri="{FF2B5EF4-FFF2-40B4-BE49-F238E27FC236}">
                      <a16:creationId xmlns:a16="http://schemas.microsoft.com/office/drawing/2014/main" id="{2E9F1899-B443-4F0F-B3A3-152DCAC0BA9C}"/>
                    </a:ext>
                  </a:extLst>
                </p14:cNvPr>
                <p14:cNvContentPartPr/>
                <p14:nvPr/>
              </p14:nvContentPartPr>
              <p14:xfrm>
                <a:off x="9613323" y="2080897"/>
                <a:ext cx="262800" cy="218520"/>
              </p14:xfrm>
            </p:contentPart>
          </mc:Choice>
          <mc:Fallback xmlns="">
            <p:pic>
              <p:nvPicPr>
                <p:cNvPr id="24" name="Ink 23">
                  <a:extLst>
                    <a:ext uri="{FF2B5EF4-FFF2-40B4-BE49-F238E27FC236}">
                      <a16:creationId xmlns:a16="http://schemas.microsoft.com/office/drawing/2014/main" id="{2E9F1899-B443-4F0F-B3A3-152DCAC0BA9C}"/>
                    </a:ext>
                  </a:extLst>
                </p:cNvPr>
                <p:cNvPicPr/>
                <p:nvPr/>
              </p:nvPicPr>
              <p:blipFill>
                <a:blip r:embed="rId198"/>
                <a:stretch>
                  <a:fillRect/>
                </a:stretch>
              </p:blipFill>
              <p:spPr>
                <a:xfrm>
                  <a:off x="9604323" y="2072257"/>
                  <a:ext cx="28044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25" name="Ink 24">
                  <a:extLst>
                    <a:ext uri="{FF2B5EF4-FFF2-40B4-BE49-F238E27FC236}">
                      <a16:creationId xmlns:a16="http://schemas.microsoft.com/office/drawing/2014/main" id="{868A34A1-49DE-4413-9F12-CA04D94B2E56}"/>
                    </a:ext>
                  </a:extLst>
                </p14:cNvPr>
                <p14:cNvContentPartPr/>
                <p14:nvPr/>
              </p14:nvContentPartPr>
              <p14:xfrm>
                <a:off x="10033803" y="2075137"/>
                <a:ext cx="256320" cy="198360"/>
              </p14:xfrm>
            </p:contentPart>
          </mc:Choice>
          <mc:Fallback xmlns="">
            <p:pic>
              <p:nvPicPr>
                <p:cNvPr id="25" name="Ink 24">
                  <a:extLst>
                    <a:ext uri="{FF2B5EF4-FFF2-40B4-BE49-F238E27FC236}">
                      <a16:creationId xmlns:a16="http://schemas.microsoft.com/office/drawing/2014/main" id="{868A34A1-49DE-4413-9F12-CA04D94B2E56}"/>
                    </a:ext>
                  </a:extLst>
                </p:cNvPr>
                <p:cNvPicPr/>
                <p:nvPr/>
              </p:nvPicPr>
              <p:blipFill>
                <a:blip r:embed="rId200"/>
                <a:stretch>
                  <a:fillRect/>
                </a:stretch>
              </p:blipFill>
              <p:spPr>
                <a:xfrm>
                  <a:off x="10025163" y="2066137"/>
                  <a:ext cx="2739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6" name="Ink 25">
                  <a:extLst>
                    <a:ext uri="{FF2B5EF4-FFF2-40B4-BE49-F238E27FC236}">
                      <a16:creationId xmlns:a16="http://schemas.microsoft.com/office/drawing/2014/main" id="{9470629F-3BB1-481B-9675-65E656F1C451}"/>
                    </a:ext>
                  </a:extLst>
                </p14:cNvPr>
                <p14:cNvContentPartPr/>
                <p14:nvPr/>
              </p14:nvContentPartPr>
              <p14:xfrm>
                <a:off x="10315683" y="2181337"/>
                <a:ext cx="214200" cy="339480"/>
              </p14:xfrm>
            </p:contentPart>
          </mc:Choice>
          <mc:Fallback xmlns="">
            <p:pic>
              <p:nvPicPr>
                <p:cNvPr id="26" name="Ink 25">
                  <a:extLst>
                    <a:ext uri="{FF2B5EF4-FFF2-40B4-BE49-F238E27FC236}">
                      <a16:creationId xmlns:a16="http://schemas.microsoft.com/office/drawing/2014/main" id="{9470629F-3BB1-481B-9675-65E656F1C451}"/>
                    </a:ext>
                  </a:extLst>
                </p:cNvPr>
                <p:cNvPicPr/>
                <p:nvPr/>
              </p:nvPicPr>
              <p:blipFill>
                <a:blip r:embed="rId202"/>
                <a:stretch>
                  <a:fillRect/>
                </a:stretch>
              </p:blipFill>
              <p:spPr>
                <a:xfrm>
                  <a:off x="10307043" y="2172697"/>
                  <a:ext cx="231840" cy="3571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7" name="Ink 26">
                  <a:extLst>
                    <a:ext uri="{FF2B5EF4-FFF2-40B4-BE49-F238E27FC236}">
                      <a16:creationId xmlns:a16="http://schemas.microsoft.com/office/drawing/2014/main" id="{2F08BC16-19CF-400A-9D66-828EFC70E726}"/>
                    </a:ext>
                  </a:extLst>
                </p14:cNvPr>
                <p14:cNvContentPartPr/>
                <p14:nvPr/>
              </p14:nvContentPartPr>
              <p14:xfrm>
                <a:off x="10646523" y="2040577"/>
                <a:ext cx="309240" cy="218160"/>
              </p14:xfrm>
            </p:contentPart>
          </mc:Choice>
          <mc:Fallback xmlns="">
            <p:pic>
              <p:nvPicPr>
                <p:cNvPr id="27" name="Ink 26">
                  <a:extLst>
                    <a:ext uri="{FF2B5EF4-FFF2-40B4-BE49-F238E27FC236}">
                      <a16:creationId xmlns:a16="http://schemas.microsoft.com/office/drawing/2014/main" id="{2F08BC16-19CF-400A-9D66-828EFC70E726}"/>
                    </a:ext>
                  </a:extLst>
                </p:cNvPr>
                <p:cNvPicPr/>
                <p:nvPr/>
              </p:nvPicPr>
              <p:blipFill>
                <a:blip r:embed="rId204"/>
                <a:stretch>
                  <a:fillRect/>
                </a:stretch>
              </p:blipFill>
              <p:spPr>
                <a:xfrm>
                  <a:off x="10637883" y="2031937"/>
                  <a:ext cx="32688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8" name="Ink 27">
                  <a:extLst>
                    <a:ext uri="{FF2B5EF4-FFF2-40B4-BE49-F238E27FC236}">
                      <a16:creationId xmlns:a16="http://schemas.microsoft.com/office/drawing/2014/main" id="{137D1A6C-DC44-465E-B9BD-56B682EC5651}"/>
                    </a:ext>
                  </a:extLst>
                </p14:cNvPr>
                <p14:cNvContentPartPr/>
                <p14:nvPr/>
              </p14:nvContentPartPr>
              <p14:xfrm>
                <a:off x="11175363" y="2265937"/>
                <a:ext cx="137160" cy="119160"/>
              </p14:xfrm>
            </p:contentPart>
          </mc:Choice>
          <mc:Fallback xmlns="">
            <p:pic>
              <p:nvPicPr>
                <p:cNvPr id="28" name="Ink 27">
                  <a:extLst>
                    <a:ext uri="{FF2B5EF4-FFF2-40B4-BE49-F238E27FC236}">
                      <a16:creationId xmlns:a16="http://schemas.microsoft.com/office/drawing/2014/main" id="{137D1A6C-DC44-465E-B9BD-56B682EC5651}"/>
                    </a:ext>
                  </a:extLst>
                </p:cNvPr>
                <p:cNvPicPr/>
                <p:nvPr/>
              </p:nvPicPr>
              <p:blipFill>
                <a:blip r:embed="rId206"/>
                <a:stretch>
                  <a:fillRect/>
                </a:stretch>
              </p:blipFill>
              <p:spPr>
                <a:xfrm>
                  <a:off x="11166363" y="2257297"/>
                  <a:ext cx="1548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9" name="Ink 28">
                  <a:extLst>
                    <a:ext uri="{FF2B5EF4-FFF2-40B4-BE49-F238E27FC236}">
                      <a16:creationId xmlns:a16="http://schemas.microsoft.com/office/drawing/2014/main" id="{1E549D38-85D5-4640-8B3C-71C47F3A0FF4}"/>
                    </a:ext>
                  </a:extLst>
                </p14:cNvPr>
                <p14:cNvContentPartPr/>
                <p14:nvPr/>
              </p14:nvContentPartPr>
              <p14:xfrm>
                <a:off x="11059803" y="2130217"/>
                <a:ext cx="155880" cy="306360"/>
              </p14:xfrm>
            </p:contentPart>
          </mc:Choice>
          <mc:Fallback xmlns="">
            <p:pic>
              <p:nvPicPr>
                <p:cNvPr id="29" name="Ink 28">
                  <a:extLst>
                    <a:ext uri="{FF2B5EF4-FFF2-40B4-BE49-F238E27FC236}">
                      <a16:creationId xmlns:a16="http://schemas.microsoft.com/office/drawing/2014/main" id="{1E549D38-85D5-4640-8B3C-71C47F3A0FF4}"/>
                    </a:ext>
                  </a:extLst>
                </p:cNvPr>
                <p:cNvPicPr/>
                <p:nvPr/>
              </p:nvPicPr>
              <p:blipFill>
                <a:blip r:embed="rId208"/>
                <a:stretch>
                  <a:fillRect/>
                </a:stretch>
              </p:blipFill>
              <p:spPr>
                <a:xfrm>
                  <a:off x="11051163" y="2121577"/>
                  <a:ext cx="17352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30" name="Ink 29">
                  <a:extLst>
                    <a:ext uri="{FF2B5EF4-FFF2-40B4-BE49-F238E27FC236}">
                      <a16:creationId xmlns:a16="http://schemas.microsoft.com/office/drawing/2014/main" id="{65AE2D7A-A3BE-4389-8F17-63A302510AF8}"/>
                    </a:ext>
                  </a:extLst>
                </p14:cNvPr>
                <p14:cNvContentPartPr/>
                <p14:nvPr/>
              </p14:nvContentPartPr>
              <p14:xfrm>
                <a:off x="11352483" y="2148577"/>
                <a:ext cx="141480" cy="332280"/>
              </p14:xfrm>
            </p:contentPart>
          </mc:Choice>
          <mc:Fallback xmlns="">
            <p:pic>
              <p:nvPicPr>
                <p:cNvPr id="30" name="Ink 29">
                  <a:extLst>
                    <a:ext uri="{FF2B5EF4-FFF2-40B4-BE49-F238E27FC236}">
                      <a16:creationId xmlns:a16="http://schemas.microsoft.com/office/drawing/2014/main" id="{65AE2D7A-A3BE-4389-8F17-63A302510AF8}"/>
                    </a:ext>
                  </a:extLst>
                </p:cNvPr>
                <p:cNvPicPr/>
                <p:nvPr/>
              </p:nvPicPr>
              <p:blipFill>
                <a:blip r:embed="rId210"/>
                <a:stretch>
                  <a:fillRect/>
                </a:stretch>
              </p:blipFill>
              <p:spPr>
                <a:xfrm>
                  <a:off x="11343843" y="2139577"/>
                  <a:ext cx="15912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49" name="Ink 148">
                  <a:extLst>
                    <a:ext uri="{FF2B5EF4-FFF2-40B4-BE49-F238E27FC236}">
                      <a16:creationId xmlns:a16="http://schemas.microsoft.com/office/drawing/2014/main" id="{3894B042-3F25-48C8-8B9D-1D4557ACFDAE}"/>
                    </a:ext>
                  </a:extLst>
                </p14:cNvPr>
                <p14:cNvContentPartPr/>
                <p14:nvPr/>
              </p14:nvContentPartPr>
              <p14:xfrm>
                <a:off x="9131643" y="2102102"/>
                <a:ext cx="74160" cy="169200"/>
              </p14:xfrm>
            </p:contentPart>
          </mc:Choice>
          <mc:Fallback xmlns="">
            <p:pic>
              <p:nvPicPr>
                <p:cNvPr id="149" name="Ink 148">
                  <a:extLst>
                    <a:ext uri="{FF2B5EF4-FFF2-40B4-BE49-F238E27FC236}">
                      <a16:creationId xmlns:a16="http://schemas.microsoft.com/office/drawing/2014/main" id="{3894B042-3F25-48C8-8B9D-1D4557ACFDAE}"/>
                    </a:ext>
                  </a:extLst>
                </p:cNvPr>
                <p:cNvPicPr/>
                <p:nvPr/>
              </p:nvPicPr>
              <p:blipFill>
                <a:blip r:embed="rId212"/>
                <a:stretch>
                  <a:fillRect/>
                </a:stretch>
              </p:blipFill>
              <p:spPr>
                <a:xfrm>
                  <a:off x="9123003" y="2093102"/>
                  <a:ext cx="918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51" name="Ink 150">
                  <a:extLst>
                    <a:ext uri="{FF2B5EF4-FFF2-40B4-BE49-F238E27FC236}">
                      <a16:creationId xmlns:a16="http://schemas.microsoft.com/office/drawing/2014/main" id="{CF73CE5C-58E4-4B0C-9860-E4DAE2B10DA2}"/>
                    </a:ext>
                  </a:extLst>
                </p14:cNvPr>
                <p14:cNvContentPartPr/>
                <p14:nvPr/>
              </p14:nvContentPartPr>
              <p14:xfrm>
                <a:off x="9123003" y="2112182"/>
                <a:ext cx="360720" cy="135720"/>
              </p14:xfrm>
            </p:contentPart>
          </mc:Choice>
          <mc:Fallback xmlns="">
            <p:pic>
              <p:nvPicPr>
                <p:cNvPr id="151" name="Ink 150">
                  <a:extLst>
                    <a:ext uri="{FF2B5EF4-FFF2-40B4-BE49-F238E27FC236}">
                      <a16:creationId xmlns:a16="http://schemas.microsoft.com/office/drawing/2014/main" id="{CF73CE5C-58E4-4B0C-9860-E4DAE2B10DA2}"/>
                    </a:ext>
                  </a:extLst>
                </p:cNvPr>
                <p:cNvPicPr/>
                <p:nvPr/>
              </p:nvPicPr>
              <p:blipFill>
                <a:blip r:embed="rId214"/>
                <a:stretch>
                  <a:fillRect/>
                </a:stretch>
              </p:blipFill>
              <p:spPr>
                <a:xfrm>
                  <a:off x="9114003" y="2103542"/>
                  <a:ext cx="3783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53" name="Ink 152">
                  <a:extLst>
                    <a:ext uri="{FF2B5EF4-FFF2-40B4-BE49-F238E27FC236}">
                      <a16:creationId xmlns:a16="http://schemas.microsoft.com/office/drawing/2014/main" id="{63539B42-8FE9-44CF-9FF1-3EFCED90C295}"/>
                    </a:ext>
                  </a:extLst>
                </p14:cNvPr>
                <p14:cNvContentPartPr/>
                <p14:nvPr/>
              </p14:nvContentPartPr>
              <p14:xfrm>
                <a:off x="9144603" y="2143142"/>
                <a:ext cx="244800" cy="21600"/>
              </p14:xfrm>
            </p:contentPart>
          </mc:Choice>
          <mc:Fallback xmlns="">
            <p:pic>
              <p:nvPicPr>
                <p:cNvPr id="153" name="Ink 152">
                  <a:extLst>
                    <a:ext uri="{FF2B5EF4-FFF2-40B4-BE49-F238E27FC236}">
                      <a16:creationId xmlns:a16="http://schemas.microsoft.com/office/drawing/2014/main" id="{63539B42-8FE9-44CF-9FF1-3EFCED90C295}"/>
                    </a:ext>
                  </a:extLst>
                </p:cNvPr>
                <p:cNvPicPr/>
                <p:nvPr/>
              </p:nvPicPr>
              <p:blipFill>
                <a:blip r:embed="rId216"/>
                <a:stretch>
                  <a:fillRect/>
                </a:stretch>
              </p:blipFill>
              <p:spPr>
                <a:xfrm>
                  <a:off x="9135963" y="2134142"/>
                  <a:ext cx="262440" cy="39240"/>
                </a:xfrm>
                <a:prstGeom prst="rect">
                  <a:avLst/>
                </a:prstGeom>
              </p:spPr>
            </p:pic>
          </mc:Fallback>
        </mc:AlternateContent>
      </p:grpSp>
    </p:spTree>
    <p:extLst>
      <p:ext uri="{BB962C8B-B14F-4D97-AF65-F5344CB8AC3E}">
        <p14:creationId xmlns:p14="http://schemas.microsoft.com/office/powerpoint/2010/main" val="3978403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BAC3-FA55-4788-B2F5-D8AC6C981188}"/>
              </a:ext>
            </a:extLst>
          </p:cNvPr>
          <p:cNvSpPr>
            <a:spLocks noGrp="1"/>
          </p:cNvSpPr>
          <p:nvPr>
            <p:ph type="title"/>
          </p:nvPr>
        </p:nvSpPr>
        <p:spPr/>
        <p:txBody>
          <a:bodyPr/>
          <a:lstStyle/>
          <a:p>
            <a:r>
              <a:rPr lang="en-GB" dirty="0"/>
              <a:t>Other redox ideas ……</a:t>
            </a:r>
          </a:p>
        </p:txBody>
      </p:sp>
      <p:sp>
        <p:nvSpPr>
          <p:cNvPr id="3" name="Content Placeholder 2">
            <a:extLst>
              <a:ext uri="{FF2B5EF4-FFF2-40B4-BE49-F238E27FC236}">
                <a16:creationId xmlns:a16="http://schemas.microsoft.com/office/drawing/2014/main" id="{77403ED1-CEE7-4790-90D9-7C16DF834A65}"/>
              </a:ext>
            </a:extLst>
          </p:cNvPr>
          <p:cNvSpPr>
            <a:spLocks noGrp="1"/>
          </p:cNvSpPr>
          <p:nvPr>
            <p:ph idx="1"/>
          </p:nvPr>
        </p:nvSpPr>
        <p:spPr/>
        <p:txBody>
          <a:bodyPr>
            <a:normAutofit fontScale="92500"/>
          </a:bodyPr>
          <a:lstStyle/>
          <a:p>
            <a:r>
              <a:rPr lang="en-GB" sz="2400" dirty="0"/>
              <a:t>Whenever a chemical CAUSES oxidation, then that chemical is an </a:t>
            </a:r>
            <a:r>
              <a:rPr lang="en-GB" sz="2400" dirty="0">
                <a:solidFill>
                  <a:srgbClr val="FF0000"/>
                </a:solidFill>
              </a:rPr>
              <a:t>OXIDISING AGENT.</a:t>
            </a:r>
          </a:p>
          <a:p>
            <a:r>
              <a:rPr lang="en-GB" sz="2400" dirty="0"/>
              <a:t>Oxidising agents are themselves </a:t>
            </a:r>
            <a:r>
              <a:rPr lang="en-GB" sz="2400" dirty="0">
                <a:solidFill>
                  <a:srgbClr val="FF0000"/>
                </a:solidFill>
              </a:rPr>
              <a:t>REDUCED</a:t>
            </a:r>
            <a:r>
              <a:rPr lang="en-GB" sz="2400" dirty="0"/>
              <a:t> when the overall reaction happens. </a:t>
            </a:r>
          </a:p>
          <a:p>
            <a:endParaRPr lang="en-GB" sz="2400" dirty="0"/>
          </a:p>
          <a:p>
            <a:r>
              <a:rPr lang="en-GB" sz="2400" dirty="0"/>
              <a:t>Whenever a chemical CAUSES reduction, then that chemical is an </a:t>
            </a:r>
            <a:r>
              <a:rPr lang="en-GB" sz="2400" dirty="0">
                <a:solidFill>
                  <a:srgbClr val="FF0000"/>
                </a:solidFill>
              </a:rPr>
              <a:t>REDUCING AGENT.</a:t>
            </a:r>
          </a:p>
          <a:p>
            <a:r>
              <a:rPr lang="en-GB" sz="2400" dirty="0"/>
              <a:t>Reducing agents are themselves </a:t>
            </a:r>
            <a:r>
              <a:rPr lang="en-GB" sz="2400" dirty="0">
                <a:solidFill>
                  <a:srgbClr val="FF0000"/>
                </a:solidFill>
              </a:rPr>
              <a:t>OXIDISED</a:t>
            </a:r>
            <a:r>
              <a:rPr lang="en-GB" sz="2400" dirty="0"/>
              <a:t> when the overall reaction happens.</a:t>
            </a:r>
          </a:p>
          <a:p>
            <a:endParaRPr lang="en-GB" sz="2400" dirty="0"/>
          </a:p>
          <a:p>
            <a:r>
              <a:rPr lang="en-GB" sz="2400" dirty="0"/>
              <a:t>Reduction reactions ALWAYS happen together with oxidation, simultaneously. The two go hand in hand together, reactions are always therefore </a:t>
            </a:r>
            <a:r>
              <a:rPr lang="en-GB" sz="2400" dirty="0">
                <a:solidFill>
                  <a:srgbClr val="FF0000"/>
                </a:solidFill>
              </a:rPr>
              <a:t>REDOX</a:t>
            </a:r>
            <a:r>
              <a:rPr lang="en-GB" sz="2400" dirty="0"/>
              <a:t> reactions. This idea will be obvious, in terms of electrons; whichever reactant loses electrons is </a:t>
            </a:r>
            <a:r>
              <a:rPr lang="en-GB" sz="2400" dirty="0">
                <a:solidFill>
                  <a:srgbClr val="FF0000"/>
                </a:solidFill>
              </a:rPr>
              <a:t>OXIDISED</a:t>
            </a:r>
            <a:r>
              <a:rPr lang="en-GB" sz="2400" dirty="0"/>
              <a:t> and whatever reactants gains those electrons will be </a:t>
            </a:r>
            <a:r>
              <a:rPr lang="en-GB" sz="2400" dirty="0">
                <a:solidFill>
                  <a:srgbClr val="FF0000"/>
                </a:solidFill>
              </a:rPr>
              <a:t>REDUCED, </a:t>
            </a:r>
            <a:r>
              <a:rPr lang="en-GB" sz="2400" dirty="0"/>
              <a:t>remember</a:t>
            </a:r>
            <a:r>
              <a:rPr lang="en-GB" sz="2400" dirty="0">
                <a:solidFill>
                  <a:srgbClr val="FF0000"/>
                </a:solidFill>
              </a:rPr>
              <a:t> OIL RIG.</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008507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7BBB9-B6AE-4470-9D09-E5547809E85E}"/>
              </a:ext>
            </a:extLst>
          </p:cNvPr>
          <p:cNvSpPr>
            <a:spLocks noGrp="1"/>
          </p:cNvSpPr>
          <p:nvPr>
            <p:ph type="title"/>
          </p:nvPr>
        </p:nvSpPr>
        <p:spPr/>
        <p:txBody>
          <a:bodyPr/>
          <a:lstStyle/>
          <a:p>
            <a:pPr algn="ctr"/>
            <a:r>
              <a:rPr lang="en-GB" b="1" dirty="0"/>
              <a:t>REDOX IDEAS throughout this section</a:t>
            </a:r>
          </a:p>
        </p:txBody>
      </p:sp>
      <p:sp>
        <p:nvSpPr>
          <p:cNvPr id="3" name="Content Placeholder 2">
            <a:extLst>
              <a:ext uri="{FF2B5EF4-FFF2-40B4-BE49-F238E27FC236}">
                <a16:creationId xmlns:a16="http://schemas.microsoft.com/office/drawing/2014/main" id="{B607CF01-F8B5-4340-ACBE-6677DD8FB6B6}"/>
              </a:ext>
            </a:extLst>
          </p:cNvPr>
          <p:cNvSpPr>
            <a:spLocks noGrp="1"/>
          </p:cNvSpPr>
          <p:nvPr>
            <p:ph idx="1"/>
          </p:nvPr>
        </p:nvSpPr>
        <p:spPr>
          <a:xfrm>
            <a:off x="838200" y="1357575"/>
            <a:ext cx="10515600" cy="5194690"/>
          </a:xfrm>
        </p:spPr>
        <p:txBody>
          <a:bodyPr>
            <a:normAutofit lnSpcReduction="10000"/>
          </a:bodyPr>
          <a:lstStyle/>
          <a:p>
            <a:pPr marL="0" indent="0">
              <a:buNone/>
            </a:pPr>
            <a:r>
              <a:rPr lang="en-GB" dirty="0"/>
              <a:t>Since chemical reactions are all to do with electrons (</a:t>
            </a:r>
            <a:r>
              <a:rPr lang="en-GB" dirty="0">
                <a:solidFill>
                  <a:srgbClr val="FF0000"/>
                </a:solidFill>
              </a:rPr>
              <a:t>OIL RIG</a:t>
            </a:r>
            <a:r>
              <a:rPr lang="en-GB" dirty="0"/>
              <a:t>) then understand the following words in terms of electrons.</a:t>
            </a:r>
          </a:p>
          <a:p>
            <a:pPr marL="0" indent="0">
              <a:buNone/>
            </a:pPr>
            <a:endParaRPr lang="en-GB" dirty="0"/>
          </a:p>
          <a:p>
            <a:pPr lvl="1"/>
            <a:r>
              <a:rPr lang="en-GB" dirty="0"/>
              <a:t>Anything losing electrons is </a:t>
            </a:r>
            <a:r>
              <a:rPr lang="en-GB" dirty="0">
                <a:solidFill>
                  <a:srgbClr val="FF0000"/>
                </a:solidFill>
              </a:rPr>
              <a:t>OXIDISED </a:t>
            </a:r>
            <a:r>
              <a:rPr lang="en-GB" dirty="0"/>
              <a:t>(OIL)</a:t>
            </a:r>
          </a:p>
          <a:p>
            <a:pPr lvl="1"/>
            <a:r>
              <a:rPr lang="en-GB" dirty="0"/>
              <a:t>An </a:t>
            </a:r>
            <a:r>
              <a:rPr lang="en-GB" dirty="0">
                <a:solidFill>
                  <a:srgbClr val="FF0000"/>
                </a:solidFill>
              </a:rPr>
              <a:t>OXIDISING AGENT causes oxidation </a:t>
            </a:r>
            <a:r>
              <a:rPr lang="en-GB" dirty="0"/>
              <a:t>will attract and gain electrons from something else (oxidising that, OIL) and so it will itself be </a:t>
            </a:r>
            <a:r>
              <a:rPr lang="en-GB" dirty="0">
                <a:solidFill>
                  <a:srgbClr val="FF0000"/>
                </a:solidFill>
              </a:rPr>
              <a:t>REDUCED</a:t>
            </a:r>
            <a:r>
              <a:rPr lang="en-GB" dirty="0"/>
              <a:t> (RIG)</a:t>
            </a:r>
          </a:p>
          <a:p>
            <a:pPr lvl="1"/>
            <a:r>
              <a:rPr lang="en-GB" dirty="0"/>
              <a:t>Anything gaining electrons is</a:t>
            </a:r>
            <a:r>
              <a:rPr lang="en-GB" dirty="0">
                <a:solidFill>
                  <a:srgbClr val="FF0000"/>
                </a:solidFill>
              </a:rPr>
              <a:t> REDUCED  </a:t>
            </a:r>
            <a:r>
              <a:rPr lang="en-GB" dirty="0"/>
              <a:t>(RIG)</a:t>
            </a:r>
          </a:p>
          <a:p>
            <a:pPr lvl="1"/>
            <a:r>
              <a:rPr lang="en-GB" dirty="0"/>
              <a:t>A </a:t>
            </a:r>
            <a:r>
              <a:rPr lang="en-GB" dirty="0">
                <a:solidFill>
                  <a:srgbClr val="FF0000"/>
                </a:solidFill>
              </a:rPr>
              <a:t>REDUCING AGENT  causes reduction </a:t>
            </a:r>
            <a:r>
              <a:rPr lang="en-GB" dirty="0"/>
              <a:t>will give its own electrons away to something else (reducing that, RIG) and so it will itself be </a:t>
            </a:r>
            <a:r>
              <a:rPr lang="en-GB" dirty="0">
                <a:solidFill>
                  <a:srgbClr val="FF0000"/>
                </a:solidFill>
              </a:rPr>
              <a:t>OXIDISED</a:t>
            </a:r>
            <a:r>
              <a:rPr lang="en-GB" dirty="0"/>
              <a:t> (OIL)</a:t>
            </a:r>
          </a:p>
          <a:p>
            <a:pPr lvl="1"/>
            <a:endParaRPr lang="en-GB" dirty="0"/>
          </a:p>
          <a:p>
            <a:r>
              <a:rPr lang="en-GB" dirty="0"/>
              <a:t>We will look at a variety of REDOX reactions in this topic, and counting electrons, working out what is losing or gaining them will be key to understanding REDOX ideas.</a:t>
            </a:r>
          </a:p>
          <a:p>
            <a:endParaRPr lang="en-GB" dirty="0"/>
          </a:p>
          <a:p>
            <a:endParaRPr lang="en-GB" dirty="0"/>
          </a:p>
        </p:txBody>
      </p:sp>
    </p:spTree>
    <p:extLst>
      <p:ext uri="{BB962C8B-B14F-4D97-AF65-F5344CB8AC3E}">
        <p14:creationId xmlns:p14="http://schemas.microsoft.com/office/powerpoint/2010/main" val="3030016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575C3-2B6B-4EFB-B64D-54DDB1705BD4}"/>
              </a:ext>
            </a:extLst>
          </p:cNvPr>
          <p:cNvSpPr>
            <a:spLocks noGrp="1"/>
          </p:cNvSpPr>
          <p:nvPr>
            <p:ph type="ctrTitle"/>
          </p:nvPr>
        </p:nvSpPr>
        <p:spPr/>
        <p:txBody>
          <a:bodyPr/>
          <a:lstStyle/>
          <a:p>
            <a:r>
              <a:rPr lang="en-GB" dirty="0"/>
              <a:t>REDOX reactions 1</a:t>
            </a:r>
          </a:p>
        </p:txBody>
      </p:sp>
      <p:sp>
        <p:nvSpPr>
          <p:cNvPr id="3" name="Subtitle 2">
            <a:extLst>
              <a:ext uri="{FF2B5EF4-FFF2-40B4-BE49-F238E27FC236}">
                <a16:creationId xmlns:a16="http://schemas.microsoft.com/office/drawing/2014/main" id="{6CFF2710-7FC3-456D-B1F7-1BA8C7615243}"/>
              </a:ext>
            </a:extLst>
          </p:cNvPr>
          <p:cNvSpPr>
            <a:spLocks noGrp="1"/>
          </p:cNvSpPr>
          <p:nvPr>
            <p:ph type="subTitle" idx="1"/>
          </p:nvPr>
        </p:nvSpPr>
        <p:spPr/>
        <p:txBody>
          <a:bodyPr/>
          <a:lstStyle/>
          <a:p>
            <a:r>
              <a:rPr lang="en-GB" dirty="0"/>
              <a:t>When metals react with non-metals </a:t>
            </a:r>
          </a:p>
          <a:p>
            <a:r>
              <a:rPr lang="en-GB" dirty="0"/>
              <a:t>Recap ionic bonding</a:t>
            </a:r>
          </a:p>
        </p:txBody>
      </p:sp>
    </p:spTree>
    <p:extLst>
      <p:ext uri="{BB962C8B-B14F-4D97-AF65-F5344CB8AC3E}">
        <p14:creationId xmlns:p14="http://schemas.microsoft.com/office/powerpoint/2010/main" val="109006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6172D-03DD-4F84-9FC5-10C97D22AC43}"/>
              </a:ext>
            </a:extLst>
          </p:cNvPr>
          <p:cNvSpPr>
            <a:spLocks noGrp="1"/>
          </p:cNvSpPr>
          <p:nvPr>
            <p:ph type="title"/>
          </p:nvPr>
        </p:nvSpPr>
        <p:spPr/>
        <p:txBody>
          <a:bodyPr/>
          <a:lstStyle/>
          <a:p>
            <a:pPr algn="ctr"/>
            <a:r>
              <a:rPr lang="en-GB" dirty="0"/>
              <a:t>GROUP 1 metals, as METALS</a:t>
            </a:r>
          </a:p>
        </p:txBody>
      </p:sp>
      <p:sp>
        <p:nvSpPr>
          <p:cNvPr id="3" name="Content Placeholder 2">
            <a:extLst>
              <a:ext uri="{FF2B5EF4-FFF2-40B4-BE49-F238E27FC236}">
                <a16:creationId xmlns:a16="http://schemas.microsoft.com/office/drawing/2014/main" id="{DF24BAAE-3545-4914-BC70-697294A67761}"/>
              </a:ext>
            </a:extLst>
          </p:cNvPr>
          <p:cNvSpPr>
            <a:spLocks noGrp="1"/>
          </p:cNvSpPr>
          <p:nvPr>
            <p:ph idx="1"/>
          </p:nvPr>
        </p:nvSpPr>
        <p:spPr/>
        <p:txBody>
          <a:bodyPr>
            <a:normAutofit/>
          </a:bodyPr>
          <a:lstStyle/>
          <a:p>
            <a:pPr marL="0" indent="0">
              <a:buNone/>
            </a:pPr>
            <a:r>
              <a:rPr lang="en-GB" dirty="0"/>
              <a:t>Remember how group 1 metals reacted with water….</a:t>
            </a:r>
          </a:p>
          <a:p>
            <a:pPr marL="0" indent="0">
              <a:buNone/>
            </a:pPr>
            <a:endParaRPr lang="en-GB" dirty="0"/>
          </a:p>
          <a:p>
            <a:pPr marL="0" indent="0" algn="ctr">
              <a:buNone/>
            </a:pPr>
            <a:r>
              <a:rPr lang="en-GB" dirty="0"/>
              <a:t>metal   +   water         </a:t>
            </a:r>
            <a:r>
              <a:rPr lang="en-GB" dirty="0">
                <a:sym typeface="Wingdings" panose="05000000000000000000" pitchFamily="2" charset="2"/>
              </a:rPr>
              <a:t> metal hydroxide  + hydrogen gas</a:t>
            </a:r>
          </a:p>
          <a:p>
            <a:pPr marL="0" indent="0">
              <a:buNone/>
            </a:pPr>
            <a:endParaRPr lang="en-GB" dirty="0">
              <a:sym typeface="Wingdings" panose="05000000000000000000" pitchFamily="2" charset="2"/>
            </a:endParaRPr>
          </a:p>
          <a:p>
            <a:pPr marL="0" indent="0">
              <a:buNone/>
            </a:pPr>
            <a:r>
              <a:rPr lang="en-GB" dirty="0">
                <a:sym typeface="Wingdings" panose="05000000000000000000" pitchFamily="2" charset="2"/>
              </a:rPr>
              <a:t> </a:t>
            </a:r>
            <a:r>
              <a:rPr lang="en-GB" dirty="0" err="1">
                <a:sym typeface="Wingdings" panose="05000000000000000000" pitchFamily="2" charset="2"/>
              </a:rPr>
              <a:t>e.g</a:t>
            </a:r>
            <a:r>
              <a:rPr lang="en-GB" dirty="0">
                <a:sym typeface="Wingdings" panose="05000000000000000000" pitchFamily="2" charset="2"/>
              </a:rPr>
              <a:t>       2K (s)   +   2H</a:t>
            </a:r>
            <a:r>
              <a:rPr lang="en-GB" baseline="-25000" dirty="0">
                <a:sym typeface="Wingdings" panose="05000000000000000000" pitchFamily="2" charset="2"/>
              </a:rPr>
              <a:t>2</a:t>
            </a:r>
            <a:r>
              <a:rPr lang="en-GB" dirty="0">
                <a:sym typeface="Wingdings" panose="05000000000000000000" pitchFamily="2" charset="2"/>
              </a:rPr>
              <a:t>O (l)              2KOH (</a:t>
            </a:r>
            <a:r>
              <a:rPr lang="en-GB" dirty="0" err="1">
                <a:sym typeface="Wingdings" panose="05000000000000000000" pitchFamily="2" charset="2"/>
              </a:rPr>
              <a:t>aq</a:t>
            </a:r>
            <a:r>
              <a:rPr lang="en-GB" dirty="0">
                <a:sym typeface="Wingdings" panose="05000000000000000000" pitchFamily="2" charset="2"/>
              </a:rPr>
              <a:t>)     +    H</a:t>
            </a:r>
            <a:r>
              <a:rPr lang="en-GB" baseline="-25000" dirty="0">
                <a:sym typeface="Wingdings" panose="05000000000000000000" pitchFamily="2" charset="2"/>
              </a:rPr>
              <a:t>2</a:t>
            </a:r>
            <a:r>
              <a:rPr lang="en-GB" dirty="0">
                <a:sym typeface="Wingdings" panose="05000000000000000000" pitchFamily="2" charset="2"/>
              </a:rPr>
              <a:t> (g)</a:t>
            </a:r>
          </a:p>
          <a:p>
            <a:pPr marL="0" indent="0">
              <a:buNone/>
            </a:pPr>
            <a:endParaRPr lang="en-GB" dirty="0">
              <a:sym typeface="Wingdings" panose="05000000000000000000" pitchFamily="2" charset="2"/>
            </a:endParaRPr>
          </a:p>
          <a:p>
            <a:pPr marL="0" indent="0">
              <a:buNone/>
            </a:pPr>
            <a:r>
              <a:rPr lang="en-GB" dirty="0">
                <a:sym typeface="Wingdings" panose="05000000000000000000" pitchFamily="2" charset="2"/>
              </a:rPr>
              <a:t>To revisit these reactions watch the video… 24 mins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fontAlgn="base">
              <a:lnSpc>
                <a:spcPct val="107000"/>
              </a:lnSpc>
              <a:spcAft>
                <a:spcPts val="800"/>
              </a:spcAft>
              <a:buNone/>
            </a:pPr>
            <a:r>
              <a:rPr lang="en-GB" sz="2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https://youtu.be/I9HOCBcq54s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570457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4F9847-8E45-45EC-844C-AE44C8679C3E}"/>
              </a:ext>
            </a:extLst>
          </p:cNvPr>
          <p:cNvPicPr>
            <a:picLocks noChangeAspect="1"/>
          </p:cNvPicPr>
          <p:nvPr/>
        </p:nvPicPr>
        <p:blipFill>
          <a:blip r:embed="rId2"/>
          <a:stretch>
            <a:fillRect/>
          </a:stretch>
        </p:blipFill>
        <p:spPr>
          <a:xfrm>
            <a:off x="1029875" y="2058802"/>
            <a:ext cx="7742316" cy="2094007"/>
          </a:xfrm>
          <a:prstGeom prst="rect">
            <a:avLst/>
          </a:prstGeom>
        </p:spPr>
      </p:pic>
      <p:grpSp>
        <p:nvGrpSpPr>
          <p:cNvPr id="25" name="Group 24">
            <a:extLst>
              <a:ext uri="{FF2B5EF4-FFF2-40B4-BE49-F238E27FC236}">
                <a16:creationId xmlns:a16="http://schemas.microsoft.com/office/drawing/2014/main" id="{DA6200C5-72FC-4E56-AF9A-164A08D8DA43}"/>
              </a:ext>
            </a:extLst>
          </p:cNvPr>
          <p:cNvGrpSpPr/>
          <p:nvPr/>
        </p:nvGrpSpPr>
        <p:grpSpPr>
          <a:xfrm>
            <a:off x="691083" y="286982"/>
            <a:ext cx="8350920" cy="699120"/>
            <a:chOff x="691083" y="286982"/>
            <a:chExt cx="8350920" cy="69912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95407D5F-1311-44A3-AF85-403C32090C4A}"/>
                    </a:ext>
                  </a:extLst>
                </p14:cNvPr>
                <p14:cNvContentPartPr/>
                <p14:nvPr/>
              </p14:nvContentPartPr>
              <p14:xfrm>
                <a:off x="700443" y="530342"/>
                <a:ext cx="11520" cy="319320"/>
              </p14:xfrm>
            </p:contentPart>
          </mc:Choice>
          <mc:Fallback xmlns="">
            <p:pic>
              <p:nvPicPr>
                <p:cNvPr id="3" name="Ink 2">
                  <a:extLst>
                    <a:ext uri="{FF2B5EF4-FFF2-40B4-BE49-F238E27FC236}">
                      <a16:creationId xmlns:a16="http://schemas.microsoft.com/office/drawing/2014/main" id="{95407D5F-1311-44A3-AF85-403C32090C4A}"/>
                    </a:ext>
                  </a:extLst>
                </p:cNvPr>
                <p:cNvPicPr/>
                <p:nvPr/>
              </p:nvPicPr>
              <p:blipFill>
                <a:blip r:embed="rId4"/>
                <a:stretch>
                  <a:fillRect/>
                </a:stretch>
              </p:blipFill>
              <p:spPr>
                <a:xfrm>
                  <a:off x="691803" y="521342"/>
                  <a:ext cx="29160" cy="336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61861DAB-CC60-44DC-BEF9-6C2743712814}"/>
                    </a:ext>
                  </a:extLst>
                </p14:cNvPr>
                <p14:cNvContentPartPr/>
                <p14:nvPr/>
              </p14:nvContentPartPr>
              <p14:xfrm>
                <a:off x="691083" y="452582"/>
                <a:ext cx="252000" cy="403200"/>
              </p14:xfrm>
            </p:contentPart>
          </mc:Choice>
          <mc:Fallback xmlns="">
            <p:pic>
              <p:nvPicPr>
                <p:cNvPr id="4" name="Ink 3">
                  <a:extLst>
                    <a:ext uri="{FF2B5EF4-FFF2-40B4-BE49-F238E27FC236}">
                      <a16:creationId xmlns:a16="http://schemas.microsoft.com/office/drawing/2014/main" id="{61861DAB-CC60-44DC-BEF9-6C2743712814}"/>
                    </a:ext>
                  </a:extLst>
                </p:cNvPr>
                <p:cNvPicPr/>
                <p:nvPr/>
              </p:nvPicPr>
              <p:blipFill>
                <a:blip r:embed="rId6"/>
                <a:stretch>
                  <a:fillRect/>
                </a:stretch>
              </p:blipFill>
              <p:spPr>
                <a:xfrm>
                  <a:off x="682443" y="443942"/>
                  <a:ext cx="269640" cy="420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CFF67234-83C9-45A2-A59B-385DC8976846}"/>
                    </a:ext>
                  </a:extLst>
                </p14:cNvPr>
                <p14:cNvContentPartPr/>
                <p14:nvPr/>
              </p14:nvContentPartPr>
              <p14:xfrm>
                <a:off x="942723" y="622502"/>
                <a:ext cx="179280" cy="233280"/>
              </p14:xfrm>
            </p:contentPart>
          </mc:Choice>
          <mc:Fallback xmlns="">
            <p:pic>
              <p:nvPicPr>
                <p:cNvPr id="5" name="Ink 4">
                  <a:extLst>
                    <a:ext uri="{FF2B5EF4-FFF2-40B4-BE49-F238E27FC236}">
                      <a16:creationId xmlns:a16="http://schemas.microsoft.com/office/drawing/2014/main" id="{CFF67234-83C9-45A2-A59B-385DC8976846}"/>
                    </a:ext>
                  </a:extLst>
                </p:cNvPr>
                <p:cNvPicPr/>
                <p:nvPr/>
              </p:nvPicPr>
              <p:blipFill>
                <a:blip r:embed="rId8"/>
                <a:stretch>
                  <a:fillRect/>
                </a:stretch>
              </p:blipFill>
              <p:spPr>
                <a:xfrm>
                  <a:off x="934083" y="613502"/>
                  <a:ext cx="19692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BE635F2D-9708-4E01-812C-A966DC028EC1}"/>
                    </a:ext>
                  </a:extLst>
                </p14:cNvPr>
                <p14:cNvContentPartPr/>
                <p14:nvPr/>
              </p14:nvContentPartPr>
              <p14:xfrm>
                <a:off x="1132803" y="648062"/>
                <a:ext cx="280800" cy="179280"/>
              </p14:xfrm>
            </p:contentPart>
          </mc:Choice>
          <mc:Fallback xmlns="">
            <p:pic>
              <p:nvPicPr>
                <p:cNvPr id="6" name="Ink 5">
                  <a:extLst>
                    <a:ext uri="{FF2B5EF4-FFF2-40B4-BE49-F238E27FC236}">
                      <a16:creationId xmlns:a16="http://schemas.microsoft.com/office/drawing/2014/main" id="{BE635F2D-9708-4E01-812C-A966DC028EC1}"/>
                    </a:ext>
                  </a:extLst>
                </p:cNvPr>
                <p:cNvPicPr/>
                <p:nvPr/>
              </p:nvPicPr>
              <p:blipFill>
                <a:blip r:embed="rId10"/>
                <a:stretch>
                  <a:fillRect/>
                </a:stretch>
              </p:blipFill>
              <p:spPr>
                <a:xfrm>
                  <a:off x="1124163" y="639422"/>
                  <a:ext cx="29844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317F0930-67B2-4B67-9076-B6123BA989C3}"/>
                    </a:ext>
                  </a:extLst>
                </p14:cNvPr>
                <p14:cNvContentPartPr/>
                <p14:nvPr/>
              </p14:nvContentPartPr>
              <p14:xfrm>
                <a:off x="1469403" y="610262"/>
                <a:ext cx="128520" cy="202320"/>
              </p14:xfrm>
            </p:contentPart>
          </mc:Choice>
          <mc:Fallback xmlns="">
            <p:pic>
              <p:nvPicPr>
                <p:cNvPr id="7" name="Ink 6">
                  <a:extLst>
                    <a:ext uri="{FF2B5EF4-FFF2-40B4-BE49-F238E27FC236}">
                      <a16:creationId xmlns:a16="http://schemas.microsoft.com/office/drawing/2014/main" id="{317F0930-67B2-4B67-9076-B6123BA989C3}"/>
                    </a:ext>
                  </a:extLst>
                </p:cNvPr>
                <p:cNvPicPr/>
                <p:nvPr/>
              </p:nvPicPr>
              <p:blipFill>
                <a:blip r:embed="rId12"/>
                <a:stretch>
                  <a:fillRect/>
                </a:stretch>
              </p:blipFill>
              <p:spPr>
                <a:xfrm>
                  <a:off x="1460403" y="601262"/>
                  <a:ext cx="14616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Ink 7">
                  <a:extLst>
                    <a:ext uri="{FF2B5EF4-FFF2-40B4-BE49-F238E27FC236}">
                      <a16:creationId xmlns:a16="http://schemas.microsoft.com/office/drawing/2014/main" id="{EBE31A4A-0C32-41D9-AD78-CC3C9DE46AFD}"/>
                    </a:ext>
                  </a:extLst>
                </p14:cNvPr>
                <p14:cNvContentPartPr/>
                <p14:nvPr/>
              </p14:nvContentPartPr>
              <p14:xfrm>
                <a:off x="1680723" y="396062"/>
                <a:ext cx="37440" cy="403920"/>
              </p14:xfrm>
            </p:contentPart>
          </mc:Choice>
          <mc:Fallback xmlns="">
            <p:pic>
              <p:nvPicPr>
                <p:cNvPr id="8" name="Ink 7">
                  <a:extLst>
                    <a:ext uri="{FF2B5EF4-FFF2-40B4-BE49-F238E27FC236}">
                      <a16:creationId xmlns:a16="http://schemas.microsoft.com/office/drawing/2014/main" id="{EBE31A4A-0C32-41D9-AD78-CC3C9DE46AFD}"/>
                    </a:ext>
                  </a:extLst>
                </p:cNvPr>
                <p:cNvPicPr/>
                <p:nvPr/>
              </p:nvPicPr>
              <p:blipFill>
                <a:blip r:embed="rId14"/>
                <a:stretch>
                  <a:fillRect/>
                </a:stretch>
              </p:blipFill>
              <p:spPr>
                <a:xfrm>
                  <a:off x="1672083" y="387422"/>
                  <a:ext cx="55080" cy="421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Ink 8">
                  <a:extLst>
                    <a:ext uri="{FF2B5EF4-FFF2-40B4-BE49-F238E27FC236}">
                      <a16:creationId xmlns:a16="http://schemas.microsoft.com/office/drawing/2014/main" id="{0FB1D837-4C09-4103-9D77-1C063D91C11C}"/>
                    </a:ext>
                  </a:extLst>
                </p14:cNvPr>
                <p14:cNvContentPartPr/>
                <p14:nvPr/>
              </p14:nvContentPartPr>
              <p14:xfrm>
                <a:off x="1716723" y="451862"/>
                <a:ext cx="204840" cy="378000"/>
              </p14:xfrm>
            </p:contentPart>
          </mc:Choice>
          <mc:Fallback xmlns="">
            <p:pic>
              <p:nvPicPr>
                <p:cNvPr id="9" name="Ink 8">
                  <a:extLst>
                    <a:ext uri="{FF2B5EF4-FFF2-40B4-BE49-F238E27FC236}">
                      <a16:creationId xmlns:a16="http://schemas.microsoft.com/office/drawing/2014/main" id="{0FB1D837-4C09-4103-9D77-1C063D91C11C}"/>
                    </a:ext>
                  </a:extLst>
                </p:cNvPr>
                <p:cNvPicPr/>
                <p:nvPr/>
              </p:nvPicPr>
              <p:blipFill>
                <a:blip r:embed="rId16"/>
                <a:stretch>
                  <a:fillRect/>
                </a:stretch>
              </p:blipFill>
              <p:spPr>
                <a:xfrm>
                  <a:off x="1708083" y="442862"/>
                  <a:ext cx="222480" cy="3956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Ink 9">
                  <a:extLst>
                    <a:ext uri="{FF2B5EF4-FFF2-40B4-BE49-F238E27FC236}">
                      <a16:creationId xmlns:a16="http://schemas.microsoft.com/office/drawing/2014/main" id="{BB1A7C72-51FA-4D6E-8AD4-C6F69B9DCD94}"/>
                    </a:ext>
                  </a:extLst>
                </p14:cNvPr>
                <p14:cNvContentPartPr/>
                <p14:nvPr/>
              </p14:nvContentPartPr>
              <p14:xfrm>
                <a:off x="1987443" y="561662"/>
                <a:ext cx="178920" cy="251280"/>
              </p14:xfrm>
            </p:contentPart>
          </mc:Choice>
          <mc:Fallback xmlns="">
            <p:pic>
              <p:nvPicPr>
                <p:cNvPr id="10" name="Ink 9">
                  <a:extLst>
                    <a:ext uri="{FF2B5EF4-FFF2-40B4-BE49-F238E27FC236}">
                      <a16:creationId xmlns:a16="http://schemas.microsoft.com/office/drawing/2014/main" id="{BB1A7C72-51FA-4D6E-8AD4-C6F69B9DCD94}"/>
                    </a:ext>
                  </a:extLst>
                </p:cNvPr>
                <p:cNvPicPr/>
                <p:nvPr/>
              </p:nvPicPr>
              <p:blipFill>
                <a:blip r:embed="rId18"/>
                <a:stretch>
                  <a:fillRect/>
                </a:stretch>
              </p:blipFill>
              <p:spPr>
                <a:xfrm>
                  <a:off x="1978443" y="552662"/>
                  <a:ext cx="19656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 name="Ink 10">
                  <a:extLst>
                    <a:ext uri="{FF2B5EF4-FFF2-40B4-BE49-F238E27FC236}">
                      <a16:creationId xmlns:a16="http://schemas.microsoft.com/office/drawing/2014/main" id="{0F2649E7-0E9B-4BC7-B007-8AA81C6731B6}"/>
                    </a:ext>
                  </a:extLst>
                </p14:cNvPr>
                <p14:cNvContentPartPr/>
                <p14:nvPr/>
              </p14:nvContentPartPr>
              <p14:xfrm>
                <a:off x="2257443" y="669662"/>
                <a:ext cx="28800" cy="136080"/>
              </p14:xfrm>
            </p:contentPart>
          </mc:Choice>
          <mc:Fallback xmlns="">
            <p:pic>
              <p:nvPicPr>
                <p:cNvPr id="11" name="Ink 10">
                  <a:extLst>
                    <a:ext uri="{FF2B5EF4-FFF2-40B4-BE49-F238E27FC236}">
                      <a16:creationId xmlns:a16="http://schemas.microsoft.com/office/drawing/2014/main" id="{0F2649E7-0E9B-4BC7-B007-8AA81C6731B6}"/>
                    </a:ext>
                  </a:extLst>
                </p:cNvPr>
                <p:cNvPicPr/>
                <p:nvPr/>
              </p:nvPicPr>
              <p:blipFill>
                <a:blip r:embed="rId20"/>
                <a:stretch>
                  <a:fillRect/>
                </a:stretch>
              </p:blipFill>
              <p:spPr>
                <a:xfrm>
                  <a:off x="2248443" y="661022"/>
                  <a:ext cx="464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2" name="Ink 11">
                  <a:extLst>
                    <a:ext uri="{FF2B5EF4-FFF2-40B4-BE49-F238E27FC236}">
                      <a16:creationId xmlns:a16="http://schemas.microsoft.com/office/drawing/2014/main" id="{BEDCB2AE-466D-4BF8-89B9-F22EFFD1D48E}"/>
                    </a:ext>
                  </a:extLst>
                </p14:cNvPr>
                <p14:cNvContentPartPr/>
                <p14:nvPr/>
              </p14:nvContentPartPr>
              <p14:xfrm>
                <a:off x="2235483" y="286982"/>
                <a:ext cx="245520" cy="514800"/>
              </p14:xfrm>
            </p:contentPart>
          </mc:Choice>
          <mc:Fallback xmlns="">
            <p:pic>
              <p:nvPicPr>
                <p:cNvPr id="12" name="Ink 11">
                  <a:extLst>
                    <a:ext uri="{FF2B5EF4-FFF2-40B4-BE49-F238E27FC236}">
                      <a16:creationId xmlns:a16="http://schemas.microsoft.com/office/drawing/2014/main" id="{BEDCB2AE-466D-4BF8-89B9-F22EFFD1D48E}"/>
                    </a:ext>
                  </a:extLst>
                </p:cNvPr>
                <p:cNvPicPr/>
                <p:nvPr/>
              </p:nvPicPr>
              <p:blipFill>
                <a:blip r:embed="rId22"/>
                <a:stretch>
                  <a:fillRect/>
                </a:stretch>
              </p:blipFill>
              <p:spPr>
                <a:xfrm>
                  <a:off x="2226843" y="278342"/>
                  <a:ext cx="263160" cy="532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Ink 12">
                  <a:extLst>
                    <a:ext uri="{FF2B5EF4-FFF2-40B4-BE49-F238E27FC236}">
                      <a16:creationId xmlns:a16="http://schemas.microsoft.com/office/drawing/2014/main" id="{8EE678F6-3530-4894-91CB-E2358F84FED3}"/>
                    </a:ext>
                  </a:extLst>
                </p14:cNvPr>
                <p14:cNvContentPartPr/>
                <p14:nvPr/>
              </p14:nvContentPartPr>
              <p14:xfrm>
                <a:off x="2603763" y="644102"/>
                <a:ext cx="223560" cy="332280"/>
              </p14:xfrm>
            </p:contentPart>
          </mc:Choice>
          <mc:Fallback xmlns="">
            <p:pic>
              <p:nvPicPr>
                <p:cNvPr id="13" name="Ink 12">
                  <a:extLst>
                    <a:ext uri="{FF2B5EF4-FFF2-40B4-BE49-F238E27FC236}">
                      <a16:creationId xmlns:a16="http://schemas.microsoft.com/office/drawing/2014/main" id="{8EE678F6-3530-4894-91CB-E2358F84FED3}"/>
                    </a:ext>
                  </a:extLst>
                </p:cNvPr>
                <p:cNvPicPr/>
                <p:nvPr/>
              </p:nvPicPr>
              <p:blipFill>
                <a:blip r:embed="rId24"/>
                <a:stretch>
                  <a:fillRect/>
                </a:stretch>
              </p:blipFill>
              <p:spPr>
                <a:xfrm>
                  <a:off x="2594763" y="635462"/>
                  <a:ext cx="24120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Ink 13">
                  <a:extLst>
                    <a:ext uri="{FF2B5EF4-FFF2-40B4-BE49-F238E27FC236}">
                      <a16:creationId xmlns:a16="http://schemas.microsoft.com/office/drawing/2014/main" id="{FD436C9F-39D0-43AF-AAA2-5467DA8AB1F2}"/>
                    </a:ext>
                  </a:extLst>
                </p14:cNvPr>
                <p14:cNvContentPartPr/>
                <p14:nvPr/>
              </p14:nvContentPartPr>
              <p14:xfrm>
                <a:off x="2414763" y="466982"/>
                <a:ext cx="197280" cy="103680"/>
              </p14:xfrm>
            </p:contentPart>
          </mc:Choice>
          <mc:Fallback xmlns="">
            <p:pic>
              <p:nvPicPr>
                <p:cNvPr id="14" name="Ink 13">
                  <a:extLst>
                    <a:ext uri="{FF2B5EF4-FFF2-40B4-BE49-F238E27FC236}">
                      <a16:creationId xmlns:a16="http://schemas.microsoft.com/office/drawing/2014/main" id="{FD436C9F-39D0-43AF-AAA2-5467DA8AB1F2}"/>
                    </a:ext>
                  </a:extLst>
                </p:cNvPr>
                <p:cNvPicPr/>
                <p:nvPr/>
              </p:nvPicPr>
              <p:blipFill>
                <a:blip r:embed="rId26"/>
                <a:stretch>
                  <a:fillRect/>
                </a:stretch>
              </p:blipFill>
              <p:spPr>
                <a:xfrm>
                  <a:off x="2405763" y="458342"/>
                  <a:ext cx="2149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6" name="Ink 15">
                  <a:extLst>
                    <a:ext uri="{FF2B5EF4-FFF2-40B4-BE49-F238E27FC236}">
                      <a16:creationId xmlns:a16="http://schemas.microsoft.com/office/drawing/2014/main" id="{1199980E-200B-4618-A46E-007A7009A7DA}"/>
                    </a:ext>
                  </a:extLst>
                </p14:cNvPr>
                <p14:cNvContentPartPr/>
                <p14:nvPr/>
              </p14:nvContentPartPr>
              <p14:xfrm>
                <a:off x="3454443" y="591902"/>
                <a:ext cx="43920" cy="186480"/>
              </p14:xfrm>
            </p:contentPart>
          </mc:Choice>
          <mc:Fallback xmlns="">
            <p:pic>
              <p:nvPicPr>
                <p:cNvPr id="16" name="Ink 15">
                  <a:extLst>
                    <a:ext uri="{FF2B5EF4-FFF2-40B4-BE49-F238E27FC236}">
                      <a16:creationId xmlns:a16="http://schemas.microsoft.com/office/drawing/2014/main" id="{1199980E-200B-4618-A46E-007A7009A7DA}"/>
                    </a:ext>
                  </a:extLst>
                </p:cNvPr>
                <p:cNvPicPr/>
                <p:nvPr/>
              </p:nvPicPr>
              <p:blipFill>
                <a:blip r:embed="rId28"/>
                <a:stretch>
                  <a:fillRect/>
                </a:stretch>
              </p:blipFill>
              <p:spPr>
                <a:xfrm>
                  <a:off x="3445803" y="583262"/>
                  <a:ext cx="6156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7" name="Ink 16">
                  <a:extLst>
                    <a:ext uri="{FF2B5EF4-FFF2-40B4-BE49-F238E27FC236}">
                      <a16:creationId xmlns:a16="http://schemas.microsoft.com/office/drawing/2014/main" id="{E35183C0-24ED-4818-B507-C0B35A41B157}"/>
                    </a:ext>
                  </a:extLst>
                </p14:cNvPr>
                <p14:cNvContentPartPr/>
                <p14:nvPr/>
              </p14:nvContentPartPr>
              <p14:xfrm>
                <a:off x="3570363" y="601262"/>
                <a:ext cx="195480" cy="149760"/>
              </p14:xfrm>
            </p:contentPart>
          </mc:Choice>
          <mc:Fallback xmlns="">
            <p:pic>
              <p:nvPicPr>
                <p:cNvPr id="17" name="Ink 16">
                  <a:extLst>
                    <a:ext uri="{FF2B5EF4-FFF2-40B4-BE49-F238E27FC236}">
                      <a16:creationId xmlns:a16="http://schemas.microsoft.com/office/drawing/2014/main" id="{E35183C0-24ED-4818-B507-C0B35A41B157}"/>
                    </a:ext>
                  </a:extLst>
                </p:cNvPr>
                <p:cNvPicPr/>
                <p:nvPr/>
              </p:nvPicPr>
              <p:blipFill>
                <a:blip r:embed="rId30"/>
                <a:stretch>
                  <a:fillRect/>
                </a:stretch>
              </p:blipFill>
              <p:spPr>
                <a:xfrm>
                  <a:off x="3561363" y="592262"/>
                  <a:ext cx="21312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Ink 17">
                  <a:extLst>
                    <a:ext uri="{FF2B5EF4-FFF2-40B4-BE49-F238E27FC236}">
                      <a16:creationId xmlns:a16="http://schemas.microsoft.com/office/drawing/2014/main" id="{EB388237-1B2F-47BC-881F-75F1C76C68D2}"/>
                    </a:ext>
                  </a:extLst>
                </p14:cNvPr>
                <p14:cNvContentPartPr/>
                <p14:nvPr/>
              </p14:nvContentPartPr>
              <p14:xfrm>
                <a:off x="3836763" y="565982"/>
                <a:ext cx="464760" cy="166680"/>
              </p14:xfrm>
            </p:contentPart>
          </mc:Choice>
          <mc:Fallback xmlns="">
            <p:pic>
              <p:nvPicPr>
                <p:cNvPr id="18" name="Ink 17">
                  <a:extLst>
                    <a:ext uri="{FF2B5EF4-FFF2-40B4-BE49-F238E27FC236}">
                      <a16:creationId xmlns:a16="http://schemas.microsoft.com/office/drawing/2014/main" id="{EB388237-1B2F-47BC-881F-75F1C76C68D2}"/>
                    </a:ext>
                  </a:extLst>
                </p:cNvPr>
                <p:cNvPicPr/>
                <p:nvPr/>
              </p:nvPicPr>
              <p:blipFill>
                <a:blip r:embed="rId32"/>
                <a:stretch>
                  <a:fillRect/>
                </a:stretch>
              </p:blipFill>
              <p:spPr>
                <a:xfrm>
                  <a:off x="3828123" y="557342"/>
                  <a:ext cx="4824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9" name="Ink 18">
                  <a:extLst>
                    <a:ext uri="{FF2B5EF4-FFF2-40B4-BE49-F238E27FC236}">
                      <a16:creationId xmlns:a16="http://schemas.microsoft.com/office/drawing/2014/main" id="{743E3A7F-4777-4E82-B26F-06679394037E}"/>
                    </a:ext>
                  </a:extLst>
                </p14:cNvPr>
                <p14:cNvContentPartPr/>
                <p14:nvPr/>
              </p14:nvContentPartPr>
              <p14:xfrm>
                <a:off x="4368123" y="597662"/>
                <a:ext cx="210600" cy="119880"/>
              </p14:xfrm>
            </p:contentPart>
          </mc:Choice>
          <mc:Fallback xmlns="">
            <p:pic>
              <p:nvPicPr>
                <p:cNvPr id="19" name="Ink 18">
                  <a:extLst>
                    <a:ext uri="{FF2B5EF4-FFF2-40B4-BE49-F238E27FC236}">
                      <a16:creationId xmlns:a16="http://schemas.microsoft.com/office/drawing/2014/main" id="{743E3A7F-4777-4E82-B26F-06679394037E}"/>
                    </a:ext>
                  </a:extLst>
                </p:cNvPr>
                <p:cNvPicPr/>
                <p:nvPr/>
              </p:nvPicPr>
              <p:blipFill>
                <a:blip r:embed="rId34"/>
                <a:stretch>
                  <a:fillRect/>
                </a:stretch>
              </p:blipFill>
              <p:spPr>
                <a:xfrm>
                  <a:off x="4359123" y="589022"/>
                  <a:ext cx="2282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0" name="Ink 19">
                  <a:extLst>
                    <a:ext uri="{FF2B5EF4-FFF2-40B4-BE49-F238E27FC236}">
                      <a16:creationId xmlns:a16="http://schemas.microsoft.com/office/drawing/2014/main" id="{F0A2FD34-C4BD-4862-8283-8CDC264B74CD}"/>
                    </a:ext>
                  </a:extLst>
                </p14:cNvPr>
                <p14:cNvContentPartPr/>
                <p14:nvPr/>
              </p14:nvContentPartPr>
              <p14:xfrm>
                <a:off x="4641003" y="487862"/>
                <a:ext cx="144000" cy="276120"/>
              </p14:xfrm>
            </p:contentPart>
          </mc:Choice>
          <mc:Fallback xmlns="">
            <p:pic>
              <p:nvPicPr>
                <p:cNvPr id="20" name="Ink 19">
                  <a:extLst>
                    <a:ext uri="{FF2B5EF4-FFF2-40B4-BE49-F238E27FC236}">
                      <a16:creationId xmlns:a16="http://schemas.microsoft.com/office/drawing/2014/main" id="{F0A2FD34-C4BD-4862-8283-8CDC264B74CD}"/>
                    </a:ext>
                  </a:extLst>
                </p:cNvPr>
                <p:cNvPicPr/>
                <p:nvPr/>
              </p:nvPicPr>
              <p:blipFill>
                <a:blip r:embed="rId36"/>
                <a:stretch>
                  <a:fillRect/>
                </a:stretch>
              </p:blipFill>
              <p:spPr>
                <a:xfrm>
                  <a:off x="4632363" y="478862"/>
                  <a:ext cx="16164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1" name="Ink 20">
                  <a:extLst>
                    <a:ext uri="{FF2B5EF4-FFF2-40B4-BE49-F238E27FC236}">
                      <a16:creationId xmlns:a16="http://schemas.microsoft.com/office/drawing/2014/main" id="{C0C4D07F-764A-4688-A27C-57153CD7A029}"/>
                    </a:ext>
                  </a:extLst>
                </p14:cNvPr>
                <p14:cNvContentPartPr/>
                <p14:nvPr/>
              </p14:nvContentPartPr>
              <p14:xfrm>
                <a:off x="4772403" y="550502"/>
                <a:ext cx="418680" cy="247680"/>
              </p14:xfrm>
            </p:contentPart>
          </mc:Choice>
          <mc:Fallback xmlns="">
            <p:pic>
              <p:nvPicPr>
                <p:cNvPr id="21" name="Ink 20">
                  <a:extLst>
                    <a:ext uri="{FF2B5EF4-FFF2-40B4-BE49-F238E27FC236}">
                      <a16:creationId xmlns:a16="http://schemas.microsoft.com/office/drawing/2014/main" id="{C0C4D07F-764A-4688-A27C-57153CD7A029}"/>
                    </a:ext>
                  </a:extLst>
                </p:cNvPr>
                <p:cNvPicPr/>
                <p:nvPr/>
              </p:nvPicPr>
              <p:blipFill>
                <a:blip r:embed="rId38"/>
                <a:stretch>
                  <a:fillRect/>
                </a:stretch>
              </p:blipFill>
              <p:spPr>
                <a:xfrm>
                  <a:off x="4763763" y="541502"/>
                  <a:ext cx="43632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2" name="Ink 21">
                  <a:extLst>
                    <a:ext uri="{FF2B5EF4-FFF2-40B4-BE49-F238E27FC236}">
                      <a16:creationId xmlns:a16="http://schemas.microsoft.com/office/drawing/2014/main" id="{09617C10-031C-4520-8C57-C946C6D70E18}"/>
                    </a:ext>
                  </a:extLst>
                </p14:cNvPr>
                <p14:cNvContentPartPr/>
                <p14:nvPr/>
              </p14:nvContentPartPr>
              <p14:xfrm>
                <a:off x="3404763" y="419822"/>
                <a:ext cx="18720" cy="3240"/>
              </p14:xfrm>
            </p:contentPart>
          </mc:Choice>
          <mc:Fallback xmlns="">
            <p:pic>
              <p:nvPicPr>
                <p:cNvPr id="22" name="Ink 21">
                  <a:extLst>
                    <a:ext uri="{FF2B5EF4-FFF2-40B4-BE49-F238E27FC236}">
                      <a16:creationId xmlns:a16="http://schemas.microsoft.com/office/drawing/2014/main" id="{09617C10-031C-4520-8C57-C946C6D70E18}"/>
                    </a:ext>
                  </a:extLst>
                </p:cNvPr>
                <p:cNvPicPr/>
                <p:nvPr/>
              </p:nvPicPr>
              <p:blipFill>
                <a:blip r:embed="rId40"/>
                <a:stretch>
                  <a:fillRect/>
                </a:stretch>
              </p:blipFill>
              <p:spPr>
                <a:xfrm>
                  <a:off x="3396123" y="411182"/>
                  <a:ext cx="363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3" name="Ink 22">
                  <a:extLst>
                    <a:ext uri="{FF2B5EF4-FFF2-40B4-BE49-F238E27FC236}">
                      <a16:creationId xmlns:a16="http://schemas.microsoft.com/office/drawing/2014/main" id="{E47D6189-85D2-4C80-956D-981FD4700892}"/>
                    </a:ext>
                  </a:extLst>
                </p14:cNvPr>
                <p14:cNvContentPartPr/>
                <p14:nvPr/>
              </p14:nvContentPartPr>
              <p14:xfrm>
                <a:off x="5814243" y="665702"/>
                <a:ext cx="2894760" cy="134640"/>
              </p14:xfrm>
            </p:contentPart>
          </mc:Choice>
          <mc:Fallback xmlns="">
            <p:pic>
              <p:nvPicPr>
                <p:cNvPr id="23" name="Ink 22">
                  <a:extLst>
                    <a:ext uri="{FF2B5EF4-FFF2-40B4-BE49-F238E27FC236}">
                      <a16:creationId xmlns:a16="http://schemas.microsoft.com/office/drawing/2014/main" id="{E47D6189-85D2-4C80-956D-981FD4700892}"/>
                    </a:ext>
                  </a:extLst>
                </p:cNvPr>
                <p:cNvPicPr/>
                <p:nvPr/>
              </p:nvPicPr>
              <p:blipFill>
                <a:blip r:embed="rId42"/>
                <a:stretch>
                  <a:fillRect/>
                </a:stretch>
              </p:blipFill>
              <p:spPr>
                <a:xfrm>
                  <a:off x="5805603" y="657062"/>
                  <a:ext cx="29124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4" name="Ink 23">
                  <a:extLst>
                    <a:ext uri="{FF2B5EF4-FFF2-40B4-BE49-F238E27FC236}">
                      <a16:creationId xmlns:a16="http://schemas.microsoft.com/office/drawing/2014/main" id="{0870A656-DABC-47A8-A1CE-76F3537AE2C9}"/>
                    </a:ext>
                  </a:extLst>
                </p14:cNvPr>
                <p14:cNvContentPartPr/>
                <p14:nvPr/>
              </p14:nvContentPartPr>
              <p14:xfrm>
                <a:off x="8438283" y="609902"/>
                <a:ext cx="603720" cy="376200"/>
              </p14:xfrm>
            </p:contentPart>
          </mc:Choice>
          <mc:Fallback xmlns="">
            <p:pic>
              <p:nvPicPr>
                <p:cNvPr id="24" name="Ink 23">
                  <a:extLst>
                    <a:ext uri="{FF2B5EF4-FFF2-40B4-BE49-F238E27FC236}">
                      <a16:creationId xmlns:a16="http://schemas.microsoft.com/office/drawing/2014/main" id="{0870A656-DABC-47A8-A1CE-76F3537AE2C9}"/>
                    </a:ext>
                  </a:extLst>
                </p:cNvPr>
                <p:cNvPicPr/>
                <p:nvPr/>
              </p:nvPicPr>
              <p:blipFill>
                <a:blip r:embed="rId44"/>
                <a:stretch>
                  <a:fillRect/>
                </a:stretch>
              </p:blipFill>
              <p:spPr>
                <a:xfrm>
                  <a:off x="8429283" y="601262"/>
                  <a:ext cx="621360" cy="393840"/>
                </a:xfrm>
                <a:prstGeom prst="rect">
                  <a:avLst/>
                </a:prstGeom>
              </p:spPr>
            </p:pic>
          </mc:Fallback>
        </mc:AlternateContent>
      </p:grpSp>
      <p:grpSp>
        <p:nvGrpSpPr>
          <p:cNvPr id="38" name="Group 37">
            <a:extLst>
              <a:ext uri="{FF2B5EF4-FFF2-40B4-BE49-F238E27FC236}">
                <a16:creationId xmlns:a16="http://schemas.microsoft.com/office/drawing/2014/main" id="{3B752A79-F396-4DB0-B6CB-A776058FC779}"/>
              </a:ext>
            </a:extLst>
          </p:cNvPr>
          <p:cNvGrpSpPr/>
          <p:nvPr/>
        </p:nvGrpSpPr>
        <p:grpSpPr>
          <a:xfrm>
            <a:off x="9783603" y="321902"/>
            <a:ext cx="2154960" cy="1119240"/>
            <a:chOff x="9783603" y="321902"/>
            <a:chExt cx="2154960" cy="1119240"/>
          </a:xfrm>
        </p:grpSpPr>
        <mc:AlternateContent xmlns:mc="http://schemas.openxmlformats.org/markup-compatibility/2006" xmlns:p14="http://schemas.microsoft.com/office/powerpoint/2010/main">
          <mc:Choice Requires="p14">
            <p:contentPart p14:bwMode="auto" r:id="rId45">
              <p14:nvContentPartPr>
                <p14:cNvPr id="26" name="Ink 25">
                  <a:extLst>
                    <a:ext uri="{FF2B5EF4-FFF2-40B4-BE49-F238E27FC236}">
                      <a16:creationId xmlns:a16="http://schemas.microsoft.com/office/drawing/2014/main" id="{2D2036DA-CEA6-45E7-A253-8CBC24F4BA87}"/>
                    </a:ext>
                  </a:extLst>
                </p14:cNvPr>
                <p14:cNvContentPartPr/>
                <p14:nvPr/>
              </p14:nvContentPartPr>
              <p14:xfrm>
                <a:off x="9783603" y="364742"/>
                <a:ext cx="171000" cy="625320"/>
              </p14:xfrm>
            </p:contentPart>
          </mc:Choice>
          <mc:Fallback xmlns="">
            <p:pic>
              <p:nvPicPr>
                <p:cNvPr id="26" name="Ink 25">
                  <a:extLst>
                    <a:ext uri="{FF2B5EF4-FFF2-40B4-BE49-F238E27FC236}">
                      <a16:creationId xmlns:a16="http://schemas.microsoft.com/office/drawing/2014/main" id="{2D2036DA-CEA6-45E7-A253-8CBC24F4BA87}"/>
                    </a:ext>
                  </a:extLst>
                </p:cNvPr>
                <p:cNvPicPr/>
                <p:nvPr/>
              </p:nvPicPr>
              <p:blipFill>
                <a:blip r:embed="rId46"/>
                <a:stretch>
                  <a:fillRect/>
                </a:stretch>
              </p:blipFill>
              <p:spPr>
                <a:xfrm>
                  <a:off x="9774603" y="356102"/>
                  <a:ext cx="188640" cy="6429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Ink 26">
                  <a:extLst>
                    <a:ext uri="{FF2B5EF4-FFF2-40B4-BE49-F238E27FC236}">
                      <a16:creationId xmlns:a16="http://schemas.microsoft.com/office/drawing/2014/main" id="{519DEF41-1519-4AAA-A2F9-25E2B172381A}"/>
                    </a:ext>
                  </a:extLst>
                </p14:cNvPr>
                <p14:cNvContentPartPr/>
                <p14:nvPr/>
              </p14:nvContentPartPr>
              <p14:xfrm>
                <a:off x="10195443" y="360062"/>
                <a:ext cx="202320" cy="281520"/>
              </p14:xfrm>
            </p:contentPart>
          </mc:Choice>
          <mc:Fallback xmlns="">
            <p:pic>
              <p:nvPicPr>
                <p:cNvPr id="27" name="Ink 26">
                  <a:extLst>
                    <a:ext uri="{FF2B5EF4-FFF2-40B4-BE49-F238E27FC236}">
                      <a16:creationId xmlns:a16="http://schemas.microsoft.com/office/drawing/2014/main" id="{519DEF41-1519-4AAA-A2F9-25E2B172381A}"/>
                    </a:ext>
                  </a:extLst>
                </p:cNvPr>
                <p:cNvPicPr/>
                <p:nvPr/>
              </p:nvPicPr>
              <p:blipFill>
                <a:blip r:embed="rId48"/>
                <a:stretch>
                  <a:fillRect/>
                </a:stretch>
              </p:blipFill>
              <p:spPr>
                <a:xfrm>
                  <a:off x="10186443" y="351062"/>
                  <a:ext cx="21996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8" name="Ink 27">
                  <a:extLst>
                    <a:ext uri="{FF2B5EF4-FFF2-40B4-BE49-F238E27FC236}">
                      <a16:creationId xmlns:a16="http://schemas.microsoft.com/office/drawing/2014/main" id="{BC98315D-38CF-4810-85F2-21BBEA3432D5}"/>
                    </a:ext>
                  </a:extLst>
                </p14:cNvPr>
                <p14:cNvContentPartPr/>
                <p14:nvPr/>
              </p14:nvContentPartPr>
              <p14:xfrm>
                <a:off x="10466163" y="500822"/>
                <a:ext cx="110880" cy="122760"/>
              </p14:xfrm>
            </p:contentPart>
          </mc:Choice>
          <mc:Fallback xmlns="">
            <p:pic>
              <p:nvPicPr>
                <p:cNvPr id="28" name="Ink 27">
                  <a:extLst>
                    <a:ext uri="{FF2B5EF4-FFF2-40B4-BE49-F238E27FC236}">
                      <a16:creationId xmlns:a16="http://schemas.microsoft.com/office/drawing/2014/main" id="{BC98315D-38CF-4810-85F2-21BBEA3432D5}"/>
                    </a:ext>
                  </a:extLst>
                </p:cNvPr>
                <p:cNvPicPr/>
                <p:nvPr/>
              </p:nvPicPr>
              <p:blipFill>
                <a:blip r:embed="rId50"/>
                <a:stretch>
                  <a:fillRect/>
                </a:stretch>
              </p:blipFill>
              <p:spPr>
                <a:xfrm>
                  <a:off x="10457523" y="491822"/>
                  <a:ext cx="12852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9" name="Ink 28">
                  <a:extLst>
                    <a:ext uri="{FF2B5EF4-FFF2-40B4-BE49-F238E27FC236}">
                      <a16:creationId xmlns:a16="http://schemas.microsoft.com/office/drawing/2014/main" id="{1FB47682-CE67-474C-A03D-F5D67439AA35}"/>
                    </a:ext>
                  </a:extLst>
                </p14:cNvPr>
                <p14:cNvContentPartPr/>
                <p14:nvPr/>
              </p14:nvContentPartPr>
              <p14:xfrm>
                <a:off x="10643643" y="483182"/>
                <a:ext cx="193680" cy="87120"/>
              </p14:xfrm>
            </p:contentPart>
          </mc:Choice>
          <mc:Fallback xmlns="">
            <p:pic>
              <p:nvPicPr>
                <p:cNvPr id="29" name="Ink 28">
                  <a:extLst>
                    <a:ext uri="{FF2B5EF4-FFF2-40B4-BE49-F238E27FC236}">
                      <a16:creationId xmlns:a16="http://schemas.microsoft.com/office/drawing/2014/main" id="{1FB47682-CE67-474C-A03D-F5D67439AA35}"/>
                    </a:ext>
                  </a:extLst>
                </p:cNvPr>
                <p:cNvPicPr/>
                <p:nvPr/>
              </p:nvPicPr>
              <p:blipFill>
                <a:blip r:embed="rId52"/>
                <a:stretch>
                  <a:fillRect/>
                </a:stretch>
              </p:blipFill>
              <p:spPr>
                <a:xfrm>
                  <a:off x="10634643" y="474182"/>
                  <a:ext cx="2113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0" name="Ink 29">
                  <a:extLst>
                    <a:ext uri="{FF2B5EF4-FFF2-40B4-BE49-F238E27FC236}">
                      <a16:creationId xmlns:a16="http://schemas.microsoft.com/office/drawing/2014/main" id="{E3DB8F4A-7AF1-49F3-9820-1BF6BD9362F0}"/>
                    </a:ext>
                  </a:extLst>
                </p14:cNvPr>
                <p14:cNvContentPartPr/>
                <p14:nvPr/>
              </p14:nvContentPartPr>
              <p14:xfrm>
                <a:off x="10883043" y="498662"/>
                <a:ext cx="212400" cy="120240"/>
              </p14:xfrm>
            </p:contentPart>
          </mc:Choice>
          <mc:Fallback xmlns="">
            <p:pic>
              <p:nvPicPr>
                <p:cNvPr id="30" name="Ink 29">
                  <a:extLst>
                    <a:ext uri="{FF2B5EF4-FFF2-40B4-BE49-F238E27FC236}">
                      <a16:creationId xmlns:a16="http://schemas.microsoft.com/office/drawing/2014/main" id="{E3DB8F4A-7AF1-49F3-9820-1BF6BD9362F0}"/>
                    </a:ext>
                  </a:extLst>
                </p:cNvPr>
                <p:cNvPicPr/>
                <p:nvPr/>
              </p:nvPicPr>
              <p:blipFill>
                <a:blip r:embed="rId54"/>
                <a:stretch>
                  <a:fillRect/>
                </a:stretch>
              </p:blipFill>
              <p:spPr>
                <a:xfrm>
                  <a:off x="10874043" y="489662"/>
                  <a:ext cx="23004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1" name="Ink 30">
                  <a:extLst>
                    <a:ext uri="{FF2B5EF4-FFF2-40B4-BE49-F238E27FC236}">
                      <a16:creationId xmlns:a16="http://schemas.microsoft.com/office/drawing/2014/main" id="{8190B0EE-0220-4E96-B54B-9C54C6802B1E}"/>
                    </a:ext>
                  </a:extLst>
                </p14:cNvPr>
                <p14:cNvContentPartPr/>
                <p14:nvPr/>
              </p14:nvContentPartPr>
              <p14:xfrm>
                <a:off x="10200483" y="880262"/>
                <a:ext cx="158400" cy="351720"/>
              </p14:xfrm>
            </p:contentPart>
          </mc:Choice>
          <mc:Fallback xmlns="">
            <p:pic>
              <p:nvPicPr>
                <p:cNvPr id="31" name="Ink 30">
                  <a:extLst>
                    <a:ext uri="{FF2B5EF4-FFF2-40B4-BE49-F238E27FC236}">
                      <a16:creationId xmlns:a16="http://schemas.microsoft.com/office/drawing/2014/main" id="{8190B0EE-0220-4E96-B54B-9C54C6802B1E}"/>
                    </a:ext>
                  </a:extLst>
                </p:cNvPr>
                <p:cNvPicPr/>
                <p:nvPr/>
              </p:nvPicPr>
              <p:blipFill>
                <a:blip r:embed="rId56"/>
                <a:stretch>
                  <a:fillRect/>
                </a:stretch>
              </p:blipFill>
              <p:spPr>
                <a:xfrm>
                  <a:off x="10191843" y="871262"/>
                  <a:ext cx="176040" cy="3693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2" name="Ink 31">
                  <a:extLst>
                    <a:ext uri="{FF2B5EF4-FFF2-40B4-BE49-F238E27FC236}">
                      <a16:creationId xmlns:a16="http://schemas.microsoft.com/office/drawing/2014/main" id="{322E4384-6199-497E-ACDA-A5A844733F4D}"/>
                    </a:ext>
                  </a:extLst>
                </p14:cNvPr>
                <p14:cNvContentPartPr/>
                <p14:nvPr/>
              </p14:nvContentPartPr>
              <p14:xfrm>
                <a:off x="10434843" y="870182"/>
                <a:ext cx="710280" cy="399600"/>
              </p14:xfrm>
            </p:contentPart>
          </mc:Choice>
          <mc:Fallback xmlns="">
            <p:pic>
              <p:nvPicPr>
                <p:cNvPr id="32" name="Ink 31">
                  <a:extLst>
                    <a:ext uri="{FF2B5EF4-FFF2-40B4-BE49-F238E27FC236}">
                      <a16:creationId xmlns:a16="http://schemas.microsoft.com/office/drawing/2014/main" id="{322E4384-6199-497E-ACDA-A5A844733F4D}"/>
                    </a:ext>
                  </a:extLst>
                </p:cNvPr>
                <p:cNvPicPr/>
                <p:nvPr/>
              </p:nvPicPr>
              <p:blipFill>
                <a:blip r:embed="rId58"/>
                <a:stretch>
                  <a:fillRect/>
                </a:stretch>
              </p:blipFill>
              <p:spPr>
                <a:xfrm>
                  <a:off x="10425843" y="861182"/>
                  <a:ext cx="727920" cy="4172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5" name="Ink 34">
                  <a:extLst>
                    <a:ext uri="{FF2B5EF4-FFF2-40B4-BE49-F238E27FC236}">
                      <a16:creationId xmlns:a16="http://schemas.microsoft.com/office/drawing/2014/main" id="{F226662C-7FEE-49A2-ACF2-D248F70A8688}"/>
                    </a:ext>
                  </a:extLst>
                </p14:cNvPr>
                <p14:cNvContentPartPr/>
                <p14:nvPr/>
              </p14:nvContentPartPr>
              <p14:xfrm>
                <a:off x="11324763" y="841022"/>
                <a:ext cx="137880" cy="263160"/>
              </p14:xfrm>
            </p:contentPart>
          </mc:Choice>
          <mc:Fallback xmlns="">
            <p:pic>
              <p:nvPicPr>
                <p:cNvPr id="35" name="Ink 34">
                  <a:extLst>
                    <a:ext uri="{FF2B5EF4-FFF2-40B4-BE49-F238E27FC236}">
                      <a16:creationId xmlns:a16="http://schemas.microsoft.com/office/drawing/2014/main" id="{F226662C-7FEE-49A2-ACF2-D248F70A8688}"/>
                    </a:ext>
                  </a:extLst>
                </p:cNvPr>
                <p:cNvPicPr/>
                <p:nvPr/>
              </p:nvPicPr>
              <p:blipFill>
                <a:blip r:embed="rId60"/>
                <a:stretch>
                  <a:fillRect/>
                </a:stretch>
              </p:blipFill>
              <p:spPr>
                <a:xfrm>
                  <a:off x="11316123" y="832022"/>
                  <a:ext cx="15552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6" name="Ink 35">
                  <a:extLst>
                    <a:ext uri="{FF2B5EF4-FFF2-40B4-BE49-F238E27FC236}">
                      <a16:creationId xmlns:a16="http://schemas.microsoft.com/office/drawing/2014/main" id="{80B5D716-CFE0-425C-BF45-F4034AEF86B6}"/>
                    </a:ext>
                  </a:extLst>
                </p14:cNvPr>
                <p14:cNvContentPartPr/>
                <p14:nvPr/>
              </p14:nvContentPartPr>
              <p14:xfrm>
                <a:off x="11312523" y="1146302"/>
                <a:ext cx="228960" cy="16200"/>
              </p14:xfrm>
            </p:contentPart>
          </mc:Choice>
          <mc:Fallback xmlns="">
            <p:pic>
              <p:nvPicPr>
                <p:cNvPr id="36" name="Ink 35">
                  <a:extLst>
                    <a:ext uri="{FF2B5EF4-FFF2-40B4-BE49-F238E27FC236}">
                      <a16:creationId xmlns:a16="http://schemas.microsoft.com/office/drawing/2014/main" id="{80B5D716-CFE0-425C-BF45-F4034AEF86B6}"/>
                    </a:ext>
                  </a:extLst>
                </p:cNvPr>
                <p:cNvPicPr/>
                <p:nvPr/>
              </p:nvPicPr>
              <p:blipFill>
                <a:blip r:embed="rId62"/>
                <a:stretch>
                  <a:fillRect/>
                </a:stretch>
              </p:blipFill>
              <p:spPr>
                <a:xfrm>
                  <a:off x="11303523" y="1137302"/>
                  <a:ext cx="24660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7" name="Ink 36">
                  <a:extLst>
                    <a:ext uri="{FF2B5EF4-FFF2-40B4-BE49-F238E27FC236}">
                      <a16:creationId xmlns:a16="http://schemas.microsoft.com/office/drawing/2014/main" id="{2EB717D9-CABB-4089-9610-BAD84FAB08C4}"/>
                    </a:ext>
                  </a:extLst>
                </p14:cNvPr>
                <p14:cNvContentPartPr/>
                <p14:nvPr/>
              </p14:nvContentPartPr>
              <p14:xfrm>
                <a:off x="11628963" y="321902"/>
                <a:ext cx="309600" cy="1119240"/>
              </p14:xfrm>
            </p:contentPart>
          </mc:Choice>
          <mc:Fallback xmlns="">
            <p:pic>
              <p:nvPicPr>
                <p:cNvPr id="37" name="Ink 36">
                  <a:extLst>
                    <a:ext uri="{FF2B5EF4-FFF2-40B4-BE49-F238E27FC236}">
                      <a16:creationId xmlns:a16="http://schemas.microsoft.com/office/drawing/2014/main" id="{2EB717D9-CABB-4089-9610-BAD84FAB08C4}"/>
                    </a:ext>
                  </a:extLst>
                </p:cNvPr>
                <p:cNvPicPr/>
                <p:nvPr/>
              </p:nvPicPr>
              <p:blipFill>
                <a:blip r:embed="rId64"/>
                <a:stretch>
                  <a:fillRect/>
                </a:stretch>
              </p:blipFill>
              <p:spPr>
                <a:xfrm>
                  <a:off x="11620323" y="312902"/>
                  <a:ext cx="327240" cy="1136880"/>
                </a:xfrm>
                <a:prstGeom prst="rect">
                  <a:avLst/>
                </a:prstGeom>
              </p:spPr>
            </p:pic>
          </mc:Fallback>
        </mc:AlternateContent>
      </p:grpSp>
      <p:grpSp>
        <p:nvGrpSpPr>
          <p:cNvPr id="61" name="Group 60">
            <a:extLst>
              <a:ext uri="{FF2B5EF4-FFF2-40B4-BE49-F238E27FC236}">
                <a16:creationId xmlns:a16="http://schemas.microsoft.com/office/drawing/2014/main" id="{C8E08114-8269-44C9-AFD8-44CFB1E5B57C}"/>
              </a:ext>
            </a:extLst>
          </p:cNvPr>
          <p:cNvGrpSpPr/>
          <p:nvPr/>
        </p:nvGrpSpPr>
        <p:grpSpPr>
          <a:xfrm>
            <a:off x="973683" y="1567142"/>
            <a:ext cx="1482120" cy="396000"/>
            <a:chOff x="973683" y="1567142"/>
            <a:chExt cx="1482120" cy="396000"/>
          </a:xfrm>
        </p:grpSpPr>
        <mc:AlternateContent xmlns:mc="http://schemas.openxmlformats.org/markup-compatibility/2006" xmlns:p14="http://schemas.microsoft.com/office/powerpoint/2010/main">
          <mc:Choice Requires="p14">
            <p:contentPart p14:bwMode="auto" r:id="rId65">
              <p14:nvContentPartPr>
                <p14:cNvPr id="39" name="Ink 38">
                  <a:extLst>
                    <a:ext uri="{FF2B5EF4-FFF2-40B4-BE49-F238E27FC236}">
                      <a16:creationId xmlns:a16="http://schemas.microsoft.com/office/drawing/2014/main" id="{68C486D7-E9CD-489A-B079-7C0B93728B7C}"/>
                    </a:ext>
                  </a:extLst>
                </p14:cNvPr>
                <p14:cNvContentPartPr/>
                <p14:nvPr/>
              </p14:nvContentPartPr>
              <p14:xfrm>
                <a:off x="973683" y="1851542"/>
                <a:ext cx="112320" cy="111600"/>
              </p14:xfrm>
            </p:contentPart>
          </mc:Choice>
          <mc:Fallback xmlns="">
            <p:pic>
              <p:nvPicPr>
                <p:cNvPr id="39" name="Ink 38">
                  <a:extLst>
                    <a:ext uri="{FF2B5EF4-FFF2-40B4-BE49-F238E27FC236}">
                      <a16:creationId xmlns:a16="http://schemas.microsoft.com/office/drawing/2014/main" id="{68C486D7-E9CD-489A-B079-7C0B93728B7C}"/>
                    </a:ext>
                  </a:extLst>
                </p:cNvPr>
                <p:cNvPicPr/>
                <p:nvPr/>
              </p:nvPicPr>
              <p:blipFill>
                <a:blip r:embed="rId66"/>
                <a:stretch>
                  <a:fillRect/>
                </a:stretch>
              </p:blipFill>
              <p:spPr>
                <a:xfrm>
                  <a:off x="965043" y="1842542"/>
                  <a:ext cx="12996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0" name="Ink 39">
                  <a:extLst>
                    <a:ext uri="{FF2B5EF4-FFF2-40B4-BE49-F238E27FC236}">
                      <a16:creationId xmlns:a16="http://schemas.microsoft.com/office/drawing/2014/main" id="{A769B6E5-0E1B-4DE3-BE05-61F02A2F1DE7}"/>
                    </a:ext>
                  </a:extLst>
                </p14:cNvPr>
                <p14:cNvContentPartPr/>
                <p14:nvPr/>
              </p14:nvContentPartPr>
              <p14:xfrm>
                <a:off x="1159083" y="1839662"/>
                <a:ext cx="158760" cy="71640"/>
              </p14:xfrm>
            </p:contentPart>
          </mc:Choice>
          <mc:Fallback xmlns="">
            <p:pic>
              <p:nvPicPr>
                <p:cNvPr id="40" name="Ink 39">
                  <a:extLst>
                    <a:ext uri="{FF2B5EF4-FFF2-40B4-BE49-F238E27FC236}">
                      <a16:creationId xmlns:a16="http://schemas.microsoft.com/office/drawing/2014/main" id="{A769B6E5-0E1B-4DE3-BE05-61F02A2F1DE7}"/>
                    </a:ext>
                  </a:extLst>
                </p:cNvPr>
                <p:cNvPicPr/>
                <p:nvPr/>
              </p:nvPicPr>
              <p:blipFill>
                <a:blip r:embed="rId68"/>
                <a:stretch>
                  <a:fillRect/>
                </a:stretch>
              </p:blipFill>
              <p:spPr>
                <a:xfrm>
                  <a:off x="1150443" y="1830662"/>
                  <a:ext cx="1764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1" name="Ink 40">
                  <a:extLst>
                    <a:ext uri="{FF2B5EF4-FFF2-40B4-BE49-F238E27FC236}">
                      <a16:creationId xmlns:a16="http://schemas.microsoft.com/office/drawing/2014/main" id="{FF620E44-0EE2-4500-8290-AF8FAA87E211}"/>
                    </a:ext>
                  </a:extLst>
                </p14:cNvPr>
                <p14:cNvContentPartPr/>
                <p14:nvPr/>
              </p14:nvContentPartPr>
              <p14:xfrm>
                <a:off x="1318203" y="1627622"/>
                <a:ext cx="76680" cy="289800"/>
              </p14:xfrm>
            </p:contentPart>
          </mc:Choice>
          <mc:Fallback xmlns="">
            <p:pic>
              <p:nvPicPr>
                <p:cNvPr id="41" name="Ink 40">
                  <a:extLst>
                    <a:ext uri="{FF2B5EF4-FFF2-40B4-BE49-F238E27FC236}">
                      <a16:creationId xmlns:a16="http://schemas.microsoft.com/office/drawing/2014/main" id="{FF620E44-0EE2-4500-8290-AF8FAA87E211}"/>
                    </a:ext>
                  </a:extLst>
                </p:cNvPr>
                <p:cNvPicPr/>
                <p:nvPr/>
              </p:nvPicPr>
              <p:blipFill>
                <a:blip r:embed="rId70"/>
                <a:stretch>
                  <a:fillRect/>
                </a:stretch>
              </p:blipFill>
              <p:spPr>
                <a:xfrm>
                  <a:off x="1309203" y="1618622"/>
                  <a:ext cx="9432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2" name="Ink 41">
                  <a:extLst>
                    <a:ext uri="{FF2B5EF4-FFF2-40B4-BE49-F238E27FC236}">
                      <a16:creationId xmlns:a16="http://schemas.microsoft.com/office/drawing/2014/main" id="{4B0143DE-BED4-4ADE-A1E7-1ED7A3DF31CD}"/>
                    </a:ext>
                  </a:extLst>
                </p14:cNvPr>
                <p14:cNvContentPartPr/>
                <p14:nvPr/>
              </p14:nvContentPartPr>
              <p14:xfrm>
                <a:off x="1383723" y="1753982"/>
                <a:ext cx="598320" cy="152640"/>
              </p14:xfrm>
            </p:contentPart>
          </mc:Choice>
          <mc:Fallback xmlns="">
            <p:pic>
              <p:nvPicPr>
                <p:cNvPr id="42" name="Ink 41">
                  <a:extLst>
                    <a:ext uri="{FF2B5EF4-FFF2-40B4-BE49-F238E27FC236}">
                      <a16:creationId xmlns:a16="http://schemas.microsoft.com/office/drawing/2014/main" id="{4B0143DE-BED4-4ADE-A1E7-1ED7A3DF31CD}"/>
                    </a:ext>
                  </a:extLst>
                </p:cNvPr>
                <p:cNvPicPr/>
                <p:nvPr/>
              </p:nvPicPr>
              <p:blipFill>
                <a:blip r:embed="rId72"/>
                <a:stretch>
                  <a:fillRect/>
                </a:stretch>
              </p:blipFill>
              <p:spPr>
                <a:xfrm>
                  <a:off x="1374723" y="1744982"/>
                  <a:ext cx="6159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3" name="Ink 42">
                  <a:extLst>
                    <a:ext uri="{FF2B5EF4-FFF2-40B4-BE49-F238E27FC236}">
                      <a16:creationId xmlns:a16="http://schemas.microsoft.com/office/drawing/2014/main" id="{4FBE5803-4FA7-4D3C-85BD-6236DC60D16E}"/>
                    </a:ext>
                  </a:extLst>
                </p14:cNvPr>
                <p14:cNvContentPartPr/>
                <p14:nvPr/>
              </p14:nvContentPartPr>
              <p14:xfrm>
                <a:off x="2003643" y="1783862"/>
                <a:ext cx="115920" cy="95040"/>
              </p14:xfrm>
            </p:contentPart>
          </mc:Choice>
          <mc:Fallback xmlns="">
            <p:pic>
              <p:nvPicPr>
                <p:cNvPr id="43" name="Ink 42">
                  <a:extLst>
                    <a:ext uri="{FF2B5EF4-FFF2-40B4-BE49-F238E27FC236}">
                      <a16:creationId xmlns:a16="http://schemas.microsoft.com/office/drawing/2014/main" id="{4FBE5803-4FA7-4D3C-85BD-6236DC60D16E}"/>
                    </a:ext>
                  </a:extLst>
                </p:cNvPr>
                <p:cNvPicPr/>
                <p:nvPr/>
              </p:nvPicPr>
              <p:blipFill>
                <a:blip r:embed="rId74"/>
                <a:stretch>
                  <a:fillRect/>
                </a:stretch>
              </p:blipFill>
              <p:spPr>
                <a:xfrm>
                  <a:off x="1994643" y="1775222"/>
                  <a:ext cx="13356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4" name="Ink 43">
                  <a:extLst>
                    <a:ext uri="{FF2B5EF4-FFF2-40B4-BE49-F238E27FC236}">
                      <a16:creationId xmlns:a16="http://schemas.microsoft.com/office/drawing/2014/main" id="{1ED2E8B1-4C92-4FE5-9341-C7A249D422C6}"/>
                    </a:ext>
                  </a:extLst>
                </p14:cNvPr>
                <p14:cNvContentPartPr/>
                <p14:nvPr/>
              </p14:nvContentPartPr>
              <p14:xfrm>
                <a:off x="2133963" y="1751102"/>
                <a:ext cx="132840" cy="145800"/>
              </p14:xfrm>
            </p:contentPart>
          </mc:Choice>
          <mc:Fallback xmlns="">
            <p:pic>
              <p:nvPicPr>
                <p:cNvPr id="44" name="Ink 43">
                  <a:extLst>
                    <a:ext uri="{FF2B5EF4-FFF2-40B4-BE49-F238E27FC236}">
                      <a16:creationId xmlns:a16="http://schemas.microsoft.com/office/drawing/2014/main" id="{1ED2E8B1-4C92-4FE5-9341-C7A249D422C6}"/>
                    </a:ext>
                  </a:extLst>
                </p:cNvPr>
                <p:cNvPicPr/>
                <p:nvPr/>
              </p:nvPicPr>
              <p:blipFill>
                <a:blip r:embed="rId76"/>
                <a:stretch>
                  <a:fillRect/>
                </a:stretch>
              </p:blipFill>
              <p:spPr>
                <a:xfrm>
                  <a:off x="2125323" y="1742462"/>
                  <a:ext cx="1504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5" name="Ink 44">
                  <a:extLst>
                    <a:ext uri="{FF2B5EF4-FFF2-40B4-BE49-F238E27FC236}">
                      <a16:creationId xmlns:a16="http://schemas.microsoft.com/office/drawing/2014/main" id="{3A968857-B4BF-44BA-8156-3ADCE82B0340}"/>
                    </a:ext>
                  </a:extLst>
                </p14:cNvPr>
                <p14:cNvContentPartPr/>
                <p14:nvPr/>
              </p14:nvContentPartPr>
              <p14:xfrm>
                <a:off x="2314323" y="1567142"/>
                <a:ext cx="141480" cy="298080"/>
              </p14:xfrm>
            </p:contentPart>
          </mc:Choice>
          <mc:Fallback xmlns="">
            <p:pic>
              <p:nvPicPr>
                <p:cNvPr id="45" name="Ink 44">
                  <a:extLst>
                    <a:ext uri="{FF2B5EF4-FFF2-40B4-BE49-F238E27FC236}">
                      <a16:creationId xmlns:a16="http://schemas.microsoft.com/office/drawing/2014/main" id="{3A968857-B4BF-44BA-8156-3ADCE82B0340}"/>
                    </a:ext>
                  </a:extLst>
                </p:cNvPr>
                <p:cNvPicPr/>
                <p:nvPr/>
              </p:nvPicPr>
              <p:blipFill>
                <a:blip r:embed="rId78"/>
                <a:stretch>
                  <a:fillRect/>
                </a:stretch>
              </p:blipFill>
              <p:spPr>
                <a:xfrm>
                  <a:off x="2305323" y="1558502"/>
                  <a:ext cx="159120" cy="315720"/>
                </a:xfrm>
                <a:prstGeom prst="rect">
                  <a:avLst/>
                </a:prstGeom>
              </p:spPr>
            </p:pic>
          </mc:Fallback>
        </mc:AlternateContent>
      </p:grpSp>
      <p:grpSp>
        <p:nvGrpSpPr>
          <p:cNvPr id="60" name="Group 59">
            <a:extLst>
              <a:ext uri="{FF2B5EF4-FFF2-40B4-BE49-F238E27FC236}">
                <a16:creationId xmlns:a16="http://schemas.microsoft.com/office/drawing/2014/main" id="{9AE305A2-3C8A-4E4C-BE49-467DB33F1FB7}"/>
              </a:ext>
            </a:extLst>
          </p:cNvPr>
          <p:cNvGrpSpPr/>
          <p:nvPr/>
        </p:nvGrpSpPr>
        <p:grpSpPr>
          <a:xfrm>
            <a:off x="2910843" y="1510622"/>
            <a:ext cx="1289520" cy="359640"/>
            <a:chOff x="2910843" y="1510622"/>
            <a:chExt cx="1289520" cy="359640"/>
          </a:xfrm>
        </p:grpSpPr>
        <mc:AlternateContent xmlns:mc="http://schemas.openxmlformats.org/markup-compatibility/2006" xmlns:p14="http://schemas.microsoft.com/office/powerpoint/2010/main">
          <mc:Choice Requires="p14">
            <p:contentPart p14:bwMode="auto" r:id="rId79">
              <p14:nvContentPartPr>
                <p14:cNvPr id="46" name="Ink 45">
                  <a:extLst>
                    <a:ext uri="{FF2B5EF4-FFF2-40B4-BE49-F238E27FC236}">
                      <a16:creationId xmlns:a16="http://schemas.microsoft.com/office/drawing/2014/main" id="{4C97F4DA-B0DA-4002-960B-57A7D8C5FC16}"/>
                    </a:ext>
                  </a:extLst>
                </p14:cNvPr>
                <p14:cNvContentPartPr/>
                <p14:nvPr/>
              </p14:nvContentPartPr>
              <p14:xfrm>
                <a:off x="2910843" y="1724822"/>
                <a:ext cx="172800" cy="139320"/>
              </p14:xfrm>
            </p:contentPart>
          </mc:Choice>
          <mc:Fallback xmlns="">
            <p:pic>
              <p:nvPicPr>
                <p:cNvPr id="46" name="Ink 45">
                  <a:extLst>
                    <a:ext uri="{FF2B5EF4-FFF2-40B4-BE49-F238E27FC236}">
                      <a16:creationId xmlns:a16="http://schemas.microsoft.com/office/drawing/2014/main" id="{4C97F4DA-B0DA-4002-960B-57A7D8C5FC16}"/>
                    </a:ext>
                  </a:extLst>
                </p:cNvPr>
                <p:cNvPicPr/>
                <p:nvPr/>
              </p:nvPicPr>
              <p:blipFill>
                <a:blip r:embed="rId80"/>
                <a:stretch>
                  <a:fillRect/>
                </a:stretch>
              </p:blipFill>
              <p:spPr>
                <a:xfrm>
                  <a:off x="2902203" y="1716182"/>
                  <a:ext cx="19044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7" name="Ink 46">
                  <a:extLst>
                    <a:ext uri="{FF2B5EF4-FFF2-40B4-BE49-F238E27FC236}">
                      <a16:creationId xmlns:a16="http://schemas.microsoft.com/office/drawing/2014/main" id="{E07F2527-ED90-4A13-9ACF-73B6F5320557}"/>
                    </a:ext>
                  </a:extLst>
                </p14:cNvPr>
                <p14:cNvContentPartPr/>
                <p14:nvPr/>
              </p14:nvContentPartPr>
              <p14:xfrm>
                <a:off x="3130803" y="1592702"/>
                <a:ext cx="52200" cy="256680"/>
              </p14:xfrm>
            </p:contentPart>
          </mc:Choice>
          <mc:Fallback xmlns="">
            <p:pic>
              <p:nvPicPr>
                <p:cNvPr id="47" name="Ink 46">
                  <a:extLst>
                    <a:ext uri="{FF2B5EF4-FFF2-40B4-BE49-F238E27FC236}">
                      <a16:creationId xmlns:a16="http://schemas.microsoft.com/office/drawing/2014/main" id="{E07F2527-ED90-4A13-9ACF-73B6F5320557}"/>
                    </a:ext>
                  </a:extLst>
                </p:cNvPr>
                <p:cNvPicPr/>
                <p:nvPr/>
              </p:nvPicPr>
              <p:blipFill>
                <a:blip r:embed="rId82"/>
                <a:stretch>
                  <a:fillRect/>
                </a:stretch>
              </p:blipFill>
              <p:spPr>
                <a:xfrm>
                  <a:off x="3121803" y="1583702"/>
                  <a:ext cx="6984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8" name="Ink 47">
                  <a:extLst>
                    <a:ext uri="{FF2B5EF4-FFF2-40B4-BE49-F238E27FC236}">
                      <a16:creationId xmlns:a16="http://schemas.microsoft.com/office/drawing/2014/main" id="{197A377F-1153-4425-92EF-3FC3ACA2E870}"/>
                    </a:ext>
                  </a:extLst>
                </p14:cNvPr>
                <p14:cNvContentPartPr/>
                <p14:nvPr/>
              </p14:nvContentPartPr>
              <p14:xfrm>
                <a:off x="3195603" y="1694582"/>
                <a:ext cx="320040" cy="154440"/>
              </p14:xfrm>
            </p:contentPart>
          </mc:Choice>
          <mc:Fallback xmlns="">
            <p:pic>
              <p:nvPicPr>
                <p:cNvPr id="48" name="Ink 47">
                  <a:extLst>
                    <a:ext uri="{FF2B5EF4-FFF2-40B4-BE49-F238E27FC236}">
                      <a16:creationId xmlns:a16="http://schemas.microsoft.com/office/drawing/2014/main" id="{197A377F-1153-4425-92EF-3FC3ACA2E870}"/>
                    </a:ext>
                  </a:extLst>
                </p:cNvPr>
                <p:cNvPicPr/>
                <p:nvPr/>
              </p:nvPicPr>
              <p:blipFill>
                <a:blip r:embed="rId84"/>
                <a:stretch>
                  <a:fillRect/>
                </a:stretch>
              </p:blipFill>
              <p:spPr>
                <a:xfrm>
                  <a:off x="3186963" y="1685582"/>
                  <a:ext cx="33768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9" name="Ink 48">
                  <a:extLst>
                    <a:ext uri="{FF2B5EF4-FFF2-40B4-BE49-F238E27FC236}">
                      <a16:creationId xmlns:a16="http://schemas.microsoft.com/office/drawing/2014/main" id="{E2789140-1255-4B5A-B75D-329AD9B718F0}"/>
                    </a:ext>
                  </a:extLst>
                </p14:cNvPr>
                <p14:cNvContentPartPr/>
                <p14:nvPr/>
              </p14:nvContentPartPr>
              <p14:xfrm>
                <a:off x="3588723" y="1510622"/>
                <a:ext cx="29520" cy="359640"/>
              </p14:xfrm>
            </p:contentPart>
          </mc:Choice>
          <mc:Fallback xmlns="">
            <p:pic>
              <p:nvPicPr>
                <p:cNvPr id="49" name="Ink 48">
                  <a:extLst>
                    <a:ext uri="{FF2B5EF4-FFF2-40B4-BE49-F238E27FC236}">
                      <a16:creationId xmlns:a16="http://schemas.microsoft.com/office/drawing/2014/main" id="{E2789140-1255-4B5A-B75D-329AD9B718F0}"/>
                    </a:ext>
                  </a:extLst>
                </p:cNvPr>
                <p:cNvPicPr/>
                <p:nvPr/>
              </p:nvPicPr>
              <p:blipFill>
                <a:blip r:embed="rId86"/>
                <a:stretch>
                  <a:fillRect/>
                </a:stretch>
              </p:blipFill>
              <p:spPr>
                <a:xfrm>
                  <a:off x="3579723" y="1501622"/>
                  <a:ext cx="47160" cy="3772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0" name="Ink 49">
                  <a:extLst>
                    <a:ext uri="{FF2B5EF4-FFF2-40B4-BE49-F238E27FC236}">
                      <a16:creationId xmlns:a16="http://schemas.microsoft.com/office/drawing/2014/main" id="{51F2D2D5-3E0E-4F09-8899-B59FDF56CDD6}"/>
                    </a:ext>
                  </a:extLst>
                </p14:cNvPr>
                <p14:cNvContentPartPr/>
                <p14:nvPr/>
              </p14:nvContentPartPr>
              <p14:xfrm>
                <a:off x="3628683" y="1710422"/>
                <a:ext cx="571680" cy="159840"/>
              </p14:xfrm>
            </p:contentPart>
          </mc:Choice>
          <mc:Fallback xmlns="">
            <p:pic>
              <p:nvPicPr>
                <p:cNvPr id="50" name="Ink 49">
                  <a:extLst>
                    <a:ext uri="{FF2B5EF4-FFF2-40B4-BE49-F238E27FC236}">
                      <a16:creationId xmlns:a16="http://schemas.microsoft.com/office/drawing/2014/main" id="{51F2D2D5-3E0E-4F09-8899-B59FDF56CDD6}"/>
                    </a:ext>
                  </a:extLst>
                </p:cNvPr>
                <p:cNvPicPr/>
                <p:nvPr/>
              </p:nvPicPr>
              <p:blipFill>
                <a:blip r:embed="rId88"/>
                <a:stretch>
                  <a:fillRect/>
                </a:stretch>
              </p:blipFill>
              <p:spPr>
                <a:xfrm>
                  <a:off x="3620043" y="1701422"/>
                  <a:ext cx="589320" cy="177480"/>
                </a:xfrm>
                <a:prstGeom prst="rect">
                  <a:avLst/>
                </a:prstGeom>
              </p:spPr>
            </p:pic>
          </mc:Fallback>
        </mc:AlternateContent>
      </p:grpSp>
      <p:grpSp>
        <p:nvGrpSpPr>
          <p:cNvPr id="59" name="Group 58">
            <a:extLst>
              <a:ext uri="{FF2B5EF4-FFF2-40B4-BE49-F238E27FC236}">
                <a16:creationId xmlns:a16="http://schemas.microsoft.com/office/drawing/2014/main" id="{6C4C7072-0804-4B46-BDC1-90EA1A4559F9}"/>
              </a:ext>
            </a:extLst>
          </p:cNvPr>
          <p:cNvGrpSpPr/>
          <p:nvPr/>
        </p:nvGrpSpPr>
        <p:grpSpPr>
          <a:xfrm>
            <a:off x="4637403" y="1593062"/>
            <a:ext cx="299520" cy="275400"/>
            <a:chOff x="4637403" y="1593062"/>
            <a:chExt cx="299520" cy="275400"/>
          </a:xfrm>
        </p:grpSpPr>
        <mc:AlternateContent xmlns:mc="http://schemas.openxmlformats.org/markup-compatibility/2006" xmlns:p14="http://schemas.microsoft.com/office/powerpoint/2010/main">
          <mc:Choice Requires="p14">
            <p:contentPart p14:bwMode="auto" r:id="rId89">
              <p14:nvContentPartPr>
                <p14:cNvPr id="51" name="Ink 50">
                  <a:extLst>
                    <a:ext uri="{FF2B5EF4-FFF2-40B4-BE49-F238E27FC236}">
                      <a16:creationId xmlns:a16="http://schemas.microsoft.com/office/drawing/2014/main" id="{15553DC0-5C98-48BF-AD34-01FCFC96F02F}"/>
                    </a:ext>
                  </a:extLst>
                </p14:cNvPr>
                <p14:cNvContentPartPr/>
                <p14:nvPr/>
              </p14:nvContentPartPr>
              <p14:xfrm>
                <a:off x="4637403" y="1695302"/>
                <a:ext cx="299520" cy="173160"/>
              </p14:xfrm>
            </p:contentPart>
          </mc:Choice>
          <mc:Fallback xmlns="">
            <p:pic>
              <p:nvPicPr>
                <p:cNvPr id="51" name="Ink 50">
                  <a:extLst>
                    <a:ext uri="{FF2B5EF4-FFF2-40B4-BE49-F238E27FC236}">
                      <a16:creationId xmlns:a16="http://schemas.microsoft.com/office/drawing/2014/main" id="{15553DC0-5C98-48BF-AD34-01FCFC96F02F}"/>
                    </a:ext>
                  </a:extLst>
                </p:cNvPr>
                <p:cNvPicPr/>
                <p:nvPr/>
              </p:nvPicPr>
              <p:blipFill>
                <a:blip r:embed="rId90"/>
                <a:stretch>
                  <a:fillRect/>
                </a:stretch>
              </p:blipFill>
              <p:spPr>
                <a:xfrm>
                  <a:off x="4628403" y="1686302"/>
                  <a:ext cx="31716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2" name="Ink 51">
                  <a:extLst>
                    <a:ext uri="{FF2B5EF4-FFF2-40B4-BE49-F238E27FC236}">
                      <a16:creationId xmlns:a16="http://schemas.microsoft.com/office/drawing/2014/main" id="{E7072D03-08B0-4A96-A8D0-9CFAD9BA9965}"/>
                    </a:ext>
                  </a:extLst>
                </p14:cNvPr>
                <p14:cNvContentPartPr/>
                <p14:nvPr/>
              </p14:nvContentPartPr>
              <p14:xfrm>
                <a:off x="4673403" y="1593062"/>
                <a:ext cx="20880" cy="1440"/>
              </p14:xfrm>
            </p:contentPart>
          </mc:Choice>
          <mc:Fallback xmlns="">
            <p:pic>
              <p:nvPicPr>
                <p:cNvPr id="52" name="Ink 51">
                  <a:extLst>
                    <a:ext uri="{FF2B5EF4-FFF2-40B4-BE49-F238E27FC236}">
                      <a16:creationId xmlns:a16="http://schemas.microsoft.com/office/drawing/2014/main" id="{E7072D03-08B0-4A96-A8D0-9CFAD9BA9965}"/>
                    </a:ext>
                  </a:extLst>
                </p:cNvPr>
                <p:cNvPicPr/>
                <p:nvPr/>
              </p:nvPicPr>
              <p:blipFill>
                <a:blip r:embed="rId92"/>
                <a:stretch>
                  <a:fillRect/>
                </a:stretch>
              </p:blipFill>
              <p:spPr>
                <a:xfrm>
                  <a:off x="4664403" y="1584422"/>
                  <a:ext cx="38520" cy="19080"/>
                </a:xfrm>
                <a:prstGeom prst="rect">
                  <a:avLst/>
                </a:prstGeom>
              </p:spPr>
            </p:pic>
          </mc:Fallback>
        </mc:AlternateContent>
      </p:grpSp>
      <p:grpSp>
        <p:nvGrpSpPr>
          <p:cNvPr id="63" name="Group 62">
            <a:extLst>
              <a:ext uri="{FF2B5EF4-FFF2-40B4-BE49-F238E27FC236}">
                <a16:creationId xmlns:a16="http://schemas.microsoft.com/office/drawing/2014/main" id="{C6F7DFA7-DEC7-47CD-ADB1-D96B7B644F56}"/>
              </a:ext>
            </a:extLst>
          </p:cNvPr>
          <p:cNvGrpSpPr/>
          <p:nvPr/>
        </p:nvGrpSpPr>
        <p:grpSpPr>
          <a:xfrm>
            <a:off x="5616963" y="1418462"/>
            <a:ext cx="1341720" cy="409680"/>
            <a:chOff x="5616963" y="1418462"/>
            <a:chExt cx="1341720" cy="409680"/>
          </a:xfrm>
        </p:grpSpPr>
        <mc:AlternateContent xmlns:mc="http://schemas.openxmlformats.org/markup-compatibility/2006" xmlns:p14="http://schemas.microsoft.com/office/powerpoint/2010/main">
          <mc:Choice Requires="p14">
            <p:contentPart p14:bwMode="auto" r:id="rId93">
              <p14:nvContentPartPr>
                <p14:cNvPr id="53" name="Ink 52">
                  <a:extLst>
                    <a:ext uri="{FF2B5EF4-FFF2-40B4-BE49-F238E27FC236}">
                      <a16:creationId xmlns:a16="http://schemas.microsoft.com/office/drawing/2014/main" id="{9DEF8039-4307-434A-B92C-F08610A4E947}"/>
                    </a:ext>
                  </a:extLst>
                </p14:cNvPr>
                <p14:cNvContentPartPr/>
                <p14:nvPr/>
              </p14:nvContentPartPr>
              <p14:xfrm>
                <a:off x="5619123" y="1471382"/>
                <a:ext cx="137880" cy="356760"/>
              </p14:xfrm>
            </p:contentPart>
          </mc:Choice>
          <mc:Fallback xmlns="">
            <p:pic>
              <p:nvPicPr>
                <p:cNvPr id="53" name="Ink 52">
                  <a:extLst>
                    <a:ext uri="{FF2B5EF4-FFF2-40B4-BE49-F238E27FC236}">
                      <a16:creationId xmlns:a16="http://schemas.microsoft.com/office/drawing/2014/main" id="{9DEF8039-4307-434A-B92C-F08610A4E947}"/>
                    </a:ext>
                  </a:extLst>
                </p:cNvPr>
                <p:cNvPicPr/>
                <p:nvPr/>
              </p:nvPicPr>
              <p:blipFill>
                <a:blip r:embed="rId94"/>
                <a:stretch>
                  <a:fillRect/>
                </a:stretch>
              </p:blipFill>
              <p:spPr>
                <a:xfrm>
                  <a:off x="5610483" y="1462382"/>
                  <a:ext cx="155520"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4" name="Ink 53">
                  <a:extLst>
                    <a:ext uri="{FF2B5EF4-FFF2-40B4-BE49-F238E27FC236}">
                      <a16:creationId xmlns:a16="http://schemas.microsoft.com/office/drawing/2014/main" id="{51129597-7D9B-42EE-9F1C-A3663CE8A879}"/>
                    </a:ext>
                  </a:extLst>
                </p14:cNvPr>
                <p14:cNvContentPartPr/>
                <p14:nvPr/>
              </p14:nvContentPartPr>
              <p14:xfrm>
                <a:off x="5616963" y="1647422"/>
                <a:ext cx="504360" cy="168120"/>
              </p14:xfrm>
            </p:contentPart>
          </mc:Choice>
          <mc:Fallback xmlns="">
            <p:pic>
              <p:nvPicPr>
                <p:cNvPr id="54" name="Ink 53">
                  <a:extLst>
                    <a:ext uri="{FF2B5EF4-FFF2-40B4-BE49-F238E27FC236}">
                      <a16:creationId xmlns:a16="http://schemas.microsoft.com/office/drawing/2014/main" id="{51129597-7D9B-42EE-9F1C-A3663CE8A879}"/>
                    </a:ext>
                  </a:extLst>
                </p:cNvPr>
                <p:cNvPicPr/>
                <p:nvPr/>
              </p:nvPicPr>
              <p:blipFill>
                <a:blip r:embed="rId96"/>
                <a:stretch>
                  <a:fillRect/>
                </a:stretch>
              </p:blipFill>
              <p:spPr>
                <a:xfrm>
                  <a:off x="5607963" y="1638422"/>
                  <a:ext cx="5220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5" name="Ink 54">
                  <a:extLst>
                    <a:ext uri="{FF2B5EF4-FFF2-40B4-BE49-F238E27FC236}">
                      <a16:creationId xmlns:a16="http://schemas.microsoft.com/office/drawing/2014/main" id="{D5AFF2CA-D64E-42CF-A22C-9EA17ED1AAC2}"/>
                    </a:ext>
                  </a:extLst>
                </p14:cNvPr>
                <p14:cNvContentPartPr/>
                <p14:nvPr/>
              </p14:nvContentPartPr>
              <p14:xfrm>
                <a:off x="6168843" y="1418462"/>
                <a:ext cx="15480" cy="379800"/>
              </p14:xfrm>
            </p:contentPart>
          </mc:Choice>
          <mc:Fallback xmlns="">
            <p:pic>
              <p:nvPicPr>
                <p:cNvPr id="55" name="Ink 54">
                  <a:extLst>
                    <a:ext uri="{FF2B5EF4-FFF2-40B4-BE49-F238E27FC236}">
                      <a16:creationId xmlns:a16="http://schemas.microsoft.com/office/drawing/2014/main" id="{D5AFF2CA-D64E-42CF-A22C-9EA17ED1AAC2}"/>
                    </a:ext>
                  </a:extLst>
                </p:cNvPr>
                <p:cNvPicPr/>
                <p:nvPr/>
              </p:nvPicPr>
              <p:blipFill>
                <a:blip r:embed="rId98"/>
                <a:stretch>
                  <a:fillRect/>
                </a:stretch>
              </p:blipFill>
              <p:spPr>
                <a:xfrm>
                  <a:off x="6159843" y="1409462"/>
                  <a:ext cx="3312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6" name="Ink 55">
                  <a:extLst>
                    <a:ext uri="{FF2B5EF4-FFF2-40B4-BE49-F238E27FC236}">
                      <a16:creationId xmlns:a16="http://schemas.microsoft.com/office/drawing/2014/main" id="{3760599B-E210-48D9-9F5C-CCF56FADA93D}"/>
                    </a:ext>
                  </a:extLst>
                </p14:cNvPr>
                <p14:cNvContentPartPr/>
                <p14:nvPr/>
              </p14:nvContentPartPr>
              <p14:xfrm>
                <a:off x="6159843" y="1479662"/>
                <a:ext cx="358920" cy="322200"/>
              </p14:xfrm>
            </p:contentPart>
          </mc:Choice>
          <mc:Fallback xmlns="">
            <p:pic>
              <p:nvPicPr>
                <p:cNvPr id="56" name="Ink 55">
                  <a:extLst>
                    <a:ext uri="{FF2B5EF4-FFF2-40B4-BE49-F238E27FC236}">
                      <a16:creationId xmlns:a16="http://schemas.microsoft.com/office/drawing/2014/main" id="{3760599B-E210-48D9-9F5C-CCF56FADA93D}"/>
                    </a:ext>
                  </a:extLst>
                </p:cNvPr>
                <p:cNvPicPr/>
                <p:nvPr/>
              </p:nvPicPr>
              <p:blipFill>
                <a:blip r:embed="rId100"/>
                <a:stretch>
                  <a:fillRect/>
                </a:stretch>
              </p:blipFill>
              <p:spPr>
                <a:xfrm>
                  <a:off x="6150843" y="1471022"/>
                  <a:ext cx="376560" cy="3398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7" name="Ink 56">
                  <a:extLst>
                    <a:ext uri="{FF2B5EF4-FFF2-40B4-BE49-F238E27FC236}">
                      <a16:creationId xmlns:a16="http://schemas.microsoft.com/office/drawing/2014/main" id="{C3BCC2E1-A3BE-4751-84CF-65BC6329E0F3}"/>
                    </a:ext>
                  </a:extLst>
                </p14:cNvPr>
                <p14:cNvContentPartPr/>
                <p14:nvPr/>
              </p14:nvContentPartPr>
              <p14:xfrm>
                <a:off x="6582843" y="1611782"/>
                <a:ext cx="156960" cy="198720"/>
              </p14:xfrm>
            </p:contentPart>
          </mc:Choice>
          <mc:Fallback xmlns="">
            <p:pic>
              <p:nvPicPr>
                <p:cNvPr id="57" name="Ink 56">
                  <a:extLst>
                    <a:ext uri="{FF2B5EF4-FFF2-40B4-BE49-F238E27FC236}">
                      <a16:creationId xmlns:a16="http://schemas.microsoft.com/office/drawing/2014/main" id="{C3BCC2E1-A3BE-4751-84CF-65BC6329E0F3}"/>
                    </a:ext>
                  </a:extLst>
                </p:cNvPr>
                <p:cNvPicPr/>
                <p:nvPr/>
              </p:nvPicPr>
              <p:blipFill>
                <a:blip r:embed="rId102"/>
                <a:stretch>
                  <a:fillRect/>
                </a:stretch>
              </p:blipFill>
              <p:spPr>
                <a:xfrm>
                  <a:off x="6573843" y="1602782"/>
                  <a:ext cx="17460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2" name="Ink 61">
                  <a:extLst>
                    <a:ext uri="{FF2B5EF4-FFF2-40B4-BE49-F238E27FC236}">
                      <a16:creationId xmlns:a16="http://schemas.microsoft.com/office/drawing/2014/main" id="{983E45C8-DFA2-4F7C-9D5A-E08761AD0B91}"/>
                    </a:ext>
                  </a:extLst>
                </p14:cNvPr>
                <p14:cNvContentPartPr/>
                <p14:nvPr/>
              </p14:nvContentPartPr>
              <p14:xfrm>
                <a:off x="6779763" y="1609982"/>
                <a:ext cx="178920" cy="186840"/>
              </p14:xfrm>
            </p:contentPart>
          </mc:Choice>
          <mc:Fallback xmlns="">
            <p:pic>
              <p:nvPicPr>
                <p:cNvPr id="62" name="Ink 61">
                  <a:extLst>
                    <a:ext uri="{FF2B5EF4-FFF2-40B4-BE49-F238E27FC236}">
                      <a16:creationId xmlns:a16="http://schemas.microsoft.com/office/drawing/2014/main" id="{983E45C8-DFA2-4F7C-9D5A-E08761AD0B91}"/>
                    </a:ext>
                  </a:extLst>
                </p:cNvPr>
                <p:cNvPicPr/>
                <p:nvPr/>
              </p:nvPicPr>
              <p:blipFill>
                <a:blip r:embed="rId104"/>
                <a:stretch>
                  <a:fillRect/>
                </a:stretch>
              </p:blipFill>
              <p:spPr>
                <a:xfrm>
                  <a:off x="6770763" y="1600982"/>
                  <a:ext cx="196560" cy="204480"/>
                </a:xfrm>
                <a:prstGeom prst="rect">
                  <a:avLst/>
                </a:prstGeom>
              </p:spPr>
            </p:pic>
          </mc:Fallback>
        </mc:AlternateContent>
      </p:grpSp>
      <p:grpSp>
        <p:nvGrpSpPr>
          <p:cNvPr id="73" name="Group 72">
            <a:extLst>
              <a:ext uri="{FF2B5EF4-FFF2-40B4-BE49-F238E27FC236}">
                <a16:creationId xmlns:a16="http://schemas.microsoft.com/office/drawing/2014/main" id="{F4B6B43E-BD0C-415F-BCED-FE073246851B}"/>
              </a:ext>
            </a:extLst>
          </p:cNvPr>
          <p:cNvGrpSpPr/>
          <p:nvPr/>
        </p:nvGrpSpPr>
        <p:grpSpPr>
          <a:xfrm>
            <a:off x="7528203" y="1415942"/>
            <a:ext cx="733680" cy="407880"/>
            <a:chOff x="7528203" y="1415942"/>
            <a:chExt cx="733680" cy="407880"/>
          </a:xfrm>
        </p:grpSpPr>
        <mc:AlternateContent xmlns:mc="http://schemas.openxmlformats.org/markup-compatibility/2006" xmlns:p14="http://schemas.microsoft.com/office/powerpoint/2010/main">
          <mc:Choice Requires="p14">
            <p:contentPart p14:bwMode="auto" r:id="rId105">
              <p14:nvContentPartPr>
                <p14:cNvPr id="64" name="Ink 63">
                  <a:extLst>
                    <a:ext uri="{FF2B5EF4-FFF2-40B4-BE49-F238E27FC236}">
                      <a16:creationId xmlns:a16="http://schemas.microsoft.com/office/drawing/2014/main" id="{2CCD4818-E903-4B51-9EBF-E127F50BD2A0}"/>
                    </a:ext>
                  </a:extLst>
                </p14:cNvPr>
                <p14:cNvContentPartPr/>
                <p14:nvPr/>
              </p14:nvContentPartPr>
              <p14:xfrm>
                <a:off x="7535763" y="1415942"/>
                <a:ext cx="160200" cy="407880"/>
              </p14:xfrm>
            </p:contentPart>
          </mc:Choice>
          <mc:Fallback xmlns="">
            <p:pic>
              <p:nvPicPr>
                <p:cNvPr id="64" name="Ink 63">
                  <a:extLst>
                    <a:ext uri="{FF2B5EF4-FFF2-40B4-BE49-F238E27FC236}">
                      <a16:creationId xmlns:a16="http://schemas.microsoft.com/office/drawing/2014/main" id="{2CCD4818-E903-4B51-9EBF-E127F50BD2A0}"/>
                    </a:ext>
                  </a:extLst>
                </p:cNvPr>
                <p:cNvPicPr/>
                <p:nvPr/>
              </p:nvPicPr>
              <p:blipFill>
                <a:blip r:embed="rId106"/>
                <a:stretch>
                  <a:fillRect/>
                </a:stretch>
              </p:blipFill>
              <p:spPr>
                <a:xfrm>
                  <a:off x="7527123" y="1407302"/>
                  <a:ext cx="177840" cy="4255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5" name="Ink 64">
                  <a:extLst>
                    <a:ext uri="{FF2B5EF4-FFF2-40B4-BE49-F238E27FC236}">
                      <a16:creationId xmlns:a16="http://schemas.microsoft.com/office/drawing/2014/main" id="{B5226A60-CEF6-4B88-81A6-90221549D7D7}"/>
                    </a:ext>
                  </a:extLst>
                </p14:cNvPr>
                <p14:cNvContentPartPr/>
                <p14:nvPr/>
              </p14:nvContentPartPr>
              <p14:xfrm>
                <a:off x="7528203" y="1655702"/>
                <a:ext cx="733680" cy="144000"/>
              </p14:xfrm>
            </p:contentPart>
          </mc:Choice>
          <mc:Fallback xmlns="">
            <p:pic>
              <p:nvPicPr>
                <p:cNvPr id="65" name="Ink 64">
                  <a:extLst>
                    <a:ext uri="{FF2B5EF4-FFF2-40B4-BE49-F238E27FC236}">
                      <a16:creationId xmlns:a16="http://schemas.microsoft.com/office/drawing/2014/main" id="{B5226A60-CEF6-4B88-81A6-90221549D7D7}"/>
                    </a:ext>
                  </a:extLst>
                </p:cNvPr>
                <p:cNvPicPr/>
                <p:nvPr/>
              </p:nvPicPr>
              <p:blipFill>
                <a:blip r:embed="rId108"/>
                <a:stretch>
                  <a:fillRect/>
                </a:stretch>
              </p:blipFill>
              <p:spPr>
                <a:xfrm>
                  <a:off x="7519203" y="1647062"/>
                  <a:ext cx="751320" cy="161640"/>
                </a:xfrm>
                <a:prstGeom prst="rect">
                  <a:avLst/>
                </a:prstGeom>
              </p:spPr>
            </p:pic>
          </mc:Fallback>
        </mc:AlternateContent>
      </p:grpSp>
      <p:grpSp>
        <p:nvGrpSpPr>
          <p:cNvPr id="72" name="Group 71">
            <a:extLst>
              <a:ext uri="{FF2B5EF4-FFF2-40B4-BE49-F238E27FC236}">
                <a16:creationId xmlns:a16="http://schemas.microsoft.com/office/drawing/2014/main" id="{1AADCFF5-D24C-4C82-98E3-2E23E9F86FA9}"/>
              </a:ext>
            </a:extLst>
          </p:cNvPr>
          <p:cNvGrpSpPr/>
          <p:nvPr/>
        </p:nvGrpSpPr>
        <p:grpSpPr>
          <a:xfrm>
            <a:off x="8756523" y="1499822"/>
            <a:ext cx="1247760" cy="367920"/>
            <a:chOff x="8756523" y="1499822"/>
            <a:chExt cx="1247760" cy="367920"/>
          </a:xfrm>
        </p:grpSpPr>
        <mc:AlternateContent xmlns:mc="http://schemas.openxmlformats.org/markup-compatibility/2006" xmlns:p14="http://schemas.microsoft.com/office/powerpoint/2010/main">
          <mc:Choice Requires="p14">
            <p:contentPart p14:bwMode="auto" r:id="rId109">
              <p14:nvContentPartPr>
                <p14:cNvPr id="66" name="Ink 65">
                  <a:extLst>
                    <a:ext uri="{FF2B5EF4-FFF2-40B4-BE49-F238E27FC236}">
                      <a16:creationId xmlns:a16="http://schemas.microsoft.com/office/drawing/2014/main" id="{F000DA7D-0E5C-4850-8903-B514FD9DA20E}"/>
                    </a:ext>
                  </a:extLst>
                </p14:cNvPr>
                <p14:cNvContentPartPr/>
                <p14:nvPr/>
              </p14:nvContentPartPr>
              <p14:xfrm>
                <a:off x="8756523" y="1688822"/>
                <a:ext cx="160560" cy="141480"/>
              </p14:xfrm>
            </p:contentPart>
          </mc:Choice>
          <mc:Fallback xmlns="">
            <p:pic>
              <p:nvPicPr>
                <p:cNvPr id="66" name="Ink 65">
                  <a:extLst>
                    <a:ext uri="{FF2B5EF4-FFF2-40B4-BE49-F238E27FC236}">
                      <a16:creationId xmlns:a16="http://schemas.microsoft.com/office/drawing/2014/main" id="{F000DA7D-0E5C-4850-8903-B514FD9DA20E}"/>
                    </a:ext>
                  </a:extLst>
                </p:cNvPr>
                <p:cNvPicPr/>
                <p:nvPr/>
              </p:nvPicPr>
              <p:blipFill>
                <a:blip r:embed="rId110"/>
                <a:stretch>
                  <a:fillRect/>
                </a:stretch>
              </p:blipFill>
              <p:spPr>
                <a:xfrm>
                  <a:off x="8747523" y="1679822"/>
                  <a:ext cx="17820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7" name="Ink 66">
                  <a:extLst>
                    <a:ext uri="{FF2B5EF4-FFF2-40B4-BE49-F238E27FC236}">
                      <a16:creationId xmlns:a16="http://schemas.microsoft.com/office/drawing/2014/main" id="{2A7ABC51-0A17-4CA6-85F6-C12A3D1ADA34}"/>
                    </a:ext>
                  </a:extLst>
                </p14:cNvPr>
                <p14:cNvContentPartPr/>
                <p14:nvPr/>
              </p14:nvContentPartPr>
              <p14:xfrm>
                <a:off x="8972883" y="1716902"/>
                <a:ext cx="205920" cy="95040"/>
              </p14:xfrm>
            </p:contentPart>
          </mc:Choice>
          <mc:Fallback xmlns="">
            <p:pic>
              <p:nvPicPr>
                <p:cNvPr id="67" name="Ink 66">
                  <a:extLst>
                    <a:ext uri="{FF2B5EF4-FFF2-40B4-BE49-F238E27FC236}">
                      <a16:creationId xmlns:a16="http://schemas.microsoft.com/office/drawing/2014/main" id="{2A7ABC51-0A17-4CA6-85F6-C12A3D1ADA34}"/>
                    </a:ext>
                  </a:extLst>
                </p:cNvPr>
                <p:cNvPicPr/>
                <p:nvPr/>
              </p:nvPicPr>
              <p:blipFill>
                <a:blip r:embed="rId112"/>
                <a:stretch>
                  <a:fillRect/>
                </a:stretch>
              </p:blipFill>
              <p:spPr>
                <a:xfrm>
                  <a:off x="8963883" y="1707902"/>
                  <a:ext cx="22356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8" name="Ink 67">
                  <a:extLst>
                    <a:ext uri="{FF2B5EF4-FFF2-40B4-BE49-F238E27FC236}">
                      <a16:creationId xmlns:a16="http://schemas.microsoft.com/office/drawing/2014/main" id="{892EED09-0892-4EC7-9D09-271847949344}"/>
                    </a:ext>
                  </a:extLst>
                </p14:cNvPr>
                <p14:cNvContentPartPr/>
                <p14:nvPr/>
              </p14:nvContentPartPr>
              <p14:xfrm>
                <a:off x="9254763" y="1685942"/>
                <a:ext cx="74880" cy="141120"/>
              </p14:xfrm>
            </p:contentPart>
          </mc:Choice>
          <mc:Fallback xmlns="">
            <p:pic>
              <p:nvPicPr>
                <p:cNvPr id="68" name="Ink 67">
                  <a:extLst>
                    <a:ext uri="{FF2B5EF4-FFF2-40B4-BE49-F238E27FC236}">
                      <a16:creationId xmlns:a16="http://schemas.microsoft.com/office/drawing/2014/main" id="{892EED09-0892-4EC7-9D09-271847949344}"/>
                    </a:ext>
                  </a:extLst>
                </p:cNvPr>
                <p:cNvPicPr/>
                <p:nvPr/>
              </p:nvPicPr>
              <p:blipFill>
                <a:blip r:embed="rId114"/>
                <a:stretch>
                  <a:fillRect/>
                </a:stretch>
              </p:blipFill>
              <p:spPr>
                <a:xfrm>
                  <a:off x="9245763" y="1676942"/>
                  <a:ext cx="925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9" name="Ink 68">
                  <a:extLst>
                    <a:ext uri="{FF2B5EF4-FFF2-40B4-BE49-F238E27FC236}">
                      <a16:creationId xmlns:a16="http://schemas.microsoft.com/office/drawing/2014/main" id="{0ABD1340-09B6-48C9-84B6-E0B479BEC81A}"/>
                    </a:ext>
                  </a:extLst>
                </p14:cNvPr>
                <p14:cNvContentPartPr/>
                <p14:nvPr/>
              </p14:nvContentPartPr>
              <p14:xfrm>
                <a:off x="9418203" y="1499822"/>
                <a:ext cx="37800" cy="336960"/>
              </p14:xfrm>
            </p:contentPart>
          </mc:Choice>
          <mc:Fallback xmlns="">
            <p:pic>
              <p:nvPicPr>
                <p:cNvPr id="69" name="Ink 68">
                  <a:extLst>
                    <a:ext uri="{FF2B5EF4-FFF2-40B4-BE49-F238E27FC236}">
                      <a16:creationId xmlns:a16="http://schemas.microsoft.com/office/drawing/2014/main" id="{0ABD1340-09B6-48C9-84B6-E0B479BEC81A}"/>
                    </a:ext>
                  </a:extLst>
                </p:cNvPr>
                <p:cNvPicPr/>
                <p:nvPr/>
              </p:nvPicPr>
              <p:blipFill>
                <a:blip r:embed="rId116"/>
                <a:stretch>
                  <a:fillRect/>
                </a:stretch>
              </p:blipFill>
              <p:spPr>
                <a:xfrm>
                  <a:off x="9409563" y="1491182"/>
                  <a:ext cx="55440" cy="3546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0" name="Ink 69">
                  <a:extLst>
                    <a:ext uri="{FF2B5EF4-FFF2-40B4-BE49-F238E27FC236}">
                      <a16:creationId xmlns:a16="http://schemas.microsoft.com/office/drawing/2014/main" id="{8526EA6C-101C-402E-82F3-4434BE1614C7}"/>
                    </a:ext>
                  </a:extLst>
                </p14:cNvPr>
                <p14:cNvContentPartPr/>
                <p14:nvPr/>
              </p14:nvContentPartPr>
              <p14:xfrm>
                <a:off x="9427203" y="1650302"/>
                <a:ext cx="175320" cy="181800"/>
              </p14:xfrm>
            </p:contentPart>
          </mc:Choice>
          <mc:Fallback xmlns="">
            <p:pic>
              <p:nvPicPr>
                <p:cNvPr id="70" name="Ink 69">
                  <a:extLst>
                    <a:ext uri="{FF2B5EF4-FFF2-40B4-BE49-F238E27FC236}">
                      <a16:creationId xmlns:a16="http://schemas.microsoft.com/office/drawing/2014/main" id="{8526EA6C-101C-402E-82F3-4434BE1614C7}"/>
                    </a:ext>
                  </a:extLst>
                </p:cNvPr>
                <p:cNvPicPr/>
                <p:nvPr/>
              </p:nvPicPr>
              <p:blipFill>
                <a:blip r:embed="rId118"/>
                <a:stretch>
                  <a:fillRect/>
                </a:stretch>
              </p:blipFill>
              <p:spPr>
                <a:xfrm>
                  <a:off x="9418203" y="1641302"/>
                  <a:ext cx="19296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1" name="Ink 70">
                  <a:extLst>
                    <a:ext uri="{FF2B5EF4-FFF2-40B4-BE49-F238E27FC236}">
                      <a16:creationId xmlns:a16="http://schemas.microsoft.com/office/drawing/2014/main" id="{88CE5794-6BFB-4F95-ABE6-08D7EE4AA389}"/>
                    </a:ext>
                  </a:extLst>
                </p14:cNvPr>
                <p14:cNvContentPartPr/>
                <p14:nvPr/>
              </p14:nvContentPartPr>
              <p14:xfrm>
                <a:off x="9665883" y="1663982"/>
                <a:ext cx="338400" cy="203760"/>
              </p14:xfrm>
            </p:contentPart>
          </mc:Choice>
          <mc:Fallback xmlns="">
            <p:pic>
              <p:nvPicPr>
                <p:cNvPr id="71" name="Ink 70">
                  <a:extLst>
                    <a:ext uri="{FF2B5EF4-FFF2-40B4-BE49-F238E27FC236}">
                      <a16:creationId xmlns:a16="http://schemas.microsoft.com/office/drawing/2014/main" id="{88CE5794-6BFB-4F95-ABE6-08D7EE4AA389}"/>
                    </a:ext>
                  </a:extLst>
                </p:cNvPr>
                <p:cNvPicPr/>
                <p:nvPr/>
              </p:nvPicPr>
              <p:blipFill>
                <a:blip r:embed="rId120"/>
                <a:stretch>
                  <a:fillRect/>
                </a:stretch>
              </p:blipFill>
              <p:spPr>
                <a:xfrm>
                  <a:off x="9656883" y="1655342"/>
                  <a:ext cx="356040" cy="221400"/>
                </a:xfrm>
                <a:prstGeom prst="rect">
                  <a:avLst/>
                </a:prstGeom>
              </p:spPr>
            </p:pic>
          </mc:Fallback>
        </mc:AlternateContent>
      </p:grpSp>
      <p:grpSp>
        <p:nvGrpSpPr>
          <p:cNvPr id="86" name="Group 85">
            <a:extLst>
              <a:ext uri="{FF2B5EF4-FFF2-40B4-BE49-F238E27FC236}">
                <a16:creationId xmlns:a16="http://schemas.microsoft.com/office/drawing/2014/main" id="{CA6C5692-7B49-4DC6-AAB5-3D1B6CDA431F}"/>
              </a:ext>
            </a:extLst>
          </p:cNvPr>
          <p:cNvGrpSpPr/>
          <p:nvPr/>
        </p:nvGrpSpPr>
        <p:grpSpPr>
          <a:xfrm>
            <a:off x="682083" y="4515182"/>
            <a:ext cx="1593720" cy="453240"/>
            <a:chOff x="682083" y="4515182"/>
            <a:chExt cx="1593720" cy="453240"/>
          </a:xfrm>
        </p:grpSpPr>
        <mc:AlternateContent xmlns:mc="http://schemas.openxmlformats.org/markup-compatibility/2006" xmlns:p14="http://schemas.microsoft.com/office/powerpoint/2010/main">
          <mc:Choice Requires="p14">
            <p:contentPart p14:bwMode="auto" r:id="rId121">
              <p14:nvContentPartPr>
                <p14:cNvPr id="74" name="Ink 73">
                  <a:extLst>
                    <a:ext uri="{FF2B5EF4-FFF2-40B4-BE49-F238E27FC236}">
                      <a16:creationId xmlns:a16="http://schemas.microsoft.com/office/drawing/2014/main" id="{58F42C33-7FB1-4DC0-934A-61BD58F81D79}"/>
                    </a:ext>
                  </a:extLst>
                </p14:cNvPr>
                <p14:cNvContentPartPr/>
                <p14:nvPr/>
              </p14:nvContentPartPr>
              <p14:xfrm>
                <a:off x="682083" y="4794182"/>
                <a:ext cx="147960" cy="174240"/>
              </p14:xfrm>
            </p:contentPart>
          </mc:Choice>
          <mc:Fallback xmlns="">
            <p:pic>
              <p:nvPicPr>
                <p:cNvPr id="74" name="Ink 73">
                  <a:extLst>
                    <a:ext uri="{FF2B5EF4-FFF2-40B4-BE49-F238E27FC236}">
                      <a16:creationId xmlns:a16="http://schemas.microsoft.com/office/drawing/2014/main" id="{58F42C33-7FB1-4DC0-934A-61BD58F81D79}"/>
                    </a:ext>
                  </a:extLst>
                </p:cNvPr>
                <p:cNvPicPr/>
                <p:nvPr/>
              </p:nvPicPr>
              <p:blipFill>
                <a:blip r:embed="rId122"/>
                <a:stretch>
                  <a:fillRect/>
                </a:stretch>
              </p:blipFill>
              <p:spPr>
                <a:xfrm>
                  <a:off x="673443" y="4785542"/>
                  <a:ext cx="1656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5" name="Ink 74">
                  <a:extLst>
                    <a:ext uri="{FF2B5EF4-FFF2-40B4-BE49-F238E27FC236}">
                      <a16:creationId xmlns:a16="http://schemas.microsoft.com/office/drawing/2014/main" id="{27C8E394-25CB-478A-BFCE-2FD94BC941AF}"/>
                    </a:ext>
                  </a:extLst>
                </p14:cNvPr>
                <p14:cNvContentPartPr/>
                <p14:nvPr/>
              </p14:nvContentPartPr>
              <p14:xfrm>
                <a:off x="929043" y="4619942"/>
                <a:ext cx="223920" cy="308160"/>
              </p14:xfrm>
            </p:contentPart>
          </mc:Choice>
          <mc:Fallback xmlns="">
            <p:pic>
              <p:nvPicPr>
                <p:cNvPr id="75" name="Ink 74">
                  <a:extLst>
                    <a:ext uri="{FF2B5EF4-FFF2-40B4-BE49-F238E27FC236}">
                      <a16:creationId xmlns:a16="http://schemas.microsoft.com/office/drawing/2014/main" id="{27C8E394-25CB-478A-BFCE-2FD94BC941AF}"/>
                    </a:ext>
                  </a:extLst>
                </p:cNvPr>
                <p:cNvPicPr/>
                <p:nvPr/>
              </p:nvPicPr>
              <p:blipFill>
                <a:blip r:embed="rId124"/>
                <a:stretch>
                  <a:fillRect/>
                </a:stretch>
              </p:blipFill>
              <p:spPr>
                <a:xfrm>
                  <a:off x="920403" y="4610942"/>
                  <a:ext cx="241560" cy="3258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6" name="Ink 75">
                  <a:extLst>
                    <a:ext uri="{FF2B5EF4-FFF2-40B4-BE49-F238E27FC236}">
                      <a16:creationId xmlns:a16="http://schemas.microsoft.com/office/drawing/2014/main" id="{B1F3869E-E802-425F-9121-8DC0050F8228}"/>
                    </a:ext>
                  </a:extLst>
                </p14:cNvPr>
                <p14:cNvContentPartPr/>
                <p14:nvPr/>
              </p14:nvContentPartPr>
              <p14:xfrm>
                <a:off x="1138563" y="4738022"/>
                <a:ext cx="572760" cy="170280"/>
              </p14:xfrm>
            </p:contentPart>
          </mc:Choice>
          <mc:Fallback xmlns="">
            <p:pic>
              <p:nvPicPr>
                <p:cNvPr id="76" name="Ink 75">
                  <a:extLst>
                    <a:ext uri="{FF2B5EF4-FFF2-40B4-BE49-F238E27FC236}">
                      <a16:creationId xmlns:a16="http://schemas.microsoft.com/office/drawing/2014/main" id="{B1F3869E-E802-425F-9121-8DC0050F8228}"/>
                    </a:ext>
                  </a:extLst>
                </p:cNvPr>
                <p:cNvPicPr/>
                <p:nvPr/>
              </p:nvPicPr>
              <p:blipFill>
                <a:blip r:embed="rId126"/>
                <a:stretch>
                  <a:fillRect/>
                </a:stretch>
              </p:blipFill>
              <p:spPr>
                <a:xfrm>
                  <a:off x="1129563" y="4729382"/>
                  <a:ext cx="5904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7" name="Ink 76">
                  <a:extLst>
                    <a:ext uri="{FF2B5EF4-FFF2-40B4-BE49-F238E27FC236}">
                      <a16:creationId xmlns:a16="http://schemas.microsoft.com/office/drawing/2014/main" id="{748092BE-F5FA-4F6F-BDE6-C88A7F1D0C19}"/>
                    </a:ext>
                  </a:extLst>
                </p14:cNvPr>
                <p14:cNvContentPartPr/>
                <p14:nvPr/>
              </p14:nvContentPartPr>
              <p14:xfrm>
                <a:off x="1778283" y="4767542"/>
                <a:ext cx="115920" cy="115200"/>
              </p14:xfrm>
            </p:contentPart>
          </mc:Choice>
          <mc:Fallback xmlns="">
            <p:pic>
              <p:nvPicPr>
                <p:cNvPr id="77" name="Ink 76">
                  <a:extLst>
                    <a:ext uri="{FF2B5EF4-FFF2-40B4-BE49-F238E27FC236}">
                      <a16:creationId xmlns:a16="http://schemas.microsoft.com/office/drawing/2014/main" id="{748092BE-F5FA-4F6F-BDE6-C88A7F1D0C19}"/>
                    </a:ext>
                  </a:extLst>
                </p:cNvPr>
                <p:cNvPicPr/>
                <p:nvPr/>
              </p:nvPicPr>
              <p:blipFill>
                <a:blip r:embed="rId128"/>
                <a:stretch>
                  <a:fillRect/>
                </a:stretch>
              </p:blipFill>
              <p:spPr>
                <a:xfrm>
                  <a:off x="1769283" y="4758902"/>
                  <a:ext cx="1335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8" name="Ink 77">
                  <a:extLst>
                    <a:ext uri="{FF2B5EF4-FFF2-40B4-BE49-F238E27FC236}">
                      <a16:creationId xmlns:a16="http://schemas.microsoft.com/office/drawing/2014/main" id="{D729C291-0F6F-4546-A2EA-5343E05CDABF}"/>
                    </a:ext>
                  </a:extLst>
                </p14:cNvPr>
                <p14:cNvContentPartPr/>
                <p14:nvPr/>
              </p14:nvContentPartPr>
              <p14:xfrm>
                <a:off x="1944603" y="4716422"/>
                <a:ext cx="94680" cy="195480"/>
              </p14:xfrm>
            </p:contentPart>
          </mc:Choice>
          <mc:Fallback xmlns="">
            <p:pic>
              <p:nvPicPr>
                <p:cNvPr id="78" name="Ink 77">
                  <a:extLst>
                    <a:ext uri="{FF2B5EF4-FFF2-40B4-BE49-F238E27FC236}">
                      <a16:creationId xmlns:a16="http://schemas.microsoft.com/office/drawing/2014/main" id="{D729C291-0F6F-4546-A2EA-5343E05CDABF}"/>
                    </a:ext>
                  </a:extLst>
                </p:cNvPr>
                <p:cNvPicPr/>
                <p:nvPr/>
              </p:nvPicPr>
              <p:blipFill>
                <a:blip r:embed="rId130"/>
                <a:stretch>
                  <a:fillRect/>
                </a:stretch>
              </p:blipFill>
              <p:spPr>
                <a:xfrm>
                  <a:off x="1935603" y="4707422"/>
                  <a:ext cx="11232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9" name="Ink 78">
                  <a:extLst>
                    <a:ext uri="{FF2B5EF4-FFF2-40B4-BE49-F238E27FC236}">
                      <a16:creationId xmlns:a16="http://schemas.microsoft.com/office/drawing/2014/main" id="{7F0C46B0-62C5-47CA-B96A-D348F9225212}"/>
                    </a:ext>
                  </a:extLst>
                </p14:cNvPr>
                <p14:cNvContentPartPr/>
                <p14:nvPr/>
              </p14:nvContentPartPr>
              <p14:xfrm>
                <a:off x="2118123" y="4515182"/>
                <a:ext cx="157680" cy="353160"/>
              </p14:xfrm>
            </p:contentPart>
          </mc:Choice>
          <mc:Fallback xmlns="">
            <p:pic>
              <p:nvPicPr>
                <p:cNvPr id="79" name="Ink 78">
                  <a:extLst>
                    <a:ext uri="{FF2B5EF4-FFF2-40B4-BE49-F238E27FC236}">
                      <a16:creationId xmlns:a16="http://schemas.microsoft.com/office/drawing/2014/main" id="{7F0C46B0-62C5-47CA-B96A-D348F9225212}"/>
                    </a:ext>
                  </a:extLst>
                </p:cNvPr>
                <p:cNvPicPr/>
                <p:nvPr/>
              </p:nvPicPr>
              <p:blipFill>
                <a:blip r:embed="rId132"/>
                <a:stretch>
                  <a:fillRect/>
                </a:stretch>
              </p:blipFill>
              <p:spPr>
                <a:xfrm>
                  <a:off x="2109123" y="4506542"/>
                  <a:ext cx="175320" cy="370800"/>
                </a:xfrm>
                <a:prstGeom prst="rect">
                  <a:avLst/>
                </a:prstGeom>
              </p:spPr>
            </p:pic>
          </mc:Fallback>
        </mc:AlternateContent>
      </p:grpSp>
      <p:grpSp>
        <p:nvGrpSpPr>
          <p:cNvPr id="85" name="Group 84">
            <a:extLst>
              <a:ext uri="{FF2B5EF4-FFF2-40B4-BE49-F238E27FC236}">
                <a16:creationId xmlns:a16="http://schemas.microsoft.com/office/drawing/2014/main" id="{E6A30540-5C3E-4208-B572-987BC2A12554}"/>
              </a:ext>
            </a:extLst>
          </p:cNvPr>
          <p:cNvGrpSpPr/>
          <p:nvPr/>
        </p:nvGrpSpPr>
        <p:grpSpPr>
          <a:xfrm>
            <a:off x="2777283" y="4495382"/>
            <a:ext cx="1172160" cy="365040"/>
            <a:chOff x="2777283" y="4495382"/>
            <a:chExt cx="1172160" cy="365040"/>
          </a:xfrm>
        </p:grpSpPr>
        <mc:AlternateContent xmlns:mc="http://schemas.openxmlformats.org/markup-compatibility/2006" xmlns:p14="http://schemas.microsoft.com/office/powerpoint/2010/main">
          <mc:Choice Requires="p14">
            <p:contentPart p14:bwMode="auto" r:id="rId133">
              <p14:nvContentPartPr>
                <p14:cNvPr id="80" name="Ink 79">
                  <a:extLst>
                    <a:ext uri="{FF2B5EF4-FFF2-40B4-BE49-F238E27FC236}">
                      <a16:creationId xmlns:a16="http://schemas.microsoft.com/office/drawing/2014/main" id="{DF31362C-41B0-49F4-9CFE-BF78E0B562B0}"/>
                    </a:ext>
                  </a:extLst>
                </p14:cNvPr>
                <p14:cNvContentPartPr/>
                <p14:nvPr/>
              </p14:nvContentPartPr>
              <p14:xfrm>
                <a:off x="2777283" y="4715342"/>
                <a:ext cx="146160" cy="145080"/>
              </p14:xfrm>
            </p:contentPart>
          </mc:Choice>
          <mc:Fallback xmlns="">
            <p:pic>
              <p:nvPicPr>
                <p:cNvPr id="80" name="Ink 79">
                  <a:extLst>
                    <a:ext uri="{FF2B5EF4-FFF2-40B4-BE49-F238E27FC236}">
                      <a16:creationId xmlns:a16="http://schemas.microsoft.com/office/drawing/2014/main" id="{DF31362C-41B0-49F4-9CFE-BF78E0B562B0}"/>
                    </a:ext>
                  </a:extLst>
                </p:cNvPr>
                <p:cNvPicPr/>
                <p:nvPr/>
              </p:nvPicPr>
              <p:blipFill>
                <a:blip r:embed="rId134"/>
                <a:stretch>
                  <a:fillRect/>
                </a:stretch>
              </p:blipFill>
              <p:spPr>
                <a:xfrm>
                  <a:off x="2768643" y="4706702"/>
                  <a:ext cx="16380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1" name="Ink 80">
                  <a:extLst>
                    <a:ext uri="{FF2B5EF4-FFF2-40B4-BE49-F238E27FC236}">
                      <a16:creationId xmlns:a16="http://schemas.microsoft.com/office/drawing/2014/main" id="{78E6FCD3-42A9-4DF5-A9BF-F29833ABDCC2}"/>
                    </a:ext>
                  </a:extLst>
                </p14:cNvPr>
                <p14:cNvContentPartPr/>
                <p14:nvPr/>
              </p14:nvContentPartPr>
              <p14:xfrm>
                <a:off x="3031443" y="4495382"/>
                <a:ext cx="4320" cy="302400"/>
              </p14:xfrm>
            </p:contentPart>
          </mc:Choice>
          <mc:Fallback xmlns="">
            <p:pic>
              <p:nvPicPr>
                <p:cNvPr id="81" name="Ink 80">
                  <a:extLst>
                    <a:ext uri="{FF2B5EF4-FFF2-40B4-BE49-F238E27FC236}">
                      <a16:creationId xmlns:a16="http://schemas.microsoft.com/office/drawing/2014/main" id="{78E6FCD3-42A9-4DF5-A9BF-F29833ABDCC2}"/>
                    </a:ext>
                  </a:extLst>
                </p:cNvPr>
                <p:cNvPicPr/>
                <p:nvPr/>
              </p:nvPicPr>
              <p:blipFill>
                <a:blip r:embed="rId136"/>
                <a:stretch>
                  <a:fillRect/>
                </a:stretch>
              </p:blipFill>
              <p:spPr>
                <a:xfrm>
                  <a:off x="3022803" y="4486382"/>
                  <a:ext cx="21960"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2" name="Ink 81">
                  <a:extLst>
                    <a:ext uri="{FF2B5EF4-FFF2-40B4-BE49-F238E27FC236}">
                      <a16:creationId xmlns:a16="http://schemas.microsoft.com/office/drawing/2014/main" id="{4E67D6E2-E4F5-4979-BDCD-EF6C2E8D3E4A}"/>
                    </a:ext>
                  </a:extLst>
                </p14:cNvPr>
                <p14:cNvContentPartPr/>
                <p14:nvPr/>
              </p14:nvContentPartPr>
              <p14:xfrm>
                <a:off x="3055563" y="4673582"/>
                <a:ext cx="277920" cy="141120"/>
              </p14:xfrm>
            </p:contentPart>
          </mc:Choice>
          <mc:Fallback xmlns="">
            <p:pic>
              <p:nvPicPr>
                <p:cNvPr id="82" name="Ink 81">
                  <a:extLst>
                    <a:ext uri="{FF2B5EF4-FFF2-40B4-BE49-F238E27FC236}">
                      <a16:creationId xmlns:a16="http://schemas.microsoft.com/office/drawing/2014/main" id="{4E67D6E2-E4F5-4979-BDCD-EF6C2E8D3E4A}"/>
                    </a:ext>
                  </a:extLst>
                </p:cNvPr>
                <p:cNvPicPr/>
                <p:nvPr/>
              </p:nvPicPr>
              <p:blipFill>
                <a:blip r:embed="rId138"/>
                <a:stretch>
                  <a:fillRect/>
                </a:stretch>
              </p:blipFill>
              <p:spPr>
                <a:xfrm>
                  <a:off x="3046923" y="4664942"/>
                  <a:ext cx="29556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3" name="Ink 82">
                  <a:extLst>
                    <a:ext uri="{FF2B5EF4-FFF2-40B4-BE49-F238E27FC236}">
                      <a16:creationId xmlns:a16="http://schemas.microsoft.com/office/drawing/2014/main" id="{85149086-1C47-404A-9623-600DF0C71673}"/>
                    </a:ext>
                  </a:extLst>
                </p14:cNvPr>
                <p14:cNvContentPartPr/>
                <p14:nvPr/>
              </p14:nvContentPartPr>
              <p14:xfrm>
                <a:off x="3458763" y="4497542"/>
                <a:ext cx="36720" cy="302040"/>
              </p14:xfrm>
            </p:contentPart>
          </mc:Choice>
          <mc:Fallback xmlns="">
            <p:pic>
              <p:nvPicPr>
                <p:cNvPr id="83" name="Ink 82">
                  <a:extLst>
                    <a:ext uri="{FF2B5EF4-FFF2-40B4-BE49-F238E27FC236}">
                      <a16:creationId xmlns:a16="http://schemas.microsoft.com/office/drawing/2014/main" id="{85149086-1C47-404A-9623-600DF0C71673}"/>
                    </a:ext>
                  </a:extLst>
                </p:cNvPr>
                <p:cNvPicPr/>
                <p:nvPr/>
              </p:nvPicPr>
              <p:blipFill>
                <a:blip r:embed="rId140"/>
                <a:stretch>
                  <a:fillRect/>
                </a:stretch>
              </p:blipFill>
              <p:spPr>
                <a:xfrm>
                  <a:off x="3449763" y="4488902"/>
                  <a:ext cx="54360" cy="3196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4" name="Ink 83">
                  <a:extLst>
                    <a:ext uri="{FF2B5EF4-FFF2-40B4-BE49-F238E27FC236}">
                      <a16:creationId xmlns:a16="http://schemas.microsoft.com/office/drawing/2014/main" id="{A4A8C9CE-9FA7-4794-A952-2635B280469B}"/>
                    </a:ext>
                  </a:extLst>
                </p14:cNvPr>
                <p14:cNvContentPartPr/>
                <p14:nvPr/>
              </p14:nvContentPartPr>
              <p14:xfrm>
                <a:off x="3473883" y="4668902"/>
                <a:ext cx="475560" cy="162720"/>
              </p14:xfrm>
            </p:contentPart>
          </mc:Choice>
          <mc:Fallback xmlns="">
            <p:pic>
              <p:nvPicPr>
                <p:cNvPr id="84" name="Ink 83">
                  <a:extLst>
                    <a:ext uri="{FF2B5EF4-FFF2-40B4-BE49-F238E27FC236}">
                      <a16:creationId xmlns:a16="http://schemas.microsoft.com/office/drawing/2014/main" id="{A4A8C9CE-9FA7-4794-A952-2635B280469B}"/>
                    </a:ext>
                  </a:extLst>
                </p:cNvPr>
                <p:cNvPicPr/>
                <p:nvPr/>
              </p:nvPicPr>
              <p:blipFill>
                <a:blip r:embed="rId142"/>
                <a:stretch>
                  <a:fillRect/>
                </a:stretch>
              </p:blipFill>
              <p:spPr>
                <a:xfrm>
                  <a:off x="3465243" y="4660262"/>
                  <a:ext cx="493200" cy="180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3">
            <p14:nvContentPartPr>
              <p14:cNvPr id="87" name="Ink 86">
                <a:extLst>
                  <a:ext uri="{FF2B5EF4-FFF2-40B4-BE49-F238E27FC236}">
                    <a16:creationId xmlns:a16="http://schemas.microsoft.com/office/drawing/2014/main" id="{845E5D19-A6F0-4070-9E2A-6A739FBF8CC0}"/>
                  </a:ext>
                </a:extLst>
              </p14:cNvPr>
              <p14:cNvContentPartPr/>
              <p14:nvPr/>
            </p14:nvContentPartPr>
            <p14:xfrm>
              <a:off x="4383963" y="4691942"/>
              <a:ext cx="274320" cy="108000"/>
            </p14:xfrm>
          </p:contentPart>
        </mc:Choice>
        <mc:Fallback xmlns="">
          <p:pic>
            <p:nvPicPr>
              <p:cNvPr id="87" name="Ink 86">
                <a:extLst>
                  <a:ext uri="{FF2B5EF4-FFF2-40B4-BE49-F238E27FC236}">
                    <a16:creationId xmlns:a16="http://schemas.microsoft.com/office/drawing/2014/main" id="{845E5D19-A6F0-4070-9E2A-6A739FBF8CC0}"/>
                  </a:ext>
                </a:extLst>
              </p:cNvPr>
              <p:cNvPicPr/>
              <p:nvPr/>
            </p:nvPicPr>
            <p:blipFill>
              <a:blip r:embed="rId144"/>
              <a:stretch>
                <a:fillRect/>
              </a:stretch>
            </p:blipFill>
            <p:spPr>
              <a:xfrm>
                <a:off x="4374963" y="4683302"/>
                <a:ext cx="29196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88" name="Ink 87">
                <a:extLst>
                  <a:ext uri="{FF2B5EF4-FFF2-40B4-BE49-F238E27FC236}">
                    <a16:creationId xmlns:a16="http://schemas.microsoft.com/office/drawing/2014/main" id="{1537560A-5A0B-4BE5-9917-C91976E549C7}"/>
                  </a:ext>
                </a:extLst>
              </p14:cNvPr>
              <p14:cNvContentPartPr/>
              <p14:nvPr/>
            </p14:nvContentPartPr>
            <p14:xfrm>
              <a:off x="4396923" y="4523102"/>
              <a:ext cx="17640" cy="360"/>
            </p14:xfrm>
          </p:contentPart>
        </mc:Choice>
        <mc:Fallback xmlns="">
          <p:pic>
            <p:nvPicPr>
              <p:cNvPr id="88" name="Ink 87">
                <a:extLst>
                  <a:ext uri="{FF2B5EF4-FFF2-40B4-BE49-F238E27FC236}">
                    <a16:creationId xmlns:a16="http://schemas.microsoft.com/office/drawing/2014/main" id="{1537560A-5A0B-4BE5-9917-C91976E549C7}"/>
                  </a:ext>
                </a:extLst>
              </p:cNvPr>
              <p:cNvPicPr/>
              <p:nvPr/>
            </p:nvPicPr>
            <p:blipFill>
              <a:blip r:embed="rId146"/>
              <a:stretch>
                <a:fillRect/>
              </a:stretch>
            </p:blipFill>
            <p:spPr>
              <a:xfrm>
                <a:off x="4387923" y="4514102"/>
                <a:ext cx="35280" cy="18000"/>
              </a:xfrm>
              <a:prstGeom prst="rect">
                <a:avLst/>
              </a:prstGeom>
            </p:spPr>
          </p:pic>
        </mc:Fallback>
      </mc:AlternateContent>
      <p:grpSp>
        <p:nvGrpSpPr>
          <p:cNvPr id="93" name="Group 92">
            <a:extLst>
              <a:ext uri="{FF2B5EF4-FFF2-40B4-BE49-F238E27FC236}">
                <a16:creationId xmlns:a16="http://schemas.microsoft.com/office/drawing/2014/main" id="{4D4A9A95-3B71-4C57-BEC0-4C0F1CD66346}"/>
              </a:ext>
            </a:extLst>
          </p:cNvPr>
          <p:cNvGrpSpPr/>
          <p:nvPr/>
        </p:nvGrpSpPr>
        <p:grpSpPr>
          <a:xfrm>
            <a:off x="5377563" y="4463342"/>
            <a:ext cx="458280" cy="315360"/>
            <a:chOff x="5377563" y="4463342"/>
            <a:chExt cx="458280" cy="315360"/>
          </a:xfrm>
        </p:grpSpPr>
        <mc:AlternateContent xmlns:mc="http://schemas.openxmlformats.org/markup-compatibility/2006" xmlns:p14="http://schemas.microsoft.com/office/powerpoint/2010/main">
          <mc:Choice Requires="p14">
            <p:contentPart p14:bwMode="auto" r:id="rId147">
              <p14:nvContentPartPr>
                <p14:cNvPr id="89" name="Ink 88">
                  <a:extLst>
                    <a:ext uri="{FF2B5EF4-FFF2-40B4-BE49-F238E27FC236}">
                      <a16:creationId xmlns:a16="http://schemas.microsoft.com/office/drawing/2014/main" id="{A0AB533E-3E1A-4F9B-BA01-E3209905AB89}"/>
                    </a:ext>
                  </a:extLst>
                </p14:cNvPr>
                <p14:cNvContentPartPr/>
                <p14:nvPr/>
              </p14:nvContentPartPr>
              <p14:xfrm>
                <a:off x="5377563" y="4463342"/>
                <a:ext cx="15840" cy="315360"/>
              </p14:xfrm>
            </p:contentPart>
          </mc:Choice>
          <mc:Fallback xmlns="">
            <p:pic>
              <p:nvPicPr>
                <p:cNvPr id="89" name="Ink 88">
                  <a:extLst>
                    <a:ext uri="{FF2B5EF4-FFF2-40B4-BE49-F238E27FC236}">
                      <a16:creationId xmlns:a16="http://schemas.microsoft.com/office/drawing/2014/main" id="{A0AB533E-3E1A-4F9B-BA01-E3209905AB89}"/>
                    </a:ext>
                  </a:extLst>
                </p:cNvPr>
                <p:cNvPicPr/>
                <p:nvPr/>
              </p:nvPicPr>
              <p:blipFill>
                <a:blip r:embed="rId148"/>
                <a:stretch>
                  <a:fillRect/>
                </a:stretch>
              </p:blipFill>
              <p:spPr>
                <a:xfrm>
                  <a:off x="5368923" y="4454702"/>
                  <a:ext cx="33480" cy="3330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90" name="Ink 89">
                  <a:extLst>
                    <a:ext uri="{FF2B5EF4-FFF2-40B4-BE49-F238E27FC236}">
                      <a16:creationId xmlns:a16="http://schemas.microsoft.com/office/drawing/2014/main" id="{667DB547-EBD9-4CC0-8112-ACE5D6E83AA0}"/>
                    </a:ext>
                  </a:extLst>
                </p14:cNvPr>
                <p14:cNvContentPartPr/>
                <p14:nvPr/>
              </p14:nvContentPartPr>
              <p14:xfrm>
                <a:off x="5410683" y="4597262"/>
                <a:ext cx="131040" cy="151920"/>
              </p14:xfrm>
            </p:contentPart>
          </mc:Choice>
          <mc:Fallback xmlns="">
            <p:pic>
              <p:nvPicPr>
                <p:cNvPr id="90" name="Ink 89">
                  <a:extLst>
                    <a:ext uri="{FF2B5EF4-FFF2-40B4-BE49-F238E27FC236}">
                      <a16:creationId xmlns:a16="http://schemas.microsoft.com/office/drawing/2014/main" id="{667DB547-EBD9-4CC0-8112-ACE5D6E83AA0}"/>
                    </a:ext>
                  </a:extLst>
                </p:cNvPr>
                <p:cNvPicPr/>
                <p:nvPr/>
              </p:nvPicPr>
              <p:blipFill>
                <a:blip r:embed="rId150"/>
                <a:stretch>
                  <a:fillRect/>
                </a:stretch>
              </p:blipFill>
              <p:spPr>
                <a:xfrm>
                  <a:off x="5401683" y="4588262"/>
                  <a:ext cx="14868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1" name="Ink 90">
                  <a:extLst>
                    <a:ext uri="{FF2B5EF4-FFF2-40B4-BE49-F238E27FC236}">
                      <a16:creationId xmlns:a16="http://schemas.microsoft.com/office/drawing/2014/main" id="{9F0E0D89-4B05-4EF8-A145-003AF3FFA5F5}"/>
                    </a:ext>
                  </a:extLst>
                </p14:cNvPr>
                <p14:cNvContentPartPr/>
                <p14:nvPr/>
              </p14:nvContentPartPr>
              <p14:xfrm>
                <a:off x="5600043" y="4557662"/>
                <a:ext cx="117000" cy="201240"/>
              </p14:xfrm>
            </p:contentPart>
          </mc:Choice>
          <mc:Fallback xmlns="">
            <p:pic>
              <p:nvPicPr>
                <p:cNvPr id="91" name="Ink 90">
                  <a:extLst>
                    <a:ext uri="{FF2B5EF4-FFF2-40B4-BE49-F238E27FC236}">
                      <a16:creationId xmlns:a16="http://schemas.microsoft.com/office/drawing/2014/main" id="{9F0E0D89-4B05-4EF8-A145-003AF3FFA5F5}"/>
                    </a:ext>
                  </a:extLst>
                </p:cNvPr>
                <p:cNvPicPr/>
                <p:nvPr/>
              </p:nvPicPr>
              <p:blipFill>
                <a:blip r:embed="rId152"/>
                <a:stretch>
                  <a:fillRect/>
                </a:stretch>
              </p:blipFill>
              <p:spPr>
                <a:xfrm>
                  <a:off x="5591403" y="4548662"/>
                  <a:ext cx="13464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92" name="Ink 91">
                  <a:extLst>
                    <a:ext uri="{FF2B5EF4-FFF2-40B4-BE49-F238E27FC236}">
                      <a16:creationId xmlns:a16="http://schemas.microsoft.com/office/drawing/2014/main" id="{A20F8CCD-8837-47A2-B442-BB222C3E67AB}"/>
                    </a:ext>
                  </a:extLst>
                </p14:cNvPr>
                <p14:cNvContentPartPr/>
                <p14:nvPr/>
              </p14:nvContentPartPr>
              <p14:xfrm>
                <a:off x="5740803" y="4533542"/>
                <a:ext cx="95040" cy="227520"/>
              </p14:xfrm>
            </p:contentPart>
          </mc:Choice>
          <mc:Fallback xmlns="">
            <p:pic>
              <p:nvPicPr>
                <p:cNvPr id="92" name="Ink 91">
                  <a:extLst>
                    <a:ext uri="{FF2B5EF4-FFF2-40B4-BE49-F238E27FC236}">
                      <a16:creationId xmlns:a16="http://schemas.microsoft.com/office/drawing/2014/main" id="{A20F8CCD-8837-47A2-B442-BB222C3E67AB}"/>
                    </a:ext>
                  </a:extLst>
                </p:cNvPr>
                <p:cNvPicPr/>
                <p:nvPr/>
              </p:nvPicPr>
              <p:blipFill>
                <a:blip r:embed="rId154"/>
                <a:stretch>
                  <a:fillRect/>
                </a:stretch>
              </p:blipFill>
              <p:spPr>
                <a:xfrm>
                  <a:off x="5731803" y="4524902"/>
                  <a:ext cx="112680" cy="245160"/>
                </a:xfrm>
                <a:prstGeom prst="rect">
                  <a:avLst/>
                </a:prstGeom>
              </p:spPr>
            </p:pic>
          </mc:Fallback>
        </mc:AlternateContent>
      </p:grpSp>
      <p:grpSp>
        <p:nvGrpSpPr>
          <p:cNvPr id="103" name="Group 102">
            <a:extLst>
              <a:ext uri="{FF2B5EF4-FFF2-40B4-BE49-F238E27FC236}">
                <a16:creationId xmlns:a16="http://schemas.microsoft.com/office/drawing/2014/main" id="{EBC1DB9A-4FC0-49AD-89CF-D822876749A4}"/>
              </a:ext>
            </a:extLst>
          </p:cNvPr>
          <p:cNvGrpSpPr/>
          <p:nvPr/>
        </p:nvGrpSpPr>
        <p:grpSpPr>
          <a:xfrm>
            <a:off x="6325803" y="4300982"/>
            <a:ext cx="1539720" cy="432360"/>
            <a:chOff x="6325803" y="4300982"/>
            <a:chExt cx="1539720" cy="432360"/>
          </a:xfrm>
        </p:grpSpPr>
        <mc:AlternateContent xmlns:mc="http://schemas.openxmlformats.org/markup-compatibility/2006" xmlns:p14="http://schemas.microsoft.com/office/powerpoint/2010/main">
          <mc:Choice Requires="p14">
            <p:contentPart p14:bwMode="auto" r:id="rId155">
              <p14:nvContentPartPr>
                <p14:cNvPr id="94" name="Ink 93">
                  <a:extLst>
                    <a:ext uri="{FF2B5EF4-FFF2-40B4-BE49-F238E27FC236}">
                      <a16:creationId xmlns:a16="http://schemas.microsoft.com/office/drawing/2014/main" id="{0B508A2D-5F21-4AF2-8521-C2DFBCC2D2D9}"/>
                    </a:ext>
                  </a:extLst>
                </p14:cNvPr>
                <p14:cNvContentPartPr/>
                <p14:nvPr/>
              </p14:nvContentPartPr>
              <p14:xfrm>
                <a:off x="6325803" y="4608422"/>
                <a:ext cx="185040" cy="124920"/>
              </p14:xfrm>
            </p:contentPart>
          </mc:Choice>
          <mc:Fallback xmlns="">
            <p:pic>
              <p:nvPicPr>
                <p:cNvPr id="94" name="Ink 93">
                  <a:extLst>
                    <a:ext uri="{FF2B5EF4-FFF2-40B4-BE49-F238E27FC236}">
                      <a16:creationId xmlns:a16="http://schemas.microsoft.com/office/drawing/2014/main" id="{0B508A2D-5F21-4AF2-8521-C2DFBCC2D2D9}"/>
                    </a:ext>
                  </a:extLst>
                </p:cNvPr>
                <p:cNvPicPr/>
                <p:nvPr/>
              </p:nvPicPr>
              <p:blipFill>
                <a:blip r:embed="rId156"/>
                <a:stretch>
                  <a:fillRect/>
                </a:stretch>
              </p:blipFill>
              <p:spPr>
                <a:xfrm>
                  <a:off x="6316803" y="4599422"/>
                  <a:ext cx="2026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5" name="Ink 94">
                  <a:extLst>
                    <a:ext uri="{FF2B5EF4-FFF2-40B4-BE49-F238E27FC236}">
                      <a16:creationId xmlns:a16="http://schemas.microsoft.com/office/drawing/2014/main" id="{63B4D13B-D130-4292-8943-D38D70638EE8}"/>
                    </a:ext>
                  </a:extLst>
                </p14:cNvPr>
                <p14:cNvContentPartPr/>
                <p14:nvPr/>
              </p14:nvContentPartPr>
              <p14:xfrm>
                <a:off x="6634323" y="4362182"/>
                <a:ext cx="28800" cy="344880"/>
              </p14:xfrm>
            </p:contentPart>
          </mc:Choice>
          <mc:Fallback xmlns="">
            <p:pic>
              <p:nvPicPr>
                <p:cNvPr id="95" name="Ink 94">
                  <a:extLst>
                    <a:ext uri="{FF2B5EF4-FFF2-40B4-BE49-F238E27FC236}">
                      <a16:creationId xmlns:a16="http://schemas.microsoft.com/office/drawing/2014/main" id="{63B4D13B-D130-4292-8943-D38D70638EE8}"/>
                    </a:ext>
                  </a:extLst>
                </p:cNvPr>
                <p:cNvPicPr/>
                <p:nvPr/>
              </p:nvPicPr>
              <p:blipFill>
                <a:blip r:embed="rId158"/>
                <a:stretch>
                  <a:fillRect/>
                </a:stretch>
              </p:blipFill>
              <p:spPr>
                <a:xfrm>
                  <a:off x="6625683" y="4353542"/>
                  <a:ext cx="46440" cy="36252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6" name="Ink 95">
                  <a:extLst>
                    <a:ext uri="{FF2B5EF4-FFF2-40B4-BE49-F238E27FC236}">
                      <a16:creationId xmlns:a16="http://schemas.microsoft.com/office/drawing/2014/main" id="{26A0B0D0-FC47-40AB-8C31-84182C587653}"/>
                    </a:ext>
                  </a:extLst>
                </p14:cNvPr>
                <p14:cNvContentPartPr/>
                <p14:nvPr/>
              </p14:nvContentPartPr>
              <p14:xfrm>
                <a:off x="6720003" y="4368662"/>
                <a:ext cx="46080" cy="356400"/>
              </p14:xfrm>
            </p:contentPart>
          </mc:Choice>
          <mc:Fallback xmlns="">
            <p:pic>
              <p:nvPicPr>
                <p:cNvPr id="96" name="Ink 95">
                  <a:extLst>
                    <a:ext uri="{FF2B5EF4-FFF2-40B4-BE49-F238E27FC236}">
                      <a16:creationId xmlns:a16="http://schemas.microsoft.com/office/drawing/2014/main" id="{26A0B0D0-FC47-40AB-8C31-84182C587653}"/>
                    </a:ext>
                  </a:extLst>
                </p:cNvPr>
                <p:cNvPicPr/>
                <p:nvPr/>
              </p:nvPicPr>
              <p:blipFill>
                <a:blip r:embed="rId160"/>
                <a:stretch>
                  <a:fillRect/>
                </a:stretch>
              </p:blipFill>
              <p:spPr>
                <a:xfrm>
                  <a:off x="6711363" y="4360022"/>
                  <a:ext cx="63720"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97" name="Ink 96">
                  <a:extLst>
                    <a:ext uri="{FF2B5EF4-FFF2-40B4-BE49-F238E27FC236}">
                      <a16:creationId xmlns:a16="http://schemas.microsoft.com/office/drawing/2014/main" id="{2E19E7AF-9D92-4FA7-99BA-D08A359ECFF5}"/>
                    </a:ext>
                  </a:extLst>
                </p14:cNvPr>
                <p14:cNvContentPartPr/>
                <p14:nvPr/>
              </p14:nvContentPartPr>
              <p14:xfrm>
                <a:off x="6621723" y="4541102"/>
                <a:ext cx="453600" cy="186840"/>
              </p14:xfrm>
            </p:contentPart>
          </mc:Choice>
          <mc:Fallback xmlns="">
            <p:pic>
              <p:nvPicPr>
                <p:cNvPr id="97" name="Ink 96">
                  <a:extLst>
                    <a:ext uri="{FF2B5EF4-FFF2-40B4-BE49-F238E27FC236}">
                      <a16:creationId xmlns:a16="http://schemas.microsoft.com/office/drawing/2014/main" id="{2E19E7AF-9D92-4FA7-99BA-D08A359ECFF5}"/>
                    </a:ext>
                  </a:extLst>
                </p:cNvPr>
                <p:cNvPicPr/>
                <p:nvPr/>
              </p:nvPicPr>
              <p:blipFill>
                <a:blip r:embed="rId162"/>
                <a:stretch>
                  <a:fillRect/>
                </a:stretch>
              </p:blipFill>
              <p:spPr>
                <a:xfrm>
                  <a:off x="6613083" y="4532102"/>
                  <a:ext cx="47124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98" name="Ink 97">
                  <a:extLst>
                    <a:ext uri="{FF2B5EF4-FFF2-40B4-BE49-F238E27FC236}">
                      <a16:creationId xmlns:a16="http://schemas.microsoft.com/office/drawing/2014/main" id="{3B8BF22D-26EC-42D7-BFD3-17D126C4BED3}"/>
                    </a:ext>
                  </a:extLst>
                </p14:cNvPr>
                <p14:cNvContentPartPr/>
                <p14:nvPr/>
              </p14:nvContentPartPr>
              <p14:xfrm>
                <a:off x="7130403" y="4538222"/>
                <a:ext cx="99360" cy="183600"/>
              </p14:xfrm>
            </p:contentPart>
          </mc:Choice>
          <mc:Fallback xmlns="">
            <p:pic>
              <p:nvPicPr>
                <p:cNvPr id="98" name="Ink 97">
                  <a:extLst>
                    <a:ext uri="{FF2B5EF4-FFF2-40B4-BE49-F238E27FC236}">
                      <a16:creationId xmlns:a16="http://schemas.microsoft.com/office/drawing/2014/main" id="{3B8BF22D-26EC-42D7-BFD3-17D126C4BED3}"/>
                    </a:ext>
                  </a:extLst>
                </p:cNvPr>
                <p:cNvPicPr/>
                <p:nvPr/>
              </p:nvPicPr>
              <p:blipFill>
                <a:blip r:embed="rId164"/>
                <a:stretch>
                  <a:fillRect/>
                </a:stretch>
              </p:blipFill>
              <p:spPr>
                <a:xfrm>
                  <a:off x="7121403" y="4529582"/>
                  <a:ext cx="11700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99" name="Ink 98">
                  <a:extLst>
                    <a:ext uri="{FF2B5EF4-FFF2-40B4-BE49-F238E27FC236}">
                      <a16:creationId xmlns:a16="http://schemas.microsoft.com/office/drawing/2014/main" id="{D9374E66-0676-4C96-A0CD-E3019EF6CCB1}"/>
                    </a:ext>
                  </a:extLst>
                </p14:cNvPr>
                <p14:cNvContentPartPr/>
                <p14:nvPr/>
              </p14:nvContentPartPr>
              <p14:xfrm>
                <a:off x="7365483" y="4348862"/>
                <a:ext cx="11880" cy="353520"/>
              </p14:xfrm>
            </p:contentPart>
          </mc:Choice>
          <mc:Fallback xmlns="">
            <p:pic>
              <p:nvPicPr>
                <p:cNvPr id="99" name="Ink 98">
                  <a:extLst>
                    <a:ext uri="{FF2B5EF4-FFF2-40B4-BE49-F238E27FC236}">
                      <a16:creationId xmlns:a16="http://schemas.microsoft.com/office/drawing/2014/main" id="{D9374E66-0676-4C96-A0CD-E3019EF6CCB1}"/>
                    </a:ext>
                  </a:extLst>
                </p:cNvPr>
                <p:cNvPicPr/>
                <p:nvPr/>
              </p:nvPicPr>
              <p:blipFill>
                <a:blip r:embed="rId166"/>
                <a:stretch>
                  <a:fillRect/>
                </a:stretch>
              </p:blipFill>
              <p:spPr>
                <a:xfrm>
                  <a:off x="7356483" y="4339862"/>
                  <a:ext cx="29520" cy="3711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00" name="Ink 99">
                  <a:extLst>
                    <a:ext uri="{FF2B5EF4-FFF2-40B4-BE49-F238E27FC236}">
                      <a16:creationId xmlns:a16="http://schemas.microsoft.com/office/drawing/2014/main" id="{EF76315B-CE93-4FEC-B214-C280A6EC0389}"/>
                    </a:ext>
                  </a:extLst>
                </p14:cNvPr>
                <p14:cNvContentPartPr/>
                <p14:nvPr/>
              </p14:nvContentPartPr>
              <p14:xfrm>
                <a:off x="7339203" y="4480982"/>
                <a:ext cx="87840" cy="22320"/>
              </p14:xfrm>
            </p:contentPart>
          </mc:Choice>
          <mc:Fallback xmlns="">
            <p:pic>
              <p:nvPicPr>
                <p:cNvPr id="100" name="Ink 99">
                  <a:extLst>
                    <a:ext uri="{FF2B5EF4-FFF2-40B4-BE49-F238E27FC236}">
                      <a16:creationId xmlns:a16="http://schemas.microsoft.com/office/drawing/2014/main" id="{EF76315B-CE93-4FEC-B214-C280A6EC0389}"/>
                    </a:ext>
                  </a:extLst>
                </p:cNvPr>
                <p:cNvPicPr/>
                <p:nvPr/>
              </p:nvPicPr>
              <p:blipFill>
                <a:blip r:embed="rId168"/>
                <a:stretch>
                  <a:fillRect/>
                </a:stretch>
              </p:blipFill>
              <p:spPr>
                <a:xfrm>
                  <a:off x="7330203" y="4472342"/>
                  <a:ext cx="10548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01" name="Ink 100">
                  <a:extLst>
                    <a:ext uri="{FF2B5EF4-FFF2-40B4-BE49-F238E27FC236}">
                      <a16:creationId xmlns:a16="http://schemas.microsoft.com/office/drawing/2014/main" id="{062E18F5-B6C8-4918-A1EF-08CFD085EE58}"/>
                    </a:ext>
                  </a:extLst>
                </p14:cNvPr>
                <p14:cNvContentPartPr/>
                <p14:nvPr/>
              </p14:nvContentPartPr>
              <p14:xfrm>
                <a:off x="7446123" y="4539662"/>
                <a:ext cx="178920" cy="164160"/>
              </p14:xfrm>
            </p:contentPart>
          </mc:Choice>
          <mc:Fallback xmlns="">
            <p:pic>
              <p:nvPicPr>
                <p:cNvPr id="101" name="Ink 100">
                  <a:extLst>
                    <a:ext uri="{FF2B5EF4-FFF2-40B4-BE49-F238E27FC236}">
                      <a16:creationId xmlns:a16="http://schemas.microsoft.com/office/drawing/2014/main" id="{062E18F5-B6C8-4918-A1EF-08CFD085EE58}"/>
                    </a:ext>
                  </a:extLst>
                </p:cNvPr>
                <p:cNvPicPr/>
                <p:nvPr/>
              </p:nvPicPr>
              <p:blipFill>
                <a:blip r:embed="rId170"/>
                <a:stretch>
                  <a:fillRect/>
                </a:stretch>
              </p:blipFill>
              <p:spPr>
                <a:xfrm>
                  <a:off x="7437123" y="4530662"/>
                  <a:ext cx="19656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02" name="Ink 101">
                  <a:extLst>
                    <a:ext uri="{FF2B5EF4-FFF2-40B4-BE49-F238E27FC236}">
                      <a16:creationId xmlns:a16="http://schemas.microsoft.com/office/drawing/2014/main" id="{65EFFBC1-90D5-42FC-8E09-5EE2EE5C1079}"/>
                    </a:ext>
                  </a:extLst>
                </p14:cNvPr>
                <p14:cNvContentPartPr/>
                <p14:nvPr/>
              </p14:nvContentPartPr>
              <p14:xfrm>
                <a:off x="7659963" y="4300982"/>
                <a:ext cx="205560" cy="402120"/>
              </p14:xfrm>
            </p:contentPart>
          </mc:Choice>
          <mc:Fallback xmlns="">
            <p:pic>
              <p:nvPicPr>
                <p:cNvPr id="102" name="Ink 101">
                  <a:extLst>
                    <a:ext uri="{FF2B5EF4-FFF2-40B4-BE49-F238E27FC236}">
                      <a16:creationId xmlns:a16="http://schemas.microsoft.com/office/drawing/2014/main" id="{65EFFBC1-90D5-42FC-8E09-5EE2EE5C1079}"/>
                    </a:ext>
                  </a:extLst>
                </p:cNvPr>
                <p:cNvPicPr/>
                <p:nvPr/>
              </p:nvPicPr>
              <p:blipFill>
                <a:blip r:embed="rId172"/>
                <a:stretch>
                  <a:fillRect/>
                </a:stretch>
              </p:blipFill>
              <p:spPr>
                <a:xfrm>
                  <a:off x="7650963" y="4291982"/>
                  <a:ext cx="223200" cy="419760"/>
                </a:xfrm>
                <a:prstGeom prst="rect">
                  <a:avLst/>
                </a:prstGeom>
              </p:spPr>
            </p:pic>
          </mc:Fallback>
        </mc:AlternateContent>
      </p:grpSp>
      <p:grpSp>
        <p:nvGrpSpPr>
          <p:cNvPr id="131" name="Group 130">
            <a:extLst>
              <a:ext uri="{FF2B5EF4-FFF2-40B4-BE49-F238E27FC236}">
                <a16:creationId xmlns:a16="http://schemas.microsoft.com/office/drawing/2014/main" id="{D46A5DEC-E35C-4AAE-9713-2E9860341FB1}"/>
              </a:ext>
            </a:extLst>
          </p:cNvPr>
          <p:cNvGrpSpPr/>
          <p:nvPr/>
        </p:nvGrpSpPr>
        <p:grpSpPr>
          <a:xfrm>
            <a:off x="8252523" y="4390262"/>
            <a:ext cx="337320" cy="509400"/>
            <a:chOff x="8252523" y="4390262"/>
            <a:chExt cx="337320" cy="509400"/>
          </a:xfrm>
        </p:grpSpPr>
        <mc:AlternateContent xmlns:mc="http://schemas.openxmlformats.org/markup-compatibility/2006" xmlns:p14="http://schemas.microsoft.com/office/powerpoint/2010/main">
          <mc:Choice Requires="p14">
            <p:contentPart p14:bwMode="auto" r:id="rId173">
              <p14:nvContentPartPr>
                <p14:cNvPr id="104" name="Ink 103">
                  <a:extLst>
                    <a:ext uri="{FF2B5EF4-FFF2-40B4-BE49-F238E27FC236}">
                      <a16:creationId xmlns:a16="http://schemas.microsoft.com/office/drawing/2014/main" id="{7C19E329-DA6F-474A-B8B9-90F7182B8A84}"/>
                    </a:ext>
                  </a:extLst>
                </p14:cNvPr>
                <p14:cNvContentPartPr/>
                <p14:nvPr/>
              </p14:nvContentPartPr>
              <p14:xfrm>
                <a:off x="8252523" y="4390262"/>
                <a:ext cx="136080" cy="306360"/>
              </p14:xfrm>
            </p:contentPart>
          </mc:Choice>
          <mc:Fallback xmlns="">
            <p:pic>
              <p:nvPicPr>
                <p:cNvPr id="104" name="Ink 103">
                  <a:extLst>
                    <a:ext uri="{FF2B5EF4-FFF2-40B4-BE49-F238E27FC236}">
                      <a16:creationId xmlns:a16="http://schemas.microsoft.com/office/drawing/2014/main" id="{7C19E329-DA6F-474A-B8B9-90F7182B8A84}"/>
                    </a:ext>
                  </a:extLst>
                </p:cNvPr>
                <p:cNvPicPr/>
                <p:nvPr/>
              </p:nvPicPr>
              <p:blipFill>
                <a:blip r:embed="rId174"/>
                <a:stretch>
                  <a:fillRect/>
                </a:stretch>
              </p:blipFill>
              <p:spPr>
                <a:xfrm>
                  <a:off x="8243523" y="4381262"/>
                  <a:ext cx="15372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05" name="Ink 104">
                  <a:extLst>
                    <a:ext uri="{FF2B5EF4-FFF2-40B4-BE49-F238E27FC236}">
                      <a16:creationId xmlns:a16="http://schemas.microsoft.com/office/drawing/2014/main" id="{62F9853D-E6E3-4C25-8D9E-D4630662D996}"/>
                    </a:ext>
                  </a:extLst>
                </p14:cNvPr>
                <p14:cNvContentPartPr/>
                <p14:nvPr/>
              </p14:nvContentPartPr>
              <p14:xfrm>
                <a:off x="8449443" y="4497182"/>
                <a:ext cx="140400" cy="402480"/>
              </p14:xfrm>
            </p:contentPart>
          </mc:Choice>
          <mc:Fallback xmlns="">
            <p:pic>
              <p:nvPicPr>
                <p:cNvPr id="105" name="Ink 104">
                  <a:extLst>
                    <a:ext uri="{FF2B5EF4-FFF2-40B4-BE49-F238E27FC236}">
                      <a16:creationId xmlns:a16="http://schemas.microsoft.com/office/drawing/2014/main" id="{62F9853D-E6E3-4C25-8D9E-D4630662D996}"/>
                    </a:ext>
                  </a:extLst>
                </p:cNvPr>
                <p:cNvPicPr/>
                <p:nvPr/>
              </p:nvPicPr>
              <p:blipFill>
                <a:blip r:embed="rId176"/>
                <a:stretch>
                  <a:fillRect/>
                </a:stretch>
              </p:blipFill>
              <p:spPr>
                <a:xfrm>
                  <a:off x="8440443" y="4488182"/>
                  <a:ext cx="158040" cy="420120"/>
                </a:xfrm>
                <a:prstGeom prst="rect">
                  <a:avLst/>
                </a:prstGeom>
              </p:spPr>
            </p:pic>
          </mc:Fallback>
        </mc:AlternateContent>
      </p:grpSp>
      <p:grpSp>
        <p:nvGrpSpPr>
          <p:cNvPr id="130" name="Group 129">
            <a:extLst>
              <a:ext uri="{FF2B5EF4-FFF2-40B4-BE49-F238E27FC236}">
                <a16:creationId xmlns:a16="http://schemas.microsoft.com/office/drawing/2014/main" id="{2ACCDA4B-791C-4FE8-97B3-72E8C7D0277E}"/>
              </a:ext>
            </a:extLst>
          </p:cNvPr>
          <p:cNvGrpSpPr/>
          <p:nvPr/>
        </p:nvGrpSpPr>
        <p:grpSpPr>
          <a:xfrm>
            <a:off x="9169083" y="4276142"/>
            <a:ext cx="1103760" cy="425520"/>
            <a:chOff x="9169083" y="4276142"/>
            <a:chExt cx="1103760" cy="425520"/>
          </a:xfrm>
        </p:grpSpPr>
        <mc:AlternateContent xmlns:mc="http://schemas.openxmlformats.org/markup-compatibility/2006" xmlns:p14="http://schemas.microsoft.com/office/powerpoint/2010/main">
          <mc:Choice Requires="p14">
            <p:contentPart p14:bwMode="auto" r:id="rId177">
              <p14:nvContentPartPr>
                <p14:cNvPr id="106" name="Ink 105">
                  <a:extLst>
                    <a:ext uri="{FF2B5EF4-FFF2-40B4-BE49-F238E27FC236}">
                      <a16:creationId xmlns:a16="http://schemas.microsoft.com/office/drawing/2014/main" id="{86E25722-C01E-4C63-BF6C-FC9174E07490}"/>
                    </a:ext>
                  </a:extLst>
                </p14:cNvPr>
                <p14:cNvContentPartPr/>
                <p14:nvPr/>
              </p14:nvContentPartPr>
              <p14:xfrm>
                <a:off x="9169083" y="4483862"/>
                <a:ext cx="138960" cy="153720"/>
              </p14:xfrm>
            </p:contentPart>
          </mc:Choice>
          <mc:Fallback xmlns="">
            <p:pic>
              <p:nvPicPr>
                <p:cNvPr id="106" name="Ink 105">
                  <a:extLst>
                    <a:ext uri="{FF2B5EF4-FFF2-40B4-BE49-F238E27FC236}">
                      <a16:creationId xmlns:a16="http://schemas.microsoft.com/office/drawing/2014/main" id="{86E25722-C01E-4C63-BF6C-FC9174E07490}"/>
                    </a:ext>
                  </a:extLst>
                </p:cNvPr>
                <p:cNvPicPr/>
                <p:nvPr/>
              </p:nvPicPr>
              <p:blipFill>
                <a:blip r:embed="rId178"/>
                <a:stretch>
                  <a:fillRect/>
                </a:stretch>
              </p:blipFill>
              <p:spPr>
                <a:xfrm>
                  <a:off x="9160443" y="4474862"/>
                  <a:ext cx="1566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07" name="Ink 106">
                  <a:extLst>
                    <a:ext uri="{FF2B5EF4-FFF2-40B4-BE49-F238E27FC236}">
                      <a16:creationId xmlns:a16="http://schemas.microsoft.com/office/drawing/2014/main" id="{7F6F5BBE-19A1-4E34-BE8E-A0B97A3264ED}"/>
                    </a:ext>
                  </a:extLst>
                </p14:cNvPr>
                <p14:cNvContentPartPr/>
                <p14:nvPr/>
              </p14:nvContentPartPr>
              <p14:xfrm>
                <a:off x="9352683" y="4506182"/>
                <a:ext cx="156240" cy="128160"/>
              </p14:xfrm>
            </p:contentPart>
          </mc:Choice>
          <mc:Fallback xmlns="">
            <p:pic>
              <p:nvPicPr>
                <p:cNvPr id="107" name="Ink 106">
                  <a:extLst>
                    <a:ext uri="{FF2B5EF4-FFF2-40B4-BE49-F238E27FC236}">
                      <a16:creationId xmlns:a16="http://schemas.microsoft.com/office/drawing/2014/main" id="{7F6F5BBE-19A1-4E34-BE8E-A0B97A3264ED}"/>
                    </a:ext>
                  </a:extLst>
                </p:cNvPr>
                <p:cNvPicPr/>
                <p:nvPr/>
              </p:nvPicPr>
              <p:blipFill>
                <a:blip r:embed="rId180"/>
                <a:stretch>
                  <a:fillRect/>
                </a:stretch>
              </p:blipFill>
              <p:spPr>
                <a:xfrm>
                  <a:off x="9343683" y="4497182"/>
                  <a:ext cx="1738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08" name="Ink 107">
                  <a:extLst>
                    <a:ext uri="{FF2B5EF4-FFF2-40B4-BE49-F238E27FC236}">
                      <a16:creationId xmlns:a16="http://schemas.microsoft.com/office/drawing/2014/main" id="{FE8BC047-CF1D-4FF4-B475-B9EAA7AA09D4}"/>
                    </a:ext>
                  </a:extLst>
                </p14:cNvPr>
                <p14:cNvContentPartPr/>
                <p14:nvPr/>
              </p14:nvContentPartPr>
              <p14:xfrm>
                <a:off x="9561123" y="4480982"/>
                <a:ext cx="54360" cy="171000"/>
              </p14:xfrm>
            </p:contentPart>
          </mc:Choice>
          <mc:Fallback xmlns="">
            <p:pic>
              <p:nvPicPr>
                <p:cNvPr id="108" name="Ink 107">
                  <a:extLst>
                    <a:ext uri="{FF2B5EF4-FFF2-40B4-BE49-F238E27FC236}">
                      <a16:creationId xmlns:a16="http://schemas.microsoft.com/office/drawing/2014/main" id="{FE8BC047-CF1D-4FF4-B475-B9EAA7AA09D4}"/>
                    </a:ext>
                  </a:extLst>
                </p:cNvPr>
                <p:cNvPicPr/>
                <p:nvPr/>
              </p:nvPicPr>
              <p:blipFill>
                <a:blip r:embed="rId182"/>
                <a:stretch>
                  <a:fillRect/>
                </a:stretch>
              </p:blipFill>
              <p:spPr>
                <a:xfrm>
                  <a:off x="9552123" y="4472342"/>
                  <a:ext cx="720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09" name="Ink 108">
                  <a:extLst>
                    <a:ext uri="{FF2B5EF4-FFF2-40B4-BE49-F238E27FC236}">
                      <a16:creationId xmlns:a16="http://schemas.microsoft.com/office/drawing/2014/main" id="{D24CFBB3-2783-4CE3-AF88-9667E69472F1}"/>
                    </a:ext>
                  </a:extLst>
                </p14:cNvPr>
                <p14:cNvContentPartPr/>
                <p14:nvPr/>
              </p14:nvContentPartPr>
              <p14:xfrm>
                <a:off x="9709443" y="4276142"/>
                <a:ext cx="57240" cy="361440"/>
              </p14:xfrm>
            </p:contentPart>
          </mc:Choice>
          <mc:Fallback xmlns="">
            <p:pic>
              <p:nvPicPr>
                <p:cNvPr id="109" name="Ink 108">
                  <a:extLst>
                    <a:ext uri="{FF2B5EF4-FFF2-40B4-BE49-F238E27FC236}">
                      <a16:creationId xmlns:a16="http://schemas.microsoft.com/office/drawing/2014/main" id="{D24CFBB3-2783-4CE3-AF88-9667E69472F1}"/>
                    </a:ext>
                  </a:extLst>
                </p:cNvPr>
                <p:cNvPicPr/>
                <p:nvPr/>
              </p:nvPicPr>
              <p:blipFill>
                <a:blip r:embed="rId184"/>
                <a:stretch>
                  <a:fillRect/>
                </a:stretch>
              </p:blipFill>
              <p:spPr>
                <a:xfrm>
                  <a:off x="9700803" y="4267142"/>
                  <a:ext cx="74880" cy="3790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10" name="Ink 109">
                  <a:extLst>
                    <a:ext uri="{FF2B5EF4-FFF2-40B4-BE49-F238E27FC236}">
                      <a16:creationId xmlns:a16="http://schemas.microsoft.com/office/drawing/2014/main" id="{900B2CE0-3B84-423E-A06B-F460B2BB4D1B}"/>
                    </a:ext>
                  </a:extLst>
                </p14:cNvPr>
                <p14:cNvContentPartPr/>
                <p14:nvPr/>
              </p14:nvContentPartPr>
              <p14:xfrm>
                <a:off x="9760203" y="4437422"/>
                <a:ext cx="135720" cy="216360"/>
              </p14:xfrm>
            </p:contentPart>
          </mc:Choice>
          <mc:Fallback xmlns="">
            <p:pic>
              <p:nvPicPr>
                <p:cNvPr id="110" name="Ink 109">
                  <a:extLst>
                    <a:ext uri="{FF2B5EF4-FFF2-40B4-BE49-F238E27FC236}">
                      <a16:creationId xmlns:a16="http://schemas.microsoft.com/office/drawing/2014/main" id="{900B2CE0-3B84-423E-A06B-F460B2BB4D1B}"/>
                    </a:ext>
                  </a:extLst>
                </p:cNvPr>
                <p:cNvPicPr/>
                <p:nvPr/>
              </p:nvPicPr>
              <p:blipFill>
                <a:blip r:embed="rId186"/>
                <a:stretch>
                  <a:fillRect/>
                </a:stretch>
              </p:blipFill>
              <p:spPr>
                <a:xfrm>
                  <a:off x="9751563" y="4428782"/>
                  <a:ext cx="15336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11" name="Ink 110">
                  <a:extLst>
                    <a:ext uri="{FF2B5EF4-FFF2-40B4-BE49-F238E27FC236}">
                      <a16:creationId xmlns:a16="http://schemas.microsoft.com/office/drawing/2014/main" id="{D76FA633-6E4D-4B38-9939-CF41809EAD16}"/>
                    </a:ext>
                  </a:extLst>
                </p14:cNvPr>
                <p14:cNvContentPartPr/>
                <p14:nvPr/>
              </p14:nvContentPartPr>
              <p14:xfrm>
                <a:off x="9943443" y="4528142"/>
                <a:ext cx="329400" cy="173520"/>
              </p14:xfrm>
            </p:contentPart>
          </mc:Choice>
          <mc:Fallback xmlns="">
            <p:pic>
              <p:nvPicPr>
                <p:cNvPr id="111" name="Ink 110">
                  <a:extLst>
                    <a:ext uri="{FF2B5EF4-FFF2-40B4-BE49-F238E27FC236}">
                      <a16:creationId xmlns:a16="http://schemas.microsoft.com/office/drawing/2014/main" id="{D76FA633-6E4D-4B38-9939-CF41809EAD16}"/>
                    </a:ext>
                  </a:extLst>
                </p:cNvPr>
                <p:cNvPicPr/>
                <p:nvPr/>
              </p:nvPicPr>
              <p:blipFill>
                <a:blip r:embed="rId188"/>
                <a:stretch>
                  <a:fillRect/>
                </a:stretch>
              </p:blipFill>
              <p:spPr>
                <a:xfrm>
                  <a:off x="9934803" y="4519142"/>
                  <a:ext cx="347040" cy="191160"/>
                </a:xfrm>
                <a:prstGeom prst="rect">
                  <a:avLst/>
                </a:prstGeom>
              </p:spPr>
            </p:pic>
          </mc:Fallback>
        </mc:AlternateContent>
      </p:grpSp>
      <p:grpSp>
        <p:nvGrpSpPr>
          <p:cNvPr id="129" name="Group 128">
            <a:extLst>
              <a:ext uri="{FF2B5EF4-FFF2-40B4-BE49-F238E27FC236}">
                <a16:creationId xmlns:a16="http://schemas.microsoft.com/office/drawing/2014/main" id="{D38AAA2B-F1B0-4E0C-9AEA-1CD0203D2D6E}"/>
              </a:ext>
            </a:extLst>
          </p:cNvPr>
          <p:cNvGrpSpPr/>
          <p:nvPr/>
        </p:nvGrpSpPr>
        <p:grpSpPr>
          <a:xfrm>
            <a:off x="527643" y="5378102"/>
            <a:ext cx="330480" cy="313200"/>
            <a:chOff x="527643" y="5378102"/>
            <a:chExt cx="330480" cy="313200"/>
          </a:xfrm>
        </p:grpSpPr>
        <mc:AlternateContent xmlns:mc="http://schemas.openxmlformats.org/markup-compatibility/2006" xmlns:p14="http://schemas.microsoft.com/office/powerpoint/2010/main">
          <mc:Choice Requires="p14">
            <p:contentPart p14:bwMode="auto" r:id="rId189">
              <p14:nvContentPartPr>
                <p14:cNvPr id="112" name="Ink 111">
                  <a:extLst>
                    <a:ext uri="{FF2B5EF4-FFF2-40B4-BE49-F238E27FC236}">
                      <a16:creationId xmlns:a16="http://schemas.microsoft.com/office/drawing/2014/main" id="{292C47DE-FD57-42C8-B6DB-ACFB99E6B5A8}"/>
                    </a:ext>
                  </a:extLst>
                </p14:cNvPr>
                <p14:cNvContentPartPr/>
                <p14:nvPr/>
              </p14:nvContentPartPr>
              <p14:xfrm>
                <a:off x="527643" y="5378102"/>
                <a:ext cx="176040" cy="313200"/>
              </p14:xfrm>
            </p:contentPart>
          </mc:Choice>
          <mc:Fallback xmlns="">
            <p:pic>
              <p:nvPicPr>
                <p:cNvPr id="112" name="Ink 111">
                  <a:extLst>
                    <a:ext uri="{FF2B5EF4-FFF2-40B4-BE49-F238E27FC236}">
                      <a16:creationId xmlns:a16="http://schemas.microsoft.com/office/drawing/2014/main" id="{292C47DE-FD57-42C8-B6DB-ACFB99E6B5A8}"/>
                    </a:ext>
                  </a:extLst>
                </p:cNvPr>
                <p:cNvPicPr/>
                <p:nvPr/>
              </p:nvPicPr>
              <p:blipFill>
                <a:blip r:embed="rId190"/>
                <a:stretch>
                  <a:fillRect/>
                </a:stretch>
              </p:blipFill>
              <p:spPr>
                <a:xfrm>
                  <a:off x="519003" y="5369102"/>
                  <a:ext cx="193680" cy="3308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13" name="Ink 112">
                  <a:extLst>
                    <a:ext uri="{FF2B5EF4-FFF2-40B4-BE49-F238E27FC236}">
                      <a16:creationId xmlns:a16="http://schemas.microsoft.com/office/drawing/2014/main" id="{1D41BEF7-507C-4C93-9BF3-345EF15E9DA9}"/>
                    </a:ext>
                  </a:extLst>
                </p14:cNvPr>
                <p14:cNvContentPartPr/>
                <p14:nvPr/>
              </p14:nvContentPartPr>
              <p14:xfrm>
                <a:off x="764523" y="5514542"/>
                <a:ext cx="93600" cy="99360"/>
              </p14:xfrm>
            </p:contentPart>
          </mc:Choice>
          <mc:Fallback xmlns="">
            <p:pic>
              <p:nvPicPr>
                <p:cNvPr id="113" name="Ink 112">
                  <a:extLst>
                    <a:ext uri="{FF2B5EF4-FFF2-40B4-BE49-F238E27FC236}">
                      <a16:creationId xmlns:a16="http://schemas.microsoft.com/office/drawing/2014/main" id="{1D41BEF7-507C-4C93-9BF3-345EF15E9DA9}"/>
                    </a:ext>
                  </a:extLst>
                </p:cNvPr>
                <p:cNvPicPr/>
                <p:nvPr/>
              </p:nvPicPr>
              <p:blipFill>
                <a:blip r:embed="rId192"/>
                <a:stretch>
                  <a:fillRect/>
                </a:stretch>
              </p:blipFill>
              <p:spPr>
                <a:xfrm>
                  <a:off x="755523" y="5505542"/>
                  <a:ext cx="111240" cy="117000"/>
                </a:xfrm>
                <a:prstGeom prst="rect">
                  <a:avLst/>
                </a:prstGeom>
              </p:spPr>
            </p:pic>
          </mc:Fallback>
        </mc:AlternateContent>
      </p:grpSp>
      <p:grpSp>
        <p:nvGrpSpPr>
          <p:cNvPr id="128" name="Group 127">
            <a:extLst>
              <a:ext uri="{FF2B5EF4-FFF2-40B4-BE49-F238E27FC236}">
                <a16:creationId xmlns:a16="http://schemas.microsoft.com/office/drawing/2014/main" id="{6B55257B-9129-4C1D-956E-B7519E836396}"/>
              </a:ext>
            </a:extLst>
          </p:cNvPr>
          <p:cNvGrpSpPr/>
          <p:nvPr/>
        </p:nvGrpSpPr>
        <p:grpSpPr>
          <a:xfrm>
            <a:off x="1376523" y="5203142"/>
            <a:ext cx="1610280" cy="432360"/>
            <a:chOff x="1376523" y="5203142"/>
            <a:chExt cx="1610280" cy="432360"/>
          </a:xfrm>
        </p:grpSpPr>
        <mc:AlternateContent xmlns:mc="http://schemas.openxmlformats.org/markup-compatibility/2006" xmlns:p14="http://schemas.microsoft.com/office/powerpoint/2010/main">
          <mc:Choice Requires="p14">
            <p:contentPart p14:bwMode="auto" r:id="rId193">
              <p14:nvContentPartPr>
                <p14:cNvPr id="114" name="Ink 113">
                  <a:extLst>
                    <a:ext uri="{FF2B5EF4-FFF2-40B4-BE49-F238E27FC236}">
                      <a16:creationId xmlns:a16="http://schemas.microsoft.com/office/drawing/2014/main" id="{C2D0313D-7220-454E-8628-681BDA0ABFCD}"/>
                    </a:ext>
                  </a:extLst>
                </p14:cNvPr>
                <p14:cNvContentPartPr/>
                <p14:nvPr/>
              </p14:nvContentPartPr>
              <p14:xfrm>
                <a:off x="1376523" y="5491502"/>
                <a:ext cx="138240" cy="144000"/>
              </p14:xfrm>
            </p:contentPart>
          </mc:Choice>
          <mc:Fallback xmlns="">
            <p:pic>
              <p:nvPicPr>
                <p:cNvPr id="114" name="Ink 113">
                  <a:extLst>
                    <a:ext uri="{FF2B5EF4-FFF2-40B4-BE49-F238E27FC236}">
                      <a16:creationId xmlns:a16="http://schemas.microsoft.com/office/drawing/2014/main" id="{C2D0313D-7220-454E-8628-681BDA0ABFCD}"/>
                    </a:ext>
                  </a:extLst>
                </p:cNvPr>
                <p:cNvPicPr/>
                <p:nvPr/>
              </p:nvPicPr>
              <p:blipFill>
                <a:blip r:embed="rId194"/>
                <a:stretch>
                  <a:fillRect/>
                </a:stretch>
              </p:blipFill>
              <p:spPr>
                <a:xfrm>
                  <a:off x="1367883" y="5482502"/>
                  <a:ext cx="1558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15" name="Ink 114">
                  <a:extLst>
                    <a:ext uri="{FF2B5EF4-FFF2-40B4-BE49-F238E27FC236}">
                      <a16:creationId xmlns:a16="http://schemas.microsoft.com/office/drawing/2014/main" id="{BCAFD944-46F0-44D6-BF84-ABD4BF75FF37}"/>
                    </a:ext>
                  </a:extLst>
                </p14:cNvPr>
                <p14:cNvContentPartPr/>
                <p14:nvPr/>
              </p14:nvContentPartPr>
              <p14:xfrm>
                <a:off x="1581003" y="5280542"/>
                <a:ext cx="267120" cy="307080"/>
              </p14:xfrm>
            </p:contentPart>
          </mc:Choice>
          <mc:Fallback xmlns="">
            <p:pic>
              <p:nvPicPr>
                <p:cNvPr id="115" name="Ink 114">
                  <a:extLst>
                    <a:ext uri="{FF2B5EF4-FFF2-40B4-BE49-F238E27FC236}">
                      <a16:creationId xmlns:a16="http://schemas.microsoft.com/office/drawing/2014/main" id="{BCAFD944-46F0-44D6-BF84-ABD4BF75FF37}"/>
                    </a:ext>
                  </a:extLst>
                </p:cNvPr>
                <p:cNvPicPr/>
                <p:nvPr/>
              </p:nvPicPr>
              <p:blipFill>
                <a:blip r:embed="rId196"/>
                <a:stretch>
                  <a:fillRect/>
                </a:stretch>
              </p:blipFill>
              <p:spPr>
                <a:xfrm>
                  <a:off x="1572003" y="5271542"/>
                  <a:ext cx="284760"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16" name="Ink 115">
                  <a:extLst>
                    <a:ext uri="{FF2B5EF4-FFF2-40B4-BE49-F238E27FC236}">
                      <a16:creationId xmlns:a16="http://schemas.microsoft.com/office/drawing/2014/main" id="{D3BCA729-EC76-4DD7-8174-473215A1A81D}"/>
                    </a:ext>
                  </a:extLst>
                </p14:cNvPr>
                <p14:cNvContentPartPr/>
                <p14:nvPr/>
              </p14:nvContentPartPr>
              <p14:xfrm>
                <a:off x="1803123" y="5391062"/>
                <a:ext cx="347040" cy="193320"/>
              </p14:xfrm>
            </p:contentPart>
          </mc:Choice>
          <mc:Fallback xmlns="">
            <p:pic>
              <p:nvPicPr>
                <p:cNvPr id="116" name="Ink 115">
                  <a:extLst>
                    <a:ext uri="{FF2B5EF4-FFF2-40B4-BE49-F238E27FC236}">
                      <a16:creationId xmlns:a16="http://schemas.microsoft.com/office/drawing/2014/main" id="{D3BCA729-EC76-4DD7-8174-473215A1A81D}"/>
                    </a:ext>
                  </a:extLst>
                </p:cNvPr>
                <p:cNvPicPr/>
                <p:nvPr/>
              </p:nvPicPr>
              <p:blipFill>
                <a:blip r:embed="rId198"/>
                <a:stretch>
                  <a:fillRect/>
                </a:stretch>
              </p:blipFill>
              <p:spPr>
                <a:xfrm>
                  <a:off x="1794123" y="5382422"/>
                  <a:ext cx="3646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17" name="Ink 116">
                  <a:extLst>
                    <a:ext uri="{FF2B5EF4-FFF2-40B4-BE49-F238E27FC236}">
                      <a16:creationId xmlns:a16="http://schemas.microsoft.com/office/drawing/2014/main" id="{3A53B1E4-ECD9-4E7D-9FCA-219088D6DB4C}"/>
                    </a:ext>
                  </a:extLst>
                </p14:cNvPr>
                <p14:cNvContentPartPr/>
                <p14:nvPr/>
              </p14:nvContentPartPr>
              <p14:xfrm>
                <a:off x="2203083" y="5445062"/>
                <a:ext cx="254880" cy="131760"/>
              </p14:xfrm>
            </p:contentPart>
          </mc:Choice>
          <mc:Fallback xmlns="">
            <p:pic>
              <p:nvPicPr>
                <p:cNvPr id="117" name="Ink 116">
                  <a:extLst>
                    <a:ext uri="{FF2B5EF4-FFF2-40B4-BE49-F238E27FC236}">
                      <a16:creationId xmlns:a16="http://schemas.microsoft.com/office/drawing/2014/main" id="{3A53B1E4-ECD9-4E7D-9FCA-219088D6DB4C}"/>
                    </a:ext>
                  </a:extLst>
                </p:cNvPr>
                <p:cNvPicPr/>
                <p:nvPr/>
              </p:nvPicPr>
              <p:blipFill>
                <a:blip r:embed="rId200"/>
                <a:stretch>
                  <a:fillRect/>
                </a:stretch>
              </p:blipFill>
              <p:spPr>
                <a:xfrm>
                  <a:off x="2194443" y="5436422"/>
                  <a:ext cx="27252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18" name="Ink 117">
                  <a:extLst>
                    <a:ext uri="{FF2B5EF4-FFF2-40B4-BE49-F238E27FC236}">
                      <a16:creationId xmlns:a16="http://schemas.microsoft.com/office/drawing/2014/main" id="{956870AB-DB58-4234-90F9-6F0C94D23CA6}"/>
                    </a:ext>
                  </a:extLst>
                </p14:cNvPr>
                <p14:cNvContentPartPr/>
                <p14:nvPr/>
              </p14:nvContentPartPr>
              <p14:xfrm>
                <a:off x="2508723" y="5423462"/>
                <a:ext cx="89280" cy="77760"/>
              </p14:xfrm>
            </p:contentPart>
          </mc:Choice>
          <mc:Fallback xmlns="">
            <p:pic>
              <p:nvPicPr>
                <p:cNvPr id="118" name="Ink 117">
                  <a:extLst>
                    <a:ext uri="{FF2B5EF4-FFF2-40B4-BE49-F238E27FC236}">
                      <a16:creationId xmlns:a16="http://schemas.microsoft.com/office/drawing/2014/main" id="{956870AB-DB58-4234-90F9-6F0C94D23CA6}"/>
                    </a:ext>
                  </a:extLst>
                </p:cNvPr>
                <p:cNvPicPr/>
                <p:nvPr/>
              </p:nvPicPr>
              <p:blipFill>
                <a:blip r:embed="rId202"/>
                <a:stretch>
                  <a:fillRect/>
                </a:stretch>
              </p:blipFill>
              <p:spPr>
                <a:xfrm>
                  <a:off x="2500083" y="5414822"/>
                  <a:ext cx="10692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19" name="Ink 118">
                  <a:extLst>
                    <a:ext uri="{FF2B5EF4-FFF2-40B4-BE49-F238E27FC236}">
                      <a16:creationId xmlns:a16="http://schemas.microsoft.com/office/drawing/2014/main" id="{0E4F83A3-DD5B-425A-B350-4AFF0E9694D9}"/>
                    </a:ext>
                  </a:extLst>
                </p14:cNvPr>
                <p14:cNvContentPartPr/>
                <p14:nvPr/>
              </p14:nvContentPartPr>
              <p14:xfrm>
                <a:off x="2659203" y="5369462"/>
                <a:ext cx="97560" cy="164160"/>
              </p14:xfrm>
            </p:contentPart>
          </mc:Choice>
          <mc:Fallback xmlns="">
            <p:pic>
              <p:nvPicPr>
                <p:cNvPr id="119" name="Ink 118">
                  <a:extLst>
                    <a:ext uri="{FF2B5EF4-FFF2-40B4-BE49-F238E27FC236}">
                      <a16:creationId xmlns:a16="http://schemas.microsoft.com/office/drawing/2014/main" id="{0E4F83A3-DD5B-425A-B350-4AFF0E9694D9}"/>
                    </a:ext>
                  </a:extLst>
                </p:cNvPr>
                <p:cNvPicPr/>
                <p:nvPr/>
              </p:nvPicPr>
              <p:blipFill>
                <a:blip r:embed="rId204"/>
                <a:stretch>
                  <a:fillRect/>
                </a:stretch>
              </p:blipFill>
              <p:spPr>
                <a:xfrm>
                  <a:off x="2650203" y="5360462"/>
                  <a:ext cx="11520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20" name="Ink 119">
                  <a:extLst>
                    <a:ext uri="{FF2B5EF4-FFF2-40B4-BE49-F238E27FC236}">
                      <a16:creationId xmlns:a16="http://schemas.microsoft.com/office/drawing/2014/main" id="{D789D829-D31F-4550-9BD9-E994BD26308C}"/>
                    </a:ext>
                  </a:extLst>
                </p14:cNvPr>
                <p14:cNvContentPartPr/>
                <p14:nvPr/>
              </p14:nvContentPartPr>
              <p14:xfrm>
                <a:off x="2790243" y="5203142"/>
                <a:ext cx="196560" cy="334800"/>
              </p14:xfrm>
            </p:contentPart>
          </mc:Choice>
          <mc:Fallback xmlns="">
            <p:pic>
              <p:nvPicPr>
                <p:cNvPr id="120" name="Ink 119">
                  <a:extLst>
                    <a:ext uri="{FF2B5EF4-FFF2-40B4-BE49-F238E27FC236}">
                      <a16:creationId xmlns:a16="http://schemas.microsoft.com/office/drawing/2014/main" id="{D789D829-D31F-4550-9BD9-E994BD26308C}"/>
                    </a:ext>
                  </a:extLst>
                </p:cNvPr>
                <p:cNvPicPr/>
                <p:nvPr/>
              </p:nvPicPr>
              <p:blipFill>
                <a:blip r:embed="rId206"/>
                <a:stretch>
                  <a:fillRect/>
                </a:stretch>
              </p:blipFill>
              <p:spPr>
                <a:xfrm>
                  <a:off x="2781603" y="5194142"/>
                  <a:ext cx="214200" cy="352440"/>
                </a:xfrm>
                <a:prstGeom prst="rect">
                  <a:avLst/>
                </a:prstGeom>
              </p:spPr>
            </p:pic>
          </mc:Fallback>
        </mc:AlternateContent>
      </p:grpSp>
      <p:grpSp>
        <p:nvGrpSpPr>
          <p:cNvPr id="127" name="Group 126">
            <a:extLst>
              <a:ext uri="{FF2B5EF4-FFF2-40B4-BE49-F238E27FC236}">
                <a16:creationId xmlns:a16="http://schemas.microsoft.com/office/drawing/2014/main" id="{8B80A3DB-EA4B-4C58-B246-6D5B6DDD2F08}"/>
              </a:ext>
            </a:extLst>
          </p:cNvPr>
          <p:cNvGrpSpPr/>
          <p:nvPr/>
        </p:nvGrpSpPr>
        <p:grpSpPr>
          <a:xfrm>
            <a:off x="3376323" y="5149142"/>
            <a:ext cx="1191960" cy="351720"/>
            <a:chOff x="3376323" y="5149142"/>
            <a:chExt cx="1191960" cy="351720"/>
          </a:xfrm>
        </p:grpSpPr>
        <mc:AlternateContent xmlns:mc="http://schemas.openxmlformats.org/markup-compatibility/2006" xmlns:p14="http://schemas.microsoft.com/office/powerpoint/2010/main">
          <mc:Choice Requires="p14">
            <p:contentPart p14:bwMode="auto" r:id="rId207">
              <p14:nvContentPartPr>
                <p14:cNvPr id="121" name="Ink 120">
                  <a:extLst>
                    <a:ext uri="{FF2B5EF4-FFF2-40B4-BE49-F238E27FC236}">
                      <a16:creationId xmlns:a16="http://schemas.microsoft.com/office/drawing/2014/main" id="{EDD27A07-8F35-4CC8-8FD5-1B11511EEF3A}"/>
                    </a:ext>
                  </a:extLst>
                </p14:cNvPr>
                <p14:cNvContentPartPr/>
                <p14:nvPr/>
              </p14:nvContentPartPr>
              <p14:xfrm>
                <a:off x="3376323" y="5310782"/>
                <a:ext cx="118440" cy="190080"/>
              </p14:xfrm>
            </p:contentPart>
          </mc:Choice>
          <mc:Fallback xmlns="">
            <p:pic>
              <p:nvPicPr>
                <p:cNvPr id="121" name="Ink 120">
                  <a:extLst>
                    <a:ext uri="{FF2B5EF4-FFF2-40B4-BE49-F238E27FC236}">
                      <a16:creationId xmlns:a16="http://schemas.microsoft.com/office/drawing/2014/main" id="{EDD27A07-8F35-4CC8-8FD5-1B11511EEF3A}"/>
                    </a:ext>
                  </a:extLst>
                </p:cNvPr>
                <p:cNvPicPr/>
                <p:nvPr/>
              </p:nvPicPr>
              <p:blipFill>
                <a:blip r:embed="rId208"/>
                <a:stretch>
                  <a:fillRect/>
                </a:stretch>
              </p:blipFill>
              <p:spPr>
                <a:xfrm>
                  <a:off x="3367683" y="5302142"/>
                  <a:ext cx="13608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22" name="Ink 121">
                  <a:extLst>
                    <a:ext uri="{FF2B5EF4-FFF2-40B4-BE49-F238E27FC236}">
                      <a16:creationId xmlns:a16="http://schemas.microsoft.com/office/drawing/2014/main" id="{C1222E97-DF57-4DD6-8A71-1E0B7846E1C2}"/>
                    </a:ext>
                  </a:extLst>
                </p14:cNvPr>
                <p14:cNvContentPartPr/>
                <p14:nvPr/>
              </p14:nvContentPartPr>
              <p14:xfrm>
                <a:off x="3623283" y="5190182"/>
                <a:ext cx="11160" cy="288720"/>
              </p14:xfrm>
            </p:contentPart>
          </mc:Choice>
          <mc:Fallback xmlns="">
            <p:pic>
              <p:nvPicPr>
                <p:cNvPr id="122" name="Ink 121">
                  <a:extLst>
                    <a:ext uri="{FF2B5EF4-FFF2-40B4-BE49-F238E27FC236}">
                      <a16:creationId xmlns:a16="http://schemas.microsoft.com/office/drawing/2014/main" id="{C1222E97-DF57-4DD6-8A71-1E0B7846E1C2}"/>
                    </a:ext>
                  </a:extLst>
                </p:cNvPr>
                <p:cNvPicPr/>
                <p:nvPr/>
              </p:nvPicPr>
              <p:blipFill>
                <a:blip r:embed="rId210"/>
                <a:stretch>
                  <a:fillRect/>
                </a:stretch>
              </p:blipFill>
              <p:spPr>
                <a:xfrm>
                  <a:off x="3614643" y="5181182"/>
                  <a:ext cx="2880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23" name="Ink 122">
                  <a:extLst>
                    <a:ext uri="{FF2B5EF4-FFF2-40B4-BE49-F238E27FC236}">
                      <a16:creationId xmlns:a16="http://schemas.microsoft.com/office/drawing/2014/main" id="{BCDCD734-29FA-4B40-993C-2D53138B3C4E}"/>
                    </a:ext>
                  </a:extLst>
                </p14:cNvPr>
                <p14:cNvContentPartPr/>
                <p14:nvPr/>
              </p14:nvContentPartPr>
              <p14:xfrm>
                <a:off x="3658203" y="5288102"/>
                <a:ext cx="146880" cy="162360"/>
              </p14:xfrm>
            </p:contentPart>
          </mc:Choice>
          <mc:Fallback xmlns="">
            <p:pic>
              <p:nvPicPr>
                <p:cNvPr id="123" name="Ink 122">
                  <a:extLst>
                    <a:ext uri="{FF2B5EF4-FFF2-40B4-BE49-F238E27FC236}">
                      <a16:creationId xmlns:a16="http://schemas.microsoft.com/office/drawing/2014/main" id="{BCDCD734-29FA-4B40-993C-2D53138B3C4E}"/>
                    </a:ext>
                  </a:extLst>
                </p:cNvPr>
                <p:cNvPicPr/>
                <p:nvPr/>
              </p:nvPicPr>
              <p:blipFill>
                <a:blip r:embed="rId212"/>
                <a:stretch>
                  <a:fillRect/>
                </a:stretch>
              </p:blipFill>
              <p:spPr>
                <a:xfrm>
                  <a:off x="3649563" y="5279462"/>
                  <a:ext cx="16452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24" name="Ink 123">
                  <a:extLst>
                    <a:ext uri="{FF2B5EF4-FFF2-40B4-BE49-F238E27FC236}">
                      <a16:creationId xmlns:a16="http://schemas.microsoft.com/office/drawing/2014/main" id="{E5A03F94-3FCD-4234-B62E-6A19E98DC293}"/>
                    </a:ext>
                  </a:extLst>
                </p14:cNvPr>
                <p14:cNvContentPartPr/>
                <p14:nvPr/>
              </p14:nvContentPartPr>
              <p14:xfrm>
                <a:off x="3864483" y="5333822"/>
                <a:ext cx="78840" cy="118800"/>
              </p14:xfrm>
            </p:contentPart>
          </mc:Choice>
          <mc:Fallback xmlns="">
            <p:pic>
              <p:nvPicPr>
                <p:cNvPr id="124" name="Ink 123">
                  <a:extLst>
                    <a:ext uri="{FF2B5EF4-FFF2-40B4-BE49-F238E27FC236}">
                      <a16:creationId xmlns:a16="http://schemas.microsoft.com/office/drawing/2014/main" id="{E5A03F94-3FCD-4234-B62E-6A19E98DC293}"/>
                    </a:ext>
                  </a:extLst>
                </p:cNvPr>
                <p:cNvPicPr/>
                <p:nvPr/>
              </p:nvPicPr>
              <p:blipFill>
                <a:blip r:embed="rId214"/>
                <a:stretch>
                  <a:fillRect/>
                </a:stretch>
              </p:blipFill>
              <p:spPr>
                <a:xfrm>
                  <a:off x="3855843" y="5324822"/>
                  <a:ext cx="964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25" name="Ink 124">
                  <a:extLst>
                    <a:ext uri="{FF2B5EF4-FFF2-40B4-BE49-F238E27FC236}">
                      <a16:creationId xmlns:a16="http://schemas.microsoft.com/office/drawing/2014/main" id="{A5588EF1-38DB-44D8-A286-1156F940F4D6}"/>
                    </a:ext>
                  </a:extLst>
                </p14:cNvPr>
                <p14:cNvContentPartPr/>
                <p14:nvPr/>
              </p14:nvContentPartPr>
              <p14:xfrm>
                <a:off x="4031523" y="5149142"/>
                <a:ext cx="70200" cy="300600"/>
              </p14:xfrm>
            </p:contentPart>
          </mc:Choice>
          <mc:Fallback xmlns="">
            <p:pic>
              <p:nvPicPr>
                <p:cNvPr id="125" name="Ink 124">
                  <a:extLst>
                    <a:ext uri="{FF2B5EF4-FFF2-40B4-BE49-F238E27FC236}">
                      <a16:creationId xmlns:a16="http://schemas.microsoft.com/office/drawing/2014/main" id="{A5588EF1-38DB-44D8-A286-1156F940F4D6}"/>
                    </a:ext>
                  </a:extLst>
                </p:cNvPr>
                <p:cNvPicPr/>
                <p:nvPr/>
              </p:nvPicPr>
              <p:blipFill>
                <a:blip r:embed="rId216"/>
                <a:stretch>
                  <a:fillRect/>
                </a:stretch>
              </p:blipFill>
              <p:spPr>
                <a:xfrm>
                  <a:off x="4022883" y="5140502"/>
                  <a:ext cx="8784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26" name="Ink 125">
                  <a:extLst>
                    <a:ext uri="{FF2B5EF4-FFF2-40B4-BE49-F238E27FC236}">
                      <a16:creationId xmlns:a16="http://schemas.microsoft.com/office/drawing/2014/main" id="{F08F054D-FB31-49DB-B259-4D2D5199FFC9}"/>
                    </a:ext>
                  </a:extLst>
                </p14:cNvPr>
                <p14:cNvContentPartPr/>
                <p14:nvPr/>
              </p14:nvContentPartPr>
              <p14:xfrm>
                <a:off x="4036923" y="5322302"/>
                <a:ext cx="531360" cy="134640"/>
              </p14:xfrm>
            </p:contentPart>
          </mc:Choice>
          <mc:Fallback xmlns="">
            <p:pic>
              <p:nvPicPr>
                <p:cNvPr id="126" name="Ink 125">
                  <a:extLst>
                    <a:ext uri="{FF2B5EF4-FFF2-40B4-BE49-F238E27FC236}">
                      <a16:creationId xmlns:a16="http://schemas.microsoft.com/office/drawing/2014/main" id="{F08F054D-FB31-49DB-B259-4D2D5199FFC9}"/>
                    </a:ext>
                  </a:extLst>
                </p:cNvPr>
                <p:cNvPicPr/>
                <p:nvPr/>
              </p:nvPicPr>
              <p:blipFill>
                <a:blip r:embed="rId218"/>
                <a:stretch>
                  <a:fillRect/>
                </a:stretch>
              </p:blipFill>
              <p:spPr>
                <a:xfrm>
                  <a:off x="4028283" y="5313662"/>
                  <a:ext cx="549000" cy="152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9">
            <p14:nvContentPartPr>
              <p14:cNvPr id="132" name="Ink 131">
                <a:extLst>
                  <a:ext uri="{FF2B5EF4-FFF2-40B4-BE49-F238E27FC236}">
                    <a16:creationId xmlns:a16="http://schemas.microsoft.com/office/drawing/2014/main" id="{4C4BC361-382E-42CD-B98B-D0D092DE85C8}"/>
                  </a:ext>
                </a:extLst>
              </p14:cNvPr>
              <p14:cNvContentPartPr/>
              <p14:nvPr/>
            </p14:nvContentPartPr>
            <p14:xfrm>
              <a:off x="4961043" y="5269022"/>
              <a:ext cx="270360" cy="123480"/>
            </p14:xfrm>
          </p:contentPart>
        </mc:Choice>
        <mc:Fallback xmlns="">
          <p:pic>
            <p:nvPicPr>
              <p:cNvPr id="132" name="Ink 131">
                <a:extLst>
                  <a:ext uri="{FF2B5EF4-FFF2-40B4-BE49-F238E27FC236}">
                    <a16:creationId xmlns:a16="http://schemas.microsoft.com/office/drawing/2014/main" id="{4C4BC361-382E-42CD-B98B-D0D092DE85C8}"/>
                  </a:ext>
                </a:extLst>
              </p:cNvPr>
              <p:cNvPicPr/>
              <p:nvPr/>
            </p:nvPicPr>
            <p:blipFill>
              <a:blip r:embed="rId220"/>
              <a:stretch>
                <a:fillRect/>
              </a:stretch>
            </p:blipFill>
            <p:spPr>
              <a:xfrm>
                <a:off x="4952403" y="5260022"/>
                <a:ext cx="28800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33" name="Ink 132">
                <a:extLst>
                  <a:ext uri="{FF2B5EF4-FFF2-40B4-BE49-F238E27FC236}">
                    <a16:creationId xmlns:a16="http://schemas.microsoft.com/office/drawing/2014/main" id="{63D8BB2A-7EBD-4B89-9AA7-A223212278AB}"/>
                  </a:ext>
                </a:extLst>
              </p14:cNvPr>
              <p14:cNvContentPartPr/>
              <p14:nvPr/>
            </p14:nvContentPartPr>
            <p14:xfrm>
              <a:off x="4984083" y="5125742"/>
              <a:ext cx="19800" cy="1080"/>
            </p14:xfrm>
          </p:contentPart>
        </mc:Choice>
        <mc:Fallback xmlns="">
          <p:pic>
            <p:nvPicPr>
              <p:cNvPr id="133" name="Ink 132">
                <a:extLst>
                  <a:ext uri="{FF2B5EF4-FFF2-40B4-BE49-F238E27FC236}">
                    <a16:creationId xmlns:a16="http://schemas.microsoft.com/office/drawing/2014/main" id="{63D8BB2A-7EBD-4B89-9AA7-A223212278AB}"/>
                  </a:ext>
                </a:extLst>
              </p:cNvPr>
              <p:cNvPicPr/>
              <p:nvPr/>
            </p:nvPicPr>
            <p:blipFill>
              <a:blip r:embed="rId222"/>
              <a:stretch>
                <a:fillRect/>
              </a:stretch>
            </p:blipFill>
            <p:spPr>
              <a:xfrm>
                <a:off x="4975443" y="5116742"/>
                <a:ext cx="37440" cy="18720"/>
              </a:xfrm>
              <a:prstGeom prst="rect">
                <a:avLst/>
              </a:prstGeom>
            </p:spPr>
          </p:pic>
        </mc:Fallback>
      </mc:AlternateContent>
      <p:grpSp>
        <p:nvGrpSpPr>
          <p:cNvPr id="145" name="Group 144">
            <a:extLst>
              <a:ext uri="{FF2B5EF4-FFF2-40B4-BE49-F238E27FC236}">
                <a16:creationId xmlns:a16="http://schemas.microsoft.com/office/drawing/2014/main" id="{423834E6-D8B9-4895-A3D7-55CC2F00ED46}"/>
              </a:ext>
            </a:extLst>
          </p:cNvPr>
          <p:cNvGrpSpPr/>
          <p:nvPr/>
        </p:nvGrpSpPr>
        <p:grpSpPr>
          <a:xfrm>
            <a:off x="5746923" y="5170022"/>
            <a:ext cx="630000" cy="209880"/>
            <a:chOff x="5746923" y="5170022"/>
            <a:chExt cx="630000" cy="209880"/>
          </a:xfrm>
        </p:grpSpPr>
        <mc:AlternateContent xmlns:mc="http://schemas.openxmlformats.org/markup-compatibility/2006" xmlns:p14="http://schemas.microsoft.com/office/powerpoint/2010/main">
          <mc:Choice Requires="p14">
            <p:contentPart p14:bwMode="auto" r:id="rId223">
              <p14:nvContentPartPr>
                <p14:cNvPr id="134" name="Ink 133">
                  <a:extLst>
                    <a:ext uri="{FF2B5EF4-FFF2-40B4-BE49-F238E27FC236}">
                      <a16:creationId xmlns:a16="http://schemas.microsoft.com/office/drawing/2014/main" id="{B2451D82-5D93-484A-AEFE-C24750D26224}"/>
                    </a:ext>
                  </a:extLst>
                </p14:cNvPr>
                <p14:cNvContentPartPr/>
                <p14:nvPr/>
              </p14:nvContentPartPr>
              <p14:xfrm>
                <a:off x="5746923" y="5242742"/>
                <a:ext cx="217080" cy="137160"/>
              </p14:xfrm>
            </p:contentPart>
          </mc:Choice>
          <mc:Fallback xmlns="">
            <p:pic>
              <p:nvPicPr>
                <p:cNvPr id="134" name="Ink 133">
                  <a:extLst>
                    <a:ext uri="{FF2B5EF4-FFF2-40B4-BE49-F238E27FC236}">
                      <a16:creationId xmlns:a16="http://schemas.microsoft.com/office/drawing/2014/main" id="{B2451D82-5D93-484A-AEFE-C24750D26224}"/>
                    </a:ext>
                  </a:extLst>
                </p:cNvPr>
                <p:cNvPicPr/>
                <p:nvPr/>
              </p:nvPicPr>
              <p:blipFill>
                <a:blip r:embed="rId224"/>
                <a:stretch>
                  <a:fillRect/>
                </a:stretch>
              </p:blipFill>
              <p:spPr>
                <a:xfrm>
                  <a:off x="5738283" y="5233742"/>
                  <a:ext cx="2347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35" name="Ink 134">
                  <a:extLst>
                    <a:ext uri="{FF2B5EF4-FFF2-40B4-BE49-F238E27FC236}">
                      <a16:creationId xmlns:a16="http://schemas.microsoft.com/office/drawing/2014/main" id="{3ED41F52-4F89-43BD-928F-142577B889C5}"/>
                    </a:ext>
                  </a:extLst>
                </p14:cNvPr>
                <p14:cNvContentPartPr/>
                <p14:nvPr/>
              </p14:nvContentPartPr>
              <p14:xfrm>
                <a:off x="6016203" y="5239862"/>
                <a:ext cx="101880" cy="115560"/>
              </p14:xfrm>
            </p:contentPart>
          </mc:Choice>
          <mc:Fallback xmlns="">
            <p:pic>
              <p:nvPicPr>
                <p:cNvPr id="135" name="Ink 134">
                  <a:extLst>
                    <a:ext uri="{FF2B5EF4-FFF2-40B4-BE49-F238E27FC236}">
                      <a16:creationId xmlns:a16="http://schemas.microsoft.com/office/drawing/2014/main" id="{3ED41F52-4F89-43BD-928F-142577B889C5}"/>
                    </a:ext>
                  </a:extLst>
                </p:cNvPr>
                <p:cNvPicPr/>
                <p:nvPr/>
              </p:nvPicPr>
              <p:blipFill>
                <a:blip r:embed="rId226"/>
                <a:stretch>
                  <a:fillRect/>
                </a:stretch>
              </p:blipFill>
              <p:spPr>
                <a:xfrm>
                  <a:off x="6007203" y="5230862"/>
                  <a:ext cx="1195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36" name="Ink 135">
                  <a:extLst>
                    <a:ext uri="{FF2B5EF4-FFF2-40B4-BE49-F238E27FC236}">
                      <a16:creationId xmlns:a16="http://schemas.microsoft.com/office/drawing/2014/main" id="{19FEB561-7AB4-438D-BB51-996B1ACFA5A8}"/>
                    </a:ext>
                  </a:extLst>
                </p14:cNvPr>
                <p14:cNvContentPartPr/>
                <p14:nvPr/>
              </p14:nvContentPartPr>
              <p14:xfrm>
                <a:off x="6152283" y="5170022"/>
                <a:ext cx="224640" cy="201240"/>
              </p14:xfrm>
            </p:contentPart>
          </mc:Choice>
          <mc:Fallback xmlns="">
            <p:pic>
              <p:nvPicPr>
                <p:cNvPr id="136" name="Ink 135">
                  <a:extLst>
                    <a:ext uri="{FF2B5EF4-FFF2-40B4-BE49-F238E27FC236}">
                      <a16:creationId xmlns:a16="http://schemas.microsoft.com/office/drawing/2014/main" id="{19FEB561-7AB4-438D-BB51-996B1ACFA5A8}"/>
                    </a:ext>
                  </a:extLst>
                </p:cNvPr>
                <p:cNvPicPr/>
                <p:nvPr/>
              </p:nvPicPr>
              <p:blipFill>
                <a:blip r:embed="rId228"/>
                <a:stretch>
                  <a:fillRect/>
                </a:stretch>
              </p:blipFill>
              <p:spPr>
                <a:xfrm>
                  <a:off x="6143283" y="5161382"/>
                  <a:ext cx="242280" cy="218880"/>
                </a:xfrm>
                <a:prstGeom prst="rect">
                  <a:avLst/>
                </a:prstGeom>
              </p:spPr>
            </p:pic>
          </mc:Fallback>
        </mc:AlternateContent>
      </p:grpSp>
      <p:grpSp>
        <p:nvGrpSpPr>
          <p:cNvPr id="144" name="Group 143">
            <a:extLst>
              <a:ext uri="{FF2B5EF4-FFF2-40B4-BE49-F238E27FC236}">
                <a16:creationId xmlns:a16="http://schemas.microsoft.com/office/drawing/2014/main" id="{869352B5-A3AA-4B13-B6C2-D921CBA2E164}"/>
              </a:ext>
            </a:extLst>
          </p:cNvPr>
          <p:cNvGrpSpPr/>
          <p:nvPr/>
        </p:nvGrpSpPr>
        <p:grpSpPr>
          <a:xfrm>
            <a:off x="6793803" y="5008022"/>
            <a:ext cx="958320" cy="552240"/>
            <a:chOff x="6793803" y="5008022"/>
            <a:chExt cx="958320" cy="552240"/>
          </a:xfrm>
        </p:grpSpPr>
        <mc:AlternateContent xmlns:mc="http://schemas.openxmlformats.org/markup-compatibility/2006" xmlns:p14="http://schemas.microsoft.com/office/powerpoint/2010/main">
          <mc:Choice Requires="p14">
            <p:contentPart p14:bwMode="auto" r:id="rId229">
              <p14:nvContentPartPr>
                <p14:cNvPr id="137" name="Ink 136">
                  <a:extLst>
                    <a:ext uri="{FF2B5EF4-FFF2-40B4-BE49-F238E27FC236}">
                      <a16:creationId xmlns:a16="http://schemas.microsoft.com/office/drawing/2014/main" id="{5AE65063-5A68-4DA3-BBDD-1353867D9FB7}"/>
                    </a:ext>
                  </a:extLst>
                </p14:cNvPr>
                <p14:cNvContentPartPr/>
                <p14:nvPr/>
              </p14:nvContentPartPr>
              <p14:xfrm>
                <a:off x="6793803" y="5164262"/>
                <a:ext cx="124920" cy="131400"/>
              </p14:xfrm>
            </p:contentPart>
          </mc:Choice>
          <mc:Fallback xmlns="">
            <p:pic>
              <p:nvPicPr>
                <p:cNvPr id="137" name="Ink 136">
                  <a:extLst>
                    <a:ext uri="{FF2B5EF4-FFF2-40B4-BE49-F238E27FC236}">
                      <a16:creationId xmlns:a16="http://schemas.microsoft.com/office/drawing/2014/main" id="{5AE65063-5A68-4DA3-BBDD-1353867D9FB7}"/>
                    </a:ext>
                  </a:extLst>
                </p:cNvPr>
                <p:cNvPicPr/>
                <p:nvPr/>
              </p:nvPicPr>
              <p:blipFill>
                <a:blip r:embed="rId230"/>
                <a:stretch>
                  <a:fillRect/>
                </a:stretch>
              </p:blipFill>
              <p:spPr>
                <a:xfrm>
                  <a:off x="6784803" y="5155262"/>
                  <a:ext cx="14256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38" name="Ink 137">
                  <a:extLst>
                    <a:ext uri="{FF2B5EF4-FFF2-40B4-BE49-F238E27FC236}">
                      <a16:creationId xmlns:a16="http://schemas.microsoft.com/office/drawing/2014/main" id="{61B73A85-C130-4E25-BCC8-20C5A62215CB}"/>
                    </a:ext>
                  </a:extLst>
                </p14:cNvPr>
                <p14:cNvContentPartPr/>
                <p14:nvPr/>
              </p14:nvContentPartPr>
              <p14:xfrm>
                <a:off x="6954363" y="5181542"/>
                <a:ext cx="201600" cy="92520"/>
              </p14:xfrm>
            </p:contentPart>
          </mc:Choice>
          <mc:Fallback xmlns="">
            <p:pic>
              <p:nvPicPr>
                <p:cNvPr id="138" name="Ink 137">
                  <a:extLst>
                    <a:ext uri="{FF2B5EF4-FFF2-40B4-BE49-F238E27FC236}">
                      <a16:creationId xmlns:a16="http://schemas.microsoft.com/office/drawing/2014/main" id="{61B73A85-C130-4E25-BCC8-20C5A62215CB}"/>
                    </a:ext>
                  </a:extLst>
                </p:cNvPr>
                <p:cNvPicPr/>
                <p:nvPr/>
              </p:nvPicPr>
              <p:blipFill>
                <a:blip r:embed="rId232"/>
                <a:stretch>
                  <a:fillRect/>
                </a:stretch>
              </p:blipFill>
              <p:spPr>
                <a:xfrm>
                  <a:off x="6945363" y="5172542"/>
                  <a:ext cx="2192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39" name="Ink 138">
                  <a:extLst>
                    <a:ext uri="{FF2B5EF4-FFF2-40B4-BE49-F238E27FC236}">
                      <a16:creationId xmlns:a16="http://schemas.microsoft.com/office/drawing/2014/main" id="{054BD09D-ADBB-489B-BC5B-D1D384A34136}"/>
                    </a:ext>
                  </a:extLst>
                </p14:cNvPr>
                <p14:cNvContentPartPr/>
                <p14:nvPr/>
              </p14:nvContentPartPr>
              <p14:xfrm>
                <a:off x="7170723" y="5152742"/>
                <a:ext cx="126720" cy="163440"/>
              </p14:xfrm>
            </p:contentPart>
          </mc:Choice>
          <mc:Fallback xmlns="">
            <p:pic>
              <p:nvPicPr>
                <p:cNvPr id="139" name="Ink 138">
                  <a:extLst>
                    <a:ext uri="{FF2B5EF4-FFF2-40B4-BE49-F238E27FC236}">
                      <a16:creationId xmlns:a16="http://schemas.microsoft.com/office/drawing/2014/main" id="{054BD09D-ADBB-489B-BC5B-D1D384A34136}"/>
                    </a:ext>
                  </a:extLst>
                </p:cNvPr>
                <p:cNvPicPr/>
                <p:nvPr/>
              </p:nvPicPr>
              <p:blipFill>
                <a:blip r:embed="rId234"/>
                <a:stretch>
                  <a:fillRect/>
                </a:stretch>
              </p:blipFill>
              <p:spPr>
                <a:xfrm>
                  <a:off x="7162083" y="5143742"/>
                  <a:ext cx="1443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40" name="Ink 139">
                  <a:extLst>
                    <a:ext uri="{FF2B5EF4-FFF2-40B4-BE49-F238E27FC236}">
                      <a16:creationId xmlns:a16="http://schemas.microsoft.com/office/drawing/2014/main" id="{6F17CDFD-AA5C-44A7-9F3A-170A863C57F3}"/>
                    </a:ext>
                  </a:extLst>
                </p14:cNvPr>
                <p14:cNvContentPartPr/>
                <p14:nvPr/>
              </p14:nvContentPartPr>
              <p14:xfrm>
                <a:off x="7370883" y="5198822"/>
                <a:ext cx="11520" cy="113760"/>
              </p14:xfrm>
            </p:contentPart>
          </mc:Choice>
          <mc:Fallback xmlns="">
            <p:pic>
              <p:nvPicPr>
                <p:cNvPr id="140" name="Ink 139">
                  <a:extLst>
                    <a:ext uri="{FF2B5EF4-FFF2-40B4-BE49-F238E27FC236}">
                      <a16:creationId xmlns:a16="http://schemas.microsoft.com/office/drawing/2014/main" id="{6F17CDFD-AA5C-44A7-9F3A-170A863C57F3}"/>
                    </a:ext>
                  </a:extLst>
                </p:cNvPr>
                <p:cNvPicPr/>
                <p:nvPr/>
              </p:nvPicPr>
              <p:blipFill>
                <a:blip r:embed="rId236"/>
                <a:stretch>
                  <a:fillRect/>
                </a:stretch>
              </p:blipFill>
              <p:spPr>
                <a:xfrm>
                  <a:off x="7362243" y="5190182"/>
                  <a:ext cx="2916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41" name="Ink 140">
                  <a:extLst>
                    <a:ext uri="{FF2B5EF4-FFF2-40B4-BE49-F238E27FC236}">
                      <a16:creationId xmlns:a16="http://schemas.microsoft.com/office/drawing/2014/main" id="{330BF9DA-01BC-4648-9FB8-BE334280023F}"/>
                    </a:ext>
                  </a:extLst>
                </p14:cNvPr>
                <p14:cNvContentPartPr/>
                <p14:nvPr/>
              </p14:nvContentPartPr>
              <p14:xfrm>
                <a:off x="7353963" y="5008022"/>
                <a:ext cx="18000" cy="4320"/>
              </p14:xfrm>
            </p:contentPart>
          </mc:Choice>
          <mc:Fallback xmlns="">
            <p:pic>
              <p:nvPicPr>
                <p:cNvPr id="141" name="Ink 140">
                  <a:extLst>
                    <a:ext uri="{FF2B5EF4-FFF2-40B4-BE49-F238E27FC236}">
                      <a16:creationId xmlns:a16="http://schemas.microsoft.com/office/drawing/2014/main" id="{330BF9DA-01BC-4648-9FB8-BE334280023F}"/>
                    </a:ext>
                  </a:extLst>
                </p:cNvPr>
                <p:cNvPicPr/>
                <p:nvPr/>
              </p:nvPicPr>
              <p:blipFill>
                <a:blip r:embed="rId238"/>
                <a:stretch>
                  <a:fillRect/>
                </a:stretch>
              </p:blipFill>
              <p:spPr>
                <a:xfrm>
                  <a:off x="7344963" y="4999382"/>
                  <a:ext cx="3564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42" name="Ink 141">
                  <a:extLst>
                    <a:ext uri="{FF2B5EF4-FFF2-40B4-BE49-F238E27FC236}">
                      <a16:creationId xmlns:a16="http://schemas.microsoft.com/office/drawing/2014/main" id="{729EA78B-507B-4C23-918E-E36C1422C311}"/>
                    </a:ext>
                  </a:extLst>
                </p14:cNvPr>
                <p14:cNvContentPartPr/>
                <p14:nvPr/>
              </p14:nvContentPartPr>
              <p14:xfrm>
                <a:off x="7528923" y="5008022"/>
                <a:ext cx="24480" cy="313200"/>
              </p14:xfrm>
            </p:contentPart>
          </mc:Choice>
          <mc:Fallback xmlns="">
            <p:pic>
              <p:nvPicPr>
                <p:cNvPr id="142" name="Ink 141">
                  <a:extLst>
                    <a:ext uri="{FF2B5EF4-FFF2-40B4-BE49-F238E27FC236}">
                      <a16:creationId xmlns:a16="http://schemas.microsoft.com/office/drawing/2014/main" id="{729EA78B-507B-4C23-918E-E36C1422C311}"/>
                    </a:ext>
                  </a:extLst>
                </p:cNvPr>
                <p:cNvPicPr/>
                <p:nvPr/>
              </p:nvPicPr>
              <p:blipFill>
                <a:blip r:embed="rId240"/>
                <a:stretch>
                  <a:fillRect/>
                </a:stretch>
              </p:blipFill>
              <p:spPr>
                <a:xfrm>
                  <a:off x="7519923" y="4999382"/>
                  <a:ext cx="42120" cy="33084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43" name="Ink 142">
                  <a:extLst>
                    <a:ext uri="{FF2B5EF4-FFF2-40B4-BE49-F238E27FC236}">
                      <a16:creationId xmlns:a16="http://schemas.microsoft.com/office/drawing/2014/main" id="{0AFBA040-8C13-41B8-BC22-2ED9050F4D1D}"/>
                    </a:ext>
                  </a:extLst>
                </p14:cNvPr>
                <p14:cNvContentPartPr/>
                <p14:nvPr/>
              </p14:nvContentPartPr>
              <p14:xfrm>
                <a:off x="7611363" y="5203142"/>
                <a:ext cx="140760" cy="357120"/>
              </p14:xfrm>
            </p:contentPart>
          </mc:Choice>
          <mc:Fallback xmlns="">
            <p:pic>
              <p:nvPicPr>
                <p:cNvPr id="143" name="Ink 142">
                  <a:extLst>
                    <a:ext uri="{FF2B5EF4-FFF2-40B4-BE49-F238E27FC236}">
                      <a16:creationId xmlns:a16="http://schemas.microsoft.com/office/drawing/2014/main" id="{0AFBA040-8C13-41B8-BC22-2ED9050F4D1D}"/>
                    </a:ext>
                  </a:extLst>
                </p:cNvPr>
                <p:cNvPicPr/>
                <p:nvPr/>
              </p:nvPicPr>
              <p:blipFill>
                <a:blip r:embed="rId242"/>
                <a:stretch>
                  <a:fillRect/>
                </a:stretch>
              </p:blipFill>
              <p:spPr>
                <a:xfrm>
                  <a:off x="7602723" y="5194142"/>
                  <a:ext cx="158400" cy="374760"/>
                </a:xfrm>
                <a:prstGeom prst="rect">
                  <a:avLst/>
                </a:prstGeom>
              </p:spPr>
            </p:pic>
          </mc:Fallback>
        </mc:AlternateContent>
      </p:grpSp>
      <p:grpSp>
        <p:nvGrpSpPr>
          <p:cNvPr id="150" name="Group 149">
            <a:extLst>
              <a:ext uri="{FF2B5EF4-FFF2-40B4-BE49-F238E27FC236}">
                <a16:creationId xmlns:a16="http://schemas.microsoft.com/office/drawing/2014/main" id="{7DE4B3C3-2E7B-4EFA-A955-3900C12AEE78}"/>
              </a:ext>
            </a:extLst>
          </p:cNvPr>
          <p:cNvGrpSpPr/>
          <p:nvPr/>
        </p:nvGrpSpPr>
        <p:grpSpPr>
          <a:xfrm>
            <a:off x="8301843" y="4936022"/>
            <a:ext cx="770760" cy="433080"/>
            <a:chOff x="8301843" y="4936022"/>
            <a:chExt cx="770760" cy="433080"/>
          </a:xfrm>
        </p:grpSpPr>
        <mc:AlternateContent xmlns:mc="http://schemas.openxmlformats.org/markup-compatibility/2006" xmlns:p14="http://schemas.microsoft.com/office/powerpoint/2010/main">
          <mc:Choice Requires="p14">
            <p:contentPart p14:bwMode="auto" r:id="rId243">
              <p14:nvContentPartPr>
                <p14:cNvPr id="146" name="Ink 145">
                  <a:extLst>
                    <a:ext uri="{FF2B5EF4-FFF2-40B4-BE49-F238E27FC236}">
                      <a16:creationId xmlns:a16="http://schemas.microsoft.com/office/drawing/2014/main" id="{D4A405DC-58F2-4A2F-A2C9-3624DC12B9A2}"/>
                    </a:ext>
                  </a:extLst>
                </p14:cNvPr>
                <p14:cNvContentPartPr/>
                <p14:nvPr/>
              </p14:nvContentPartPr>
              <p14:xfrm>
                <a:off x="8301843" y="5023142"/>
                <a:ext cx="29160" cy="289440"/>
              </p14:xfrm>
            </p:contentPart>
          </mc:Choice>
          <mc:Fallback xmlns="">
            <p:pic>
              <p:nvPicPr>
                <p:cNvPr id="146" name="Ink 145">
                  <a:extLst>
                    <a:ext uri="{FF2B5EF4-FFF2-40B4-BE49-F238E27FC236}">
                      <a16:creationId xmlns:a16="http://schemas.microsoft.com/office/drawing/2014/main" id="{D4A405DC-58F2-4A2F-A2C9-3624DC12B9A2}"/>
                    </a:ext>
                  </a:extLst>
                </p:cNvPr>
                <p:cNvPicPr/>
                <p:nvPr/>
              </p:nvPicPr>
              <p:blipFill>
                <a:blip r:embed="rId244"/>
                <a:stretch>
                  <a:fillRect/>
                </a:stretch>
              </p:blipFill>
              <p:spPr>
                <a:xfrm>
                  <a:off x="8292843" y="5014502"/>
                  <a:ext cx="4680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47" name="Ink 146">
                  <a:extLst>
                    <a:ext uri="{FF2B5EF4-FFF2-40B4-BE49-F238E27FC236}">
                      <a16:creationId xmlns:a16="http://schemas.microsoft.com/office/drawing/2014/main" id="{F6EFAA8D-951E-44C5-949D-89035A75A3F9}"/>
                    </a:ext>
                  </a:extLst>
                </p14:cNvPr>
                <p14:cNvContentPartPr/>
                <p14:nvPr/>
              </p14:nvContentPartPr>
              <p14:xfrm>
                <a:off x="8459163" y="5187302"/>
                <a:ext cx="116640" cy="103680"/>
              </p14:xfrm>
            </p:contentPart>
          </mc:Choice>
          <mc:Fallback xmlns="">
            <p:pic>
              <p:nvPicPr>
                <p:cNvPr id="147" name="Ink 146">
                  <a:extLst>
                    <a:ext uri="{FF2B5EF4-FFF2-40B4-BE49-F238E27FC236}">
                      <a16:creationId xmlns:a16="http://schemas.microsoft.com/office/drawing/2014/main" id="{F6EFAA8D-951E-44C5-949D-89035A75A3F9}"/>
                    </a:ext>
                  </a:extLst>
                </p:cNvPr>
                <p:cNvPicPr/>
                <p:nvPr/>
              </p:nvPicPr>
              <p:blipFill>
                <a:blip r:embed="rId246"/>
                <a:stretch>
                  <a:fillRect/>
                </a:stretch>
              </p:blipFill>
              <p:spPr>
                <a:xfrm>
                  <a:off x="8450523" y="5178662"/>
                  <a:ext cx="13428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48" name="Ink 147">
                  <a:extLst>
                    <a:ext uri="{FF2B5EF4-FFF2-40B4-BE49-F238E27FC236}">
                      <a16:creationId xmlns:a16="http://schemas.microsoft.com/office/drawing/2014/main" id="{867F5E38-9B4D-44C9-BED7-1196400BD4D3}"/>
                    </a:ext>
                  </a:extLst>
                </p14:cNvPr>
                <p14:cNvContentPartPr/>
                <p14:nvPr/>
              </p14:nvContentPartPr>
              <p14:xfrm>
                <a:off x="8640603" y="5136182"/>
                <a:ext cx="133920" cy="232920"/>
              </p14:xfrm>
            </p:contentPart>
          </mc:Choice>
          <mc:Fallback xmlns="">
            <p:pic>
              <p:nvPicPr>
                <p:cNvPr id="148" name="Ink 147">
                  <a:extLst>
                    <a:ext uri="{FF2B5EF4-FFF2-40B4-BE49-F238E27FC236}">
                      <a16:creationId xmlns:a16="http://schemas.microsoft.com/office/drawing/2014/main" id="{867F5E38-9B4D-44C9-BED7-1196400BD4D3}"/>
                    </a:ext>
                  </a:extLst>
                </p:cNvPr>
                <p:cNvPicPr/>
                <p:nvPr/>
              </p:nvPicPr>
              <p:blipFill>
                <a:blip r:embed="rId248"/>
                <a:stretch>
                  <a:fillRect/>
                </a:stretch>
              </p:blipFill>
              <p:spPr>
                <a:xfrm>
                  <a:off x="8631963" y="5127542"/>
                  <a:ext cx="15156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49" name="Ink 148">
                  <a:extLst>
                    <a:ext uri="{FF2B5EF4-FFF2-40B4-BE49-F238E27FC236}">
                      <a16:creationId xmlns:a16="http://schemas.microsoft.com/office/drawing/2014/main" id="{D9ACCE5A-7365-4C32-9155-A15221133C38}"/>
                    </a:ext>
                  </a:extLst>
                </p14:cNvPr>
                <p14:cNvContentPartPr/>
                <p14:nvPr/>
              </p14:nvContentPartPr>
              <p14:xfrm>
                <a:off x="8873163" y="4936022"/>
                <a:ext cx="199440" cy="418320"/>
              </p14:xfrm>
            </p:contentPart>
          </mc:Choice>
          <mc:Fallback xmlns="">
            <p:pic>
              <p:nvPicPr>
                <p:cNvPr id="149" name="Ink 148">
                  <a:extLst>
                    <a:ext uri="{FF2B5EF4-FFF2-40B4-BE49-F238E27FC236}">
                      <a16:creationId xmlns:a16="http://schemas.microsoft.com/office/drawing/2014/main" id="{D9ACCE5A-7365-4C32-9155-A15221133C38}"/>
                    </a:ext>
                  </a:extLst>
                </p:cNvPr>
                <p:cNvPicPr/>
                <p:nvPr/>
              </p:nvPicPr>
              <p:blipFill>
                <a:blip r:embed="rId250"/>
                <a:stretch>
                  <a:fillRect/>
                </a:stretch>
              </p:blipFill>
              <p:spPr>
                <a:xfrm>
                  <a:off x="8864163" y="4927022"/>
                  <a:ext cx="217080" cy="435960"/>
                </a:xfrm>
                <a:prstGeom prst="rect">
                  <a:avLst/>
                </a:prstGeom>
              </p:spPr>
            </p:pic>
          </mc:Fallback>
        </mc:AlternateContent>
      </p:grpSp>
      <p:grpSp>
        <p:nvGrpSpPr>
          <p:cNvPr id="153" name="Group 152">
            <a:extLst>
              <a:ext uri="{FF2B5EF4-FFF2-40B4-BE49-F238E27FC236}">
                <a16:creationId xmlns:a16="http://schemas.microsoft.com/office/drawing/2014/main" id="{982C20FE-05EE-4BF8-8A35-F11AE0F0D129}"/>
              </a:ext>
            </a:extLst>
          </p:cNvPr>
          <p:cNvGrpSpPr/>
          <p:nvPr/>
        </p:nvGrpSpPr>
        <p:grpSpPr>
          <a:xfrm>
            <a:off x="385443" y="1648142"/>
            <a:ext cx="347400" cy="328680"/>
            <a:chOff x="385443" y="1648142"/>
            <a:chExt cx="347400" cy="328680"/>
          </a:xfrm>
        </p:grpSpPr>
        <mc:AlternateContent xmlns:mc="http://schemas.openxmlformats.org/markup-compatibility/2006" xmlns:p14="http://schemas.microsoft.com/office/powerpoint/2010/main">
          <mc:Choice Requires="p14">
            <p:contentPart p14:bwMode="auto" r:id="rId251">
              <p14:nvContentPartPr>
                <p14:cNvPr id="151" name="Ink 150">
                  <a:extLst>
                    <a:ext uri="{FF2B5EF4-FFF2-40B4-BE49-F238E27FC236}">
                      <a16:creationId xmlns:a16="http://schemas.microsoft.com/office/drawing/2014/main" id="{AF424311-728A-4A25-AFD9-F9E9092ADA12}"/>
                    </a:ext>
                  </a:extLst>
                </p14:cNvPr>
                <p14:cNvContentPartPr/>
                <p14:nvPr/>
              </p14:nvContentPartPr>
              <p14:xfrm>
                <a:off x="385443" y="1863782"/>
                <a:ext cx="183240" cy="95400"/>
              </p14:xfrm>
            </p:contentPart>
          </mc:Choice>
          <mc:Fallback xmlns="">
            <p:pic>
              <p:nvPicPr>
                <p:cNvPr id="151" name="Ink 150">
                  <a:extLst>
                    <a:ext uri="{FF2B5EF4-FFF2-40B4-BE49-F238E27FC236}">
                      <a16:creationId xmlns:a16="http://schemas.microsoft.com/office/drawing/2014/main" id="{AF424311-728A-4A25-AFD9-F9E9092ADA12}"/>
                    </a:ext>
                  </a:extLst>
                </p:cNvPr>
                <p:cNvPicPr/>
                <p:nvPr/>
              </p:nvPicPr>
              <p:blipFill>
                <a:blip r:embed="rId252"/>
                <a:stretch>
                  <a:fillRect/>
                </a:stretch>
              </p:blipFill>
              <p:spPr>
                <a:xfrm>
                  <a:off x="376803" y="1854782"/>
                  <a:ext cx="20088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52" name="Ink 151">
                  <a:extLst>
                    <a:ext uri="{FF2B5EF4-FFF2-40B4-BE49-F238E27FC236}">
                      <a16:creationId xmlns:a16="http://schemas.microsoft.com/office/drawing/2014/main" id="{FF1FBFF0-F276-42C5-8774-46377ED9A526}"/>
                    </a:ext>
                  </a:extLst>
                </p14:cNvPr>
                <p14:cNvContentPartPr/>
                <p14:nvPr/>
              </p14:nvContentPartPr>
              <p14:xfrm>
                <a:off x="572283" y="1648142"/>
                <a:ext cx="160560" cy="328680"/>
              </p14:xfrm>
            </p:contentPart>
          </mc:Choice>
          <mc:Fallback xmlns="">
            <p:pic>
              <p:nvPicPr>
                <p:cNvPr id="152" name="Ink 151">
                  <a:extLst>
                    <a:ext uri="{FF2B5EF4-FFF2-40B4-BE49-F238E27FC236}">
                      <a16:creationId xmlns:a16="http://schemas.microsoft.com/office/drawing/2014/main" id="{FF1FBFF0-F276-42C5-8774-46377ED9A526}"/>
                    </a:ext>
                  </a:extLst>
                </p:cNvPr>
                <p:cNvPicPr/>
                <p:nvPr/>
              </p:nvPicPr>
              <p:blipFill>
                <a:blip r:embed="rId254"/>
                <a:stretch>
                  <a:fillRect/>
                </a:stretch>
              </p:blipFill>
              <p:spPr>
                <a:xfrm>
                  <a:off x="563643" y="1639142"/>
                  <a:ext cx="178200" cy="346320"/>
                </a:xfrm>
                <a:prstGeom prst="rect">
                  <a:avLst/>
                </a:prstGeom>
              </p:spPr>
            </p:pic>
          </mc:Fallback>
        </mc:AlternateContent>
      </p:grpSp>
      <p:grpSp>
        <p:nvGrpSpPr>
          <p:cNvPr id="159" name="Group 158">
            <a:extLst>
              <a:ext uri="{FF2B5EF4-FFF2-40B4-BE49-F238E27FC236}">
                <a16:creationId xmlns:a16="http://schemas.microsoft.com/office/drawing/2014/main" id="{4851C6A0-BF19-4B75-8CF4-377DE9E31F2E}"/>
              </a:ext>
            </a:extLst>
          </p:cNvPr>
          <p:cNvGrpSpPr/>
          <p:nvPr/>
        </p:nvGrpSpPr>
        <p:grpSpPr>
          <a:xfrm>
            <a:off x="166923" y="4663142"/>
            <a:ext cx="198360" cy="322560"/>
            <a:chOff x="166923" y="4663142"/>
            <a:chExt cx="198360" cy="322560"/>
          </a:xfrm>
        </p:grpSpPr>
        <mc:AlternateContent xmlns:mc="http://schemas.openxmlformats.org/markup-compatibility/2006" xmlns:p14="http://schemas.microsoft.com/office/powerpoint/2010/main">
          <mc:Choice Requires="p14">
            <p:contentPart p14:bwMode="auto" r:id="rId255">
              <p14:nvContentPartPr>
                <p14:cNvPr id="154" name="Ink 153">
                  <a:extLst>
                    <a:ext uri="{FF2B5EF4-FFF2-40B4-BE49-F238E27FC236}">
                      <a16:creationId xmlns:a16="http://schemas.microsoft.com/office/drawing/2014/main" id="{49AFBAA3-2700-4732-9CCE-2EE002FF5673}"/>
                    </a:ext>
                  </a:extLst>
                </p14:cNvPr>
                <p14:cNvContentPartPr/>
                <p14:nvPr/>
              </p14:nvContentPartPr>
              <p14:xfrm>
                <a:off x="166923" y="4669982"/>
                <a:ext cx="104760" cy="315720"/>
              </p14:xfrm>
            </p:contentPart>
          </mc:Choice>
          <mc:Fallback xmlns="">
            <p:pic>
              <p:nvPicPr>
                <p:cNvPr id="154" name="Ink 153">
                  <a:extLst>
                    <a:ext uri="{FF2B5EF4-FFF2-40B4-BE49-F238E27FC236}">
                      <a16:creationId xmlns:a16="http://schemas.microsoft.com/office/drawing/2014/main" id="{49AFBAA3-2700-4732-9CCE-2EE002FF5673}"/>
                    </a:ext>
                  </a:extLst>
                </p:cNvPr>
                <p:cNvPicPr/>
                <p:nvPr/>
              </p:nvPicPr>
              <p:blipFill>
                <a:blip r:embed="rId256"/>
                <a:stretch>
                  <a:fillRect/>
                </a:stretch>
              </p:blipFill>
              <p:spPr>
                <a:xfrm>
                  <a:off x="158283" y="4661342"/>
                  <a:ext cx="12240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55" name="Ink 154">
                  <a:extLst>
                    <a:ext uri="{FF2B5EF4-FFF2-40B4-BE49-F238E27FC236}">
                      <a16:creationId xmlns:a16="http://schemas.microsoft.com/office/drawing/2014/main" id="{CC500E8A-93E4-4E3F-8CF8-D4986117E078}"/>
                    </a:ext>
                  </a:extLst>
                </p14:cNvPr>
                <p14:cNvContentPartPr/>
                <p14:nvPr/>
              </p14:nvContentPartPr>
              <p14:xfrm>
                <a:off x="308403" y="4663142"/>
                <a:ext cx="56880" cy="244800"/>
              </p14:xfrm>
            </p:contentPart>
          </mc:Choice>
          <mc:Fallback xmlns="">
            <p:pic>
              <p:nvPicPr>
                <p:cNvPr id="155" name="Ink 154">
                  <a:extLst>
                    <a:ext uri="{FF2B5EF4-FFF2-40B4-BE49-F238E27FC236}">
                      <a16:creationId xmlns:a16="http://schemas.microsoft.com/office/drawing/2014/main" id="{CC500E8A-93E4-4E3F-8CF8-D4986117E078}"/>
                    </a:ext>
                  </a:extLst>
                </p:cNvPr>
                <p:cNvPicPr/>
                <p:nvPr/>
              </p:nvPicPr>
              <p:blipFill>
                <a:blip r:embed="rId258"/>
                <a:stretch>
                  <a:fillRect/>
                </a:stretch>
              </p:blipFill>
              <p:spPr>
                <a:xfrm>
                  <a:off x="299403" y="4654142"/>
                  <a:ext cx="74520" cy="262440"/>
                </a:xfrm>
                <a:prstGeom prst="rect">
                  <a:avLst/>
                </a:prstGeom>
              </p:spPr>
            </p:pic>
          </mc:Fallback>
        </mc:AlternateContent>
      </p:grpSp>
      <p:grpSp>
        <p:nvGrpSpPr>
          <p:cNvPr id="158" name="Group 157">
            <a:extLst>
              <a:ext uri="{FF2B5EF4-FFF2-40B4-BE49-F238E27FC236}">
                <a16:creationId xmlns:a16="http://schemas.microsoft.com/office/drawing/2014/main" id="{22916BFE-41B9-4C3A-A7FB-CFCCB4021B89}"/>
              </a:ext>
            </a:extLst>
          </p:cNvPr>
          <p:cNvGrpSpPr/>
          <p:nvPr/>
        </p:nvGrpSpPr>
        <p:grpSpPr>
          <a:xfrm>
            <a:off x="142443" y="5433902"/>
            <a:ext cx="199800" cy="309960"/>
            <a:chOff x="142443" y="5433902"/>
            <a:chExt cx="199800" cy="309960"/>
          </a:xfrm>
        </p:grpSpPr>
        <mc:AlternateContent xmlns:mc="http://schemas.openxmlformats.org/markup-compatibility/2006" xmlns:p14="http://schemas.microsoft.com/office/powerpoint/2010/main">
          <mc:Choice Requires="p14">
            <p:contentPart p14:bwMode="auto" r:id="rId259">
              <p14:nvContentPartPr>
                <p14:cNvPr id="156" name="Ink 155">
                  <a:extLst>
                    <a:ext uri="{FF2B5EF4-FFF2-40B4-BE49-F238E27FC236}">
                      <a16:creationId xmlns:a16="http://schemas.microsoft.com/office/drawing/2014/main" id="{FB6CDDEE-6E19-4C6C-8344-5C054FA794C6}"/>
                    </a:ext>
                  </a:extLst>
                </p14:cNvPr>
                <p14:cNvContentPartPr/>
                <p14:nvPr/>
              </p14:nvContentPartPr>
              <p14:xfrm>
                <a:off x="142443" y="5554862"/>
                <a:ext cx="75240" cy="156240"/>
              </p14:xfrm>
            </p:contentPart>
          </mc:Choice>
          <mc:Fallback xmlns="">
            <p:pic>
              <p:nvPicPr>
                <p:cNvPr id="156" name="Ink 155">
                  <a:extLst>
                    <a:ext uri="{FF2B5EF4-FFF2-40B4-BE49-F238E27FC236}">
                      <a16:creationId xmlns:a16="http://schemas.microsoft.com/office/drawing/2014/main" id="{FB6CDDEE-6E19-4C6C-8344-5C054FA794C6}"/>
                    </a:ext>
                  </a:extLst>
                </p:cNvPr>
                <p:cNvPicPr/>
                <p:nvPr/>
              </p:nvPicPr>
              <p:blipFill>
                <a:blip r:embed="rId260"/>
                <a:stretch>
                  <a:fillRect/>
                </a:stretch>
              </p:blipFill>
              <p:spPr>
                <a:xfrm>
                  <a:off x="133443" y="5545862"/>
                  <a:ext cx="928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57" name="Ink 156">
                  <a:extLst>
                    <a:ext uri="{FF2B5EF4-FFF2-40B4-BE49-F238E27FC236}">
                      <a16:creationId xmlns:a16="http://schemas.microsoft.com/office/drawing/2014/main" id="{2E346797-4427-41B2-A81D-09D2279418D4}"/>
                    </a:ext>
                  </a:extLst>
                </p14:cNvPr>
                <p14:cNvContentPartPr/>
                <p14:nvPr/>
              </p14:nvContentPartPr>
              <p14:xfrm>
                <a:off x="261603" y="5433902"/>
                <a:ext cx="80640" cy="309960"/>
              </p14:xfrm>
            </p:contentPart>
          </mc:Choice>
          <mc:Fallback xmlns="">
            <p:pic>
              <p:nvPicPr>
                <p:cNvPr id="157" name="Ink 156">
                  <a:extLst>
                    <a:ext uri="{FF2B5EF4-FFF2-40B4-BE49-F238E27FC236}">
                      <a16:creationId xmlns:a16="http://schemas.microsoft.com/office/drawing/2014/main" id="{2E346797-4427-41B2-A81D-09D2279418D4}"/>
                    </a:ext>
                  </a:extLst>
                </p:cNvPr>
                <p:cNvPicPr/>
                <p:nvPr/>
              </p:nvPicPr>
              <p:blipFill>
                <a:blip r:embed="rId262"/>
                <a:stretch>
                  <a:fillRect/>
                </a:stretch>
              </p:blipFill>
              <p:spPr>
                <a:xfrm>
                  <a:off x="252963" y="5425262"/>
                  <a:ext cx="98280" cy="327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3">
            <p14:nvContentPartPr>
              <p14:cNvPr id="160" name="Ink 159">
                <a:extLst>
                  <a:ext uri="{FF2B5EF4-FFF2-40B4-BE49-F238E27FC236}">
                    <a16:creationId xmlns:a16="http://schemas.microsoft.com/office/drawing/2014/main" id="{9DB4C488-A7A2-4AEC-8F14-A117A14B68F5}"/>
                  </a:ext>
                </a:extLst>
              </p14:cNvPr>
              <p14:cNvContentPartPr/>
              <p14:nvPr/>
            </p14:nvContentPartPr>
            <p14:xfrm>
              <a:off x="2011923" y="5943302"/>
              <a:ext cx="102240" cy="73080"/>
            </p14:xfrm>
          </p:contentPart>
        </mc:Choice>
        <mc:Fallback xmlns="">
          <p:pic>
            <p:nvPicPr>
              <p:cNvPr id="160" name="Ink 159">
                <a:extLst>
                  <a:ext uri="{FF2B5EF4-FFF2-40B4-BE49-F238E27FC236}">
                    <a16:creationId xmlns:a16="http://schemas.microsoft.com/office/drawing/2014/main" id="{9DB4C488-A7A2-4AEC-8F14-A117A14B68F5}"/>
                  </a:ext>
                </a:extLst>
              </p:cNvPr>
              <p:cNvPicPr/>
              <p:nvPr/>
            </p:nvPicPr>
            <p:blipFill>
              <a:blip r:embed="rId264"/>
              <a:stretch>
                <a:fillRect/>
              </a:stretch>
            </p:blipFill>
            <p:spPr>
              <a:xfrm>
                <a:off x="2003283" y="5934662"/>
                <a:ext cx="1198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61" name="Ink 160">
                <a:extLst>
                  <a:ext uri="{FF2B5EF4-FFF2-40B4-BE49-F238E27FC236}">
                    <a16:creationId xmlns:a16="http://schemas.microsoft.com/office/drawing/2014/main" id="{93D4B39C-7E91-4293-89C5-F7AF4C76C297}"/>
                  </a:ext>
                </a:extLst>
              </p14:cNvPr>
              <p14:cNvContentPartPr/>
              <p14:nvPr/>
            </p14:nvContentPartPr>
            <p14:xfrm>
              <a:off x="1809603" y="6186662"/>
              <a:ext cx="120600" cy="64440"/>
            </p14:xfrm>
          </p:contentPart>
        </mc:Choice>
        <mc:Fallback xmlns="">
          <p:pic>
            <p:nvPicPr>
              <p:cNvPr id="161" name="Ink 160">
                <a:extLst>
                  <a:ext uri="{FF2B5EF4-FFF2-40B4-BE49-F238E27FC236}">
                    <a16:creationId xmlns:a16="http://schemas.microsoft.com/office/drawing/2014/main" id="{93D4B39C-7E91-4293-89C5-F7AF4C76C297}"/>
                  </a:ext>
                </a:extLst>
              </p:cNvPr>
              <p:cNvPicPr/>
              <p:nvPr/>
            </p:nvPicPr>
            <p:blipFill>
              <a:blip r:embed="rId266"/>
              <a:stretch>
                <a:fillRect/>
              </a:stretch>
            </p:blipFill>
            <p:spPr>
              <a:xfrm>
                <a:off x="1800603" y="6177662"/>
                <a:ext cx="13824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62" name="Ink 161">
                <a:extLst>
                  <a:ext uri="{FF2B5EF4-FFF2-40B4-BE49-F238E27FC236}">
                    <a16:creationId xmlns:a16="http://schemas.microsoft.com/office/drawing/2014/main" id="{894BA7CD-061B-4863-9A7B-3EBDBDEAFD79}"/>
                  </a:ext>
                </a:extLst>
              </p14:cNvPr>
              <p14:cNvContentPartPr/>
              <p14:nvPr/>
            </p14:nvContentPartPr>
            <p14:xfrm>
              <a:off x="2174643" y="6206462"/>
              <a:ext cx="63360" cy="36720"/>
            </p14:xfrm>
          </p:contentPart>
        </mc:Choice>
        <mc:Fallback xmlns="">
          <p:pic>
            <p:nvPicPr>
              <p:cNvPr id="162" name="Ink 161">
                <a:extLst>
                  <a:ext uri="{FF2B5EF4-FFF2-40B4-BE49-F238E27FC236}">
                    <a16:creationId xmlns:a16="http://schemas.microsoft.com/office/drawing/2014/main" id="{894BA7CD-061B-4863-9A7B-3EBDBDEAFD79}"/>
                  </a:ext>
                </a:extLst>
              </p:cNvPr>
              <p:cNvPicPr/>
              <p:nvPr/>
            </p:nvPicPr>
            <p:blipFill>
              <a:blip r:embed="rId268"/>
              <a:stretch>
                <a:fillRect/>
              </a:stretch>
            </p:blipFill>
            <p:spPr>
              <a:xfrm>
                <a:off x="2166003" y="6197462"/>
                <a:ext cx="81000" cy="54360"/>
              </a:xfrm>
              <a:prstGeom prst="rect">
                <a:avLst/>
              </a:prstGeom>
            </p:spPr>
          </p:pic>
        </mc:Fallback>
      </mc:AlternateContent>
      <p:grpSp>
        <p:nvGrpSpPr>
          <p:cNvPr id="175" name="Group 174">
            <a:extLst>
              <a:ext uri="{FF2B5EF4-FFF2-40B4-BE49-F238E27FC236}">
                <a16:creationId xmlns:a16="http://schemas.microsoft.com/office/drawing/2014/main" id="{D9C98794-1505-4E96-9D1D-E005474C9E6A}"/>
              </a:ext>
            </a:extLst>
          </p:cNvPr>
          <p:cNvGrpSpPr/>
          <p:nvPr/>
        </p:nvGrpSpPr>
        <p:grpSpPr>
          <a:xfrm>
            <a:off x="2802843" y="5719382"/>
            <a:ext cx="1503000" cy="533160"/>
            <a:chOff x="2802843" y="5719382"/>
            <a:chExt cx="1503000" cy="533160"/>
          </a:xfrm>
        </p:grpSpPr>
        <mc:AlternateContent xmlns:mc="http://schemas.openxmlformats.org/markup-compatibility/2006" xmlns:p14="http://schemas.microsoft.com/office/powerpoint/2010/main">
          <mc:Choice Requires="p14">
            <p:contentPart p14:bwMode="auto" r:id="rId269">
              <p14:nvContentPartPr>
                <p14:cNvPr id="163" name="Ink 162">
                  <a:extLst>
                    <a:ext uri="{FF2B5EF4-FFF2-40B4-BE49-F238E27FC236}">
                      <a16:creationId xmlns:a16="http://schemas.microsoft.com/office/drawing/2014/main" id="{604CDACF-0A6E-4F62-8ED6-C491ACB23770}"/>
                    </a:ext>
                  </a:extLst>
                </p14:cNvPr>
                <p14:cNvContentPartPr/>
                <p14:nvPr/>
              </p14:nvContentPartPr>
              <p14:xfrm>
                <a:off x="2802843" y="5878502"/>
                <a:ext cx="163440" cy="315000"/>
              </p14:xfrm>
            </p:contentPart>
          </mc:Choice>
          <mc:Fallback xmlns="">
            <p:pic>
              <p:nvPicPr>
                <p:cNvPr id="163" name="Ink 162">
                  <a:extLst>
                    <a:ext uri="{FF2B5EF4-FFF2-40B4-BE49-F238E27FC236}">
                      <a16:creationId xmlns:a16="http://schemas.microsoft.com/office/drawing/2014/main" id="{604CDACF-0A6E-4F62-8ED6-C491ACB23770}"/>
                    </a:ext>
                  </a:extLst>
                </p:cNvPr>
                <p:cNvPicPr/>
                <p:nvPr/>
              </p:nvPicPr>
              <p:blipFill>
                <a:blip r:embed="rId270"/>
                <a:stretch>
                  <a:fillRect/>
                </a:stretch>
              </p:blipFill>
              <p:spPr>
                <a:xfrm>
                  <a:off x="2793843" y="5869862"/>
                  <a:ext cx="1810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64" name="Ink 163">
                  <a:extLst>
                    <a:ext uri="{FF2B5EF4-FFF2-40B4-BE49-F238E27FC236}">
                      <a16:creationId xmlns:a16="http://schemas.microsoft.com/office/drawing/2014/main" id="{F627D514-06C1-4604-BD53-A114A9BF579F}"/>
                    </a:ext>
                  </a:extLst>
                </p14:cNvPr>
                <p14:cNvContentPartPr/>
                <p14:nvPr/>
              </p14:nvContentPartPr>
              <p14:xfrm>
                <a:off x="2984283" y="5975342"/>
                <a:ext cx="113760" cy="175680"/>
              </p14:xfrm>
            </p:contentPart>
          </mc:Choice>
          <mc:Fallback xmlns="">
            <p:pic>
              <p:nvPicPr>
                <p:cNvPr id="164" name="Ink 163">
                  <a:extLst>
                    <a:ext uri="{FF2B5EF4-FFF2-40B4-BE49-F238E27FC236}">
                      <a16:creationId xmlns:a16="http://schemas.microsoft.com/office/drawing/2014/main" id="{F627D514-06C1-4604-BD53-A114A9BF579F}"/>
                    </a:ext>
                  </a:extLst>
                </p:cNvPr>
                <p:cNvPicPr/>
                <p:nvPr/>
              </p:nvPicPr>
              <p:blipFill>
                <a:blip r:embed="rId272"/>
                <a:stretch>
                  <a:fillRect/>
                </a:stretch>
              </p:blipFill>
              <p:spPr>
                <a:xfrm>
                  <a:off x="2975283" y="5966702"/>
                  <a:ext cx="13140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65" name="Ink 164">
                  <a:extLst>
                    <a:ext uri="{FF2B5EF4-FFF2-40B4-BE49-F238E27FC236}">
                      <a16:creationId xmlns:a16="http://schemas.microsoft.com/office/drawing/2014/main" id="{D5BF6436-70E7-4EE5-A6CE-51CB85BA45F7}"/>
                    </a:ext>
                  </a:extLst>
                </p14:cNvPr>
                <p14:cNvContentPartPr/>
                <p14:nvPr/>
              </p14:nvContentPartPr>
              <p14:xfrm>
                <a:off x="3118563" y="6016022"/>
                <a:ext cx="167760" cy="139680"/>
              </p14:xfrm>
            </p:contentPart>
          </mc:Choice>
          <mc:Fallback xmlns="">
            <p:pic>
              <p:nvPicPr>
                <p:cNvPr id="165" name="Ink 164">
                  <a:extLst>
                    <a:ext uri="{FF2B5EF4-FFF2-40B4-BE49-F238E27FC236}">
                      <a16:creationId xmlns:a16="http://schemas.microsoft.com/office/drawing/2014/main" id="{D5BF6436-70E7-4EE5-A6CE-51CB85BA45F7}"/>
                    </a:ext>
                  </a:extLst>
                </p:cNvPr>
                <p:cNvPicPr/>
                <p:nvPr/>
              </p:nvPicPr>
              <p:blipFill>
                <a:blip r:embed="rId274"/>
                <a:stretch>
                  <a:fillRect/>
                </a:stretch>
              </p:blipFill>
              <p:spPr>
                <a:xfrm>
                  <a:off x="3109923" y="6007382"/>
                  <a:ext cx="1854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66" name="Ink 165">
                  <a:extLst>
                    <a:ext uri="{FF2B5EF4-FFF2-40B4-BE49-F238E27FC236}">
                      <a16:creationId xmlns:a16="http://schemas.microsoft.com/office/drawing/2014/main" id="{1FBE38F3-D7B4-4176-948F-2A20C69DB150}"/>
                    </a:ext>
                  </a:extLst>
                </p14:cNvPr>
                <p14:cNvContentPartPr/>
                <p14:nvPr/>
              </p14:nvContentPartPr>
              <p14:xfrm>
                <a:off x="3311523" y="5987582"/>
                <a:ext cx="91800" cy="166320"/>
              </p14:xfrm>
            </p:contentPart>
          </mc:Choice>
          <mc:Fallback xmlns="">
            <p:pic>
              <p:nvPicPr>
                <p:cNvPr id="166" name="Ink 165">
                  <a:extLst>
                    <a:ext uri="{FF2B5EF4-FFF2-40B4-BE49-F238E27FC236}">
                      <a16:creationId xmlns:a16="http://schemas.microsoft.com/office/drawing/2014/main" id="{1FBE38F3-D7B4-4176-948F-2A20C69DB150}"/>
                    </a:ext>
                  </a:extLst>
                </p:cNvPr>
                <p:cNvPicPr/>
                <p:nvPr/>
              </p:nvPicPr>
              <p:blipFill>
                <a:blip r:embed="rId276"/>
                <a:stretch>
                  <a:fillRect/>
                </a:stretch>
              </p:blipFill>
              <p:spPr>
                <a:xfrm>
                  <a:off x="3302883" y="5978942"/>
                  <a:ext cx="10944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67" name="Ink 166">
                  <a:extLst>
                    <a:ext uri="{FF2B5EF4-FFF2-40B4-BE49-F238E27FC236}">
                      <a16:creationId xmlns:a16="http://schemas.microsoft.com/office/drawing/2014/main" id="{1B62796E-EA3E-4744-85F7-C43634E3B4A6}"/>
                    </a:ext>
                  </a:extLst>
                </p14:cNvPr>
                <p14:cNvContentPartPr/>
                <p14:nvPr/>
              </p14:nvContentPartPr>
              <p14:xfrm>
                <a:off x="3490083" y="5835662"/>
                <a:ext cx="184680" cy="327240"/>
              </p14:xfrm>
            </p:contentPart>
          </mc:Choice>
          <mc:Fallback xmlns="">
            <p:pic>
              <p:nvPicPr>
                <p:cNvPr id="167" name="Ink 166">
                  <a:extLst>
                    <a:ext uri="{FF2B5EF4-FFF2-40B4-BE49-F238E27FC236}">
                      <a16:creationId xmlns:a16="http://schemas.microsoft.com/office/drawing/2014/main" id="{1B62796E-EA3E-4744-85F7-C43634E3B4A6}"/>
                    </a:ext>
                  </a:extLst>
                </p:cNvPr>
                <p:cNvPicPr/>
                <p:nvPr/>
              </p:nvPicPr>
              <p:blipFill>
                <a:blip r:embed="rId278"/>
                <a:stretch>
                  <a:fillRect/>
                </a:stretch>
              </p:blipFill>
              <p:spPr>
                <a:xfrm>
                  <a:off x="3481083" y="5826662"/>
                  <a:ext cx="202320" cy="34488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68" name="Ink 167">
                  <a:extLst>
                    <a:ext uri="{FF2B5EF4-FFF2-40B4-BE49-F238E27FC236}">
                      <a16:creationId xmlns:a16="http://schemas.microsoft.com/office/drawing/2014/main" id="{4FB3E5D0-A6EF-45AF-B17C-2F0D0377F9E0}"/>
                    </a:ext>
                  </a:extLst>
                </p14:cNvPr>
                <p14:cNvContentPartPr/>
                <p14:nvPr/>
              </p14:nvContentPartPr>
              <p14:xfrm>
                <a:off x="3692403" y="5971022"/>
                <a:ext cx="88560" cy="174960"/>
              </p14:xfrm>
            </p:contentPart>
          </mc:Choice>
          <mc:Fallback xmlns="">
            <p:pic>
              <p:nvPicPr>
                <p:cNvPr id="168" name="Ink 167">
                  <a:extLst>
                    <a:ext uri="{FF2B5EF4-FFF2-40B4-BE49-F238E27FC236}">
                      <a16:creationId xmlns:a16="http://schemas.microsoft.com/office/drawing/2014/main" id="{4FB3E5D0-A6EF-45AF-B17C-2F0D0377F9E0}"/>
                    </a:ext>
                  </a:extLst>
                </p:cNvPr>
                <p:cNvPicPr/>
                <p:nvPr/>
              </p:nvPicPr>
              <p:blipFill>
                <a:blip r:embed="rId280"/>
                <a:stretch>
                  <a:fillRect/>
                </a:stretch>
              </p:blipFill>
              <p:spPr>
                <a:xfrm>
                  <a:off x="3683763" y="5962382"/>
                  <a:ext cx="10620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69" name="Ink 168">
                  <a:extLst>
                    <a:ext uri="{FF2B5EF4-FFF2-40B4-BE49-F238E27FC236}">
                      <a16:creationId xmlns:a16="http://schemas.microsoft.com/office/drawing/2014/main" id="{854BF3E7-9343-444A-B281-97D421857840}"/>
                    </a:ext>
                  </a:extLst>
                </p14:cNvPr>
                <p14:cNvContentPartPr/>
                <p14:nvPr/>
              </p14:nvContentPartPr>
              <p14:xfrm>
                <a:off x="3860883" y="5988662"/>
                <a:ext cx="35280" cy="123120"/>
              </p14:xfrm>
            </p:contentPart>
          </mc:Choice>
          <mc:Fallback xmlns="">
            <p:pic>
              <p:nvPicPr>
                <p:cNvPr id="169" name="Ink 168">
                  <a:extLst>
                    <a:ext uri="{FF2B5EF4-FFF2-40B4-BE49-F238E27FC236}">
                      <a16:creationId xmlns:a16="http://schemas.microsoft.com/office/drawing/2014/main" id="{854BF3E7-9343-444A-B281-97D421857840}"/>
                    </a:ext>
                  </a:extLst>
                </p:cNvPr>
                <p:cNvPicPr/>
                <p:nvPr/>
              </p:nvPicPr>
              <p:blipFill>
                <a:blip r:embed="rId282"/>
                <a:stretch>
                  <a:fillRect/>
                </a:stretch>
              </p:blipFill>
              <p:spPr>
                <a:xfrm>
                  <a:off x="3852243" y="5980022"/>
                  <a:ext cx="529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70" name="Ink 169">
                  <a:extLst>
                    <a:ext uri="{FF2B5EF4-FFF2-40B4-BE49-F238E27FC236}">
                      <a16:creationId xmlns:a16="http://schemas.microsoft.com/office/drawing/2014/main" id="{D0E99872-CC2F-4A3F-8B0E-DDE8662ED49F}"/>
                    </a:ext>
                  </a:extLst>
                </p14:cNvPr>
                <p14:cNvContentPartPr/>
                <p14:nvPr/>
              </p14:nvContentPartPr>
              <p14:xfrm>
                <a:off x="3828483" y="5842142"/>
                <a:ext cx="24120" cy="28800"/>
              </p14:xfrm>
            </p:contentPart>
          </mc:Choice>
          <mc:Fallback xmlns="">
            <p:pic>
              <p:nvPicPr>
                <p:cNvPr id="170" name="Ink 169">
                  <a:extLst>
                    <a:ext uri="{FF2B5EF4-FFF2-40B4-BE49-F238E27FC236}">
                      <a16:creationId xmlns:a16="http://schemas.microsoft.com/office/drawing/2014/main" id="{D0E99872-CC2F-4A3F-8B0E-DDE8662ED49F}"/>
                    </a:ext>
                  </a:extLst>
                </p:cNvPr>
                <p:cNvPicPr/>
                <p:nvPr/>
              </p:nvPicPr>
              <p:blipFill>
                <a:blip r:embed="rId284"/>
                <a:stretch>
                  <a:fillRect/>
                </a:stretch>
              </p:blipFill>
              <p:spPr>
                <a:xfrm>
                  <a:off x="3819483" y="5833502"/>
                  <a:ext cx="4176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71" name="Ink 170">
                  <a:extLst>
                    <a:ext uri="{FF2B5EF4-FFF2-40B4-BE49-F238E27FC236}">
                      <a16:creationId xmlns:a16="http://schemas.microsoft.com/office/drawing/2014/main" id="{FAE4D118-6FE3-4D44-9BED-98C0B4255DC1}"/>
                    </a:ext>
                  </a:extLst>
                </p14:cNvPr>
                <p14:cNvContentPartPr/>
                <p14:nvPr/>
              </p14:nvContentPartPr>
              <p14:xfrm>
                <a:off x="3570363" y="5790302"/>
                <a:ext cx="25920" cy="13320"/>
              </p14:xfrm>
            </p:contentPart>
          </mc:Choice>
          <mc:Fallback xmlns="">
            <p:pic>
              <p:nvPicPr>
                <p:cNvPr id="171" name="Ink 170">
                  <a:extLst>
                    <a:ext uri="{FF2B5EF4-FFF2-40B4-BE49-F238E27FC236}">
                      <a16:creationId xmlns:a16="http://schemas.microsoft.com/office/drawing/2014/main" id="{FAE4D118-6FE3-4D44-9BED-98C0B4255DC1}"/>
                    </a:ext>
                  </a:extLst>
                </p:cNvPr>
                <p:cNvPicPr/>
                <p:nvPr/>
              </p:nvPicPr>
              <p:blipFill>
                <a:blip r:embed="rId286"/>
                <a:stretch>
                  <a:fillRect/>
                </a:stretch>
              </p:blipFill>
              <p:spPr>
                <a:xfrm>
                  <a:off x="3561363" y="5781662"/>
                  <a:ext cx="4356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72" name="Ink 171">
                  <a:extLst>
                    <a:ext uri="{FF2B5EF4-FFF2-40B4-BE49-F238E27FC236}">
                      <a16:creationId xmlns:a16="http://schemas.microsoft.com/office/drawing/2014/main" id="{0162FAF1-A3DE-4D0B-917B-E894B7DC6D5C}"/>
                    </a:ext>
                  </a:extLst>
                </p14:cNvPr>
                <p14:cNvContentPartPr/>
                <p14:nvPr/>
              </p14:nvContentPartPr>
              <p14:xfrm>
                <a:off x="3989763" y="5719382"/>
                <a:ext cx="47880" cy="399600"/>
              </p14:xfrm>
            </p:contentPart>
          </mc:Choice>
          <mc:Fallback xmlns="">
            <p:pic>
              <p:nvPicPr>
                <p:cNvPr id="172" name="Ink 171">
                  <a:extLst>
                    <a:ext uri="{FF2B5EF4-FFF2-40B4-BE49-F238E27FC236}">
                      <a16:creationId xmlns:a16="http://schemas.microsoft.com/office/drawing/2014/main" id="{0162FAF1-A3DE-4D0B-917B-E894B7DC6D5C}"/>
                    </a:ext>
                  </a:extLst>
                </p:cNvPr>
                <p:cNvPicPr/>
                <p:nvPr/>
              </p:nvPicPr>
              <p:blipFill>
                <a:blip r:embed="rId288"/>
                <a:stretch>
                  <a:fillRect/>
                </a:stretch>
              </p:blipFill>
              <p:spPr>
                <a:xfrm>
                  <a:off x="3981123" y="5710742"/>
                  <a:ext cx="65520" cy="41724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73" name="Ink 172">
                  <a:extLst>
                    <a:ext uri="{FF2B5EF4-FFF2-40B4-BE49-F238E27FC236}">
                      <a16:creationId xmlns:a16="http://schemas.microsoft.com/office/drawing/2014/main" id="{370C8A74-2FA5-4F8A-A171-F85E59F0552D}"/>
                    </a:ext>
                  </a:extLst>
                </p14:cNvPr>
                <p14:cNvContentPartPr/>
                <p14:nvPr/>
              </p14:nvContentPartPr>
              <p14:xfrm>
                <a:off x="4152843" y="5981822"/>
                <a:ext cx="153000" cy="270720"/>
              </p14:xfrm>
            </p:contentPart>
          </mc:Choice>
          <mc:Fallback xmlns="">
            <p:pic>
              <p:nvPicPr>
                <p:cNvPr id="173" name="Ink 172">
                  <a:extLst>
                    <a:ext uri="{FF2B5EF4-FFF2-40B4-BE49-F238E27FC236}">
                      <a16:creationId xmlns:a16="http://schemas.microsoft.com/office/drawing/2014/main" id="{370C8A74-2FA5-4F8A-A171-F85E59F0552D}"/>
                    </a:ext>
                  </a:extLst>
                </p:cNvPr>
                <p:cNvPicPr/>
                <p:nvPr/>
              </p:nvPicPr>
              <p:blipFill>
                <a:blip r:embed="rId290"/>
                <a:stretch>
                  <a:fillRect/>
                </a:stretch>
              </p:blipFill>
              <p:spPr>
                <a:xfrm>
                  <a:off x="4143843" y="5972822"/>
                  <a:ext cx="17064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74" name="Ink 173">
                  <a:extLst>
                    <a:ext uri="{FF2B5EF4-FFF2-40B4-BE49-F238E27FC236}">
                      <a16:creationId xmlns:a16="http://schemas.microsoft.com/office/drawing/2014/main" id="{52725DE0-36E8-4175-8250-0853F9CF575A}"/>
                    </a:ext>
                  </a:extLst>
                </p14:cNvPr>
                <p14:cNvContentPartPr/>
                <p14:nvPr/>
              </p14:nvContentPartPr>
              <p14:xfrm>
                <a:off x="3979683" y="5855462"/>
                <a:ext cx="208440" cy="66600"/>
              </p14:xfrm>
            </p:contentPart>
          </mc:Choice>
          <mc:Fallback xmlns="">
            <p:pic>
              <p:nvPicPr>
                <p:cNvPr id="174" name="Ink 173">
                  <a:extLst>
                    <a:ext uri="{FF2B5EF4-FFF2-40B4-BE49-F238E27FC236}">
                      <a16:creationId xmlns:a16="http://schemas.microsoft.com/office/drawing/2014/main" id="{52725DE0-36E8-4175-8250-0853F9CF575A}"/>
                    </a:ext>
                  </a:extLst>
                </p:cNvPr>
                <p:cNvPicPr/>
                <p:nvPr/>
              </p:nvPicPr>
              <p:blipFill>
                <a:blip r:embed="rId292"/>
                <a:stretch>
                  <a:fillRect/>
                </a:stretch>
              </p:blipFill>
              <p:spPr>
                <a:xfrm>
                  <a:off x="3971043" y="5846462"/>
                  <a:ext cx="226080" cy="84240"/>
                </a:xfrm>
                <a:prstGeom prst="rect">
                  <a:avLst/>
                </a:prstGeom>
              </p:spPr>
            </p:pic>
          </mc:Fallback>
        </mc:AlternateContent>
      </p:grpSp>
      <p:grpSp>
        <p:nvGrpSpPr>
          <p:cNvPr id="196" name="Group 195">
            <a:extLst>
              <a:ext uri="{FF2B5EF4-FFF2-40B4-BE49-F238E27FC236}">
                <a16:creationId xmlns:a16="http://schemas.microsoft.com/office/drawing/2014/main" id="{22AA989A-B7B1-43B1-B95D-C2570F9DCBAE}"/>
              </a:ext>
            </a:extLst>
          </p:cNvPr>
          <p:cNvGrpSpPr/>
          <p:nvPr/>
        </p:nvGrpSpPr>
        <p:grpSpPr>
          <a:xfrm>
            <a:off x="4733163" y="5771582"/>
            <a:ext cx="1307880" cy="322920"/>
            <a:chOff x="4733163" y="5771582"/>
            <a:chExt cx="1307880" cy="322920"/>
          </a:xfrm>
        </p:grpSpPr>
        <mc:AlternateContent xmlns:mc="http://schemas.openxmlformats.org/markup-compatibility/2006" xmlns:p14="http://schemas.microsoft.com/office/powerpoint/2010/main">
          <mc:Choice Requires="p14">
            <p:contentPart p14:bwMode="auto" r:id="rId293">
              <p14:nvContentPartPr>
                <p14:cNvPr id="176" name="Ink 175">
                  <a:extLst>
                    <a:ext uri="{FF2B5EF4-FFF2-40B4-BE49-F238E27FC236}">
                      <a16:creationId xmlns:a16="http://schemas.microsoft.com/office/drawing/2014/main" id="{1C684900-5014-4E8B-A3F1-A84706A11643}"/>
                    </a:ext>
                  </a:extLst>
                </p14:cNvPr>
                <p14:cNvContentPartPr/>
                <p14:nvPr/>
              </p14:nvContentPartPr>
              <p14:xfrm>
                <a:off x="4765203" y="5929262"/>
                <a:ext cx="23760" cy="165240"/>
              </p14:xfrm>
            </p:contentPart>
          </mc:Choice>
          <mc:Fallback xmlns="">
            <p:pic>
              <p:nvPicPr>
                <p:cNvPr id="176" name="Ink 175">
                  <a:extLst>
                    <a:ext uri="{FF2B5EF4-FFF2-40B4-BE49-F238E27FC236}">
                      <a16:creationId xmlns:a16="http://schemas.microsoft.com/office/drawing/2014/main" id="{1C684900-5014-4E8B-A3F1-A84706A11643}"/>
                    </a:ext>
                  </a:extLst>
                </p:cNvPr>
                <p:cNvPicPr/>
                <p:nvPr/>
              </p:nvPicPr>
              <p:blipFill>
                <a:blip r:embed="rId294"/>
                <a:stretch>
                  <a:fillRect/>
                </a:stretch>
              </p:blipFill>
              <p:spPr>
                <a:xfrm>
                  <a:off x="4756203" y="5920262"/>
                  <a:ext cx="4140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77" name="Ink 176">
                  <a:extLst>
                    <a:ext uri="{FF2B5EF4-FFF2-40B4-BE49-F238E27FC236}">
                      <a16:creationId xmlns:a16="http://schemas.microsoft.com/office/drawing/2014/main" id="{984111E2-BEDC-4205-990E-95DFB6548C55}"/>
                    </a:ext>
                  </a:extLst>
                </p14:cNvPr>
                <p14:cNvContentPartPr/>
                <p14:nvPr/>
              </p14:nvContentPartPr>
              <p14:xfrm>
                <a:off x="4859523" y="5946902"/>
                <a:ext cx="123840" cy="102600"/>
              </p14:xfrm>
            </p:contentPart>
          </mc:Choice>
          <mc:Fallback xmlns="">
            <p:pic>
              <p:nvPicPr>
                <p:cNvPr id="177" name="Ink 176">
                  <a:extLst>
                    <a:ext uri="{FF2B5EF4-FFF2-40B4-BE49-F238E27FC236}">
                      <a16:creationId xmlns:a16="http://schemas.microsoft.com/office/drawing/2014/main" id="{984111E2-BEDC-4205-990E-95DFB6548C55}"/>
                    </a:ext>
                  </a:extLst>
                </p:cNvPr>
                <p:cNvPicPr/>
                <p:nvPr/>
              </p:nvPicPr>
              <p:blipFill>
                <a:blip r:embed="rId296"/>
                <a:stretch>
                  <a:fillRect/>
                </a:stretch>
              </p:blipFill>
              <p:spPr>
                <a:xfrm>
                  <a:off x="4850523" y="5937902"/>
                  <a:ext cx="1414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78" name="Ink 177">
                  <a:extLst>
                    <a:ext uri="{FF2B5EF4-FFF2-40B4-BE49-F238E27FC236}">
                      <a16:creationId xmlns:a16="http://schemas.microsoft.com/office/drawing/2014/main" id="{B4B57E4B-7C62-46FD-AAEF-B7AD4201F52E}"/>
                    </a:ext>
                  </a:extLst>
                </p14:cNvPr>
                <p14:cNvContentPartPr/>
                <p14:nvPr/>
              </p14:nvContentPartPr>
              <p14:xfrm>
                <a:off x="5033403" y="5873102"/>
                <a:ext cx="358560" cy="179280"/>
              </p14:xfrm>
            </p:contentPart>
          </mc:Choice>
          <mc:Fallback xmlns="">
            <p:pic>
              <p:nvPicPr>
                <p:cNvPr id="178" name="Ink 177">
                  <a:extLst>
                    <a:ext uri="{FF2B5EF4-FFF2-40B4-BE49-F238E27FC236}">
                      <a16:creationId xmlns:a16="http://schemas.microsoft.com/office/drawing/2014/main" id="{B4B57E4B-7C62-46FD-AAEF-B7AD4201F52E}"/>
                    </a:ext>
                  </a:extLst>
                </p:cNvPr>
                <p:cNvPicPr/>
                <p:nvPr/>
              </p:nvPicPr>
              <p:blipFill>
                <a:blip r:embed="rId298"/>
                <a:stretch>
                  <a:fillRect/>
                </a:stretch>
              </p:blipFill>
              <p:spPr>
                <a:xfrm>
                  <a:off x="5024403" y="5864462"/>
                  <a:ext cx="37620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79" name="Ink 178">
                  <a:extLst>
                    <a:ext uri="{FF2B5EF4-FFF2-40B4-BE49-F238E27FC236}">
                      <a16:creationId xmlns:a16="http://schemas.microsoft.com/office/drawing/2014/main" id="{B61B646B-3B7A-4698-B8B1-D10D262057B2}"/>
                    </a:ext>
                  </a:extLst>
                </p14:cNvPr>
                <p14:cNvContentPartPr/>
                <p14:nvPr/>
              </p14:nvContentPartPr>
              <p14:xfrm>
                <a:off x="5436603" y="5897942"/>
                <a:ext cx="158040" cy="120960"/>
              </p14:xfrm>
            </p:contentPart>
          </mc:Choice>
          <mc:Fallback xmlns="">
            <p:pic>
              <p:nvPicPr>
                <p:cNvPr id="179" name="Ink 178">
                  <a:extLst>
                    <a:ext uri="{FF2B5EF4-FFF2-40B4-BE49-F238E27FC236}">
                      <a16:creationId xmlns:a16="http://schemas.microsoft.com/office/drawing/2014/main" id="{B61B646B-3B7A-4698-B8B1-D10D262057B2}"/>
                    </a:ext>
                  </a:extLst>
                </p:cNvPr>
                <p:cNvPicPr/>
                <p:nvPr/>
              </p:nvPicPr>
              <p:blipFill>
                <a:blip r:embed="rId300"/>
                <a:stretch>
                  <a:fillRect/>
                </a:stretch>
              </p:blipFill>
              <p:spPr>
                <a:xfrm>
                  <a:off x="5427963" y="5889302"/>
                  <a:ext cx="1756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80" name="Ink 179">
                  <a:extLst>
                    <a:ext uri="{FF2B5EF4-FFF2-40B4-BE49-F238E27FC236}">
                      <a16:creationId xmlns:a16="http://schemas.microsoft.com/office/drawing/2014/main" id="{8240DCEE-158A-40C5-8E43-C91000DDEA4A}"/>
                    </a:ext>
                  </a:extLst>
                </p14:cNvPr>
                <p14:cNvContentPartPr/>
                <p14:nvPr/>
              </p14:nvContentPartPr>
              <p14:xfrm>
                <a:off x="5619843" y="5860142"/>
                <a:ext cx="94680" cy="227520"/>
              </p14:xfrm>
            </p:contentPart>
          </mc:Choice>
          <mc:Fallback xmlns="">
            <p:pic>
              <p:nvPicPr>
                <p:cNvPr id="180" name="Ink 179">
                  <a:extLst>
                    <a:ext uri="{FF2B5EF4-FFF2-40B4-BE49-F238E27FC236}">
                      <a16:creationId xmlns:a16="http://schemas.microsoft.com/office/drawing/2014/main" id="{8240DCEE-158A-40C5-8E43-C91000DDEA4A}"/>
                    </a:ext>
                  </a:extLst>
                </p:cNvPr>
                <p:cNvPicPr/>
                <p:nvPr/>
              </p:nvPicPr>
              <p:blipFill>
                <a:blip r:embed="rId302"/>
                <a:stretch>
                  <a:fillRect/>
                </a:stretch>
              </p:blipFill>
              <p:spPr>
                <a:xfrm>
                  <a:off x="5610843" y="5851502"/>
                  <a:ext cx="11232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81" name="Ink 180">
                  <a:extLst>
                    <a:ext uri="{FF2B5EF4-FFF2-40B4-BE49-F238E27FC236}">
                      <a16:creationId xmlns:a16="http://schemas.microsoft.com/office/drawing/2014/main" id="{E52FCCD8-6A66-4D71-8438-9D24EE543B57}"/>
                    </a:ext>
                  </a:extLst>
                </p14:cNvPr>
                <p14:cNvContentPartPr/>
                <p14:nvPr/>
              </p14:nvContentPartPr>
              <p14:xfrm>
                <a:off x="5692923" y="5864822"/>
                <a:ext cx="144360" cy="144360"/>
              </p14:xfrm>
            </p:contentPart>
          </mc:Choice>
          <mc:Fallback xmlns="">
            <p:pic>
              <p:nvPicPr>
                <p:cNvPr id="181" name="Ink 180">
                  <a:extLst>
                    <a:ext uri="{FF2B5EF4-FFF2-40B4-BE49-F238E27FC236}">
                      <a16:creationId xmlns:a16="http://schemas.microsoft.com/office/drawing/2014/main" id="{E52FCCD8-6A66-4D71-8438-9D24EE543B57}"/>
                    </a:ext>
                  </a:extLst>
                </p:cNvPr>
                <p:cNvPicPr/>
                <p:nvPr/>
              </p:nvPicPr>
              <p:blipFill>
                <a:blip r:embed="rId304"/>
                <a:stretch>
                  <a:fillRect/>
                </a:stretch>
              </p:blipFill>
              <p:spPr>
                <a:xfrm>
                  <a:off x="5684283" y="5855822"/>
                  <a:ext cx="1620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82" name="Ink 181">
                  <a:extLst>
                    <a:ext uri="{FF2B5EF4-FFF2-40B4-BE49-F238E27FC236}">
                      <a16:creationId xmlns:a16="http://schemas.microsoft.com/office/drawing/2014/main" id="{4A630B92-A68B-4806-9637-808CB31A3A9A}"/>
                    </a:ext>
                  </a:extLst>
                </p14:cNvPr>
                <p14:cNvContentPartPr/>
                <p14:nvPr/>
              </p14:nvContentPartPr>
              <p14:xfrm>
                <a:off x="5916843" y="5833142"/>
                <a:ext cx="124200" cy="188280"/>
              </p14:xfrm>
            </p:contentPart>
          </mc:Choice>
          <mc:Fallback xmlns="">
            <p:pic>
              <p:nvPicPr>
                <p:cNvPr id="182" name="Ink 181">
                  <a:extLst>
                    <a:ext uri="{FF2B5EF4-FFF2-40B4-BE49-F238E27FC236}">
                      <a16:creationId xmlns:a16="http://schemas.microsoft.com/office/drawing/2014/main" id="{4A630B92-A68B-4806-9637-808CB31A3A9A}"/>
                    </a:ext>
                  </a:extLst>
                </p:cNvPr>
                <p:cNvPicPr/>
                <p:nvPr/>
              </p:nvPicPr>
              <p:blipFill>
                <a:blip r:embed="rId306"/>
                <a:stretch>
                  <a:fillRect/>
                </a:stretch>
              </p:blipFill>
              <p:spPr>
                <a:xfrm>
                  <a:off x="5908203" y="5824502"/>
                  <a:ext cx="14184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83" name="Ink 182">
                  <a:extLst>
                    <a:ext uri="{FF2B5EF4-FFF2-40B4-BE49-F238E27FC236}">
                      <a16:creationId xmlns:a16="http://schemas.microsoft.com/office/drawing/2014/main" id="{CC5895ED-23A8-4C39-9BAA-F672142FA445}"/>
                    </a:ext>
                  </a:extLst>
                </p14:cNvPr>
                <p14:cNvContentPartPr/>
                <p14:nvPr/>
              </p14:nvContentPartPr>
              <p14:xfrm>
                <a:off x="4733163" y="5771582"/>
                <a:ext cx="14040" cy="13320"/>
              </p14:xfrm>
            </p:contentPart>
          </mc:Choice>
          <mc:Fallback xmlns="">
            <p:pic>
              <p:nvPicPr>
                <p:cNvPr id="183" name="Ink 182">
                  <a:extLst>
                    <a:ext uri="{FF2B5EF4-FFF2-40B4-BE49-F238E27FC236}">
                      <a16:creationId xmlns:a16="http://schemas.microsoft.com/office/drawing/2014/main" id="{CC5895ED-23A8-4C39-9BAA-F672142FA445}"/>
                    </a:ext>
                  </a:extLst>
                </p:cNvPr>
                <p:cNvPicPr/>
                <p:nvPr/>
              </p:nvPicPr>
              <p:blipFill>
                <a:blip r:embed="rId308"/>
                <a:stretch>
                  <a:fillRect/>
                </a:stretch>
              </p:blipFill>
              <p:spPr>
                <a:xfrm>
                  <a:off x="4724163" y="5762582"/>
                  <a:ext cx="31680" cy="30960"/>
                </a:xfrm>
                <a:prstGeom prst="rect">
                  <a:avLst/>
                </a:prstGeom>
              </p:spPr>
            </p:pic>
          </mc:Fallback>
        </mc:AlternateContent>
      </p:grpSp>
      <p:grpSp>
        <p:nvGrpSpPr>
          <p:cNvPr id="195" name="Group 194">
            <a:extLst>
              <a:ext uri="{FF2B5EF4-FFF2-40B4-BE49-F238E27FC236}">
                <a16:creationId xmlns:a16="http://schemas.microsoft.com/office/drawing/2014/main" id="{B5EA414D-41CA-4A1E-93CE-3E4379151E99}"/>
              </a:ext>
            </a:extLst>
          </p:cNvPr>
          <p:cNvGrpSpPr/>
          <p:nvPr/>
        </p:nvGrpSpPr>
        <p:grpSpPr>
          <a:xfrm>
            <a:off x="6637563" y="5670782"/>
            <a:ext cx="796680" cy="327960"/>
            <a:chOff x="6637563" y="5670782"/>
            <a:chExt cx="796680" cy="327960"/>
          </a:xfrm>
        </p:grpSpPr>
        <mc:AlternateContent xmlns:mc="http://schemas.openxmlformats.org/markup-compatibility/2006" xmlns:p14="http://schemas.microsoft.com/office/powerpoint/2010/main">
          <mc:Choice Requires="p14">
            <p:contentPart p14:bwMode="auto" r:id="rId309">
              <p14:nvContentPartPr>
                <p14:cNvPr id="184" name="Ink 183">
                  <a:extLst>
                    <a:ext uri="{FF2B5EF4-FFF2-40B4-BE49-F238E27FC236}">
                      <a16:creationId xmlns:a16="http://schemas.microsoft.com/office/drawing/2014/main" id="{4C093D8B-7D2E-423D-9136-AAB3BA3CAF5E}"/>
                    </a:ext>
                  </a:extLst>
                </p14:cNvPr>
                <p14:cNvContentPartPr/>
                <p14:nvPr/>
              </p14:nvContentPartPr>
              <p14:xfrm>
                <a:off x="6637563" y="5670782"/>
                <a:ext cx="209160" cy="327960"/>
              </p14:xfrm>
            </p:contentPart>
          </mc:Choice>
          <mc:Fallback xmlns="">
            <p:pic>
              <p:nvPicPr>
                <p:cNvPr id="184" name="Ink 183">
                  <a:extLst>
                    <a:ext uri="{FF2B5EF4-FFF2-40B4-BE49-F238E27FC236}">
                      <a16:creationId xmlns:a16="http://schemas.microsoft.com/office/drawing/2014/main" id="{4C093D8B-7D2E-423D-9136-AAB3BA3CAF5E}"/>
                    </a:ext>
                  </a:extLst>
                </p:cNvPr>
                <p:cNvPicPr/>
                <p:nvPr/>
              </p:nvPicPr>
              <p:blipFill>
                <a:blip r:embed="rId310"/>
                <a:stretch>
                  <a:fillRect/>
                </a:stretch>
              </p:blipFill>
              <p:spPr>
                <a:xfrm>
                  <a:off x="6628923" y="5661782"/>
                  <a:ext cx="226800" cy="34560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85" name="Ink 184">
                  <a:extLst>
                    <a:ext uri="{FF2B5EF4-FFF2-40B4-BE49-F238E27FC236}">
                      <a16:creationId xmlns:a16="http://schemas.microsoft.com/office/drawing/2014/main" id="{F12BC965-BCFB-4125-8BD7-94DDFC6BF369}"/>
                    </a:ext>
                  </a:extLst>
                </p14:cNvPr>
                <p14:cNvContentPartPr/>
                <p14:nvPr/>
              </p14:nvContentPartPr>
              <p14:xfrm>
                <a:off x="6909723" y="5870582"/>
                <a:ext cx="125640" cy="99720"/>
              </p14:xfrm>
            </p:contentPart>
          </mc:Choice>
          <mc:Fallback xmlns="">
            <p:pic>
              <p:nvPicPr>
                <p:cNvPr id="185" name="Ink 184">
                  <a:extLst>
                    <a:ext uri="{FF2B5EF4-FFF2-40B4-BE49-F238E27FC236}">
                      <a16:creationId xmlns:a16="http://schemas.microsoft.com/office/drawing/2014/main" id="{F12BC965-BCFB-4125-8BD7-94DDFC6BF369}"/>
                    </a:ext>
                  </a:extLst>
                </p:cNvPr>
                <p:cNvPicPr/>
                <p:nvPr/>
              </p:nvPicPr>
              <p:blipFill>
                <a:blip r:embed="rId312"/>
                <a:stretch>
                  <a:fillRect/>
                </a:stretch>
              </p:blipFill>
              <p:spPr>
                <a:xfrm>
                  <a:off x="6901083" y="5861942"/>
                  <a:ext cx="14328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86" name="Ink 185">
                  <a:extLst>
                    <a:ext uri="{FF2B5EF4-FFF2-40B4-BE49-F238E27FC236}">
                      <a16:creationId xmlns:a16="http://schemas.microsoft.com/office/drawing/2014/main" id="{442ADD24-0C20-4D64-AFDD-57585367883A}"/>
                    </a:ext>
                  </a:extLst>
                </p14:cNvPr>
                <p14:cNvContentPartPr/>
                <p14:nvPr/>
              </p14:nvContentPartPr>
              <p14:xfrm>
                <a:off x="7080003" y="5864102"/>
                <a:ext cx="134280" cy="74160"/>
              </p14:xfrm>
            </p:contentPart>
          </mc:Choice>
          <mc:Fallback xmlns="">
            <p:pic>
              <p:nvPicPr>
                <p:cNvPr id="186" name="Ink 185">
                  <a:extLst>
                    <a:ext uri="{FF2B5EF4-FFF2-40B4-BE49-F238E27FC236}">
                      <a16:creationId xmlns:a16="http://schemas.microsoft.com/office/drawing/2014/main" id="{442ADD24-0C20-4D64-AFDD-57585367883A}"/>
                    </a:ext>
                  </a:extLst>
                </p:cNvPr>
                <p:cNvPicPr/>
                <p:nvPr/>
              </p:nvPicPr>
              <p:blipFill>
                <a:blip r:embed="rId314"/>
                <a:stretch>
                  <a:fillRect/>
                </a:stretch>
              </p:blipFill>
              <p:spPr>
                <a:xfrm>
                  <a:off x="7071363" y="5855462"/>
                  <a:ext cx="15192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87" name="Ink 186">
                  <a:extLst>
                    <a:ext uri="{FF2B5EF4-FFF2-40B4-BE49-F238E27FC236}">
                      <a16:creationId xmlns:a16="http://schemas.microsoft.com/office/drawing/2014/main" id="{6F2C5100-4B95-4A87-80D3-9DE29388F1D5}"/>
                    </a:ext>
                  </a:extLst>
                </p14:cNvPr>
                <p14:cNvContentPartPr/>
                <p14:nvPr/>
              </p14:nvContentPartPr>
              <p14:xfrm>
                <a:off x="7298523" y="5834942"/>
                <a:ext cx="135720" cy="96840"/>
              </p14:xfrm>
            </p:contentPart>
          </mc:Choice>
          <mc:Fallback xmlns="">
            <p:pic>
              <p:nvPicPr>
                <p:cNvPr id="187" name="Ink 186">
                  <a:extLst>
                    <a:ext uri="{FF2B5EF4-FFF2-40B4-BE49-F238E27FC236}">
                      <a16:creationId xmlns:a16="http://schemas.microsoft.com/office/drawing/2014/main" id="{6F2C5100-4B95-4A87-80D3-9DE29388F1D5}"/>
                    </a:ext>
                  </a:extLst>
                </p:cNvPr>
                <p:cNvPicPr/>
                <p:nvPr/>
              </p:nvPicPr>
              <p:blipFill>
                <a:blip r:embed="rId316"/>
                <a:stretch>
                  <a:fillRect/>
                </a:stretch>
              </p:blipFill>
              <p:spPr>
                <a:xfrm>
                  <a:off x="7289523" y="5826302"/>
                  <a:ext cx="153360" cy="114480"/>
                </a:xfrm>
                <a:prstGeom prst="rect">
                  <a:avLst/>
                </a:prstGeom>
              </p:spPr>
            </p:pic>
          </mc:Fallback>
        </mc:AlternateContent>
      </p:grpSp>
      <p:grpSp>
        <p:nvGrpSpPr>
          <p:cNvPr id="194" name="Group 193">
            <a:extLst>
              <a:ext uri="{FF2B5EF4-FFF2-40B4-BE49-F238E27FC236}">
                <a16:creationId xmlns:a16="http://schemas.microsoft.com/office/drawing/2014/main" id="{AE882D2D-1F15-4504-9C2C-CD78E22A84B3}"/>
              </a:ext>
            </a:extLst>
          </p:cNvPr>
          <p:cNvGrpSpPr/>
          <p:nvPr/>
        </p:nvGrpSpPr>
        <p:grpSpPr>
          <a:xfrm>
            <a:off x="7819803" y="5749982"/>
            <a:ext cx="824400" cy="422640"/>
            <a:chOff x="7819803" y="5749982"/>
            <a:chExt cx="824400" cy="422640"/>
          </a:xfrm>
        </p:grpSpPr>
        <mc:AlternateContent xmlns:mc="http://schemas.openxmlformats.org/markup-compatibility/2006" xmlns:p14="http://schemas.microsoft.com/office/powerpoint/2010/main">
          <mc:Choice Requires="p14">
            <p:contentPart p14:bwMode="auto" r:id="rId317">
              <p14:nvContentPartPr>
                <p14:cNvPr id="188" name="Ink 187">
                  <a:extLst>
                    <a:ext uri="{FF2B5EF4-FFF2-40B4-BE49-F238E27FC236}">
                      <a16:creationId xmlns:a16="http://schemas.microsoft.com/office/drawing/2014/main" id="{E7B7E1F7-CB61-4EB0-B620-0DA062957C64}"/>
                    </a:ext>
                  </a:extLst>
                </p14:cNvPr>
                <p14:cNvContentPartPr/>
                <p14:nvPr/>
              </p14:nvContentPartPr>
              <p14:xfrm>
                <a:off x="7819803" y="5823782"/>
                <a:ext cx="258120" cy="348840"/>
              </p14:xfrm>
            </p:contentPart>
          </mc:Choice>
          <mc:Fallback xmlns="">
            <p:pic>
              <p:nvPicPr>
                <p:cNvPr id="188" name="Ink 187">
                  <a:extLst>
                    <a:ext uri="{FF2B5EF4-FFF2-40B4-BE49-F238E27FC236}">
                      <a16:creationId xmlns:a16="http://schemas.microsoft.com/office/drawing/2014/main" id="{E7B7E1F7-CB61-4EB0-B620-0DA062957C64}"/>
                    </a:ext>
                  </a:extLst>
                </p:cNvPr>
                <p:cNvPicPr/>
                <p:nvPr/>
              </p:nvPicPr>
              <p:blipFill>
                <a:blip r:embed="rId318"/>
                <a:stretch>
                  <a:fillRect/>
                </a:stretch>
              </p:blipFill>
              <p:spPr>
                <a:xfrm>
                  <a:off x="7811163" y="5814782"/>
                  <a:ext cx="27576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89" name="Ink 188">
                  <a:extLst>
                    <a:ext uri="{FF2B5EF4-FFF2-40B4-BE49-F238E27FC236}">
                      <a16:creationId xmlns:a16="http://schemas.microsoft.com/office/drawing/2014/main" id="{B8806B1F-3B42-4A31-B8CE-D3C1484F4904}"/>
                    </a:ext>
                  </a:extLst>
                </p14:cNvPr>
                <p14:cNvContentPartPr/>
                <p14:nvPr/>
              </p14:nvContentPartPr>
              <p14:xfrm>
                <a:off x="8087283" y="5749982"/>
                <a:ext cx="556920" cy="361440"/>
              </p14:xfrm>
            </p:contentPart>
          </mc:Choice>
          <mc:Fallback xmlns="">
            <p:pic>
              <p:nvPicPr>
                <p:cNvPr id="189" name="Ink 188">
                  <a:extLst>
                    <a:ext uri="{FF2B5EF4-FFF2-40B4-BE49-F238E27FC236}">
                      <a16:creationId xmlns:a16="http://schemas.microsoft.com/office/drawing/2014/main" id="{B8806B1F-3B42-4A31-B8CE-D3C1484F4904}"/>
                    </a:ext>
                  </a:extLst>
                </p:cNvPr>
                <p:cNvPicPr/>
                <p:nvPr/>
              </p:nvPicPr>
              <p:blipFill>
                <a:blip r:embed="rId320"/>
                <a:stretch>
                  <a:fillRect/>
                </a:stretch>
              </p:blipFill>
              <p:spPr>
                <a:xfrm>
                  <a:off x="8078283" y="5741342"/>
                  <a:ext cx="574560" cy="379080"/>
                </a:xfrm>
                <a:prstGeom prst="rect">
                  <a:avLst/>
                </a:prstGeom>
              </p:spPr>
            </p:pic>
          </mc:Fallback>
        </mc:AlternateContent>
      </p:grpSp>
      <p:grpSp>
        <p:nvGrpSpPr>
          <p:cNvPr id="193" name="Group 192">
            <a:extLst>
              <a:ext uri="{FF2B5EF4-FFF2-40B4-BE49-F238E27FC236}">
                <a16:creationId xmlns:a16="http://schemas.microsoft.com/office/drawing/2014/main" id="{FFBD66D8-EE61-44DD-8D74-E979D613ACFF}"/>
              </a:ext>
            </a:extLst>
          </p:cNvPr>
          <p:cNvGrpSpPr/>
          <p:nvPr/>
        </p:nvGrpSpPr>
        <p:grpSpPr>
          <a:xfrm>
            <a:off x="9033723" y="5611742"/>
            <a:ext cx="265680" cy="285840"/>
            <a:chOff x="9033723" y="5611742"/>
            <a:chExt cx="265680" cy="285840"/>
          </a:xfrm>
        </p:grpSpPr>
        <mc:AlternateContent xmlns:mc="http://schemas.openxmlformats.org/markup-compatibility/2006" xmlns:p14="http://schemas.microsoft.com/office/powerpoint/2010/main">
          <mc:Choice Requires="p14">
            <p:contentPart p14:bwMode="auto" r:id="rId321">
              <p14:nvContentPartPr>
                <p14:cNvPr id="190" name="Ink 189">
                  <a:extLst>
                    <a:ext uri="{FF2B5EF4-FFF2-40B4-BE49-F238E27FC236}">
                      <a16:creationId xmlns:a16="http://schemas.microsoft.com/office/drawing/2014/main" id="{0E93D4FA-A6A0-498B-A016-F4217227D1E3}"/>
                    </a:ext>
                  </a:extLst>
                </p14:cNvPr>
                <p14:cNvContentPartPr/>
                <p14:nvPr/>
              </p14:nvContentPartPr>
              <p14:xfrm>
                <a:off x="9033723" y="5611742"/>
                <a:ext cx="177480" cy="272880"/>
              </p14:xfrm>
            </p:contentPart>
          </mc:Choice>
          <mc:Fallback xmlns="">
            <p:pic>
              <p:nvPicPr>
                <p:cNvPr id="190" name="Ink 189">
                  <a:extLst>
                    <a:ext uri="{FF2B5EF4-FFF2-40B4-BE49-F238E27FC236}">
                      <a16:creationId xmlns:a16="http://schemas.microsoft.com/office/drawing/2014/main" id="{0E93D4FA-A6A0-498B-A016-F4217227D1E3}"/>
                    </a:ext>
                  </a:extLst>
                </p:cNvPr>
                <p:cNvPicPr/>
                <p:nvPr/>
              </p:nvPicPr>
              <p:blipFill>
                <a:blip r:embed="rId322"/>
                <a:stretch>
                  <a:fillRect/>
                </a:stretch>
              </p:blipFill>
              <p:spPr>
                <a:xfrm>
                  <a:off x="9024723" y="5603102"/>
                  <a:ext cx="19512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91" name="Ink 190">
                  <a:extLst>
                    <a:ext uri="{FF2B5EF4-FFF2-40B4-BE49-F238E27FC236}">
                      <a16:creationId xmlns:a16="http://schemas.microsoft.com/office/drawing/2014/main" id="{6090862E-CBAD-4356-86D3-CA00B744CFA2}"/>
                    </a:ext>
                  </a:extLst>
                </p14:cNvPr>
                <p14:cNvContentPartPr/>
                <p14:nvPr/>
              </p14:nvContentPartPr>
              <p14:xfrm>
                <a:off x="9083403" y="5888222"/>
                <a:ext cx="216000" cy="9360"/>
              </p14:xfrm>
            </p:contentPart>
          </mc:Choice>
          <mc:Fallback xmlns="">
            <p:pic>
              <p:nvPicPr>
                <p:cNvPr id="191" name="Ink 190">
                  <a:extLst>
                    <a:ext uri="{FF2B5EF4-FFF2-40B4-BE49-F238E27FC236}">
                      <a16:creationId xmlns:a16="http://schemas.microsoft.com/office/drawing/2014/main" id="{6090862E-CBAD-4356-86D3-CA00B744CFA2}"/>
                    </a:ext>
                  </a:extLst>
                </p:cNvPr>
                <p:cNvPicPr/>
                <p:nvPr/>
              </p:nvPicPr>
              <p:blipFill>
                <a:blip r:embed="rId324"/>
                <a:stretch>
                  <a:fillRect/>
                </a:stretch>
              </p:blipFill>
              <p:spPr>
                <a:xfrm>
                  <a:off x="9074403" y="5879582"/>
                  <a:ext cx="233640" cy="27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5">
            <p14:nvContentPartPr>
              <p14:cNvPr id="192" name="Ink 191">
                <a:extLst>
                  <a:ext uri="{FF2B5EF4-FFF2-40B4-BE49-F238E27FC236}">
                    <a16:creationId xmlns:a16="http://schemas.microsoft.com/office/drawing/2014/main" id="{33AC09DE-DDE1-4F8F-9140-4F7AC77C9F80}"/>
                  </a:ext>
                </a:extLst>
              </p14:cNvPr>
              <p14:cNvContentPartPr/>
              <p14:nvPr/>
            </p14:nvContentPartPr>
            <p14:xfrm>
              <a:off x="9663003" y="5877062"/>
              <a:ext cx="5760" cy="18720"/>
            </p14:xfrm>
          </p:contentPart>
        </mc:Choice>
        <mc:Fallback xmlns="">
          <p:pic>
            <p:nvPicPr>
              <p:cNvPr id="192" name="Ink 191">
                <a:extLst>
                  <a:ext uri="{FF2B5EF4-FFF2-40B4-BE49-F238E27FC236}">
                    <a16:creationId xmlns:a16="http://schemas.microsoft.com/office/drawing/2014/main" id="{33AC09DE-DDE1-4F8F-9140-4F7AC77C9F80}"/>
                  </a:ext>
                </a:extLst>
              </p:cNvPr>
              <p:cNvPicPr/>
              <p:nvPr/>
            </p:nvPicPr>
            <p:blipFill>
              <a:blip r:embed="rId326"/>
              <a:stretch>
                <a:fillRect/>
              </a:stretch>
            </p:blipFill>
            <p:spPr>
              <a:xfrm>
                <a:off x="9654003" y="5868422"/>
                <a:ext cx="23400" cy="36360"/>
              </a:xfrm>
              <a:prstGeom prst="rect">
                <a:avLst/>
              </a:prstGeom>
            </p:spPr>
          </p:pic>
        </mc:Fallback>
      </mc:AlternateContent>
    </p:spTree>
    <p:extLst>
      <p:ext uri="{BB962C8B-B14F-4D97-AF65-F5344CB8AC3E}">
        <p14:creationId xmlns:p14="http://schemas.microsoft.com/office/powerpoint/2010/main" val="3683559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282C7-DB05-4476-B448-0AE101F09AFB}"/>
              </a:ext>
            </a:extLst>
          </p:cNvPr>
          <p:cNvSpPr>
            <a:spLocks noGrp="1"/>
          </p:cNvSpPr>
          <p:nvPr>
            <p:ph type="title"/>
          </p:nvPr>
        </p:nvSpPr>
        <p:spPr/>
        <p:txBody>
          <a:bodyPr>
            <a:normAutofit/>
          </a:bodyPr>
          <a:lstStyle/>
          <a:p>
            <a:r>
              <a:rPr lang="en-GB" sz="3200" b="1" dirty="0">
                <a:solidFill>
                  <a:srgbClr val="FF0000"/>
                </a:solidFill>
              </a:rPr>
              <a:t>Explanation of reactivity increasing down group one metals</a:t>
            </a:r>
          </a:p>
        </p:txBody>
      </p:sp>
      <p:sp>
        <p:nvSpPr>
          <p:cNvPr id="3" name="Content Placeholder 2">
            <a:extLst>
              <a:ext uri="{FF2B5EF4-FFF2-40B4-BE49-F238E27FC236}">
                <a16:creationId xmlns:a16="http://schemas.microsoft.com/office/drawing/2014/main" id="{6F08AAE7-7845-499E-B1E7-9270BB4C9E99}"/>
              </a:ext>
            </a:extLst>
          </p:cNvPr>
          <p:cNvSpPr>
            <a:spLocks noGrp="1"/>
          </p:cNvSpPr>
          <p:nvPr>
            <p:ph idx="1"/>
          </p:nvPr>
        </p:nvSpPr>
        <p:spPr/>
        <p:txBody>
          <a:bodyPr/>
          <a:lstStyle/>
          <a:p>
            <a:r>
              <a:rPr lang="en-GB" dirty="0">
                <a:sym typeface="Wingdings" panose="05000000000000000000" pitchFamily="2" charset="2"/>
              </a:rPr>
              <a:t>Li, Na, K were reacted with water and their reactivity INCREASED down the group. The reason reactivity increased down the group was that in all of these reactions,  the metals all lose their outermost electron turning into positive ions. </a:t>
            </a:r>
          </a:p>
          <a:p>
            <a:endParaRPr lang="en-GB" dirty="0">
              <a:sym typeface="Wingdings" panose="05000000000000000000" pitchFamily="2" charset="2"/>
            </a:endParaRPr>
          </a:p>
          <a:p>
            <a:r>
              <a:rPr lang="en-GB" dirty="0">
                <a:sym typeface="Wingdings" panose="05000000000000000000" pitchFamily="2" charset="2"/>
              </a:rPr>
              <a:t>Why is potassium (K) the most reactive of these three metals?</a:t>
            </a:r>
          </a:p>
          <a:p>
            <a:r>
              <a:rPr lang="en-GB" dirty="0">
                <a:sym typeface="Wingdings" panose="05000000000000000000" pitchFamily="2" charset="2"/>
              </a:rPr>
              <a:t>K atoms are bigger and the outermost electron is further from the nucleus, so the outermost electron has a lower attraction for the nucleus, so it is lost more easily and K is therefore more reactive.</a:t>
            </a:r>
            <a:endParaRPr lang="en-GB" dirty="0"/>
          </a:p>
          <a:p>
            <a:endParaRPr lang="en-GB" dirty="0"/>
          </a:p>
        </p:txBody>
      </p:sp>
    </p:spTree>
    <p:extLst>
      <p:ext uri="{BB962C8B-B14F-4D97-AF65-F5344CB8AC3E}">
        <p14:creationId xmlns:p14="http://schemas.microsoft.com/office/powerpoint/2010/main" val="1959378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47B20-C310-47AB-9951-80090FDEDF84}"/>
              </a:ext>
            </a:extLst>
          </p:cNvPr>
          <p:cNvSpPr>
            <a:spLocks noGrp="1"/>
          </p:cNvSpPr>
          <p:nvPr>
            <p:ph type="title"/>
          </p:nvPr>
        </p:nvSpPr>
        <p:spPr/>
        <p:txBody>
          <a:bodyPr/>
          <a:lstStyle/>
          <a:p>
            <a:r>
              <a:rPr lang="en-GB" dirty="0"/>
              <a:t>This is a REDOX reaction</a:t>
            </a:r>
          </a:p>
        </p:txBody>
      </p:sp>
      <p:sp>
        <p:nvSpPr>
          <p:cNvPr id="3" name="Content Placeholder 2">
            <a:extLst>
              <a:ext uri="{FF2B5EF4-FFF2-40B4-BE49-F238E27FC236}">
                <a16:creationId xmlns:a16="http://schemas.microsoft.com/office/drawing/2014/main" id="{66A422F6-8DA8-4458-A0CF-83695AE12D4D}"/>
              </a:ext>
            </a:extLst>
          </p:cNvPr>
          <p:cNvSpPr>
            <a:spLocks noGrp="1"/>
          </p:cNvSpPr>
          <p:nvPr>
            <p:ph idx="1"/>
          </p:nvPr>
        </p:nvSpPr>
        <p:spPr/>
        <p:txBody>
          <a:bodyPr/>
          <a:lstStyle/>
          <a:p>
            <a:pPr marL="0" indent="0" algn="ctr">
              <a:buNone/>
            </a:pPr>
            <a:r>
              <a:rPr lang="en-GB" dirty="0"/>
              <a:t>2K (s)  + 2H</a:t>
            </a:r>
            <a:r>
              <a:rPr lang="en-GB" baseline="-25000" dirty="0"/>
              <a:t>2</a:t>
            </a:r>
            <a:r>
              <a:rPr lang="en-GB" dirty="0"/>
              <a:t>O (l)   </a:t>
            </a:r>
            <a:r>
              <a:rPr lang="en-GB" dirty="0">
                <a:sym typeface="Wingdings" panose="05000000000000000000" pitchFamily="2" charset="2"/>
              </a:rPr>
              <a:t> 2KOH (</a:t>
            </a:r>
            <a:r>
              <a:rPr lang="en-GB" dirty="0" err="1">
                <a:sym typeface="Wingdings" panose="05000000000000000000" pitchFamily="2" charset="2"/>
              </a:rPr>
              <a:t>aq</a:t>
            </a:r>
            <a:r>
              <a:rPr lang="en-GB" dirty="0">
                <a:sym typeface="Wingdings" panose="05000000000000000000" pitchFamily="2" charset="2"/>
              </a:rPr>
              <a:t>)  +  H</a:t>
            </a:r>
            <a:r>
              <a:rPr lang="en-GB" baseline="-25000" dirty="0">
                <a:sym typeface="Wingdings" panose="05000000000000000000" pitchFamily="2" charset="2"/>
              </a:rPr>
              <a:t>2</a:t>
            </a:r>
            <a:r>
              <a:rPr lang="en-GB" dirty="0">
                <a:sym typeface="Wingdings" panose="05000000000000000000" pitchFamily="2" charset="2"/>
              </a:rPr>
              <a:t> (g)</a:t>
            </a:r>
          </a:p>
          <a:p>
            <a:pPr marL="0" indent="0" algn="ctr">
              <a:buNone/>
            </a:pPr>
            <a:endParaRPr lang="en-GB" dirty="0">
              <a:sym typeface="Wingdings" panose="05000000000000000000" pitchFamily="2" charset="2"/>
            </a:endParaRPr>
          </a:p>
          <a:p>
            <a:pPr marL="0" indent="0" algn="ctr">
              <a:buNone/>
            </a:pPr>
            <a:endParaRPr lang="en-GB" dirty="0"/>
          </a:p>
        </p:txBody>
      </p:sp>
      <p:grpSp>
        <p:nvGrpSpPr>
          <p:cNvPr id="27" name="Group 26">
            <a:extLst>
              <a:ext uri="{FF2B5EF4-FFF2-40B4-BE49-F238E27FC236}">
                <a16:creationId xmlns:a16="http://schemas.microsoft.com/office/drawing/2014/main" id="{03DC23C2-50F4-42B6-875D-7DBCD9346268}"/>
              </a:ext>
            </a:extLst>
          </p:cNvPr>
          <p:cNvGrpSpPr/>
          <p:nvPr/>
        </p:nvGrpSpPr>
        <p:grpSpPr>
          <a:xfrm>
            <a:off x="1204083" y="2720789"/>
            <a:ext cx="806760" cy="364320"/>
            <a:chOff x="1204083" y="2720789"/>
            <a:chExt cx="806760" cy="36432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2AF799A3-6641-4365-9689-641D8493D704}"/>
                    </a:ext>
                  </a:extLst>
                </p14:cNvPr>
                <p14:cNvContentPartPr/>
                <p14:nvPr/>
              </p14:nvContentPartPr>
              <p14:xfrm>
                <a:off x="1204083" y="2832389"/>
                <a:ext cx="288360" cy="252720"/>
              </p14:xfrm>
            </p:contentPart>
          </mc:Choice>
          <mc:Fallback xmlns="">
            <p:pic>
              <p:nvPicPr>
                <p:cNvPr id="4" name="Ink 3">
                  <a:extLst>
                    <a:ext uri="{FF2B5EF4-FFF2-40B4-BE49-F238E27FC236}">
                      <a16:creationId xmlns:a16="http://schemas.microsoft.com/office/drawing/2014/main" id="{2AF799A3-6641-4365-9689-641D8493D704}"/>
                    </a:ext>
                  </a:extLst>
                </p:cNvPr>
                <p:cNvPicPr/>
                <p:nvPr/>
              </p:nvPicPr>
              <p:blipFill>
                <a:blip r:embed="rId3"/>
                <a:stretch>
                  <a:fillRect/>
                </a:stretch>
              </p:blipFill>
              <p:spPr>
                <a:xfrm>
                  <a:off x="1195083" y="2823389"/>
                  <a:ext cx="30600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7DA7DAC5-1CAC-41AC-B9AC-0A2CB437B49D}"/>
                    </a:ext>
                  </a:extLst>
                </p14:cNvPr>
                <p14:cNvContentPartPr/>
                <p14:nvPr/>
              </p14:nvContentPartPr>
              <p14:xfrm>
                <a:off x="1535283" y="2796749"/>
                <a:ext cx="158040" cy="250920"/>
              </p14:xfrm>
            </p:contentPart>
          </mc:Choice>
          <mc:Fallback xmlns="">
            <p:pic>
              <p:nvPicPr>
                <p:cNvPr id="5" name="Ink 4">
                  <a:extLst>
                    <a:ext uri="{FF2B5EF4-FFF2-40B4-BE49-F238E27FC236}">
                      <a16:creationId xmlns:a16="http://schemas.microsoft.com/office/drawing/2014/main" id="{7DA7DAC5-1CAC-41AC-B9AC-0A2CB437B49D}"/>
                    </a:ext>
                  </a:extLst>
                </p:cNvPr>
                <p:cNvPicPr/>
                <p:nvPr/>
              </p:nvPicPr>
              <p:blipFill>
                <a:blip r:embed="rId5"/>
                <a:stretch>
                  <a:fillRect/>
                </a:stretch>
              </p:blipFill>
              <p:spPr>
                <a:xfrm>
                  <a:off x="1526643" y="2788109"/>
                  <a:ext cx="17568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01B28D9D-F068-4B61-8255-6C094EAA3F00}"/>
                    </a:ext>
                  </a:extLst>
                </p14:cNvPr>
                <p14:cNvContentPartPr/>
                <p14:nvPr/>
              </p14:nvContentPartPr>
              <p14:xfrm>
                <a:off x="1696203" y="2934629"/>
                <a:ext cx="151560" cy="117720"/>
              </p14:xfrm>
            </p:contentPart>
          </mc:Choice>
          <mc:Fallback xmlns="">
            <p:pic>
              <p:nvPicPr>
                <p:cNvPr id="6" name="Ink 5">
                  <a:extLst>
                    <a:ext uri="{FF2B5EF4-FFF2-40B4-BE49-F238E27FC236}">
                      <a16:creationId xmlns:a16="http://schemas.microsoft.com/office/drawing/2014/main" id="{01B28D9D-F068-4B61-8255-6C094EAA3F00}"/>
                    </a:ext>
                  </a:extLst>
                </p:cNvPr>
                <p:cNvPicPr/>
                <p:nvPr/>
              </p:nvPicPr>
              <p:blipFill>
                <a:blip r:embed="rId7"/>
                <a:stretch>
                  <a:fillRect/>
                </a:stretch>
              </p:blipFill>
              <p:spPr>
                <a:xfrm>
                  <a:off x="1687563" y="2925629"/>
                  <a:ext cx="1692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EE6083EE-CBFD-452C-B1E4-DCCE857512A2}"/>
                    </a:ext>
                  </a:extLst>
                </p14:cNvPr>
                <p14:cNvContentPartPr/>
                <p14:nvPr/>
              </p14:nvContentPartPr>
              <p14:xfrm>
                <a:off x="1861083" y="2720789"/>
                <a:ext cx="57600" cy="335520"/>
              </p14:xfrm>
            </p:contentPart>
          </mc:Choice>
          <mc:Fallback xmlns="">
            <p:pic>
              <p:nvPicPr>
                <p:cNvPr id="7" name="Ink 6">
                  <a:extLst>
                    <a:ext uri="{FF2B5EF4-FFF2-40B4-BE49-F238E27FC236}">
                      <a16:creationId xmlns:a16="http://schemas.microsoft.com/office/drawing/2014/main" id="{EE6083EE-CBFD-452C-B1E4-DCCE857512A2}"/>
                    </a:ext>
                  </a:extLst>
                </p:cNvPr>
                <p:cNvPicPr/>
                <p:nvPr/>
              </p:nvPicPr>
              <p:blipFill>
                <a:blip r:embed="rId9"/>
                <a:stretch>
                  <a:fillRect/>
                </a:stretch>
              </p:blipFill>
              <p:spPr>
                <a:xfrm>
                  <a:off x="1852083" y="2711789"/>
                  <a:ext cx="75240" cy="353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27B8B2A6-688A-4F44-AE2F-6EFF14D3DF15}"/>
                    </a:ext>
                  </a:extLst>
                </p14:cNvPr>
                <p14:cNvContentPartPr/>
                <p14:nvPr/>
              </p14:nvContentPartPr>
              <p14:xfrm>
                <a:off x="1903563" y="2861189"/>
                <a:ext cx="107280" cy="32400"/>
              </p14:xfrm>
            </p:contentPart>
          </mc:Choice>
          <mc:Fallback xmlns="">
            <p:pic>
              <p:nvPicPr>
                <p:cNvPr id="8" name="Ink 7">
                  <a:extLst>
                    <a:ext uri="{FF2B5EF4-FFF2-40B4-BE49-F238E27FC236}">
                      <a16:creationId xmlns:a16="http://schemas.microsoft.com/office/drawing/2014/main" id="{27B8B2A6-688A-4F44-AE2F-6EFF14D3DF15}"/>
                    </a:ext>
                  </a:extLst>
                </p:cNvPr>
                <p:cNvPicPr/>
                <p:nvPr/>
              </p:nvPicPr>
              <p:blipFill>
                <a:blip r:embed="rId11"/>
                <a:stretch>
                  <a:fillRect/>
                </a:stretch>
              </p:blipFill>
              <p:spPr>
                <a:xfrm>
                  <a:off x="1894563" y="2852549"/>
                  <a:ext cx="124920" cy="50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39EA1AFC-2A12-41FC-81E5-43178E8C0471}"/>
                  </a:ext>
                </a:extLst>
              </p14:cNvPr>
              <p14:cNvContentPartPr/>
              <p14:nvPr/>
            </p14:nvContentPartPr>
            <p14:xfrm>
              <a:off x="2241963" y="2920229"/>
              <a:ext cx="257400" cy="143280"/>
            </p14:xfrm>
          </p:contentPart>
        </mc:Choice>
        <mc:Fallback xmlns="">
          <p:pic>
            <p:nvPicPr>
              <p:cNvPr id="9" name="Ink 8">
                <a:extLst>
                  <a:ext uri="{FF2B5EF4-FFF2-40B4-BE49-F238E27FC236}">
                    <a16:creationId xmlns:a16="http://schemas.microsoft.com/office/drawing/2014/main" id="{39EA1AFC-2A12-41FC-81E5-43178E8C0471}"/>
                  </a:ext>
                </a:extLst>
              </p:cNvPr>
              <p:cNvPicPr/>
              <p:nvPr/>
            </p:nvPicPr>
            <p:blipFill>
              <a:blip r:embed="rId13"/>
              <a:stretch>
                <a:fillRect/>
              </a:stretch>
            </p:blipFill>
            <p:spPr>
              <a:xfrm>
                <a:off x="2233323" y="2911589"/>
                <a:ext cx="27504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8E27DE69-782E-46B5-BD94-604AAE5E2833}"/>
                  </a:ext>
                </a:extLst>
              </p14:cNvPr>
              <p14:cNvContentPartPr/>
              <p14:nvPr/>
            </p14:nvContentPartPr>
            <p14:xfrm>
              <a:off x="2225403" y="2790269"/>
              <a:ext cx="30960" cy="6840"/>
            </p14:xfrm>
          </p:contentPart>
        </mc:Choice>
        <mc:Fallback xmlns="">
          <p:pic>
            <p:nvPicPr>
              <p:cNvPr id="10" name="Ink 9">
                <a:extLst>
                  <a:ext uri="{FF2B5EF4-FFF2-40B4-BE49-F238E27FC236}">
                    <a16:creationId xmlns:a16="http://schemas.microsoft.com/office/drawing/2014/main" id="{8E27DE69-782E-46B5-BD94-604AAE5E2833}"/>
                  </a:ext>
                </a:extLst>
              </p:cNvPr>
              <p:cNvPicPr/>
              <p:nvPr/>
            </p:nvPicPr>
            <p:blipFill>
              <a:blip r:embed="rId15"/>
              <a:stretch>
                <a:fillRect/>
              </a:stretch>
            </p:blipFill>
            <p:spPr>
              <a:xfrm>
                <a:off x="2216763" y="2781629"/>
                <a:ext cx="48600" cy="24480"/>
              </a:xfrm>
              <a:prstGeom prst="rect">
                <a:avLst/>
              </a:prstGeom>
            </p:spPr>
          </p:pic>
        </mc:Fallback>
      </mc:AlternateContent>
      <p:grpSp>
        <p:nvGrpSpPr>
          <p:cNvPr id="26" name="Group 25">
            <a:extLst>
              <a:ext uri="{FF2B5EF4-FFF2-40B4-BE49-F238E27FC236}">
                <a16:creationId xmlns:a16="http://schemas.microsoft.com/office/drawing/2014/main" id="{C1AF76B0-DCD2-4543-B541-AFC75C9BF1D5}"/>
              </a:ext>
            </a:extLst>
          </p:cNvPr>
          <p:cNvGrpSpPr/>
          <p:nvPr/>
        </p:nvGrpSpPr>
        <p:grpSpPr>
          <a:xfrm>
            <a:off x="2828763" y="2730149"/>
            <a:ext cx="844920" cy="507240"/>
            <a:chOff x="2828763" y="2730149"/>
            <a:chExt cx="844920" cy="507240"/>
          </a:xfrm>
        </p:grpSpPr>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3DD50873-E969-4A70-9D1A-A50EAD0CF3EC}"/>
                    </a:ext>
                  </a:extLst>
                </p14:cNvPr>
                <p14:cNvContentPartPr/>
                <p14:nvPr/>
              </p14:nvContentPartPr>
              <p14:xfrm>
                <a:off x="2828763" y="2772629"/>
                <a:ext cx="63000" cy="220320"/>
              </p14:xfrm>
            </p:contentPart>
          </mc:Choice>
          <mc:Fallback xmlns="">
            <p:pic>
              <p:nvPicPr>
                <p:cNvPr id="11" name="Ink 10">
                  <a:extLst>
                    <a:ext uri="{FF2B5EF4-FFF2-40B4-BE49-F238E27FC236}">
                      <a16:creationId xmlns:a16="http://schemas.microsoft.com/office/drawing/2014/main" id="{3DD50873-E969-4A70-9D1A-A50EAD0CF3EC}"/>
                    </a:ext>
                  </a:extLst>
                </p:cNvPr>
                <p:cNvPicPr/>
                <p:nvPr/>
              </p:nvPicPr>
              <p:blipFill>
                <a:blip r:embed="rId17"/>
                <a:stretch>
                  <a:fillRect/>
                </a:stretch>
              </p:blipFill>
              <p:spPr>
                <a:xfrm>
                  <a:off x="2820123" y="2763989"/>
                  <a:ext cx="8064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CC2C39BF-BAF1-40C2-8A89-186E9BB99100}"/>
                    </a:ext>
                  </a:extLst>
                </p14:cNvPr>
                <p14:cNvContentPartPr/>
                <p14:nvPr/>
              </p14:nvContentPartPr>
              <p14:xfrm>
                <a:off x="2859363" y="2892509"/>
                <a:ext cx="140040" cy="164880"/>
              </p14:xfrm>
            </p:contentPart>
          </mc:Choice>
          <mc:Fallback xmlns="">
            <p:pic>
              <p:nvPicPr>
                <p:cNvPr id="12" name="Ink 11">
                  <a:extLst>
                    <a:ext uri="{FF2B5EF4-FFF2-40B4-BE49-F238E27FC236}">
                      <a16:creationId xmlns:a16="http://schemas.microsoft.com/office/drawing/2014/main" id="{CC2C39BF-BAF1-40C2-8A89-186E9BB99100}"/>
                    </a:ext>
                  </a:extLst>
                </p:cNvPr>
                <p:cNvPicPr/>
                <p:nvPr/>
              </p:nvPicPr>
              <p:blipFill>
                <a:blip r:embed="rId19"/>
                <a:stretch>
                  <a:fillRect/>
                </a:stretch>
              </p:blipFill>
              <p:spPr>
                <a:xfrm>
                  <a:off x="2850723" y="2883869"/>
                  <a:ext cx="1576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2F66B063-8979-4CBF-8F35-5F82BF575128}"/>
                    </a:ext>
                  </a:extLst>
                </p14:cNvPr>
                <p14:cNvContentPartPr/>
                <p14:nvPr/>
              </p14:nvContentPartPr>
              <p14:xfrm>
                <a:off x="3029643" y="2890349"/>
                <a:ext cx="424080" cy="148680"/>
              </p14:xfrm>
            </p:contentPart>
          </mc:Choice>
          <mc:Fallback xmlns="">
            <p:pic>
              <p:nvPicPr>
                <p:cNvPr id="13" name="Ink 12">
                  <a:extLst>
                    <a:ext uri="{FF2B5EF4-FFF2-40B4-BE49-F238E27FC236}">
                      <a16:creationId xmlns:a16="http://schemas.microsoft.com/office/drawing/2014/main" id="{2F66B063-8979-4CBF-8F35-5F82BF575128}"/>
                    </a:ext>
                  </a:extLst>
                </p:cNvPr>
                <p:cNvPicPr/>
                <p:nvPr/>
              </p:nvPicPr>
              <p:blipFill>
                <a:blip r:embed="rId21"/>
                <a:stretch>
                  <a:fillRect/>
                </a:stretch>
              </p:blipFill>
              <p:spPr>
                <a:xfrm>
                  <a:off x="3021003" y="2881349"/>
                  <a:ext cx="4417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Ink 13">
                  <a:extLst>
                    <a:ext uri="{FF2B5EF4-FFF2-40B4-BE49-F238E27FC236}">
                      <a16:creationId xmlns:a16="http://schemas.microsoft.com/office/drawing/2014/main" id="{6F7A9611-9DFF-4219-8F7C-EA170D8C4621}"/>
                    </a:ext>
                  </a:extLst>
                </p14:cNvPr>
                <p14:cNvContentPartPr/>
                <p14:nvPr/>
              </p14:nvContentPartPr>
              <p14:xfrm>
                <a:off x="3507003" y="2920949"/>
                <a:ext cx="166680" cy="316440"/>
              </p14:xfrm>
            </p:contentPart>
          </mc:Choice>
          <mc:Fallback xmlns="">
            <p:pic>
              <p:nvPicPr>
                <p:cNvPr id="14" name="Ink 13">
                  <a:extLst>
                    <a:ext uri="{FF2B5EF4-FFF2-40B4-BE49-F238E27FC236}">
                      <a16:creationId xmlns:a16="http://schemas.microsoft.com/office/drawing/2014/main" id="{6F7A9611-9DFF-4219-8F7C-EA170D8C4621}"/>
                    </a:ext>
                  </a:extLst>
                </p:cNvPr>
                <p:cNvPicPr/>
                <p:nvPr/>
              </p:nvPicPr>
              <p:blipFill>
                <a:blip r:embed="rId23"/>
                <a:stretch>
                  <a:fillRect/>
                </a:stretch>
              </p:blipFill>
              <p:spPr>
                <a:xfrm>
                  <a:off x="3498363" y="2912309"/>
                  <a:ext cx="18432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Ink 14">
                  <a:extLst>
                    <a:ext uri="{FF2B5EF4-FFF2-40B4-BE49-F238E27FC236}">
                      <a16:creationId xmlns:a16="http://schemas.microsoft.com/office/drawing/2014/main" id="{8EA2DAC8-7F51-4BA6-B1CA-C81E81B6954A}"/>
                    </a:ext>
                  </a:extLst>
                </p14:cNvPr>
                <p14:cNvContentPartPr/>
                <p14:nvPr/>
              </p14:nvContentPartPr>
              <p14:xfrm>
                <a:off x="3228723" y="2730149"/>
                <a:ext cx="28800" cy="3960"/>
              </p14:xfrm>
            </p:contentPart>
          </mc:Choice>
          <mc:Fallback xmlns="">
            <p:pic>
              <p:nvPicPr>
                <p:cNvPr id="15" name="Ink 14">
                  <a:extLst>
                    <a:ext uri="{FF2B5EF4-FFF2-40B4-BE49-F238E27FC236}">
                      <a16:creationId xmlns:a16="http://schemas.microsoft.com/office/drawing/2014/main" id="{8EA2DAC8-7F51-4BA6-B1CA-C81E81B6954A}"/>
                    </a:ext>
                  </a:extLst>
                </p:cNvPr>
                <p:cNvPicPr/>
                <p:nvPr/>
              </p:nvPicPr>
              <p:blipFill>
                <a:blip r:embed="rId25"/>
                <a:stretch>
                  <a:fillRect/>
                </a:stretch>
              </p:blipFill>
              <p:spPr>
                <a:xfrm>
                  <a:off x="3220083" y="2721509"/>
                  <a:ext cx="46440" cy="21600"/>
                </a:xfrm>
                <a:prstGeom prst="rect">
                  <a:avLst/>
                </a:prstGeom>
              </p:spPr>
            </p:pic>
          </mc:Fallback>
        </mc:AlternateContent>
      </p:grpSp>
      <p:grpSp>
        <p:nvGrpSpPr>
          <p:cNvPr id="25" name="Group 24">
            <a:extLst>
              <a:ext uri="{FF2B5EF4-FFF2-40B4-BE49-F238E27FC236}">
                <a16:creationId xmlns:a16="http://schemas.microsoft.com/office/drawing/2014/main" id="{4114143A-B998-4B37-A95F-E6A7572D658B}"/>
              </a:ext>
            </a:extLst>
          </p:cNvPr>
          <p:cNvGrpSpPr/>
          <p:nvPr/>
        </p:nvGrpSpPr>
        <p:grpSpPr>
          <a:xfrm>
            <a:off x="3982923" y="2640869"/>
            <a:ext cx="1643760" cy="404640"/>
            <a:chOff x="3982923" y="2640869"/>
            <a:chExt cx="1643760" cy="404640"/>
          </a:xfrm>
        </p:grpSpPr>
        <mc:AlternateContent xmlns:mc="http://schemas.openxmlformats.org/markup-compatibility/2006" xmlns:p14="http://schemas.microsoft.com/office/powerpoint/2010/main">
          <mc:Choice Requires="p14">
            <p:contentPart p14:bwMode="auto" r:id="rId26">
              <p14:nvContentPartPr>
                <p14:cNvPr id="16" name="Ink 15">
                  <a:extLst>
                    <a:ext uri="{FF2B5EF4-FFF2-40B4-BE49-F238E27FC236}">
                      <a16:creationId xmlns:a16="http://schemas.microsoft.com/office/drawing/2014/main" id="{A14888F3-A013-466B-A512-E62323D79089}"/>
                    </a:ext>
                  </a:extLst>
                </p14:cNvPr>
                <p14:cNvContentPartPr/>
                <p14:nvPr/>
              </p14:nvContentPartPr>
              <p14:xfrm>
                <a:off x="3982923" y="2893229"/>
                <a:ext cx="168840" cy="122760"/>
              </p14:xfrm>
            </p:contentPart>
          </mc:Choice>
          <mc:Fallback xmlns="">
            <p:pic>
              <p:nvPicPr>
                <p:cNvPr id="16" name="Ink 15">
                  <a:extLst>
                    <a:ext uri="{FF2B5EF4-FFF2-40B4-BE49-F238E27FC236}">
                      <a16:creationId xmlns:a16="http://schemas.microsoft.com/office/drawing/2014/main" id="{A14888F3-A013-466B-A512-E62323D79089}"/>
                    </a:ext>
                  </a:extLst>
                </p:cNvPr>
                <p:cNvPicPr/>
                <p:nvPr/>
              </p:nvPicPr>
              <p:blipFill>
                <a:blip r:embed="rId27"/>
                <a:stretch>
                  <a:fillRect/>
                </a:stretch>
              </p:blipFill>
              <p:spPr>
                <a:xfrm>
                  <a:off x="3973923" y="2884229"/>
                  <a:ext cx="1864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7" name="Ink 16">
                  <a:extLst>
                    <a:ext uri="{FF2B5EF4-FFF2-40B4-BE49-F238E27FC236}">
                      <a16:creationId xmlns:a16="http://schemas.microsoft.com/office/drawing/2014/main" id="{3FA2412B-21B3-41C7-A7CB-8BD842A45C65}"/>
                    </a:ext>
                  </a:extLst>
                </p14:cNvPr>
                <p14:cNvContentPartPr/>
                <p14:nvPr/>
              </p14:nvContentPartPr>
              <p14:xfrm>
                <a:off x="4166883" y="2880269"/>
                <a:ext cx="142200" cy="97920"/>
              </p14:xfrm>
            </p:contentPart>
          </mc:Choice>
          <mc:Fallback xmlns="">
            <p:pic>
              <p:nvPicPr>
                <p:cNvPr id="17" name="Ink 16">
                  <a:extLst>
                    <a:ext uri="{FF2B5EF4-FFF2-40B4-BE49-F238E27FC236}">
                      <a16:creationId xmlns:a16="http://schemas.microsoft.com/office/drawing/2014/main" id="{3FA2412B-21B3-41C7-A7CB-8BD842A45C65}"/>
                    </a:ext>
                  </a:extLst>
                </p:cNvPr>
                <p:cNvPicPr/>
                <p:nvPr/>
              </p:nvPicPr>
              <p:blipFill>
                <a:blip r:embed="rId29"/>
                <a:stretch>
                  <a:fillRect/>
                </a:stretch>
              </p:blipFill>
              <p:spPr>
                <a:xfrm>
                  <a:off x="4158243" y="2871269"/>
                  <a:ext cx="15984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8" name="Ink 17">
                  <a:extLst>
                    <a:ext uri="{FF2B5EF4-FFF2-40B4-BE49-F238E27FC236}">
                      <a16:creationId xmlns:a16="http://schemas.microsoft.com/office/drawing/2014/main" id="{0C2A58C9-3F1C-48CC-9BEF-107E839DCBBF}"/>
                    </a:ext>
                  </a:extLst>
                </p14:cNvPr>
                <p14:cNvContentPartPr/>
                <p14:nvPr/>
              </p14:nvContentPartPr>
              <p14:xfrm>
                <a:off x="4176963" y="2856149"/>
                <a:ext cx="294480" cy="137520"/>
              </p14:xfrm>
            </p:contentPart>
          </mc:Choice>
          <mc:Fallback xmlns="">
            <p:pic>
              <p:nvPicPr>
                <p:cNvPr id="18" name="Ink 17">
                  <a:extLst>
                    <a:ext uri="{FF2B5EF4-FFF2-40B4-BE49-F238E27FC236}">
                      <a16:creationId xmlns:a16="http://schemas.microsoft.com/office/drawing/2014/main" id="{0C2A58C9-3F1C-48CC-9BEF-107E839DCBBF}"/>
                    </a:ext>
                  </a:extLst>
                </p:cNvPr>
                <p:cNvPicPr/>
                <p:nvPr/>
              </p:nvPicPr>
              <p:blipFill>
                <a:blip r:embed="rId31"/>
                <a:stretch>
                  <a:fillRect/>
                </a:stretch>
              </p:blipFill>
              <p:spPr>
                <a:xfrm>
                  <a:off x="4168323" y="2847149"/>
                  <a:ext cx="3121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9" name="Ink 18">
                  <a:extLst>
                    <a:ext uri="{FF2B5EF4-FFF2-40B4-BE49-F238E27FC236}">
                      <a16:creationId xmlns:a16="http://schemas.microsoft.com/office/drawing/2014/main" id="{47EEFDE1-6F25-4406-A8B4-9EFCE78FA69E}"/>
                    </a:ext>
                  </a:extLst>
                </p14:cNvPr>
                <p14:cNvContentPartPr/>
                <p14:nvPr/>
              </p14:nvContentPartPr>
              <p14:xfrm>
                <a:off x="4354443" y="2782709"/>
                <a:ext cx="18000" cy="2880"/>
              </p14:xfrm>
            </p:contentPart>
          </mc:Choice>
          <mc:Fallback xmlns="">
            <p:pic>
              <p:nvPicPr>
                <p:cNvPr id="19" name="Ink 18">
                  <a:extLst>
                    <a:ext uri="{FF2B5EF4-FFF2-40B4-BE49-F238E27FC236}">
                      <a16:creationId xmlns:a16="http://schemas.microsoft.com/office/drawing/2014/main" id="{47EEFDE1-6F25-4406-A8B4-9EFCE78FA69E}"/>
                    </a:ext>
                  </a:extLst>
                </p:cNvPr>
                <p:cNvPicPr/>
                <p:nvPr/>
              </p:nvPicPr>
              <p:blipFill>
                <a:blip r:embed="rId33"/>
                <a:stretch>
                  <a:fillRect/>
                </a:stretch>
              </p:blipFill>
              <p:spPr>
                <a:xfrm>
                  <a:off x="4345443" y="2774069"/>
                  <a:ext cx="35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0" name="Ink 19">
                  <a:extLst>
                    <a:ext uri="{FF2B5EF4-FFF2-40B4-BE49-F238E27FC236}">
                      <a16:creationId xmlns:a16="http://schemas.microsoft.com/office/drawing/2014/main" id="{EC42DDC6-458E-4CE6-A5CF-C1CABF569789}"/>
                    </a:ext>
                  </a:extLst>
                </p14:cNvPr>
                <p14:cNvContentPartPr/>
                <p14:nvPr/>
              </p14:nvContentPartPr>
              <p14:xfrm>
                <a:off x="4515003" y="2685149"/>
                <a:ext cx="248760" cy="354240"/>
              </p14:xfrm>
            </p:contentPart>
          </mc:Choice>
          <mc:Fallback xmlns="">
            <p:pic>
              <p:nvPicPr>
                <p:cNvPr id="20" name="Ink 19">
                  <a:extLst>
                    <a:ext uri="{FF2B5EF4-FFF2-40B4-BE49-F238E27FC236}">
                      <a16:creationId xmlns:a16="http://schemas.microsoft.com/office/drawing/2014/main" id="{EC42DDC6-458E-4CE6-A5CF-C1CABF569789}"/>
                    </a:ext>
                  </a:extLst>
                </p:cNvPr>
                <p:cNvPicPr/>
                <p:nvPr/>
              </p:nvPicPr>
              <p:blipFill>
                <a:blip r:embed="rId35"/>
                <a:stretch>
                  <a:fillRect/>
                </a:stretch>
              </p:blipFill>
              <p:spPr>
                <a:xfrm>
                  <a:off x="4506363" y="2676509"/>
                  <a:ext cx="26640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1" name="Ink 20">
                  <a:extLst>
                    <a:ext uri="{FF2B5EF4-FFF2-40B4-BE49-F238E27FC236}">
                      <a16:creationId xmlns:a16="http://schemas.microsoft.com/office/drawing/2014/main" id="{740B78C5-DE76-48F6-9C51-6FA9B4992BAC}"/>
                    </a:ext>
                  </a:extLst>
                </p14:cNvPr>
                <p14:cNvContentPartPr/>
                <p14:nvPr/>
              </p14:nvContentPartPr>
              <p14:xfrm>
                <a:off x="4767723" y="2797469"/>
                <a:ext cx="64800" cy="223560"/>
              </p14:xfrm>
            </p:contentPart>
          </mc:Choice>
          <mc:Fallback xmlns="">
            <p:pic>
              <p:nvPicPr>
                <p:cNvPr id="21" name="Ink 20">
                  <a:extLst>
                    <a:ext uri="{FF2B5EF4-FFF2-40B4-BE49-F238E27FC236}">
                      <a16:creationId xmlns:a16="http://schemas.microsoft.com/office/drawing/2014/main" id="{740B78C5-DE76-48F6-9C51-6FA9B4992BAC}"/>
                    </a:ext>
                  </a:extLst>
                </p:cNvPr>
                <p:cNvPicPr/>
                <p:nvPr/>
              </p:nvPicPr>
              <p:blipFill>
                <a:blip r:embed="rId37"/>
                <a:stretch>
                  <a:fillRect/>
                </a:stretch>
              </p:blipFill>
              <p:spPr>
                <a:xfrm>
                  <a:off x="4759083" y="2788829"/>
                  <a:ext cx="8244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2" name="Ink 21">
                  <a:extLst>
                    <a:ext uri="{FF2B5EF4-FFF2-40B4-BE49-F238E27FC236}">
                      <a16:creationId xmlns:a16="http://schemas.microsoft.com/office/drawing/2014/main" id="{FE8E3753-5DD5-4F27-BDDD-CEAC05AC78E5}"/>
                    </a:ext>
                  </a:extLst>
                </p14:cNvPr>
                <p14:cNvContentPartPr/>
                <p14:nvPr/>
              </p14:nvContentPartPr>
              <p14:xfrm>
                <a:off x="4891563" y="2886749"/>
                <a:ext cx="159120" cy="158760"/>
              </p14:xfrm>
            </p:contentPart>
          </mc:Choice>
          <mc:Fallback xmlns="">
            <p:pic>
              <p:nvPicPr>
                <p:cNvPr id="22" name="Ink 21">
                  <a:extLst>
                    <a:ext uri="{FF2B5EF4-FFF2-40B4-BE49-F238E27FC236}">
                      <a16:creationId xmlns:a16="http://schemas.microsoft.com/office/drawing/2014/main" id="{FE8E3753-5DD5-4F27-BDDD-CEAC05AC78E5}"/>
                    </a:ext>
                  </a:extLst>
                </p:cNvPr>
                <p:cNvPicPr/>
                <p:nvPr/>
              </p:nvPicPr>
              <p:blipFill>
                <a:blip r:embed="rId39"/>
                <a:stretch>
                  <a:fillRect/>
                </a:stretch>
              </p:blipFill>
              <p:spPr>
                <a:xfrm>
                  <a:off x="4882923" y="2878109"/>
                  <a:ext cx="1767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3" name="Ink 22">
                  <a:extLst>
                    <a:ext uri="{FF2B5EF4-FFF2-40B4-BE49-F238E27FC236}">
                      <a16:creationId xmlns:a16="http://schemas.microsoft.com/office/drawing/2014/main" id="{4F3514ED-C77C-4359-BA2C-79F2FD9780AC}"/>
                    </a:ext>
                  </a:extLst>
                </p14:cNvPr>
                <p14:cNvContentPartPr/>
                <p14:nvPr/>
              </p14:nvContentPartPr>
              <p14:xfrm>
                <a:off x="5046003" y="2833829"/>
                <a:ext cx="183240" cy="119880"/>
              </p14:xfrm>
            </p:contentPart>
          </mc:Choice>
          <mc:Fallback xmlns="">
            <p:pic>
              <p:nvPicPr>
                <p:cNvPr id="23" name="Ink 22">
                  <a:extLst>
                    <a:ext uri="{FF2B5EF4-FFF2-40B4-BE49-F238E27FC236}">
                      <a16:creationId xmlns:a16="http://schemas.microsoft.com/office/drawing/2014/main" id="{4F3514ED-C77C-4359-BA2C-79F2FD9780AC}"/>
                    </a:ext>
                  </a:extLst>
                </p:cNvPr>
                <p:cNvPicPr/>
                <p:nvPr/>
              </p:nvPicPr>
              <p:blipFill>
                <a:blip r:embed="rId41"/>
                <a:stretch>
                  <a:fillRect/>
                </a:stretch>
              </p:blipFill>
              <p:spPr>
                <a:xfrm>
                  <a:off x="5037363" y="2825189"/>
                  <a:ext cx="2008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4" name="Ink 23">
                  <a:extLst>
                    <a:ext uri="{FF2B5EF4-FFF2-40B4-BE49-F238E27FC236}">
                      <a16:creationId xmlns:a16="http://schemas.microsoft.com/office/drawing/2014/main" id="{042792CF-925C-40E0-87E5-BBD7D8D45086}"/>
                    </a:ext>
                  </a:extLst>
                </p14:cNvPr>
                <p14:cNvContentPartPr/>
                <p14:nvPr/>
              </p14:nvContentPartPr>
              <p14:xfrm>
                <a:off x="5363523" y="2640869"/>
                <a:ext cx="263160" cy="368280"/>
              </p14:xfrm>
            </p:contentPart>
          </mc:Choice>
          <mc:Fallback xmlns="">
            <p:pic>
              <p:nvPicPr>
                <p:cNvPr id="24" name="Ink 23">
                  <a:extLst>
                    <a:ext uri="{FF2B5EF4-FFF2-40B4-BE49-F238E27FC236}">
                      <a16:creationId xmlns:a16="http://schemas.microsoft.com/office/drawing/2014/main" id="{042792CF-925C-40E0-87E5-BBD7D8D45086}"/>
                    </a:ext>
                  </a:extLst>
                </p:cNvPr>
                <p:cNvPicPr/>
                <p:nvPr/>
              </p:nvPicPr>
              <p:blipFill>
                <a:blip r:embed="rId43"/>
                <a:stretch>
                  <a:fillRect/>
                </a:stretch>
              </p:blipFill>
              <p:spPr>
                <a:xfrm>
                  <a:off x="5354523" y="2632229"/>
                  <a:ext cx="280800" cy="385920"/>
                </a:xfrm>
                <a:prstGeom prst="rect">
                  <a:avLst/>
                </a:prstGeom>
              </p:spPr>
            </p:pic>
          </mc:Fallback>
        </mc:AlternateContent>
      </p:grpSp>
      <p:grpSp>
        <p:nvGrpSpPr>
          <p:cNvPr id="37" name="Group 36">
            <a:extLst>
              <a:ext uri="{FF2B5EF4-FFF2-40B4-BE49-F238E27FC236}">
                <a16:creationId xmlns:a16="http://schemas.microsoft.com/office/drawing/2014/main" id="{DB31DC1E-216C-4378-A61F-93B49A75493D}"/>
              </a:ext>
            </a:extLst>
          </p:cNvPr>
          <p:cNvGrpSpPr/>
          <p:nvPr/>
        </p:nvGrpSpPr>
        <p:grpSpPr>
          <a:xfrm>
            <a:off x="7667163" y="2791709"/>
            <a:ext cx="898920" cy="170640"/>
            <a:chOff x="7667163" y="2791709"/>
            <a:chExt cx="898920" cy="170640"/>
          </a:xfrm>
        </p:grpSpPr>
        <mc:AlternateContent xmlns:mc="http://schemas.openxmlformats.org/markup-compatibility/2006" xmlns:p14="http://schemas.microsoft.com/office/powerpoint/2010/main">
          <mc:Choice Requires="p14">
            <p:contentPart p14:bwMode="auto" r:id="rId44">
              <p14:nvContentPartPr>
                <p14:cNvPr id="35" name="Ink 34">
                  <a:extLst>
                    <a:ext uri="{FF2B5EF4-FFF2-40B4-BE49-F238E27FC236}">
                      <a16:creationId xmlns:a16="http://schemas.microsoft.com/office/drawing/2014/main" id="{81DD3742-1239-453F-851E-F4FEF4DAD9C8}"/>
                    </a:ext>
                  </a:extLst>
                </p14:cNvPr>
                <p14:cNvContentPartPr/>
                <p14:nvPr/>
              </p14:nvContentPartPr>
              <p14:xfrm>
                <a:off x="7667163" y="2862629"/>
                <a:ext cx="663120" cy="64080"/>
              </p14:xfrm>
            </p:contentPart>
          </mc:Choice>
          <mc:Fallback xmlns="">
            <p:pic>
              <p:nvPicPr>
                <p:cNvPr id="35" name="Ink 34">
                  <a:extLst>
                    <a:ext uri="{FF2B5EF4-FFF2-40B4-BE49-F238E27FC236}">
                      <a16:creationId xmlns:a16="http://schemas.microsoft.com/office/drawing/2014/main" id="{81DD3742-1239-453F-851E-F4FEF4DAD9C8}"/>
                    </a:ext>
                  </a:extLst>
                </p:cNvPr>
                <p:cNvPicPr/>
                <p:nvPr/>
              </p:nvPicPr>
              <p:blipFill>
                <a:blip r:embed="rId45"/>
                <a:stretch>
                  <a:fillRect/>
                </a:stretch>
              </p:blipFill>
              <p:spPr>
                <a:xfrm>
                  <a:off x="7658163" y="2853629"/>
                  <a:ext cx="68076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6" name="Ink 35">
                  <a:extLst>
                    <a:ext uri="{FF2B5EF4-FFF2-40B4-BE49-F238E27FC236}">
                      <a16:creationId xmlns:a16="http://schemas.microsoft.com/office/drawing/2014/main" id="{0CA8B200-93EC-4D49-A58A-8AA4A8F04910}"/>
                    </a:ext>
                  </a:extLst>
                </p14:cNvPr>
                <p14:cNvContentPartPr/>
                <p14:nvPr/>
              </p14:nvContentPartPr>
              <p14:xfrm>
                <a:off x="8304003" y="2791709"/>
                <a:ext cx="262080" cy="170640"/>
              </p14:xfrm>
            </p:contentPart>
          </mc:Choice>
          <mc:Fallback xmlns="">
            <p:pic>
              <p:nvPicPr>
                <p:cNvPr id="36" name="Ink 35">
                  <a:extLst>
                    <a:ext uri="{FF2B5EF4-FFF2-40B4-BE49-F238E27FC236}">
                      <a16:creationId xmlns:a16="http://schemas.microsoft.com/office/drawing/2014/main" id="{0CA8B200-93EC-4D49-A58A-8AA4A8F04910}"/>
                    </a:ext>
                  </a:extLst>
                </p:cNvPr>
                <p:cNvPicPr/>
                <p:nvPr/>
              </p:nvPicPr>
              <p:blipFill>
                <a:blip r:embed="rId47"/>
                <a:stretch>
                  <a:fillRect/>
                </a:stretch>
              </p:blipFill>
              <p:spPr>
                <a:xfrm>
                  <a:off x="8295363" y="2782709"/>
                  <a:ext cx="279720" cy="188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8">
            <p14:nvContentPartPr>
              <p14:cNvPr id="55" name="Ink 54">
                <a:extLst>
                  <a:ext uri="{FF2B5EF4-FFF2-40B4-BE49-F238E27FC236}">
                    <a16:creationId xmlns:a16="http://schemas.microsoft.com/office/drawing/2014/main" id="{86DAA8D0-412F-4C7E-AB56-6C404D3D3A0E}"/>
                  </a:ext>
                </a:extLst>
              </p14:cNvPr>
              <p14:cNvContentPartPr/>
              <p14:nvPr/>
            </p14:nvContentPartPr>
            <p14:xfrm>
              <a:off x="5761683" y="2574629"/>
              <a:ext cx="169920" cy="265680"/>
            </p14:xfrm>
          </p:contentPart>
        </mc:Choice>
        <mc:Fallback xmlns="">
          <p:pic>
            <p:nvPicPr>
              <p:cNvPr id="55" name="Ink 54">
                <a:extLst>
                  <a:ext uri="{FF2B5EF4-FFF2-40B4-BE49-F238E27FC236}">
                    <a16:creationId xmlns:a16="http://schemas.microsoft.com/office/drawing/2014/main" id="{86DAA8D0-412F-4C7E-AB56-6C404D3D3A0E}"/>
                  </a:ext>
                </a:extLst>
              </p:cNvPr>
              <p:cNvPicPr/>
              <p:nvPr/>
            </p:nvPicPr>
            <p:blipFill>
              <a:blip r:embed="rId49"/>
              <a:stretch>
                <a:fillRect/>
              </a:stretch>
            </p:blipFill>
            <p:spPr>
              <a:xfrm>
                <a:off x="5752683" y="2565989"/>
                <a:ext cx="18756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6" name="Ink 55">
                <a:extLst>
                  <a:ext uri="{FF2B5EF4-FFF2-40B4-BE49-F238E27FC236}">
                    <a16:creationId xmlns:a16="http://schemas.microsoft.com/office/drawing/2014/main" id="{FED7F9A2-C654-48C7-96BE-3491978FC635}"/>
                  </a:ext>
                </a:extLst>
              </p14:cNvPr>
              <p14:cNvContentPartPr/>
              <p14:nvPr/>
            </p14:nvContentPartPr>
            <p14:xfrm>
              <a:off x="5960763" y="3013829"/>
              <a:ext cx="2160" cy="7560"/>
            </p14:xfrm>
          </p:contentPart>
        </mc:Choice>
        <mc:Fallback xmlns="">
          <p:pic>
            <p:nvPicPr>
              <p:cNvPr id="56" name="Ink 55">
                <a:extLst>
                  <a:ext uri="{FF2B5EF4-FFF2-40B4-BE49-F238E27FC236}">
                    <a16:creationId xmlns:a16="http://schemas.microsoft.com/office/drawing/2014/main" id="{FED7F9A2-C654-48C7-96BE-3491978FC635}"/>
                  </a:ext>
                </a:extLst>
              </p:cNvPr>
              <p:cNvPicPr/>
              <p:nvPr/>
            </p:nvPicPr>
            <p:blipFill>
              <a:blip r:embed="rId51"/>
              <a:stretch>
                <a:fillRect/>
              </a:stretch>
            </p:blipFill>
            <p:spPr>
              <a:xfrm>
                <a:off x="5951763" y="3004829"/>
                <a:ext cx="19800" cy="25200"/>
              </a:xfrm>
              <a:prstGeom prst="rect">
                <a:avLst/>
              </a:prstGeom>
            </p:spPr>
          </p:pic>
        </mc:Fallback>
      </mc:AlternateContent>
      <p:grpSp>
        <p:nvGrpSpPr>
          <p:cNvPr id="70" name="Group 69">
            <a:extLst>
              <a:ext uri="{FF2B5EF4-FFF2-40B4-BE49-F238E27FC236}">
                <a16:creationId xmlns:a16="http://schemas.microsoft.com/office/drawing/2014/main" id="{05331874-3F91-42BA-B8D1-700AC59B0FA5}"/>
              </a:ext>
            </a:extLst>
          </p:cNvPr>
          <p:cNvGrpSpPr/>
          <p:nvPr/>
        </p:nvGrpSpPr>
        <p:grpSpPr>
          <a:xfrm>
            <a:off x="1296243" y="3611429"/>
            <a:ext cx="1664640" cy="234000"/>
            <a:chOff x="1296243" y="3611429"/>
            <a:chExt cx="1664640" cy="234000"/>
          </a:xfrm>
        </p:grpSpPr>
        <mc:AlternateContent xmlns:mc="http://schemas.openxmlformats.org/markup-compatibility/2006" xmlns:p14="http://schemas.microsoft.com/office/powerpoint/2010/main">
          <mc:Choice Requires="p14">
            <p:contentPart p14:bwMode="auto" r:id="rId52">
              <p14:nvContentPartPr>
                <p14:cNvPr id="57" name="Ink 56">
                  <a:extLst>
                    <a:ext uri="{FF2B5EF4-FFF2-40B4-BE49-F238E27FC236}">
                      <a16:creationId xmlns:a16="http://schemas.microsoft.com/office/drawing/2014/main" id="{2BF93C0D-FA6F-4DFF-9882-F31E19F79920}"/>
                    </a:ext>
                  </a:extLst>
                </p14:cNvPr>
                <p14:cNvContentPartPr/>
                <p14:nvPr/>
              </p14:nvContentPartPr>
              <p14:xfrm>
                <a:off x="1322163" y="3660749"/>
                <a:ext cx="5400" cy="184680"/>
              </p14:xfrm>
            </p:contentPart>
          </mc:Choice>
          <mc:Fallback xmlns="">
            <p:pic>
              <p:nvPicPr>
                <p:cNvPr id="57" name="Ink 56">
                  <a:extLst>
                    <a:ext uri="{FF2B5EF4-FFF2-40B4-BE49-F238E27FC236}">
                      <a16:creationId xmlns:a16="http://schemas.microsoft.com/office/drawing/2014/main" id="{2BF93C0D-FA6F-4DFF-9882-F31E19F79920}"/>
                    </a:ext>
                  </a:extLst>
                </p:cNvPr>
                <p:cNvPicPr/>
                <p:nvPr/>
              </p:nvPicPr>
              <p:blipFill>
                <a:blip r:embed="rId53"/>
                <a:stretch>
                  <a:fillRect/>
                </a:stretch>
              </p:blipFill>
              <p:spPr>
                <a:xfrm>
                  <a:off x="1313163" y="3651749"/>
                  <a:ext cx="2304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8" name="Ink 57">
                  <a:extLst>
                    <a:ext uri="{FF2B5EF4-FFF2-40B4-BE49-F238E27FC236}">
                      <a16:creationId xmlns:a16="http://schemas.microsoft.com/office/drawing/2014/main" id="{C9CFB49D-8558-4E95-9B07-91780CA4F099}"/>
                    </a:ext>
                  </a:extLst>
                </p14:cNvPr>
                <p14:cNvContentPartPr/>
                <p14:nvPr/>
              </p14:nvContentPartPr>
              <p14:xfrm>
                <a:off x="1296243" y="3611429"/>
                <a:ext cx="149400" cy="153000"/>
              </p14:xfrm>
            </p:contentPart>
          </mc:Choice>
          <mc:Fallback xmlns="">
            <p:pic>
              <p:nvPicPr>
                <p:cNvPr id="58" name="Ink 57">
                  <a:extLst>
                    <a:ext uri="{FF2B5EF4-FFF2-40B4-BE49-F238E27FC236}">
                      <a16:creationId xmlns:a16="http://schemas.microsoft.com/office/drawing/2014/main" id="{C9CFB49D-8558-4E95-9B07-91780CA4F099}"/>
                    </a:ext>
                  </a:extLst>
                </p:cNvPr>
                <p:cNvPicPr/>
                <p:nvPr/>
              </p:nvPicPr>
              <p:blipFill>
                <a:blip r:embed="rId55"/>
                <a:stretch>
                  <a:fillRect/>
                </a:stretch>
              </p:blipFill>
              <p:spPr>
                <a:xfrm>
                  <a:off x="1287603" y="3602789"/>
                  <a:ext cx="1670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0" name="Ink 59">
                  <a:extLst>
                    <a:ext uri="{FF2B5EF4-FFF2-40B4-BE49-F238E27FC236}">
                      <a16:creationId xmlns:a16="http://schemas.microsoft.com/office/drawing/2014/main" id="{BD654055-45B5-4561-92EB-B8A4B7EBE0A5}"/>
                    </a:ext>
                  </a:extLst>
                </p14:cNvPr>
                <p14:cNvContentPartPr/>
                <p14:nvPr/>
              </p14:nvContentPartPr>
              <p14:xfrm>
                <a:off x="1432323" y="3725909"/>
                <a:ext cx="131760" cy="98640"/>
              </p14:xfrm>
            </p:contentPart>
          </mc:Choice>
          <mc:Fallback xmlns="">
            <p:pic>
              <p:nvPicPr>
                <p:cNvPr id="60" name="Ink 59">
                  <a:extLst>
                    <a:ext uri="{FF2B5EF4-FFF2-40B4-BE49-F238E27FC236}">
                      <a16:creationId xmlns:a16="http://schemas.microsoft.com/office/drawing/2014/main" id="{BD654055-45B5-4561-92EB-B8A4B7EBE0A5}"/>
                    </a:ext>
                  </a:extLst>
                </p:cNvPr>
                <p:cNvPicPr/>
                <p:nvPr/>
              </p:nvPicPr>
              <p:blipFill>
                <a:blip r:embed="rId57"/>
                <a:stretch>
                  <a:fillRect/>
                </a:stretch>
              </p:blipFill>
              <p:spPr>
                <a:xfrm>
                  <a:off x="1423323" y="3716909"/>
                  <a:ext cx="1494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1" name="Ink 60">
                  <a:extLst>
                    <a:ext uri="{FF2B5EF4-FFF2-40B4-BE49-F238E27FC236}">
                      <a16:creationId xmlns:a16="http://schemas.microsoft.com/office/drawing/2014/main" id="{AB01D02D-0DB7-4E56-B4CB-DAB3215FE128}"/>
                    </a:ext>
                  </a:extLst>
                </p14:cNvPr>
                <p14:cNvContentPartPr/>
                <p14:nvPr/>
              </p14:nvContentPartPr>
              <p14:xfrm>
                <a:off x="1689003" y="3679469"/>
                <a:ext cx="17640" cy="124200"/>
              </p14:xfrm>
            </p:contentPart>
          </mc:Choice>
          <mc:Fallback xmlns="">
            <p:pic>
              <p:nvPicPr>
                <p:cNvPr id="61" name="Ink 60">
                  <a:extLst>
                    <a:ext uri="{FF2B5EF4-FFF2-40B4-BE49-F238E27FC236}">
                      <a16:creationId xmlns:a16="http://schemas.microsoft.com/office/drawing/2014/main" id="{AB01D02D-0DB7-4E56-B4CB-DAB3215FE128}"/>
                    </a:ext>
                  </a:extLst>
                </p:cNvPr>
                <p:cNvPicPr/>
                <p:nvPr/>
              </p:nvPicPr>
              <p:blipFill>
                <a:blip r:embed="rId59"/>
                <a:stretch>
                  <a:fillRect/>
                </a:stretch>
              </p:blipFill>
              <p:spPr>
                <a:xfrm>
                  <a:off x="1680363" y="3670829"/>
                  <a:ext cx="3528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3" name="Ink 62">
                  <a:extLst>
                    <a:ext uri="{FF2B5EF4-FFF2-40B4-BE49-F238E27FC236}">
                      <a16:creationId xmlns:a16="http://schemas.microsoft.com/office/drawing/2014/main" id="{B524C016-FEE4-4B76-87BF-9ED37206B567}"/>
                    </a:ext>
                  </a:extLst>
                </p14:cNvPr>
                <p14:cNvContentPartPr/>
                <p14:nvPr/>
              </p14:nvContentPartPr>
              <p14:xfrm>
                <a:off x="1571643" y="3612869"/>
                <a:ext cx="367920" cy="183960"/>
              </p14:xfrm>
            </p:contentPart>
          </mc:Choice>
          <mc:Fallback xmlns="">
            <p:pic>
              <p:nvPicPr>
                <p:cNvPr id="63" name="Ink 62">
                  <a:extLst>
                    <a:ext uri="{FF2B5EF4-FFF2-40B4-BE49-F238E27FC236}">
                      <a16:creationId xmlns:a16="http://schemas.microsoft.com/office/drawing/2014/main" id="{B524C016-FEE4-4B76-87BF-9ED37206B567}"/>
                    </a:ext>
                  </a:extLst>
                </p:cNvPr>
                <p:cNvPicPr/>
                <p:nvPr/>
              </p:nvPicPr>
              <p:blipFill>
                <a:blip r:embed="rId61"/>
                <a:stretch>
                  <a:fillRect/>
                </a:stretch>
              </p:blipFill>
              <p:spPr>
                <a:xfrm>
                  <a:off x="1562643" y="3604229"/>
                  <a:ext cx="38556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4" name="Ink 63">
                  <a:extLst>
                    <a:ext uri="{FF2B5EF4-FFF2-40B4-BE49-F238E27FC236}">
                      <a16:creationId xmlns:a16="http://schemas.microsoft.com/office/drawing/2014/main" id="{B9D6D2B7-CD59-496F-B8F7-DA44195A7C9F}"/>
                    </a:ext>
                  </a:extLst>
                </p14:cNvPr>
                <p14:cNvContentPartPr/>
                <p14:nvPr/>
              </p14:nvContentPartPr>
              <p14:xfrm>
                <a:off x="1832643" y="3712229"/>
                <a:ext cx="95040" cy="50040"/>
              </p14:xfrm>
            </p:contentPart>
          </mc:Choice>
          <mc:Fallback xmlns="">
            <p:pic>
              <p:nvPicPr>
                <p:cNvPr id="64" name="Ink 63">
                  <a:extLst>
                    <a:ext uri="{FF2B5EF4-FFF2-40B4-BE49-F238E27FC236}">
                      <a16:creationId xmlns:a16="http://schemas.microsoft.com/office/drawing/2014/main" id="{B9D6D2B7-CD59-496F-B8F7-DA44195A7C9F}"/>
                    </a:ext>
                  </a:extLst>
                </p:cNvPr>
                <p:cNvPicPr/>
                <p:nvPr/>
              </p:nvPicPr>
              <p:blipFill>
                <a:blip r:embed="rId63"/>
                <a:stretch>
                  <a:fillRect/>
                </a:stretch>
              </p:blipFill>
              <p:spPr>
                <a:xfrm>
                  <a:off x="1823643" y="3703229"/>
                  <a:ext cx="11268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5" name="Ink 64">
                  <a:extLst>
                    <a:ext uri="{FF2B5EF4-FFF2-40B4-BE49-F238E27FC236}">
                      <a16:creationId xmlns:a16="http://schemas.microsoft.com/office/drawing/2014/main" id="{1BFF0043-1B45-43C4-AFE1-DC7E8EDFAB16}"/>
                    </a:ext>
                  </a:extLst>
                </p14:cNvPr>
                <p14:cNvContentPartPr/>
                <p14:nvPr/>
              </p14:nvContentPartPr>
              <p14:xfrm>
                <a:off x="1972323" y="3629429"/>
                <a:ext cx="155160" cy="205920"/>
              </p14:xfrm>
            </p:contentPart>
          </mc:Choice>
          <mc:Fallback xmlns="">
            <p:pic>
              <p:nvPicPr>
                <p:cNvPr id="65" name="Ink 64">
                  <a:extLst>
                    <a:ext uri="{FF2B5EF4-FFF2-40B4-BE49-F238E27FC236}">
                      <a16:creationId xmlns:a16="http://schemas.microsoft.com/office/drawing/2014/main" id="{1BFF0043-1B45-43C4-AFE1-DC7E8EDFAB16}"/>
                    </a:ext>
                  </a:extLst>
                </p:cNvPr>
                <p:cNvPicPr/>
                <p:nvPr/>
              </p:nvPicPr>
              <p:blipFill>
                <a:blip r:embed="rId65"/>
                <a:stretch>
                  <a:fillRect/>
                </a:stretch>
              </p:blipFill>
              <p:spPr>
                <a:xfrm>
                  <a:off x="1963683" y="3620429"/>
                  <a:ext cx="1728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6" name="Ink 65">
                  <a:extLst>
                    <a:ext uri="{FF2B5EF4-FFF2-40B4-BE49-F238E27FC236}">
                      <a16:creationId xmlns:a16="http://schemas.microsoft.com/office/drawing/2014/main" id="{17E4BE19-9842-498E-B446-7218B219E8A4}"/>
                    </a:ext>
                  </a:extLst>
                </p14:cNvPr>
                <p14:cNvContentPartPr/>
                <p14:nvPr/>
              </p14:nvContentPartPr>
              <p14:xfrm>
                <a:off x="2173923" y="3635909"/>
                <a:ext cx="119160" cy="199080"/>
              </p14:xfrm>
            </p:contentPart>
          </mc:Choice>
          <mc:Fallback xmlns="">
            <p:pic>
              <p:nvPicPr>
                <p:cNvPr id="66" name="Ink 65">
                  <a:extLst>
                    <a:ext uri="{FF2B5EF4-FFF2-40B4-BE49-F238E27FC236}">
                      <a16:creationId xmlns:a16="http://schemas.microsoft.com/office/drawing/2014/main" id="{17E4BE19-9842-498E-B446-7218B219E8A4}"/>
                    </a:ext>
                  </a:extLst>
                </p:cNvPr>
                <p:cNvPicPr/>
                <p:nvPr/>
              </p:nvPicPr>
              <p:blipFill>
                <a:blip r:embed="rId67"/>
                <a:stretch>
                  <a:fillRect/>
                </a:stretch>
              </p:blipFill>
              <p:spPr>
                <a:xfrm>
                  <a:off x="2165283" y="3626909"/>
                  <a:ext cx="13680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7" name="Ink 66">
                  <a:extLst>
                    <a:ext uri="{FF2B5EF4-FFF2-40B4-BE49-F238E27FC236}">
                      <a16:creationId xmlns:a16="http://schemas.microsoft.com/office/drawing/2014/main" id="{22513665-F6BE-4C64-B958-BACB5B7A6907}"/>
                    </a:ext>
                  </a:extLst>
                </p14:cNvPr>
                <p14:cNvContentPartPr/>
                <p14:nvPr/>
              </p14:nvContentPartPr>
              <p14:xfrm>
                <a:off x="2371923" y="3651389"/>
                <a:ext cx="37080" cy="147600"/>
              </p14:xfrm>
            </p:contentPart>
          </mc:Choice>
          <mc:Fallback xmlns="">
            <p:pic>
              <p:nvPicPr>
                <p:cNvPr id="67" name="Ink 66">
                  <a:extLst>
                    <a:ext uri="{FF2B5EF4-FFF2-40B4-BE49-F238E27FC236}">
                      <a16:creationId xmlns:a16="http://schemas.microsoft.com/office/drawing/2014/main" id="{22513665-F6BE-4C64-B958-BACB5B7A6907}"/>
                    </a:ext>
                  </a:extLst>
                </p:cNvPr>
                <p:cNvPicPr/>
                <p:nvPr/>
              </p:nvPicPr>
              <p:blipFill>
                <a:blip r:embed="rId69"/>
                <a:stretch>
                  <a:fillRect/>
                </a:stretch>
              </p:blipFill>
              <p:spPr>
                <a:xfrm>
                  <a:off x="2363283" y="3642389"/>
                  <a:ext cx="5472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8" name="Ink 67">
                  <a:extLst>
                    <a:ext uri="{FF2B5EF4-FFF2-40B4-BE49-F238E27FC236}">
                      <a16:creationId xmlns:a16="http://schemas.microsoft.com/office/drawing/2014/main" id="{44B3BD8B-7972-4387-A0C2-CDDF3495D878}"/>
                    </a:ext>
                  </a:extLst>
                </p14:cNvPr>
                <p14:cNvContentPartPr/>
                <p14:nvPr/>
              </p14:nvContentPartPr>
              <p14:xfrm>
                <a:off x="2477403" y="3647789"/>
                <a:ext cx="137880" cy="152280"/>
              </p14:xfrm>
            </p:contentPart>
          </mc:Choice>
          <mc:Fallback xmlns="">
            <p:pic>
              <p:nvPicPr>
                <p:cNvPr id="68" name="Ink 67">
                  <a:extLst>
                    <a:ext uri="{FF2B5EF4-FFF2-40B4-BE49-F238E27FC236}">
                      <a16:creationId xmlns:a16="http://schemas.microsoft.com/office/drawing/2014/main" id="{44B3BD8B-7972-4387-A0C2-CDDF3495D878}"/>
                    </a:ext>
                  </a:extLst>
                </p:cNvPr>
                <p:cNvPicPr/>
                <p:nvPr/>
              </p:nvPicPr>
              <p:blipFill>
                <a:blip r:embed="rId71"/>
                <a:stretch>
                  <a:fillRect/>
                </a:stretch>
              </p:blipFill>
              <p:spPr>
                <a:xfrm>
                  <a:off x="2468403" y="3638789"/>
                  <a:ext cx="15552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9" name="Ink 68">
                  <a:extLst>
                    <a:ext uri="{FF2B5EF4-FFF2-40B4-BE49-F238E27FC236}">
                      <a16:creationId xmlns:a16="http://schemas.microsoft.com/office/drawing/2014/main" id="{4BA4DF40-2CE7-40C7-9E33-FF77B02ECF6A}"/>
                    </a:ext>
                  </a:extLst>
                </p14:cNvPr>
                <p14:cNvContentPartPr/>
                <p14:nvPr/>
              </p14:nvContentPartPr>
              <p14:xfrm>
                <a:off x="2728323" y="3642029"/>
                <a:ext cx="232560" cy="142200"/>
              </p14:xfrm>
            </p:contentPart>
          </mc:Choice>
          <mc:Fallback xmlns="">
            <p:pic>
              <p:nvPicPr>
                <p:cNvPr id="69" name="Ink 68">
                  <a:extLst>
                    <a:ext uri="{FF2B5EF4-FFF2-40B4-BE49-F238E27FC236}">
                      <a16:creationId xmlns:a16="http://schemas.microsoft.com/office/drawing/2014/main" id="{4BA4DF40-2CE7-40C7-9E33-FF77B02ECF6A}"/>
                    </a:ext>
                  </a:extLst>
                </p:cNvPr>
                <p:cNvPicPr/>
                <p:nvPr/>
              </p:nvPicPr>
              <p:blipFill>
                <a:blip r:embed="rId73"/>
                <a:stretch>
                  <a:fillRect/>
                </a:stretch>
              </p:blipFill>
              <p:spPr>
                <a:xfrm>
                  <a:off x="2719683" y="3633389"/>
                  <a:ext cx="250200" cy="159840"/>
                </a:xfrm>
                <a:prstGeom prst="rect">
                  <a:avLst/>
                </a:prstGeom>
              </p:spPr>
            </p:pic>
          </mc:Fallback>
        </mc:AlternateContent>
      </p:grpSp>
      <p:grpSp>
        <p:nvGrpSpPr>
          <p:cNvPr id="104" name="Group 103">
            <a:extLst>
              <a:ext uri="{FF2B5EF4-FFF2-40B4-BE49-F238E27FC236}">
                <a16:creationId xmlns:a16="http://schemas.microsoft.com/office/drawing/2014/main" id="{495BEFC2-B2AE-4C42-897E-4BFC327A561A}"/>
              </a:ext>
            </a:extLst>
          </p:cNvPr>
          <p:cNvGrpSpPr/>
          <p:nvPr/>
        </p:nvGrpSpPr>
        <p:grpSpPr>
          <a:xfrm>
            <a:off x="3415563" y="3687749"/>
            <a:ext cx="254880" cy="153720"/>
            <a:chOff x="3415563" y="3687749"/>
            <a:chExt cx="254880" cy="153720"/>
          </a:xfrm>
        </p:grpSpPr>
        <mc:AlternateContent xmlns:mc="http://schemas.openxmlformats.org/markup-compatibility/2006" xmlns:p14="http://schemas.microsoft.com/office/powerpoint/2010/main">
          <mc:Choice Requires="p14">
            <p:contentPart p14:bwMode="auto" r:id="rId74">
              <p14:nvContentPartPr>
                <p14:cNvPr id="71" name="Ink 70">
                  <a:extLst>
                    <a:ext uri="{FF2B5EF4-FFF2-40B4-BE49-F238E27FC236}">
                      <a16:creationId xmlns:a16="http://schemas.microsoft.com/office/drawing/2014/main" id="{91D08B10-CB9F-4958-AE7B-C3C1ABB31538}"/>
                    </a:ext>
                  </a:extLst>
                </p14:cNvPr>
                <p14:cNvContentPartPr/>
                <p14:nvPr/>
              </p14:nvContentPartPr>
              <p14:xfrm>
                <a:off x="3415563" y="3687749"/>
                <a:ext cx="29880" cy="149760"/>
              </p14:xfrm>
            </p:contentPart>
          </mc:Choice>
          <mc:Fallback xmlns="">
            <p:pic>
              <p:nvPicPr>
                <p:cNvPr id="71" name="Ink 70">
                  <a:extLst>
                    <a:ext uri="{FF2B5EF4-FFF2-40B4-BE49-F238E27FC236}">
                      <a16:creationId xmlns:a16="http://schemas.microsoft.com/office/drawing/2014/main" id="{91D08B10-CB9F-4958-AE7B-C3C1ABB31538}"/>
                    </a:ext>
                  </a:extLst>
                </p:cNvPr>
                <p:cNvPicPr/>
                <p:nvPr/>
              </p:nvPicPr>
              <p:blipFill>
                <a:blip r:embed="rId75"/>
                <a:stretch>
                  <a:fillRect/>
                </a:stretch>
              </p:blipFill>
              <p:spPr>
                <a:xfrm>
                  <a:off x="3406563" y="3679109"/>
                  <a:ext cx="4752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72" name="Ink 71">
                  <a:extLst>
                    <a:ext uri="{FF2B5EF4-FFF2-40B4-BE49-F238E27FC236}">
                      <a16:creationId xmlns:a16="http://schemas.microsoft.com/office/drawing/2014/main" id="{F2AD4190-A93A-48E6-97C9-0A31DCF9240A}"/>
                    </a:ext>
                  </a:extLst>
                </p14:cNvPr>
                <p14:cNvContentPartPr/>
                <p14:nvPr/>
              </p14:nvContentPartPr>
              <p14:xfrm>
                <a:off x="3545883" y="3691709"/>
                <a:ext cx="124560" cy="149760"/>
              </p14:xfrm>
            </p:contentPart>
          </mc:Choice>
          <mc:Fallback xmlns="">
            <p:pic>
              <p:nvPicPr>
                <p:cNvPr id="72" name="Ink 71">
                  <a:extLst>
                    <a:ext uri="{FF2B5EF4-FFF2-40B4-BE49-F238E27FC236}">
                      <a16:creationId xmlns:a16="http://schemas.microsoft.com/office/drawing/2014/main" id="{F2AD4190-A93A-48E6-97C9-0A31DCF9240A}"/>
                    </a:ext>
                  </a:extLst>
                </p:cNvPr>
                <p:cNvPicPr/>
                <p:nvPr/>
              </p:nvPicPr>
              <p:blipFill>
                <a:blip r:embed="rId77"/>
                <a:stretch>
                  <a:fillRect/>
                </a:stretch>
              </p:blipFill>
              <p:spPr>
                <a:xfrm>
                  <a:off x="3537243" y="3682709"/>
                  <a:ext cx="142200" cy="167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8">
            <p14:nvContentPartPr>
              <p14:cNvPr id="73" name="Ink 72">
                <a:extLst>
                  <a:ext uri="{FF2B5EF4-FFF2-40B4-BE49-F238E27FC236}">
                    <a16:creationId xmlns:a16="http://schemas.microsoft.com/office/drawing/2014/main" id="{A94F83FE-2C65-4DE0-AA84-31B77E469B29}"/>
                  </a:ext>
                </a:extLst>
              </p14:cNvPr>
              <p14:cNvContentPartPr/>
              <p14:nvPr/>
            </p14:nvContentPartPr>
            <p14:xfrm>
              <a:off x="3406563" y="3595229"/>
              <a:ext cx="6120" cy="2880"/>
            </p14:xfrm>
          </p:contentPart>
        </mc:Choice>
        <mc:Fallback xmlns="">
          <p:pic>
            <p:nvPicPr>
              <p:cNvPr id="73" name="Ink 72">
                <a:extLst>
                  <a:ext uri="{FF2B5EF4-FFF2-40B4-BE49-F238E27FC236}">
                    <a16:creationId xmlns:a16="http://schemas.microsoft.com/office/drawing/2014/main" id="{A94F83FE-2C65-4DE0-AA84-31B77E469B29}"/>
                  </a:ext>
                </a:extLst>
              </p:cNvPr>
              <p:cNvPicPr/>
              <p:nvPr/>
            </p:nvPicPr>
            <p:blipFill>
              <a:blip r:embed="rId79"/>
              <a:stretch>
                <a:fillRect/>
              </a:stretch>
            </p:blipFill>
            <p:spPr>
              <a:xfrm>
                <a:off x="3397923" y="3586229"/>
                <a:ext cx="23760" cy="20520"/>
              </a:xfrm>
              <a:prstGeom prst="rect">
                <a:avLst/>
              </a:prstGeom>
            </p:spPr>
          </p:pic>
        </mc:Fallback>
      </mc:AlternateContent>
      <p:grpSp>
        <p:nvGrpSpPr>
          <p:cNvPr id="103" name="Group 102">
            <a:extLst>
              <a:ext uri="{FF2B5EF4-FFF2-40B4-BE49-F238E27FC236}">
                <a16:creationId xmlns:a16="http://schemas.microsoft.com/office/drawing/2014/main" id="{8830A124-1B0F-4D56-B5A0-5D0D859A5D11}"/>
              </a:ext>
            </a:extLst>
          </p:cNvPr>
          <p:cNvGrpSpPr/>
          <p:nvPr/>
        </p:nvGrpSpPr>
        <p:grpSpPr>
          <a:xfrm>
            <a:off x="4147443" y="3606029"/>
            <a:ext cx="1532880" cy="228960"/>
            <a:chOff x="4147443" y="3606029"/>
            <a:chExt cx="1532880" cy="228960"/>
          </a:xfrm>
        </p:grpSpPr>
        <mc:AlternateContent xmlns:mc="http://schemas.openxmlformats.org/markup-compatibility/2006" xmlns:p14="http://schemas.microsoft.com/office/powerpoint/2010/main">
          <mc:Choice Requires="p14">
            <p:contentPart p14:bwMode="auto" r:id="rId80">
              <p14:nvContentPartPr>
                <p14:cNvPr id="74" name="Ink 73">
                  <a:extLst>
                    <a:ext uri="{FF2B5EF4-FFF2-40B4-BE49-F238E27FC236}">
                      <a16:creationId xmlns:a16="http://schemas.microsoft.com/office/drawing/2014/main" id="{3DC7AAC3-94C5-485D-8F38-6711DF824B86}"/>
                    </a:ext>
                  </a:extLst>
                </p14:cNvPr>
                <p14:cNvContentPartPr/>
                <p14:nvPr/>
              </p14:nvContentPartPr>
              <p14:xfrm>
                <a:off x="4147443" y="3660389"/>
                <a:ext cx="164880" cy="155160"/>
              </p14:xfrm>
            </p:contentPart>
          </mc:Choice>
          <mc:Fallback xmlns="">
            <p:pic>
              <p:nvPicPr>
                <p:cNvPr id="74" name="Ink 73">
                  <a:extLst>
                    <a:ext uri="{FF2B5EF4-FFF2-40B4-BE49-F238E27FC236}">
                      <a16:creationId xmlns:a16="http://schemas.microsoft.com/office/drawing/2014/main" id="{3DC7AAC3-94C5-485D-8F38-6711DF824B86}"/>
                    </a:ext>
                  </a:extLst>
                </p:cNvPr>
                <p:cNvPicPr/>
                <p:nvPr/>
              </p:nvPicPr>
              <p:blipFill>
                <a:blip r:embed="rId81"/>
                <a:stretch>
                  <a:fillRect/>
                </a:stretch>
              </p:blipFill>
              <p:spPr>
                <a:xfrm>
                  <a:off x="4138803" y="3651389"/>
                  <a:ext cx="18252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5" name="Ink 74">
                  <a:extLst>
                    <a:ext uri="{FF2B5EF4-FFF2-40B4-BE49-F238E27FC236}">
                      <a16:creationId xmlns:a16="http://schemas.microsoft.com/office/drawing/2014/main" id="{903215B8-4AC1-4B83-A699-F90270C620A1}"/>
                    </a:ext>
                  </a:extLst>
                </p14:cNvPr>
                <p14:cNvContentPartPr/>
                <p14:nvPr/>
              </p14:nvContentPartPr>
              <p14:xfrm>
                <a:off x="4322043" y="3669029"/>
                <a:ext cx="180360" cy="109440"/>
              </p14:xfrm>
            </p:contentPart>
          </mc:Choice>
          <mc:Fallback xmlns="">
            <p:pic>
              <p:nvPicPr>
                <p:cNvPr id="75" name="Ink 74">
                  <a:extLst>
                    <a:ext uri="{FF2B5EF4-FFF2-40B4-BE49-F238E27FC236}">
                      <a16:creationId xmlns:a16="http://schemas.microsoft.com/office/drawing/2014/main" id="{903215B8-4AC1-4B83-A699-F90270C620A1}"/>
                    </a:ext>
                  </a:extLst>
                </p:cNvPr>
                <p:cNvPicPr/>
                <p:nvPr/>
              </p:nvPicPr>
              <p:blipFill>
                <a:blip r:embed="rId83"/>
                <a:stretch>
                  <a:fillRect/>
                </a:stretch>
              </p:blipFill>
              <p:spPr>
                <a:xfrm>
                  <a:off x="4313043" y="3660029"/>
                  <a:ext cx="19800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6" name="Ink 75">
                  <a:extLst>
                    <a:ext uri="{FF2B5EF4-FFF2-40B4-BE49-F238E27FC236}">
                      <a16:creationId xmlns:a16="http://schemas.microsoft.com/office/drawing/2014/main" id="{7DF769DD-72C3-4417-9E7C-88C9975063B4}"/>
                    </a:ext>
                  </a:extLst>
                </p14:cNvPr>
                <p14:cNvContentPartPr/>
                <p14:nvPr/>
              </p14:nvContentPartPr>
              <p14:xfrm>
                <a:off x="4363083" y="3654629"/>
                <a:ext cx="298800" cy="139680"/>
              </p14:xfrm>
            </p:contentPart>
          </mc:Choice>
          <mc:Fallback xmlns="">
            <p:pic>
              <p:nvPicPr>
                <p:cNvPr id="76" name="Ink 75">
                  <a:extLst>
                    <a:ext uri="{FF2B5EF4-FFF2-40B4-BE49-F238E27FC236}">
                      <a16:creationId xmlns:a16="http://schemas.microsoft.com/office/drawing/2014/main" id="{7DF769DD-72C3-4417-9E7C-88C9975063B4}"/>
                    </a:ext>
                  </a:extLst>
                </p:cNvPr>
                <p:cNvPicPr/>
                <p:nvPr/>
              </p:nvPicPr>
              <p:blipFill>
                <a:blip r:embed="rId85"/>
                <a:stretch>
                  <a:fillRect/>
                </a:stretch>
              </p:blipFill>
              <p:spPr>
                <a:xfrm>
                  <a:off x="4354443" y="3645989"/>
                  <a:ext cx="31644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7" name="Ink 76">
                  <a:extLst>
                    <a:ext uri="{FF2B5EF4-FFF2-40B4-BE49-F238E27FC236}">
                      <a16:creationId xmlns:a16="http://schemas.microsoft.com/office/drawing/2014/main" id="{DD20BA7C-2047-4BC7-A5FD-09A0B2D31675}"/>
                    </a:ext>
                  </a:extLst>
                </p14:cNvPr>
                <p14:cNvContentPartPr/>
                <p14:nvPr/>
              </p14:nvContentPartPr>
              <p14:xfrm>
                <a:off x="4744683" y="3629069"/>
                <a:ext cx="154080" cy="201960"/>
              </p14:xfrm>
            </p:contentPart>
          </mc:Choice>
          <mc:Fallback xmlns="">
            <p:pic>
              <p:nvPicPr>
                <p:cNvPr id="77" name="Ink 76">
                  <a:extLst>
                    <a:ext uri="{FF2B5EF4-FFF2-40B4-BE49-F238E27FC236}">
                      <a16:creationId xmlns:a16="http://schemas.microsoft.com/office/drawing/2014/main" id="{DD20BA7C-2047-4BC7-A5FD-09A0B2D31675}"/>
                    </a:ext>
                  </a:extLst>
                </p:cNvPr>
                <p:cNvPicPr/>
                <p:nvPr/>
              </p:nvPicPr>
              <p:blipFill>
                <a:blip r:embed="rId87"/>
                <a:stretch>
                  <a:fillRect/>
                </a:stretch>
              </p:blipFill>
              <p:spPr>
                <a:xfrm>
                  <a:off x="4736043" y="3620069"/>
                  <a:ext cx="1717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8" name="Ink 77">
                  <a:extLst>
                    <a:ext uri="{FF2B5EF4-FFF2-40B4-BE49-F238E27FC236}">
                      <a16:creationId xmlns:a16="http://schemas.microsoft.com/office/drawing/2014/main" id="{6418645A-1C90-4DAB-A566-9DBC188F5302}"/>
                    </a:ext>
                  </a:extLst>
                </p14:cNvPr>
                <p14:cNvContentPartPr/>
                <p14:nvPr/>
              </p14:nvContentPartPr>
              <p14:xfrm>
                <a:off x="4991643" y="3620069"/>
                <a:ext cx="27360" cy="187200"/>
              </p14:xfrm>
            </p:contentPart>
          </mc:Choice>
          <mc:Fallback xmlns="">
            <p:pic>
              <p:nvPicPr>
                <p:cNvPr id="78" name="Ink 77">
                  <a:extLst>
                    <a:ext uri="{FF2B5EF4-FFF2-40B4-BE49-F238E27FC236}">
                      <a16:creationId xmlns:a16="http://schemas.microsoft.com/office/drawing/2014/main" id="{6418645A-1C90-4DAB-A566-9DBC188F5302}"/>
                    </a:ext>
                  </a:extLst>
                </p:cNvPr>
                <p:cNvPicPr/>
                <p:nvPr/>
              </p:nvPicPr>
              <p:blipFill>
                <a:blip r:embed="rId89"/>
                <a:stretch>
                  <a:fillRect/>
                </a:stretch>
              </p:blipFill>
              <p:spPr>
                <a:xfrm>
                  <a:off x="4983003" y="3611069"/>
                  <a:ext cx="4500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9" name="Ink 78">
                  <a:extLst>
                    <a:ext uri="{FF2B5EF4-FFF2-40B4-BE49-F238E27FC236}">
                      <a16:creationId xmlns:a16="http://schemas.microsoft.com/office/drawing/2014/main" id="{BC67066F-EFCC-4E48-9940-F95D443730E6}"/>
                    </a:ext>
                  </a:extLst>
                </p14:cNvPr>
                <p14:cNvContentPartPr/>
                <p14:nvPr/>
              </p14:nvContentPartPr>
              <p14:xfrm>
                <a:off x="5081283" y="3634109"/>
                <a:ext cx="131040" cy="200880"/>
              </p14:xfrm>
            </p:contentPart>
          </mc:Choice>
          <mc:Fallback xmlns="">
            <p:pic>
              <p:nvPicPr>
                <p:cNvPr id="79" name="Ink 78">
                  <a:extLst>
                    <a:ext uri="{FF2B5EF4-FFF2-40B4-BE49-F238E27FC236}">
                      <a16:creationId xmlns:a16="http://schemas.microsoft.com/office/drawing/2014/main" id="{BC67066F-EFCC-4E48-9940-F95D443730E6}"/>
                    </a:ext>
                  </a:extLst>
                </p:cNvPr>
                <p:cNvPicPr/>
                <p:nvPr/>
              </p:nvPicPr>
              <p:blipFill>
                <a:blip r:embed="rId91"/>
                <a:stretch>
                  <a:fillRect/>
                </a:stretch>
              </p:blipFill>
              <p:spPr>
                <a:xfrm>
                  <a:off x="5072643" y="3625469"/>
                  <a:ext cx="14868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80" name="Ink 79">
                  <a:extLst>
                    <a:ext uri="{FF2B5EF4-FFF2-40B4-BE49-F238E27FC236}">
                      <a16:creationId xmlns:a16="http://schemas.microsoft.com/office/drawing/2014/main" id="{B3DA5E89-341E-4E3A-82F1-789401CA6FA6}"/>
                    </a:ext>
                  </a:extLst>
                </p14:cNvPr>
                <p14:cNvContentPartPr/>
                <p14:nvPr/>
              </p14:nvContentPartPr>
              <p14:xfrm>
                <a:off x="5264883" y="3660029"/>
                <a:ext cx="124920" cy="147240"/>
              </p14:xfrm>
            </p:contentPart>
          </mc:Choice>
          <mc:Fallback xmlns="">
            <p:pic>
              <p:nvPicPr>
                <p:cNvPr id="80" name="Ink 79">
                  <a:extLst>
                    <a:ext uri="{FF2B5EF4-FFF2-40B4-BE49-F238E27FC236}">
                      <a16:creationId xmlns:a16="http://schemas.microsoft.com/office/drawing/2014/main" id="{B3DA5E89-341E-4E3A-82F1-789401CA6FA6}"/>
                    </a:ext>
                  </a:extLst>
                </p:cNvPr>
                <p:cNvPicPr/>
                <p:nvPr/>
              </p:nvPicPr>
              <p:blipFill>
                <a:blip r:embed="rId93"/>
                <a:stretch>
                  <a:fillRect/>
                </a:stretch>
              </p:blipFill>
              <p:spPr>
                <a:xfrm>
                  <a:off x="5255883" y="3651389"/>
                  <a:ext cx="1425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1" name="Ink 80">
                  <a:extLst>
                    <a:ext uri="{FF2B5EF4-FFF2-40B4-BE49-F238E27FC236}">
                      <a16:creationId xmlns:a16="http://schemas.microsoft.com/office/drawing/2014/main" id="{43978C61-97A7-4F85-A0EA-76569C592266}"/>
                    </a:ext>
                  </a:extLst>
                </p14:cNvPr>
                <p14:cNvContentPartPr/>
                <p14:nvPr/>
              </p14:nvContentPartPr>
              <p14:xfrm>
                <a:off x="5219883" y="3606029"/>
                <a:ext cx="214200" cy="129600"/>
              </p14:xfrm>
            </p:contentPart>
          </mc:Choice>
          <mc:Fallback xmlns="">
            <p:pic>
              <p:nvPicPr>
                <p:cNvPr id="81" name="Ink 80">
                  <a:extLst>
                    <a:ext uri="{FF2B5EF4-FFF2-40B4-BE49-F238E27FC236}">
                      <a16:creationId xmlns:a16="http://schemas.microsoft.com/office/drawing/2014/main" id="{43978C61-97A7-4F85-A0EA-76569C592266}"/>
                    </a:ext>
                  </a:extLst>
                </p:cNvPr>
                <p:cNvPicPr/>
                <p:nvPr/>
              </p:nvPicPr>
              <p:blipFill>
                <a:blip r:embed="rId95"/>
                <a:stretch>
                  <a:fillRect/>
                </a:stretch>
              </p:blipFill>
              <p:spPr>
                <a:xfrm>
                  <a:off x="5210883" y="3597029"/>
                  <a:ext cx="2318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2" name="Ink 81">
                  <a:extLst>
                    <a:ext uri="{FF2B5EF4-FFF2-40B4-BE49-F238E27FC236}">
                      <a16:creationId xmlns:a16="http://schemas.microsoft.com/office/drawing/2014/main" id="{479DC9EA-4380-44FE-9096-D712C7A034D3}"/>
                    </a:ext>
                  </a:extLst>
                </p14:cNvPr>
                <p14:cNvContentPartPr/>
                <p14:nvPr/>
              </p14:nvContentPartPr>
              <p14:xfrm>
                <a:off x="5512203" y="3607829"/>
                <a:ext cx="168120" cy="194040"/>
              </p14:xfrm>
            </p:contentPart>
          </mc:Choice>
          <mc:Fallback xmlns="">
            <p:pic>
              <p:nvPicPr>
                <p:cNvPr id="82" name="Ink 81">
                  <a:extLst>
                    <a:ext uri="{FF2B5EF4-FFF2-40B4-BE49-F238E27FC236}">
                      <a16:creationId xmlns:a16="http://schemas.microsoft.com/office/drawing/2014/main" id="{479DC9EA-4380-44FE-9096-D712C7A034D3}"/>
                    </a:ext>
                  </a:extLst>
                </p:cNvPr>
                <p:cNvPicPr/>
                <p:nvPr/>
              </p:nvPicPr>
              <p:blipFill>
                <a:blip r:embed="rId97"/>
                <a:stretch>
                  <a:fillRect/>
                </a:stretch>
              </p:blipFill>
              <p:spPr>
                <a:xfrm>
                  <a:off x="5503563" y="3599189"/>
                  <a:ext cx="185760" cy="211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8">
            <p14:nvContentPartPr>
              <p14:cNvPr id="83" name="Ink 82">
                <a:extLst>
                  <a:ext uri="{FF2B5EF4-FFF2-40B4-BE49-F238E27FC236}">
                    <a16:creationId xmlns:a16="http://schemas.microsoft.com/office/drawing/2014/main" id="{95722C04-2D3E-4AF4-96CE-EE808AAFE681}"/>
                  </a:ext>
                </a:extLst>
              </p14:cNvPr>
              <p14:cNvContentPartPr/>
              <p14:nvPr/>
            </p14:nvContentPartPr>
            <p14:xfrm>
              <a:off x="6132843" y="3664349"/>
              <a:ext cx="357840" cy="160920"/>
            </p14:xfrm>
          </p:contentPart>
        </mc:Choice>
        <mc:Fallback xmlns="">
          <p:pic>
            <p:nvPicPr>
              <p:cNvPr id="83" name="Ink 82">
                <a:extLst>
                  <a:ext uri="{FF2B5EF4-FFF2-40B4-BE49-F238E27FC236}">
                    <a16:creationId xmlns:a16="http://schemas.microsoft.com/office/drawing/2014/main" id="{95722C04-2D3E-4AF4-96CE-EE808AAFE681}"/>
                  </a:ext>
                </a:extLst>
              </p:cNvPr>
              <p:cNvPicPr/>
              <p:nvPr/>
            </p:nvPicPr>
            <p:blipFill>
              <a:blip r:embed="rId99"/>
              <a:stretch>
                <a:fillRect/>
              </a:stretch>
            </p:blipFill>
            <p:spPr>
              <a:xfrm>
                <a:off x="6124203" y="3655349"/>
                <a:ext cx="375480" cy="178560"/>
              </a:xfrm>
              <a:prstGeom prst="rect">
                <a:avLst/>
              </a:prstGeom>
            </p:spPr>
          </p:pic>
        </mc:Fallback>
      </mc:AlternateContent>
      <p:grpSp>
        <p:nvGrpSpPr>
          <p:cNvPr id="102" name="Group 101">
            <a:extLst>
              <a:ext uri="{FF2B5EF4-FFF2-40B4-BE49-F238E27FC236}">
                <a16:creationId xmlns:a16="http://schemas.microsoft.com/office/drawing/2014/main" id="{37D88B3C-BD62-44E4-9142-DFC4CB4C9074}"/>
              </a:ext>
            </a:extLst>
          </p:cNvPr>
          <p:cNvGrpSpPr/>
          <p:nvPr/>
        </p:nvGrpSpPr>
        <p:grpSpPr>
          <a:xfrm>
            <a:off x="6876963" y="3508829"/>
            <a:ext cx="281160" cy="290160"/>
            <a:chOff x="6876963" y="3508829"/>
            <a:chExt cx="281160" cy="290160"/>
          </a:xfrm>
        </p:grpSpPr>
        <mc:AlternateContent xmlns:mc="http://schemas.openxmlformats.org/markup-compatibility/2006" xmlns:p14="http://schemas.microsoft.com/office/powerpoint/2010/main">
          <mc:Choice Requires="p14">
            <p:contentPart p14:bwMode="auto" r:id="rId100">
              <p14:nvContentPartPr>
                <p14:cNvPr id="84" name="Ink 83">
                  <a:extLst>
                    <a:ext uri="{FF2B5EF4-FFF2-40B4-BE49-F238E27FC236}">
                      <a16:creationId xmlns:a16="http://schemas.microsoft.com/office/drawing/2014/main" id="{A54C65F1-8574-4B0A-A559-A8467A7FA9E1}"/>
                    </a:ext>
                  </a:extLst>
                </p14:cNvPr>
                <p14:cNvContentPartPr/>
                <p14:nvPr/>
              </p14:nvContentPartPr>
              <p14:xfrm>
                <a:off x="6876963" y="3696389"/>
                <a:ext cx="132120" cy="102600"/>
              </p14:xfrm>
            </p:contentPart>
          </mc:Choice>
          <mc:Fallback xmlns="">
            <p:pic>
              <p:nvPicPr>
                <p:cNvPr id="84" name="Ink 83">
                  <a:extLst>
                    <a:ext uri="{FF2B5EF4-FFF2-40B4-BE49-F238E27FC236}">
                      <a16:creationId xmlns:a16="http://schemas.microsoft.com/office/drawing/2014/main" id="{A54C65F1-8574-4B0A-A559-A8467A7FA9E1}"/>
                    </a:ext>
                  </a:extLst>
                </p:cNvPr>
                <p:cNvPicPr/>
                <p:nvPr/>
              </p:nvPicPr>
              <p:blipFill>
                <a:blip r:embed="rId101"/>
                <a:stretch>
                  <a:fillRect/>
                </a:stretch>
              </p:blipFill>
              <p:spPr>
                <a:xfrm>
                  <a:off x="6868323" y="3687389"/>
                  <a:ext cx="1497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5" name="Ink 84">
                  <a:extLst>
                    <a:ext uri="{FF2B5EF4-FFF2-40B4-BE49-F238E27FC236}">
                      <a16:creationId xmlns:a16="http://schemas.microsoft.com/office/drawing/2014/main" id="{180924BF-5DEA-4282-A0D9-43CC038AA0B3}"/>
                    </a:ext>
                  </a:extLst>
                </p14:cNvPr>
                <p14:cNvContentPartPr/>
                <p14:nvPr/>
              </p14:nvContentPartPr>
              <p14:xfrm>
                <a:off x="7078563" y="3508829"/>
                <a:ext cx="52560" cy="275040"/>
              </p14:xfrm>
            </p:contentPart>
          </mc:Choice>
          <mc:Fallback xmlns="">
            <p:pic>
              <p:nvPicPr>
                <p:cNvPr id="85" name="Ink 84">
                  <a:extLst>
                    <a:ext uri="{FF2B5EF4-FFF2-40B4-BE49-F238E27FC236}">
                      <a16:creationId xmlns:a16="http://schemas.microsoft.com/office/drawing/2014/main" id="{180924BF-5DEA-4282-A0D9-43CC038AA0B3}"/>
                    </a:ext>
                  </a:extLst>
                </p:cNvPr>
                <p:cNvPicPr/>
                <p:nvPr/>
              </p:nvPicPr>
              <p:blipFill>
                <a:blip r:embed="rId103"/>
                <a:stretch>
                  <a:fillRect/>
                </a:stretch>
              </p:blipFill>
              <p:spPr>
                <a:xfrm>
                  <a:off x="7069923" y="3500189"/>
                  <a:ext cx="702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6" name="Ink 85">
                  <a:extLst>
                    <a:ext uri="{FF2B5EF4-FFF2-40B4-BE49-F238E27FC236}">
                      <a16:creationId xmlns:a16="http://schemas.microsoft.com/office/drawing/2014/main" id="{E57F1986-4C1C-4054-A620-8BA32DDC2AF5}"/>
                    </a:ext>
                  </a:extLst>
                </p14:cNvPr>
                <p14:cNvContentPartPr/>
                <p14:nvPr/>
              </p14:nvContentPartPr>
              <p14:xfrm>
                <a:off x="6911883" y="3557429"/>
                <a:ext cx="246240" cy="89640"/>
              </p14:xfrm>
            </p:contentPart>
          </mc:Choice>
          <mc:Fallback xmlns="">
            <p:pic>
              <p:nvPicPr>
                <p:cNvPr id="86" name="Ink 85">
                  <a:extLst>
                    <a:ext uri="{FF2B5EF4-FFF2-40B4-BE49-F238E27FC236}">
                      <a16:creationId xmlns:a16="http://schemas.microsoft.com/office/drawing/2014/main" id="{E57F1986-4C1C-4054-A620-8BA32DDC2AF5}"/>
                    </a:ext>
                  </a:extLst>
                </p:cNvPr>
                <p:cNvPicPr/>
                <p:nvPr/>
              </p:nvPicPr>
              <p:blipFill>
                <a:blip r:embed="rId105"/>
                <a:stretch>
                  <a:fillRect/>
                </a:stretch>
              </p:blipFill>
              <p:spPr>
                <a:xfrm>
                  <a:off x="6903243" y="3548429"/>
                  <a:ext cx="263880" cy="107280"/>
                </a:xfrm>
                <a:prstGeom prst="rect">
                  <a:avLst/>
                </a:prstGeom>
              </p:spPr>
            </p:pic>
          </mc:Fallback>
        </mc:AlternateContent>
      </p:grpSp>
      <p:grpSp>
        <p:nvGrpSpPr>
          <p:cNvPr id="101" name="Group 100">
            <a:extLst>
              <a:ext uri="{FF2B5EF4-FFF2-40B4-BE49-F238E27FC236}">
                <a16:creationId xmlns:a16="http://schemas.microsoft.com/office/drawing/2014/main" id="{0AC69CD0-05B6-42B7-B87C-C88B2BD31656}"/>
              </a:ext>
            </a:extLst>
          </p:cNvPr>
          <p:cNvGrpSpPr/>
          <p:nvPr/>
        </p:nvGrpSpPr>
        <p:grpSpPr>
          <a:xfrm>
            <a:off x="7593363" y="3605309"/>
            <a:ext cx="888840" cy="236520"/>
            <a:chOff x="7593363" y="3605309"/>
            <a:chExt cx="888840" cy="236520"/>
          </a:xfrm>
        </p:grpSpPr>
        <mc:AlternateContent xmlns:mc="http://schemas.openxmlformats.org/markup-compatibility/2006" xmlns:p14="http://schemas.microsoft.com/office/powerpoint/2010/main">
          <mc:Choice Requires="p14">
            <p:contentPart p14:bwMode="auto" r:id="rId106">
              <p14:nvContentPartPr>
                <p14:cNvPr id="87" name="Ink 86">
                  <a:extLst>
                    <a:ext uri="{FF2B5EF4-FFF2-40B4-BE49-F238E27FC236}">
                      <a16:creationId xmlns:a16="http://schemas.microsoft.com/office/drawing/2014/main" id="{053C2EFF-C38A-4876-A0E5-005CE70A79A5}"/>
                    </a:ext>
                  </a:extLst>
                </p14:cNvPr>
                <p14:cNvContentPartPr/>
                <p14:nvPr/>
              </p14:nvContentPartPr>
              <p14:xfrm>
                <a:off x="7593363" y="3651749"/>
                <a:ext cx="182520" cy="168480"/>
              </p14:xfrm>
            </p:contentPart>
          </mc:Choice>
          <mc:Fallback xmlns="">
            <p:pic>
              <p:nvPicPr>
                <p:cNvPr id="87" name="Ink 86">
                  <a:extLst>
                    <a:ext uri="{FF2B5EF4-FFF2-40B4-BE49-F238E27FC236}">
                      <a16:creationId xmlns:a16="http://schemas.microsoft.com/office/drawing/2014/main" id="{053C2EFF-C38A-4876-A0E5-005CE70A79A5}"/>
                    </a:ext>
                  </a:extLst>
                </p:cNvPr>
                <p:cNvPicPr/>
                <p:nvPr/>
              </p:nvPicPr>
              <p:blipFill>
                <a:blip r:embed="rId107"/>
                <a:stretch>
                  <a:fillRect/>
                </a:stretch>
              </p:blipFill>
              <p:spPr>
                <a:xfrm>
                  <a:off x="7584723" y="3643109"/>
                  <a:ext cx="20016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8" name="Ink 87">
                  <a:extLst>
                    <a:ext uri="{FF2B5EF4-FFF2-40B4-BE49-F238E27FC236}">
                      <a16:creationId xmlns:a16="http://schemas.microsoft.com/office/drawing/2014/main" id="{7CCF465E-14C9-4992-ACDB-E6F8935066A1}"/>
                    </a:ext>
                  </a:extLst>
                </p14:cNvPr>
                <p14:cNvContentPartPr/>
                <p14:nvPr/>
              </p14:nvContentPartPr>
              <p14:xfrm>
                <a:off x="7784883" y="3648869"/>
                <a:ext cx="122040" cy="139680"/>
              </p14:xfrm>
            </p:contentPart>
          </mc:Choice>
          <mc:Fallback xmlns="">
            <p:pic>
              <p:nvPicPr>
                <p:cNvPr id="88" name="Ink 87">
                  <a:extLst>
                    <a:ext uri="{FF2B5EF4-FFF2-40B4-BE49-F238E27FC236}">
                      <a16:creationId xmlns:a16="http://schemas.microsoft.com/office/drawing/2014/main" id="{7CCF465E-14C9-4992-ACDB-E6F8935066A1}"/>
                    </a:ext>
                  </a:extLst>
                </p:cNvPr>
                <p:cNvPicPr/>
                <p:nvPr/>
              </p:nvPicPr>
              <p:blipFill>
                <a:blip r:embed="rId109"/>
                <a:stretch>
                  <a:fillRect/>
                </a:stretch>
              </p:blipFill>
              <p:spPr>
                <a:xfrm>
                  <a:off x="7775883" y="3640229"/>
                  <a:ext cx="13968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9" name="Ink 88">
                  <a:extLst>
                    <a:ext uri="{FF2B5EF4-FFF2-40B4-BE49-F238E27FC236}">
                      <a16:creationId xmlns:a16="http://schemas.microsoft.com/office/drawing/2014/main" id="{DCD60367-BBE4-4667-87CC-12124E39615D}"/>
                    </a:ext>
                  </a:extLst>
                </p14:cNvPr>
                <p14:cNvContentPartPr/>
                <p14:nvPr/>
              </p14:nvContentPartPr>
              <p14:xfrm>
                <a:off x="7940763" y="3616829"/>
                <a:ext cx="134280" cy="181080"/>
              </p14:xfrm>
            </p:contentPart>
          </mc:Choice>
          <mc:Fallback xmlns="">
            <p:pic>
              <p:nvPicPr>
                <p:cNvPr id="89" name="Ink 88">
                  <a:extLst>
                    <a:ext uri="{FF2B5EF4-FFF2-40B4-BE49-F238E27FC236}">
                      <a16:creationId xmlns:a16="http://schemas.microsoft.com/office/drawing/2014/main" id="{DCD60367-BBE4-4667-87CC-12124E39615D}"/>
                    </a:ext>
                  </a:extLst>
                </p:cNvPr>
                <p:cNvPicPr/>
                <p:nvPr/>
              </p:nvPicPr>
              <p:blipFill>
                <a:blip r:embed="rId111"/>
                <a:stretch>
                  <a:fillRect/>
                </a:stretch>
              </p:blipFill>
              <p:spPr>
                <a:xfrm>
                  <a:off x="7931763" y="3608189"/>
                  <a:ext cx="1519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0" name="Ink 89">
                  <a:extLst>
                    <a:ext uri="{FF2B5EF4-FFF2-40B4-BE49-F238E27FC236}">
                      <a16:creationId xmlns:a16="http://schemas.microsoft.com/office/drawing/2014/main" id="{FEB32C38-D120-4945-A58D-4A8796CE8811}"/>
                    </a:ext>
                  </a:extLst>
                </p14:cNvPr>
                <p14:cNvContentPartPr/>
                <p14:nvPr/>
              </p14:nvContentPartPr>
              <p14:xfrm>
                <a:off x="8136243" y="3640589"/>
                <a:ext cx="145080" cy="163080"/>
              </p14:xfrm>
            </p:contentPart>
          </mc:Choice>
          <mc:Fallback xmlns="">
            <p:pic>
              <p:nvPicPr>
                <p:cNvPr id="90" name="Ink 89">
                  <a:extLst>
                    <a:ext uri="{FF2B5EF4-FFF2-40B4-BE49-F238E27FC236}">
                      <a16:creationId xmlns:a16="http://schemas.microsoft.com/office/drawing/2014/main" id="{FEB32C38-D120-4945-A58D-4A8796CE8811}"/>
                    </a:ext>
                  </a:extLst>
                </p:cNvPr>
                <p:cNvPicPr/>
                <p:nvPr/>
              </p:nvPicPr>
              <p:blipFill>
                <a:blip r:embed="rId113"/>
                <a:stretch>
                  <a:fillRect/>
                </a:stretch>
              </p:blipFill>
              <p:spPr>
                <a:xfrm>
                  <a:off x="8127243" y="3631949"/>
                  <a:ext cx="16272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91" name="Ink 90">
                  <a:extLst>
                    <a:ext uri="{FF2B5EF4-FFF2-40B4-BE49-F238E27FC236}">
                      <a16:creationId xmlns:a16="http://schemas.microsoft.com/office/drawing/2014/main" id="{D1CC8C14-0EDC-47E4-BD8E-3CEBDB4C5134}"/>
                    </a:ext>
                  </a:extLst>
                </p14:cNvPr>
                <p14:cNvContentPartPr/>
                <p14:nvPr/>
              </p14:nvContentPartPr>
              <p14:xfrm>
                <a:off x="8108883" y="3605309"/>
                <a:ext cx="164520" cy="111240"/>
              </p14:xfrm>
            </p:contentPart>
          </mc:Choice>
          <mc:Fallback xmlns="">
            <p:pic>
              <p:nvPicPr>
                <p:cNvPr id="91" name="Ink 90">
                  <a:extLst>
                    <a:ext uri="{FF2B5EF4-FFF2-40B4-BE49-F238E27FC236}">
                      <a16:creationId xmlns:a16="http://schemas.microsoft.com/office/drawing/2014/main" id="{D1CC8C14-0EDC-47E4-BD8E-3CEBDB4C5134}"/>
                    </a:ext>
                  </a:extLst>
                </p:cNvPr>
                <p:cNvPicPr/>
                <p:nvPr/>
              </p:nvPicPr>
              <p:blipFill>
                <a:blip r:embed="rId115"/>
                <a:stretch>
                  <a:fillRect/>
                </a:stretch>
              </p:blipFill>
              <p:spPr>
                <a:xfrm>
                  <a:off x="8100243" y="3596669"/>
                  <a:ext cx="1821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2" name="Ink 91">
                  <a:extLst>
                    <a:ext uri="{FF2B5EF4-FFF2-40B4-BE49-F238E27FC236}">
                      <a16:creationId xmlns:a16="http://schemas.microsoft.com/office/drawing/2014/main" id="{7923D28E-CA85-474B-9580-A04C514BAA46}"/>
                    </a:ext>
                  </a:extLst>
                </p14:cNvPr>
                <p14:cNvContentPartPr/>
                <p14:nvPr/>
              </p14:nvContentPartPr>
              <p14:xfrm>
                <a:off x="8315883" y="3616829"/>
                <a:ext cx="166320" cy="225000"/>
              </p14:xfrm>
            </p:contentPart>
          </mc:Choice>
          <mc:Fallback xmlns="">
            <p:pic>
              <p:nvPicPr>
                <p:cNvPr id="92" name="Ink 91">
                  <a:extLst>
                    <a:ext uri="{FF2B5EF4-FFF2-40B4-BE49-F238E27FC236}">
                      <a16:creationId xmlns:a16="http://schemas.microsoft.com/office/drawing/2014/main" id="{7923D28E-CA85-474B-9580-A04C514BAA46}"/>
                    </a:ext>
                  </a:extLst>
                </p:cNvPr>
                <p:cNvPicPr/>
                <p:nvPr/>
              </p:nvPicPr>
              <p:blipFill>
                <a:blip r:embed="rId117"/>
                <a:stretch>
                  <a:fillRect/>
                </a:stretch>
              </p:blipFill>
              <p:spPr>
                <a:xfrm>
                  <a:off x="8306883" y="3607829"/>
                  <a:ext cx="183960" cy="242640"/>
                </a:xfrm>
                <a:prstGeom prst="rect">
                  <a:avLst/>
                </a:prstGeom>
              </p:spPr>
            </p:pic>
          </mc:Fallback>
        </mc:AlternateContent>
      </p:grpSp>
      <p:grpSp>
        <p:nvGrpSpPr>
          <p:cNvPr id="100" name="Group 99">
            <a:extLst>
              <a:ext uri="{FF2B5EF4-FFF2-40B4-BE49-F238E27FC236}">
                <a16:creationId xmlns:a16="http://schemas.microsoft.com/office/drawing/2014/main" id="{4784615A-91F1-445A-960F-86113CAA262A}"/>
              </a:ext>
            </a:extLst>
          </p:cNvPr>
          <p:cNvGrpSpPr/>
          <p:nvPr/>
        </p:nvGrpSpPr>
        <p:grpSpPr>
          <a:xfrm>
            <a:off x="8851203" y="3501629"/>
            <a:ext cx="1396440" cy="340920"/>
            <a:chOff x="8851203" y="3501629"/>
            <a:chExt cx="1396440" cy="340920"/>
          </a:xfrm>
        </p:grpSpPr>
        <mc:AlternateContent xmlns:mc="http://schemas.openxmlformats.org/markup-compatibility/2006" xmlns:p14="http://schemas.microsoft.com/office/powerpoint/2010/main">
          <mc:Choice Requires="p14">
            <p:contentPart p14:bwMode="auto" r:id="rId118">
              <p14:nvContentPartPr>
                <p14:cNvPr id="93" name="Ink 92">
                  <a:extLst>
                    <a:ext uri="{FF2B5EF4-FFF2-40B4-BE49-F238E27FC236}">
                      <a16:creationId xmlns:a16="http://schemas.microsoft.com/office/drawing/2014/main" id="{8AC49DDE-F4DA-40BF-96D8-66DBBB1FFC1B}"/>
                    </a:ext>
                  </a:extLst>
                </p14:cNvPr>
                <p14:cNvContentPartPr/>
                <p14:nvPr/>
              </p14:nvContentPartPr>
              <p14:xfrm>
                <a:off x="8851203" y="3645269"/>
                <a:ext cx="186120" cy="176400"/>
              </p14:xfrm>
            </p:contentPart>
          </mc:Choice>
          <mc:Fallback xmlns="">
            <p:pic>
              <p:nvPicPr>
                <p:cNvPr id="93" name="Ink 92">
                  <a:extLst>
                    <a:ext uri="{FF2B5EF4-FFF2-40B4-BE49-F238E27FC236}">
                      <a16:creationId xmlns:a16="http://schemas.microsoft.com/office/drawing/2014/main" id="{8AC49DDE-F4DA-40BF-96D8-66DBBB1FFC1B}"/>
                    </a:ext>
                  </a:extLst>
                </p:cNvPr>
                <p:cNvPicPr/>
                <p:nvPr/>
              </p:nvPicPr>
              <p:blipFill>
                <a:blip r:embed="rId119"/>
                <a:stretch>
                  <a:fillRect/>
                </a:stretch>
              </p:blipFill>
              <p:spPr>
                <a:xfrm>
                  <a:off x="8842203" y="3636269"/>
                  <a:ext cx="2037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4" name="Ink 93">
                  <a:extLst>
                    <a:ext uri="{FF2B5EF4-FFF2-40B4-BE49-F238E27FC236}">
                      <a16:creationId xmlns:a16="http://schemas.microsoft.com/office/drawing/2014/main" id="{46607ADA-F045-410F-95BF-55DF7517EE5D}"/>
                    </a:ext>
                  </a:extLst>
                </p14:cNvPr>
                <p14:cNvContentPartPr/>
                <p14:nvPr/>
              </p14:nvContentPartPr>
              <p14:xfrm>
                <a:off x="9141723" y="3509549"/>
                <a:ext cx="6840" cy="293400"/>
              </p14:xfrm>
            </p:contentPart>
          </mc:Choice>
          <mc:Fallback xmlns="">
            <p:pic>
              <p:nvPicPr>
                <p:cNvPr id="94" name="Ink 93">
                  <a:extLst>
                    <a:ext uri="{FF2B5EF4-FFF2-40B4-BE49-F238E27FC236}">
                      <a16:creationId xmlns:a16="http://schemas.microsoft.com/office/drawing/2014/main" id="{46607ADA-F045-410F-95BF-55DF7517EE5D}"/>
                    </a:ext>
                  </a:extLst>
                </p:cNvPr>
                <p:cNvPicPr/>
                <p:nvPr/>
              </p:nvPicPr>
              <p:blipFill>
                <a:blip r:embed="rId121"/>
                <a:stretch>
                  <a:fillRect/>
                </a:stretch>
              </p:blipFill>
              <p:spPr>
                <a:xfrm>
                  <a:off x="9132723" y="3500549"/>
                  <a:ext cx="2448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5" name="Ink 94">
                  <a:extLst>
                    <a:ext uri="{FF2B5EF4-FFF2-40B4-BE49-F238E27FC236}">
                      <a16:creationId xmlns:a16="http://schemas.microsoft.com/office/drawing/2014/main" id="{5D367778-D22C-4A41-B113-E8202F9BA7EC}"/>
                    </a:ext>
                  </a:extLst>
                </p14:cNvPr>
                <p14:cNvContentPartPr/>
                <p14:nvPr/>
              </p14:nvContentPartPr>
              <p14:xfrm>
                <a:off x="9173763" y="3657509"/>
                <a:ext cx="139320" cy="167760"/>
              </p14:xfrm>
            </p:contentPart>
          </mc:Choice>
          <mc:Fallback xmlns="">
            <p:pic>
              <p:nvPicPr>
                <p:cNvPr id="95" name="Ink 94">
                  <a:extLst>
                    <a:ext uri="{FF2B5EF4-FFF2-40B4-BE49-F238E27FC236}">
                      <a16:creationId xmlns:a16="http://schemas.microsoft.com/office/drawing/2014/main" id="{5D367778-D22C-4A41-B113-E8202F9BA7EC}"/>
                    </a:ext>
                  </a:extLst>
                </p:cNvPr>
                <p:cNvPicPr/>
                <p:nvPr/>
              </p:nvPicPr>
              <p:blipFill>
                <a:blip r:embed="rId123"/>
                <a:stretch>
                  <a:fillRect/>
                </a:stretch>
              </p:blipFill>
              <p:spPr>
                <a:xfrm>
                  <a:off x="9164763" y="3648869"/>
                  <a:ext cx="1569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6" name="Ink 95">
                  <a:extLst>
                    <a:ext uri="{FF2B5EF4-FFF2-40B4-BE49-F238E27FC236}">
                      <a16:creationId xmlns:a16="http://schemas.microsoft.com/office/drawing/2014/main" id="{263121A8-5297-4573-B2EC-4C19160BA6E0}"/>
                    </a:ext>
                  </a:extLst>
                </p14:cNvPr>
                <p14:cNvContentPartPr/>
                <p14:nvPr/>
              </p14:nvContentPartPr>
              <p14:xfrm>
                <a:off x="9391563" y="3645269"/>
                <a:ext cx="99720" cy="183600"/>
              </p14:xfrm>
            </p:contentPart>
          </mc:Choice>
          <mc:Fallback xmlns="">
            <p:pic>
              <p:nvPicPr>
                <p:cNvPr id="96" name="Ink 95">
                  <a:extLst>
                    <a:ext uri="{FF2B5EF4-FFF2-40B4-BE49-F238E27FC236}">
                      <a16:creationId xmlns:a16="http://schemas.microsoft.com/office/drawing/2014/main" id="{263121A8-5297-4573-B2EC-4C19160BA6E0}"/>
                    </a:ext>
                  </a:extLst>
                </p:cNvPr>
                <p:cNvPicPr/>
                <p:nvPr/>
              </p:nvPicPr>
              <p:blipFill>
                <a:blip r:embed="rId125"/>
                <a:stretch>
                  <a:fillRect/>
                </a:stretch>
              </p:blipFill>
              <p:spPr>
                <a:xfrm>
                  <a:off x="9382563" y="3636629"/>
                  <a:ext cx="11736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7" name="Ink 96">
                  <a:extLst>
                    <a:ext uri="{FF2B5EF4-FFF2-40B4-BE49-F238E27FC236}">
                      <a16:creationId xmlns:a16="http://schemas.microsoft.com/office/drawing/2014/main" id="{7198CDC2-C9AF-4953-8EED-CB86A3F4A941}"/>
                    </a:ext>
                  </a:extLst>
                </p14:cNvPr>
                <p14:cNvContentPartPr/>
                <p14:nvPr/>
              </p14:nvContentPartPr>
              <p14:xfrm>
                <a:off x="9521163" y="3501629"/>
                <a:ext cx="38160" cy="340920"/>
              </p14:xfrm>
            </p:contentPart>
          </mc:Choice>
          <mc:Fallback xmlns="">
            <p:pic>
              <p:nvPicPr>
                <p:cNvPr id="97" name="Ink 96">
                  <a:extLst>
                    <a:ext uri="{FF2B5EF4-FFF2-40B4-BE49-F238E27FC236}">
                      <a16:creationId xmlns:a16="http://schemas.microsoft.com/office/drawing/2014/main" id="{7198CDC2-C9AF-4953-8EED-CB86A3F4A941}"/>
                    </a:ext>
                  </a:extLst>
                </p:cNvPr>
                <p:cNvPicPr/>
                <p:nvPr/>
              </p:nvPicPr>
              <p:blipFill>
                <a:blip r:embed="rId127"/>
                <a:stretch>
                  <a:fillRect/>
                </a:stretch>
              </p:blipFill>
              <p:spPr>
                <a:xfrm>
                  <a:off x="9512163" y="3492989"/>
                  <a:ext cx="55800" cy="3585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8" name="Ink 97">
                  <a:extLst>
                    <a:ext uri="{FF2B5EF4-FFF2-40B4-BE49-F238E27FC236}">
                      <a16:creationId xmlns:a16="http://schemas.microsoft.com/office/drawing/2014/main" id="{60B1E020-378E-4626-905A-0B4B1F866AA6}"/>
                    </a:ext>
                  </a:extLst>
                </p14:cNvPr>
                <p14:cNvContentPartPr/>
                <p14:nvPr/>
              </p14:nvContentPartPr>
              <p14:xfrm>
                <a:off x="9556443" y="3691349"/>
                <a:ext cx="491760" cy="140040"/>
              </p14:xfrm>
            </p:contentPart>
          </mc:Choice>
          <mc:Fallback xmlns="">
            <p:pic>
              <p:nvPicPr>
                <p:cNvPr id="98" name="Ink 97">
                  <a:extLst>
                    <a:ext uri="{FF2B5EF4-FFF2-40B4-BE49-F238E27FC236}">
                      <a16:creationId xmlns:a16="http://schemas.microsoft.com/office/drawing/2014/main" id="{60B1E020-378E-4626-905A-0B4B1F866AA6}"/>
                    </a:ext>
                  </a:extLst>
                </p:cNvPr>
                <p:cNvPicPr/>
                <p:nvPr/>
              </p:nvPicPr>
              <p:blipFill>
                <a:blip r:embed="rId129"/>
                <a:stretch>
                  <a:fillRect/>
                </a:stretch>
              </p:blipFill>
              <p:spPr>
                <a:xfrm>
                  <a:off x="9547803" y="3682349"/>
                  <a:ext cx="50940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9" name="Ink 98">
                  <a:extLst>
                    <a:ext uri="{FF2B5EF4-FFF2-40B4-BE49-F238E27FC236}">
                      <a16:creationId xmlns:a16="http://schemas.microsoft.com/office/drawing/2014/main" id="{D1601D92-6FA5-469E-9380-032FF25E47D1}"/>
                    </a:ext>
                  </a:extLst>
                </p14:cNvPr>
                <p14:cNvContentPartPr/>
                <p14:nvPr/>
              </p14:nvContentPartPr>
              <p14:xfrm>
                <a:off x="10113003" y="3595229"/>
                <a:ext cx="134640" cy="232200"/>
              </p14:xfrm>
            </p:contentPart>
          </mc:Choice>
          <mc:Fallback xmlns="">
            <p:pic>
              <p:nvPicPr>
                <p:cNvPr id="99" name="Ink 98">
                  <a:extLst>
                    <a:ext uri="{FF2B5EF4-FFF2-40B4-BE49-F238E27FC236}">
                      <a16:creationId xmlns:a16="http://schemas.microsoft.com/office/drawing/2014/main" id="{D1601D92-6FA5-469E-9380-032FF25E47D1}"/>
                    </a:ext>
                  </a:extLst>
                </p:cNvPr>
                <p:cNvPicPr/>
                <p:nvPr/>
              </p:nvPicPr>
              <p:blipFill>
                <a:blip r:embed="rId131"/>
                <a:stretch>
                  <a:fillRect/>
                </a:stretch>
              </p:blipFill>
              <p:spPr>
                <a:xfrm>
                  <a:off x="10104363" y="3586589"/>
                  <a:ext cx="152280" cy="249840"/>
                </a:xfrm>
                <a:prstGeom prst="rect">
                  <a:avLst/>
                </a:prstGeom>
              </p:spPr>
            </p:pic>
          </mc:Fallback>
        </mc:AlternateContent>
      </p:grpSp>
      <p:grpSp>
        <p:nvGrpSpPr>
          <p:cNvPr id="110" name="Group 109">
            <a:extLst>
              <a:ext uri="{FF2B5EF4-FFF2-40B4-BE49-F238E27FC236}">
                <a16:creationId xmlns:a16="http://schemas.microsoft.com/office/drawing/2014/main" id="{C3186F63-AFA5-4202-AA7A-A818C143BDE2}"/>
              </a:ext>
            </a:extLst>
          </p:cNvPr>
          <p:cNvGrpSpPr/>
          <p:nvPr/>
        </p:nvGrpSpPr>
        <p:grpSpPr>
          <a:xfrm>
            <a:off x="10712043" y="3436109"/>
            <a:ext cx="1133280" cy="501480"/>
            <a:chOff x="10712043" y="3436109"/>
            <a:chExt cx="1133280" cy="501480"/>
          </a:xfrm>
        </p:grpSpPr>
        <mc:AlternateContent xmlns:mc="http://schemas.openxmlformats.org/markup-compatibility/2006" xmlns:p14="http://schemas.microsoft.com/office/powerpoint/2010/main">
          <mc:Choice Requires="p14">
            <p:contentPart p14:bwMode="auto" r:id="rId132">
              <p14:nvContentPartPr>
                <p14:cNvPr id="105" name="Ink 104">
                  <a:extLst>
                    <a:ext uri="{FF2B5EF4-FFF2-40B4-BE49-F238E27FC236}">
                      <a16:creationId xmlns:a16="http://schemas.microsoft.com/office/drawing/2014/main" id="{68B4CBEC-CC96-4C04-A6DD-1EDA59287570}"/>
                    </a:ext>
                  </a:extLst>
                </p14:cNvPr>
                <p14:cNvContentPartPr/>
                <p14:nvPr/>
              </p14:nvContentPartPr>
              <p14:xfrm>
                <a:off x="10874763" y="3566429"/>
                <a:ext cx="215280" cy="197280"/>
              </p14:xfrm>
            </p:contentPart>
          </mc:Choice>
          <mc:Fallback xmlns="">
            <p:pic>
              <p:nvPicPr>
                <p:cNvPr id="105" name="Ink 104">
                  <a:extLst>
                    <a:ext uri="{FF2B5EF4-FFF2-40B4-BE49-F238E27FC236}">
                      <a16:creationId xmlns:a16="http://schemas.microsoft.com/office/drawing/2014/main" id="{68B4CBEC-CC96-4C04-A6DD-1EDA59287570}"/>
                    </a:ext>
                  </a:extLst>
                </p:cNvPr>
                <p:cNvPicPr/>
                <p:nvPr/>
              </p:nvPicPr>
              <p:blipFill>
                <a:blip r:embed="rId133"/>
                <a:stretch>
                  <a:fillRect/>
                </a:stretch>
              </p:blipFill>
              <p:spPr>
                <a:xfrm>
                  <a:off x="10866123" y="3557429"/>
                  <a:ext cx="23292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06" name="Ink 105">
                  <a:extLst>
                    <a:ext uri="{FF2B5EF4-FFF2-40B4-BE49-F238E27FC236}">
                      <a16:creationId xmlns:a16="http://schemas.microsoft.com/office/drawing/2014/main" id="{F08E711D-601F-43DF-ABA1-5D937DF9EB59}"/>
                    </a:ext>
                  </a:extLst>
                </p14:cNvPr>
                <p14:cNvContentPartPr/>
                <p14:nvPr/>
              </p14:nvContentPartPr>
              <p14:xfrm>
                <a:off x="11271123" y="3584429"/>
                <a:ext cx="21960" cy="174600"/>
              </p14:xfrm>
            </p:contentPart>
          </mc:Choice>
          <mc:Fallback xmlns="">
            <p:pic>
              <p:nvPicPr>
                <p:cNvPr id="106" name="Ink 105">
                  <a:extLst>
                    <a:ext uri="{FF2B5EF4-FFF2-40B4-BE49-F238E27FC236}">
                      <a16:creationId xmlns:a16="http://schemas.microsoft.com/office/drawing/2014/main" id="{F08E711D-601F-43DF-ABA1-5D937DF9EB59}"/>
                    </a:ext>
                  </a:extLst>
                </p:cNvPr>
                <p:cNvPicPr/>
                <p:nvPr/>
              </p:nvPicPr>
              <p:blipFill>
                <a:blip r:embed="rId135"/>
                <a:stretch>
                  <a:fillRect/>
                </a:stretch>
              </p:blipFill>
              <p:spPr>
                <a:xfrm>
                  <a:off x="11262483" y="3575789"/>
                  <a:ext cx="396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07" name="Ink 106">
                  <a:extLst>
                    <a:ext uri="{FF2B5EF4-FFF2-40B4-BE49-F238E27FC236}">
                      <a16:creationId xmlns:a16="http://schemas.microsoft.com/office/drawing/2014/main" id="{4B5F7D4C-B817-4058-88E4-67D323BFFC10}"/>
                    </a:ext>
                  </a:extLst>
                </p14:cNvPr>
                <p14:cNvContentPartPr/>
                <p14:nvPr/>
              </p14:nvContentPartPr>
              <p14:xfrm>
                <a:off x="11391723" y="3572549"/>
                <a:ext cx="193320" cy="203400"/>
              </p14:xfrm>
            </p:contentPart>
          </mc:Choice>
          <mc:Fallback xmlns="">
            <p:pic>
              <p:nvPicPr>
                <p:cNvPr id="107" name="Ink 106">
                  <a:extLst>
                    <a:ext uri="{FF2B5EF4-FFF2-40B4-BE49-F238E27FC236}">
                      <a16:creationId xmlns:a16="http://schemas.microsoft.com/office/drawing/2014/main" id="{4B5F7D4C-B817-4058-88E4-67D323BFFC10}"/>
                    </a:ext>
                  </a:extLst>
                </p:cNvPr>
                <p:cNvPicPr/>
                <p:nvPr/>
              </p:nvPicPr>
              <p:blipFill>
                <a:blip r:embed="rId137"/>
                <a:stretch>
                  <a:fillRect/>
                </a:stretch>
              </p:blipFill>
              <p:spPr>
                <a:xfrm>
                  <a:off x="11383083" y="3563909"/>
                  <a:ext cx="21096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08" name="Ink 107">
                  <a:extLst>
                    <a:ext uri="{FF2B5EF4-FFF2-40B4-BE49-F238E27FC236}">
                      <a16:creationId xmlns:a16="http://schemas.microsoft.com/office/drawing/2014/main" id="{A251C19E-7B67-483A-AC96-CC817AF97D3E}"/>
                    </a:ext>
                  </a:extLst>
                </p14:cNvPr>
                <p14:cNvContentPartPr/>
                <p14:nvPr/>
              </p14:nvContentPartPr>
              <p14:xfrm>
                <a:off x="11613843" y="3436109"/>
                <a:ext cx="231480" cy="501480"/>
              </p14:xfrm>
            </p:contentPart>
          </mc:Choice>
          <mc:Fallback xmlns="">
            <p:pic>
              <p:nvPicPr>
                <p:cNvPr id="108" name="Ink 107">
                  <a:extLst>
                    <a:ext uri="{FF2B5EF4-FFF2-40B4-BE49-F238E27FC236}">
                      <a16:creationId xmlns:a16="http://schemas.microsoft.com/office/drawing/2014/main" id="{A251C19E-7B67-483A-AC96-CC817AF97D3E}"/>
                    </a:ext>
                  </a:extLst>
                </p:cNvPr>
                <p:cNvPicPr/>
                <p:nvPr/>
              </p:nvPicPr>
              <p:blipFill>
                <a:blip r:embed="rId139"/>
                <a:stretch>
                  <a:fillRect/>
                </a:stretch>
              </p:blipFill>
              <p:spPr>
                <a:xfrm>
                  <a:off x="11604843" y="3427469"/>
                  <a:ext cx="249120" cy="5191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09" name="Ink 108">
                  <a:extLst>
                    <a:ext uri="{FF2B5EF4-FFF2-40B4-BE49-F238E27FC236}">
                      <a16:creationId xmlns:a16="http://schemas.microsoft.com/office/drawing/2014/main" id="{F8E1E6CD-3882-4AD2-858A-4687D4E77314}"/>
                    </a:ext>
                  </a:extLst>
                </p14:cNvPr>
                <p14:cNvContentPartPr/>
                <p14:nvPr/>
              </p14:nvContentPartPr>
              <p14:xfrm>
                <a:off x="10712043" y="3494789"/>
                <a:ext cx="82440" cy="396000"/>
              </p14:xfrm>
            </p:contentPart>
          </mc:Choice>
          <mc:Fallback xmlns="">
            <p:pic>
              <p:nvPicPr>
                <p:cNvPr id="109" name="Ink 108">
                  <a:extLst>
                    <a:ext uri="{FF2B5EF4-FFF2-40B4-BE49-F238E27FC236}">
                      <a16:creationId xmlns:a16="http://schemas.microsoft.com/office/drawing/2014/main" id="{F8E1E6CD-3882-4AD2-858A-4687D4E77314}"/>
                    </a:ext>
                  </a:extLst>
                </p:cNvPr>
                <p:cNvPicPr/>
                <p:nvPr/>
              </p:nvPicPr>
              <p:blipFill>
                <a:blip r:embed="rId141"/>
                <a:stretch>
                  <a:fillRect/>
                </a:stretch>
              </p:blipFill>
              <p:spPr>
                <a:xfrm>
                  <a:off x="10703403" y="3485789"/>
                  <a:ext cx="100080" cy="413640"/>
                </a:xfrm>
                <a:prstGeom prst="rect">
                  <a:avLst/>
                </a:prstGeom>
              </p:spPr>
            </p:pic>
          </mc:Fallback>
        </mc:AlternateContent>
      </p:grpSp>
      <p:grpSp>
        <p:nvGrpSpPr>
          <p:cNvPr id="117" name="Group 116">
            <a:extLst>
              <a:ext uri="{FF2B5EF4-FFF2-40B4-BE49-F238E27FC236}">
                <a16:creationId xmlns:a16="http://schemas.microsoft.com/office/drawing/2014/main" id="{74B046BF-CF66-49E9-9516-AEF21192D57E}"/>
              </a:ext>
            </a:extLst>
          </p:cNvPr>
          <p:cNvGrpSpPr/>
          <p:nvPr/>
        </p:nvGrpSpPr>
        <p:grpSpPr>
          <a:xfrm>
            <a:off x="1099683" y="4294709"/>
            <a:ext cx="740880" cy="353880"/>
            <a:chOff x="1099683" y="4294709"/>
            <a:chExt cx="740880" cy="353880"/>
          </a:xfrm>
        </p:grpSpPr>
        <mc:AlternateContent xmlns:mc="http://schemas.openxmlformats.org/markup-compatibility/2006" xmlns:p14="http://schemas.microsoft.com/office/powerpoint/2010/main">
          <mc:Choice Requires="p14">
            <p:contentPart p14:bwMode="auto" r:id="rId142">
              <p14:nvContentPartPr>
                <p14:cNvPr id="111" name="Ink 110">
                  <a:extLst>
                    <a:ext uri="{FF2B5EF4-FFF2-40B4-BE49-F238E27FC236}">
                      <a16:creationId xmlns:a16="http://schemas.microsoft.com/office/drawing/2014/main" id="{81CF2EAD-2E88-42B0-A822-F19A406EDC5B}"/>
                    </a:ext>
                  </a:extLst>
                </p14:cNvPr>
                <p14:cNvContentPartPr/>
                <p14:nvPr/>
              </p14:nvContentPartPr>
              <p14:xfrm>
                <a:off x="1099683" y="4307309"/>
                <a:ext cx="432000" cy="341280"/>
              </p14:xfrm>
            </p:contentPart>
          </mc:Choice>
          <mc:Fallback xmlns="">
            <p:pic>
              <p:nvPicPr>
                <p:cNvPr id="111" name="Ink 110">
                  <a:extLst>
                    <a:ext uri="{FF2B5EF4-FFF2-40B4-BE49-F238E27FC236}">
                      <a16:creationId xmlns:a16="http://schemas.microsoft.com/office/drawing/2014/main" id="{81CF2EAD-2E88-42B0-A822-F19A406EDC5B}"/>
                    </a:ext>
                  </a:extLst>
                </p:cNvPr>
                <p:cNvPicPr/>
                <p:nvPr/>
              </p:nvPicPr>
              <p:blipFill>
                <a:blip r:embed="rId143"/>
                <a:stretch>
                  <a:fillRect/>
                </a:stretch>
              </p:blipFill>
              <p:spPr>
                <a:xfrm>
                  <a:off x="1091043" y="4298669"/>
                  <a:ext cx="449640" cy="358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12" name="Ink 111">
                  <a:extLst>
                    <a:ext uri="{FF2B5EF4-FFF2-40B4-BE49-F238E27FC236}">
                      <a16:creationId xmlns:a16="http://schemas.microsoft.com/office/drawing/2014/main" id="{27D02282-EBBE-4A3E-962B-EFC827AD010D}"/>
                    </a:ext>
                  </a:extLst>
                </p14:cNvPr>
                <p14:cNvContentPartPr/>
                <p14:nvPr/>
              </p14:nvContentPartPr>
              <p14:xfrm>
                <a:off x="1546443" y="4294709"/>
                <a:ext cx="252000" cy="303840"/>
              </p14:xfrm>
            </p:contentPart>
          </mc:Choice>
          <mc:Fallback xmlns="">
            <p:pic>
              <p:nvPicPr>
                <p:cNvPr id="112" name="Ink 111">
                  <a:extLst>
                    <a:ext uri="{FF2B5EF4-FFF2-40B4-BE49-F238E27FC236}">
                      <a16:creationId xmlns:a16="http://schemas.microsoft.com/office/drawing/2014/main" id="{27D02282-EBBE-4A3E-962B-EFC827AD010D}"/>
                    </a:ext>
                  </a:extLst>
                </p:cNvPr>
                <p:cNvPicPr/>
                <p:nvPr/>
              </p:nvPicPr>
              <p:blipFill>
                <a:blip r:embed="rId145"/>
                <a:stretch>
                  <a:fillRect/>
                </a:stretch>
              </p:blipFill>
              <p:spPr>
                <a:xfrm>
                  <a:off x="1537803" y="4285709"/>
                  <a:ext cx="269640" cy="3214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13" name="Ink 112">
                  <a:extLst>
                    <a:ext uri="{FF2B5EF4-FFF2-40B4-BE49-F238E27FC236}">
                      <a16:creationId xmlns:a16="http://schemas.microsoft.com/office/drawing/2014/main" id="{1FD8198D-C982-4D2D-B01F-FDAF69BA48DE}"/>
                    </a:ext>
                  </a:extLst>
                </p14:cNvPr>
                <p14:cNvContentPartPr/>
                <p14:nvPr/>
              </p14:nvContentPartPr>
              <p14:xfrm>
                <a:off x="1778283" y="4408829"/>
                <a:ext cx="62280" cy="67680"/>
              </p14:xfrm>
            </p:contentPart>
          </mc:Choice>
          <mc:Fallback xmlns="">
            <p:pic>
              <p:nvPicPr>
                <p:cNvPr id="113" name="Ink 112">
                  <a:extLst>
                    <a:ext uri="{FF2B5EF4-FFF2-40B4-BE49-F238E27FC236}">
                      <a16:creationId xmlns:a16="http://schemas.microsoft.com/office/drawing/2014/main" id="{1FD8198D-C982-4D2D-B01F-FDAF69BA48DE}"/>
                    </a:ext>
                  </a:extLst>
                </p:cNvPr>
                <p:cNvPicPr/>
                <p:nvPr/>
              </p:nvPicPr>
              <p:blipFill>
                <a:blip r:embed="rId147"/>
                <a:stretch>
                  <a:fillRect/>
                </a:stretch>
              </p:blipFill>
              <p:spPr>
                <a:xfrm>
                  <a:off x="1769283" y="4399829"/>
                  <a:ext cx="79920" cy="85320"/>
                </a:xfrm>
                <a:prstGeom prst="rect">
                  <a:avLst/>
                </a:prstGeom>
              </p:spPr>
            </p:pic>
          </mc:Fallback>
        </mc:AlternateContent>
      </p:grpSp>
      <p:grpSp>
        <p:nvGrpSpPr>
          <p:cNvPr id="116" name="Group 115">
            <a:extLst>
              <a:ext uri="{FF2B5EF4-FFF2-40B4-BE49-F238E27FC236}">
                <a16:creationId xmlns:a16="http://schemas.microsoft.com/office/drawing/2014/main" id="{7D815D9D-232E-4AF4-8E27-14E62E5DC921}"/>
              </a:ext>
            </a:extLst>
          </p:cNvPr>
          <p:cNvGrpSpPr/>
          <p:nvPr/>
        </p:nvGrpSpPr>
        <p:grpSpPr>
          <a:xfrm>
            <a:off x="2230083" y="4321349"/>
            <a:ext cx="264240" cy="238680"/>
            <a:chOff x="2230083" y="4321349"/>
            <a:chExt cx="264240" cy="238680"/>
          </a:xfrm>
        </p:grpSpPr>
        <mc:AlternateContent xmlns:mc="http://schemas.openxmlformats.org/markup-compatibility/2006" xmlns:p14="http://schemas.microsoft.com/office/powerpoint/2010/main">
          <mc:Choice Requires="p14">
            <p:contentPart p14:bwMode="auto" r:id="rId148">
              <p14:nvContentPartPr>
                <p14:cNvPr id="114" name="Ink 113">
                  <a:extLst>
                    <a:ext uri="{FF2B5EF4-FFF2-40B4-BE49-F238E27FC236}">
                      <a16:creationId xmlns:a16="http://schemas.microsoft.com/office/drawing/2014/main" id="{73BF7D01-2E5F-40B2-8616-BD4A7A48FD0C}"/>
                    </a:ext>
                  </a:extLst>
                </p14:cNvPr>
                <p14:cNvContentPartPr/>
                <p14:nvPr/>
              </p14:nvContentPartPr>
              <p14:xfrm>
                <a:off x="2230083" y="4391549"/>
                <a:ext cx="264240" cy="168480"/>
              </p14:xfrm>
            </p:contentPart>
          </mc:Choice>
          <mc:Fallback xmlns="">
            <p:pic>
              <p:nvPicPr>
                <p:cNvPr id="114" name="Ink 113">
                  <a:extLst>
                    <a:ext uri="{FF2B5EF4-FFF2-40B4-BE49-F238E27FC236}">
                      <a16:creationId xmlns:a16="http://schemas.microsoft.com/office/drawing/2014/main" id="{73BF7D01-2E5F-40B2-8616-BD4A7A48FD0C}"/>
                    </a:ext>
                  </a:extLst>
                </p:cNvPr>
                <p:cNvPicPr/>
                <p:nvPr/>
              </p:nvPicPr>
              <p:blipFill>
                <a:blip r:embed="rId149"/>
                <a:stretch>
                  <a:fillRect/>
                </a:stretch>
              </p:blipFill>
              <p:spPr>
                <a:xfrm>
                  <a:off x="2221443" y="4382909"/>
                  <a:ext cx="28188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15" name="Ink 114">
                  <a:extLst>
                    <a:ext uri="{FF2B5EF4-FFF2-40B4-BE49-F238E27FC236}">
                      <a16:creationId xmlns:a16="http://schemas.microsoft.com/office/drawing/2014/main" id="{DC1AEA93-04ED-438B-A618-132321881D70}"/>
                    </a:ext>
                  </a:extLst>
                </p14:cNvPr>
                <p14:cNvContentPartPr/>
                <p14:nvPr/>
              </p14:nvContentPartPr>
              <p14:xfrm>
                <a:off x="2268603" y="4321349"/>
                <a:ext cx="19440" cy="9360"/>
              </p14:xfrm>
            </p:contentPart>
          </mc:Choice>
          <mc:Fallback xmlns="">
            <p:pic>
              <p:nvPicPr>
                <p:cNvPr id="115" name="Ink 114">
                  <a:extLst>
                    <a:ext uri="{FF2B5EF4-FFF2-40B4-BE49-F238E27FC236}">
                      <a16:creationId xmlns:a16="http://schemas.microsoft.com/office/drawing/2014/main" id="{DC1AEA93-04ED-438B-A618-132321881D70}"/>
                    </a:ext>
                  </a:extLst>
                </p:cNvPr>
                <p:cNvPicPr/>
                <p:nvPr/>
              </p:nvPicPr>
              <p:blipFill>
                <a:blip r:embed="rId151"/>
                <a:stretch>
                  <a:fillRect/>
                </a:stretch>
              </p:blipFill>
              <p:spPr>
                <a:xfrm>
                  <a:off x="2259963" y="4312349"/>
                  <a:ext cx="37080" cy="27000"/>
                </a:xfrm>
                <a:prstGeom prst="rect">
                  <a:avLst/>
                </a:prstGeom>
              </p:spPr>
            </p:pic>
          </mc:Fallback>
        </mc:AlternateContent>
      </p:grpSp>
      <p:grpSp>
        <p:nvGrpSpPr>
          <p:cNvPr id="130" name="Group 129">
            <a:extLst>
              <a:ext uri="{FF2B5EF4-FFF2-40B4-BE49-F238E27FC236}">
                <a16:creationId xmlns:a16="http://schemas.microsoft.com/office/drawing/2014/main" id="{9DEE08AC-6722-4639-94FB-37C3A3132F00}"/>
              </a:ext>
            </a:extLst>
          </p:cNvPr>
          <p:cNvGrpSpPr/>
          <p:nvPr/>
        </p:nvGrpSpPr>
        <p:grpSpPr>
          <a:xfrm>
            <a:off x="2863683" y="4283549"/>
            <a:ext cx="798840" cy="434160"/>
            <a:chOff x="2863683" y="4283549"/>
            <a:chExt cx="798840" cy="434160"/>
          </a:xfrm>
        </p:grpSpPr>
        <mc:AlternateContent xmlns:mc="http://schemas.openxmlformats.org/markup-compatibility/2006" xmlns:p14="http://schemas.microsoft.com/office/powerpoint/2010/main">
          <mc:Choice Requires="p14">
            <p:contentPart p14:bwMode="auto" r:id="rId152">
              <p14:nvContentPartPr>
                <p14:cNvPr id="118" name="Ink 117">
                  <a:extLst>
                    <a:ext uri="{FF2B5EF4-FFF2-40B4-BE49-F238E27FC236}">
                      <a16:creationId xmlns:a16="http://schemas.microsoft.com/office/drawing/2014/main" id="{F10C26DA-A815-4772-9654-C45F4979F1A5}"/>
                    </a:ext>
                  </a:extLst>
                </p14:cNvPr>
                <p14:cNvContentPartPr/>
                <p14:nvPr/>
              </p14:nvContentPartPr>
              <p14:xfrm>
                <a:off x="2863683" y="4283549"/>
                <a:ext cx="141840" cy="273960"/>
              </p14:xfrm>
            </p:contentPart>
          </mc:Choice>
          <mc:Fallback xmlns="">
            <p:pic>
              <p:nvPicPr>
                <p:cNvPr id="118" name="Ink 117">
                  <a:extLst>
                    <a:ext uri="{FF2B5EF4-FFF2-40B4-BE49-F238E27FC236}">
                      <a16:creationId xmlns:a16="http://schemas.microsoft.com/office/drawing/2014/main" id="{F10C26DA-A815-4772-9654-C45F4979F1A5}"/>
                    </a:ext>
                  </a:extLst>
                </p:cNvPr>
                <p:cNvPicPr/>
                <p:nvPr/>
              </p:nvPicPr>
              <p:blipFill>
                <a:blip r:embed="rId153"/>
                <a:stretch>
                  <a:fillRect/>
                </a:stretch>
              </p:blipFill>
              <p:spPr>
                <a:xfrm>
                  <a:off x="2854683" y="4274549"/>
                  <a:ext cx="15948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19" name="Ink 118">
                  <a:extLst>
                    <a:ext uri="{FF2B5EF4-FFF2-40B4-BE49-F238E27FC236}">
                      <a16:creationId xmlns:a16="http://schemas.microsoft.com/office/drawing/2014/main" id="{9827CB1E-5F1D-4F5D-B296-9C0706895648}"/>
                    </a:ext>
                  </a:extLst>
                </p14:cNvPr>
                <p14:cNvContentPartPr/>
                <p14:nvPr/>
              </p14:nvContentPartPr>
              <p14:xfrm>
                <a:off x="3058443" y="4374269"/>
                <a:ext cx="253800" cy="167400"/>
              </p14:xfrm>
            </p:contentPart>
          </mc:Choice>
          <mc:Fallback xmlns="">
            <p:pic>
              <p:nvPicPr>
                <p:cNvPr id="119" name="Ink 118">
                  <a:extLst>
                    <a:ext uri="{FF2B5EF4-FFF2-40B4-BE49-F238E27FC236}">
                      <a16:creationId xmlns:a16="http://schemas.microsoft.com/office/drawing/2014/main" id="{9827CB1E-5F1D-4F5D-B296-9C0706895648}"/>
                    </a:ext>
                  </a:extLst>
                </p:cNvPr>
                <p:cNvPicPr/>
                <p:nvPr/>
              </p:nvPicPr>
              <p:blipFill>
                <a:blip r:embed="rId155"/>
                <a:stretch>
                  <a:fillRect/>
                </a:stretch>
              </p:blipFill>
              <p:spPr>
                <a:xfrm>
                  <a:off x="3049803" y="4365269"/>
                  <a:ext cx="2714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20" name="Ink 119">
                  <a:extLst>
                    <a:ext uri="{FF2B5EF4-FFF2-40B4-BE49-F238E27FC236}">
                      <a16:creationId xmlns:a16="http://schemas.microsoft.com/office/drawing/2014/main" id="{EA9874FA-CB34-4C12-AECA-86AA39EDC212}"/>
                    </a:ext>
                  </a:extLst>
                </p14:cNvPr>
                <p14:cNvContentPartPr/>
                <p14:nvPr/>
              </p14:nvContentPartPr>
              <p14:xfrm>
                <a:off x="3355803" y="4407389"/>
                <a:ext cx="133920" cy="124200"/>
              </p14:xfrm>
            </p:contentPart>
          </mc:Choice>
          <mc:Fallback xmlns="">
            <p:pic>
              <p:nvPicPr>
                <p:cNvPr id="120" name="Ink 119">
                  <a:extLst>
                    <a:ext uri="{FF2B5EF4-FFF2-40B4-BE49-F238E27FC236}">
                      <a16:creationId xmlns:a16="http://schemas.microsoft.com/office/drawing/2014/main" id="{EA9874FA-CB34-4C12-AECA-86AA39EDC212}"/>
                    </a:ext>
                  </a:extLst>
                </p:cNvPr>
                <p:cNvPicPr/>
                <p:nvPr/>
              </p:nvPicPr>
              <p:blipFill>
                <a:blip r:embed="rId157"/>
                <a:stretch>
                  <a:fillRect/>
                </a:stretch>
              </p:blipFill>
              <p:spPr>
                <a:xfrm>
                  <a:off x="3346803" y="4398389"/>
                  <a:ext cx="15156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21" name="Ink 120">
                  <a:extLst>
                    <a:ext uri="{FF2B5EF4-FFF2-40B4-BE49-F238E27FC236}">
                      <a16:creationId xmlns:a16="http://schemas.microsoft.com/office/drawing/2014/main" id="{9B2F309E-8665-48FC-876F-6C7037B2E7F3}"/>
                    </a:ext>
                  </a:extLst>
                </p14:cNvPr>
                <p14:cNvContentPartPr/>
                <p14:nvPr/>
              </p14:nvContentPartPr>
              <p14:xfrm>
                <a:off x="3526083" y="4411709"/>
                <a:ext cx="136440" cy="306000"/>
              </p14:xfrm>
            </p:contentPart>
          </mc:Choice>
          <mc:Fallback xmlns="">
            <p:pic>
              <p:nvPicPr>
                <p:cNvPr id="121" name="Ink 120">
                  <a:extLst>
                    <a:ext uri="{FF2B5EF4-FFF2-40B4-BE49-F238E27FC236}">
                      <a16:creationId xmlns:a16="http://schemas.microsoft.com/office/drawing/2014/main" id="{9B2F309E-8665-48FC-876F-6C7037B2E7F3}"/>
                    </a:ext>
                  </a:extLst>
                </p:cNvPr>
                <p:cNvPicPr/>
                <p:nvPr/>
              </p:nvPicPr>
              <p:blipFill>
                <a:blip r:embed="rId159"/>
                <a:stretch>
                  <a:fillRect/>
                </a:stretch>
              </p:blipFill>
              <p:spPr>
                <a:xfrm>
                  <a:off x="3517083" y="4402709"/>
                  <a:ext cx="154080" cy="323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0">
            <p14:nvContentPartPr>
              <p14:cNvPr id="122" name="Ink 121">
                <a:extLst>
                  <a:ext uri="{FF2B5EF4-FFF2-40B4-BE49-F238E27FC236}">
                    <a16:creationId xmlns:a16="http://schemas.microsoft.com/office/drawing/2014/main" id="{419B86C3-12D8-4CC7-87D4-A940BB6F9CE2}"/>
                  </a:ext>
                </a:extLst>
              </p14:cNvPr>
              <p14:cNvContentPartPr/>
              <p14:nvPr/>
            </p14:nvContentPartPr>
            <p14:xfrm>
              <a:off x="3218643" y="4174109"/>
              <a:ext cx="14040" cy="3240"/>
            </p14:xfrm>
          </p:contentPart>
        </mc:Choice>
        <mc:Fallback xmlns="">
          <p:pic>
            <p:nvPicPr>
              <p:cNvPr id="122" name="Ink 121">
                <a:extLst>
                  <a:ext uri="{FF2B5EF4-FFF2-40B4-BE49-F238E27FC236}">
                    <a16:creationId xmlns:a16="http://schemas.microsoft.com/office/drawing/2014/main" id="{419B86C3-12D8-4CC7-87D4-A940BB6F9CE2}"/>
                  </a:ext>
                </a:extLst>
              </p:cNvPr>
              <p:cNvPicPr/>
              <p:nvPr/>
            </p:nvPicPr>
            <p:blipFill>
              <a:blip r:embed="rId161"/>
              <a:stretch>
                <a:fillRect/>
              </a:stretch>
            </p:blipFill>
            <p:spPr>
              <a:xfrm>
                <a:off x="3210003" y="4165469"/>
                <a:ext cx="31680" cy="20880"/>
              </a:xfrm>
              <a:prstGeom prst="rect">
                <a:avLst/>
              </a:prstGeom>
            </p:spPr>
          </p:pic>
        </mc:Fallback>
      </mc:AlternateContent>
      <p:grpSp>
        <p:nvGrpSpPr>
          <p:cNvPr id="129" name="Group 128">
            <a:extLst>
              <a:ext uri="{FF2B5EF4-FFF2-40B4-BE49-F238E27FC236}">
                <a16:creationId xmlns:a16="http://schemas.microsoft.com/office/drawing/2014/main" id="{5B9ED200-EC99-4264-B371-9BD9BD9C882E}"/>
              </a:ext>
            </a:extLst>
          </p:cNvPr>
          <p:cNvGrpSpPr/>
          <p:nvPr/>
        </p:nvGrpSpPr>
        <p:grpSpPr>
          <a:xfrm>
            <a:off x="4193523" y="4173389"/>
            <a:ext cx="1383120" cy="365760"/>
            <a:chOff x="4193523" y="4173389"/>
            <a:chExt cx="1383120" cy="365760"/>
          </a:xfrm>
        </p:grpSpPr>
        <mc:AlternateContent xmlns:mc="http://schemas.openxmlformats.org/markup-compatibility/2006" xmlns:p14="http://schemas.microsoft.com/office/powerpoint/2010/main">
          <mc:Choice Requires="p14">
            <p:contentPart p14:bwMode="auto" r:id="rId162">
              <p14:nvContentPartPr>
                <p14:cNvPr id="123" name="Ink 122">
                  <a:extLst>
                    <a:ext uri="{FF2B5EF4-FFF2-40B4-BE49-F238E27FC236}">
                      <a16:creationId xmlns:a16="http://schemas.microsoft.com/office/drawing/2014/main" id="{02A9EBFF-1F51-446A-BB1E-7FBB17DDC464}"/>
                    </a:ext>
                  </a:extLst>
                </p14:cNvPr>
                <p14:cNvContentPartPr/>
                <p14:nvPr/>
              </p14:nvContentPartPr>
              <p14:xfrm>
                <a:off x="4193523" y="4357709"/>
                <a:ext cx="282240" cy="174240"/>
              </p14:xfrm>
            </p:contentPart>
          </mc:Choice>
          <mc:Fallback xmlns="">
            <p:pic>
              <p:nvPicPr>
                <p:cNvPr id="123" name="Ink 122">
                  <a:extLst>
                    <a:ext uri="{FF2B5EF4-FFF2-40B4-BE49-F238E27FC236}">
                      <a16:creationId xmlns:a16="http://schemas.microsoft.com/office/drawing/2014/main" id="{02A9EBFF-1F51-446A-BB1E-7FBB17DDC464}"/>
                    </a:ext>
                  </a:extLst>
                </p:cNvPr>
                <p:cNvPicPr/>
                <p:nvPr/>
              </p:nvPicPr>
              <p:blipFill>
                <a:blip r:embed="rId163"/>
                <a:stretch>
                  <a:fillRect/>
                </a:stretch>
              </p:blipFill>
              <p:spPr>
                <a:xfrm>
                  <a:off x="4184883" y="4349069"/>
                  <a:ext cx="2998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4" name="Ink 123">
                  <a:extLst>
                    <a:ext uri="{FF2B5EF4-FFF2-40B4-BE49-F238E27FC236}">
                      <a16:creationId xmlns:a16="http://schemas.microsoft.com/office/drawing/2014/main" id="{E3C0FABB-5CDF-4919-9325-7D2A7F00D24E}"/>
                    </a:ext>
                  </a:extLst>
                </p14:cNvPr>
                <p14:cNvContentPartPr/>
                <p14:nvPr/>
              </p14:nvContentPartPr>
              <p14:xfrm>
                <a:off x="4526163" y="4207589"/>
                <a:ext cx="199800" cy="300960"/>
              </p14:xfrm>
            </p:contentPart>
          </mc:Choice>
          <mc:Fallback xmlns="">
            <p:pic>
              <p:nvPicPr>
                <p:cNvPr id="124" name="Ink 123">
                  <a:extLst>
                    <a:ext uri="{FF2B5EF4-FFF2-40B4-BE49-F238E27FC236}">
                      <a16:creationId xmlns:a16="http://schemas.microsoft.com/office/drawing/2014/main" id="{E3C0FABB-5CDF-4919-9325-7D2A7F00D24E}"/>
                    </a:ext>
                  </a:extLst>
                </p:cNvPr>
                <p:cNvPicPr/>
                <p:nvPr/>
              </p:nvPicPr>
              <p:blipFill>
                <a:blip r:embed="rId165"/>
                <a:stretch>
                  <a:fillRect/>
                </a:stretch>
              </p:blipFill>
              <p:spPr>
                <a:xfrm>
                  <a:off x="4517523" y="4198589"/>
                  <a:ext cx="21744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25" name="Ink 124">
                  <a:extLst>
                    <a:ext uri="{FF2B5EF4-FFF2-40B4-BE49-F238E27FC236}">
                      <a16:creationId xmlns:a16="http://schemas.microsoft.com/office/drawing/2014/main" id="{6E14B7C0-44C9-4E26-8FE0-33960782B431}"/>
                    </a:ext>
                  </a:extLst>
                </p14:cNvPr>
                <p14:cNvContentPartPr/>
                <p14:nvPr/>
              </p14:nvContentPartPr>
              <p14:xfrm>
                <a:off x="4784283" y="4396229"/>
                <a:ext cx="171720" cy="72720"/>
              </p14:xfrm>
            </p:contentPart>
          </mc:Choice>
          <mc:Fallback xmlns="">
            <p:pic>
              <p:nvPicPr>
                <p:cNvPr id="125" name="Ink 124">
                  <a:extLst>
                    <a:ext uri="{FF2B5EF4-FFF2-40B4-BE49-F238E27FC236}">
                      <a16:creationId xmlns:a16="http://schemas.microsoft.com/office/drawing/2014/main" id="{6E14B7C0-44C9-4E26-8FE0-33960782B431}"/>
                    </a:ext>
                  </a:extLst>
                </p:cNvPr>
                <p:cNvPicPr/>
                <p:nvPr/>
              </p:nvPicPr>
              <p:blipFill>
                <a:blip r:embed="rId167"/>
                <a:stretch>
                  <a:fillRect/>
                </a:stretch>
              </p:blipFill>
              <p:spPr>
                <a:xfrm>
                  <a:off x="4775643" y="4387589"/>
                  <a:ext cx="1893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6" name="Ink 125">
                  <a:extLst>
                    <a:ext uri="{FF2B5EF4-FFF2-40B4-BE49-F238E27FC236}">
                      <a16:creationId xmlns:a16="http://schemas.microsoft.com/office/drawing/2014/main" id="{00431AC9-EDEF-4EAB-A27F-F258E52D9172}"/>
                    </a:ext>
                  </a:extLst>
                </p14:cNvPr>
                <p14:cNvContentPartPr/>
                <p14:nvPr/>
              </p14:nvContentPartPr>
              <p14:xfrm>
                <a:off x="5012163" y="4360229"/>
                <a:ext cx="78480" cy="163800"/>
              </p14:xfrm>
            </p:contentPart>
          </mc:Choice>
          <mc:Fallback xmlns="">
            <p:pic>
              <p:nvPicPr>
                <p:cNvPr id="126" name="Ink 125">
                  <a:extLst>
                    <a:ext uri="{FF2B5EF4-FFF2-40B4-BE49-F238E27FC236}">
                      <a16:creationId xmlns:a16="http://schemas.microsoft.com/office/drawing/2014/main" id="{00431AC9-EDEF-4EAB-A27F-F258E52D9172}"/>
                    </a:ext>
                  </a:extLst>
                </p:cNvPr>
                <p:cNvPicPr/>
                <p:nvPr/>
              </p:nvPicPr>
              <p:blipFill>
                <a:blip r:embed="rId169"/>
                <a:stretch>
                  <a:fillRect/>
                </a:stretch>
              </p:blipFill>
              <p:spPr>
                <a:xfrm>
                  <a:off x="5003523" y="4351589"/>
                  <a:ext cx="9612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27" name="Ink 126">
                  <a:extLst>
                    <a:ext uri="{FF2B5EF4-FFF2-40B4-BE49-F238E27FC236}">
                      <a16:creationId xmlns:a16="http://schemas.microsoft.com/office/drawing/2014/main" id="{044D6FF4-F311-4D8F-BB39-75445D1A5ECF}"/>
                    </a:ext>
                  </a:extLst>
                </p14:cNvPr>
                <p14:cNvContentPartPr/>
                <p14:nvPr/>
              </p14:nvContentPartPr>
              <p14:xfrm>
                <a:off x="5154003" y="4363829"/>
                <a:ext cx="86400" cy="111240"/>
              </p14:xfrm>
            </p:contentPart>
          </mc:Choice>
          <mc:Fallback xmlns="">
            <p:pic>
              <p:nvPicPr>
                <p:cNvPr id="127" name="Ink 126">
                  <a:extLst>
                    <a:ext uri="{FF2B5EF4-FFF2-40B4-BE49-F238E27FC236}">
                      <a16:creationId xmlns:a16="http://schemas.microsoft.com/office/drawing/2014/main" id="{044D6FF4-F311-4D8F-BB39-75445D1A5ECF}"/>
                    </a:ext>
                  </a:extLst>
                </p:cNvPr>
                <p:cNvPicPr/>
                <p:nvPr/>
              </p:nvPicPr>
              <p:blipFill>
                <a:blip r:embed="rId171"/>
                <a:stretch>
                  <a:fillRect/>
                </a:stretch>
              </p:blipFill>
              <p:spPr>
                <a:xfrm>
                  <a:off x="5145003" y="4355189"/>
                  <a:ext cx="10404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28" name="Ink 127">
                  <a:extLst>
                    <a:ext uri="{FF2B5EF4-FFF2-40B4-BE49-F238E27FC236}">
                      <a16:creationId xmlns:a16="http://schemas.microsoft.com/office/drawing/2014/main" id="{3A424213-2B34-4488-AE7D-AB71447864E5}"/>
                    </a:ext>
                  </a:extLst>
                </p14:cNvPr>
                <p14:cNvContentPartPr/>
                <p14:nvPr/>
              </p14:nvContentPartPr>
              <p14:xfrm>
                <a:off x="5348763" y="4173389"/>
                <a:ext cx="227880" cy="365760"/>
              </p14:xfrm>
            </p:contentPart>
          </mc:Choice>
          <mc:Fallback xmlns="">
            <p:pic>
              <p:nvPicPr>
                <p:cNvPr id="128" name="Ink 127">
                  <a:extLst>
                    <a:ext uri="{FF2B5EF4-FFF2-40B4-BE49-F238E27FC236}">
                      <a16:creationId xmlns:a16="http://schemas.microsoft.com/office/drawing/2014/main" id="{3A424213-2B34-4488-AE7D-AB71447864E5}"/>
                    </a:ext>
                  </a:extLst>
                </p:cNvPr>
                <p:cNvPicPr/>
                <p:nvPr/>
              </p:nvPicPr>
              <p:blipFill>
                <a:blip r:embed="rId173"/>
                <a:stretch>
                  <a:fillRect/>
                </a:stretch>
              </p:blipFill>
              <p:spPr>
                <a:xfrm>
                  <a:off x="5339763" y="4164389"/>
                  <a:ext cx="245520" cy="383400"/>
                </a:xfrm>
                <a:prstGeom prst="rect">
                  <a:avLst/>
                </a:prstGeom>
              </p:spPr>
            </p:pic>
          </mc:Fallback>
        </mc:AlternateContent>
      </p:grpSp>
      <p:grpSp>
        <p:nvGrpSpPr>
          <p:cNvPr id="137" name="Group 136">
            <a:extLst>
              <a:ext uri="{FF2B5EF4-FFF2-40B4-BE49-F238E27FC236}">
                <a16:creationId xmlns:a16="http://schemas.microsoft.com/office/drawing/2014/main" id="{00FF07A7-90DF-48CD-9184-E87940B92B5A}"/>
              </a:ext>
            </a:extLst>
          </p:cNvPr>
          <p:cNvGrpSpPr/>
          <p:nvPr/>
        </p:nvGrpSpPr>
        <p:grpSpPr>
          <a:xfrm>
            <a:off x="6232923" y="4298309"/>
            <a:ext cx="930960" cy="400320"/>
            <a:chOff x="6232923" y="4298309"/>
            <a:chExt cx="930960" cy="400320"/>
          </a:xfrm>
        </p:grpSpPr>
        <mc:AlternateContent xmlns:mc="http://schemas.openxmlformats.org/markup-compatibility/2006" xmlns:p14="http://schemas.microsoft.com/office/powerpoint/2010/main">
          <mc:Choice Requires="p14">
            <p:contentPart p14:bwMode="auto" r:id="rId174">
              <p14:nvContentPartPr>
                <p14:cNvPr id="131" name="Ink 130">
                  <a:extLst>
                    <a:ext uri="{FF2B5EF4-FFF2-40B4-BE49-F238E27FC236}">
                      <a16:creationId xmlns:a16="http://schemas.microsoft.com/office/drawing/2014/main" id="{0398D10E-8AB1-4840-8928-DEDC0A58EF85}"/>
                    </a:ext>
                  </a:extLst>
                </p14:cNvPr>
                <p14:cNvContentPartPr/>
                <p14:nvPr/>
              </p14:nvContentPartPr>
              <p14:xfrm>
                <a:off x="6232923" y="4342949"/>
                <a:ext cx="184320" cy="230040"/>
              </p14:xfrm>
            </p:contentPart>
          </mc:Choice>
          <mc:Fallback xmlns="">
            <p:pic>
              <p:nvPicPr>
                <p:cNvPr id="131" name="Ink 130">
                  <a:extLst>
                    <a:ext uri="{FF2B5EF4-FFF2-40B4-BE49-F238E27FC236}">
                      <a16:creationId xmlns:a16="http://schemas.microsoft.com/office/drawing/2014/main" id="{0398D10E-8AB1-4840-8928-DEDC0A58EF85}"/>
                    </a:ext>
                  </a:extLst>
                </p:cNvPr>
                <p:cNvPicPr/>
                <p:nvPr/>
              </p:nvPicPr>
              <p:blipFill>
                <a:blip r:embed="rId175"/>
                <a:stretch>
                  <a:fillRect/>
                </a:stretch>
              </p:blipFill>
              <p:spPr>
                <a:xfrm>
                  <a:off x="6224283" y="4334309"/>
                  <a:ext cx="20196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32" name="Ink 131">
                  <a:extLst>
                    <a:ext uri="{FF2B5EF4-FFF2-40B4-BE49-F238E27FC236}">
                      <a16:creationId xmlns:a16="http://schemas.microsoft.com/office/drawing/2014/main" id="{291457A0-707A-433A-B6F9-4D056FE23471}"/>
                    </a:ext>
                  </a:extLst>
                </p14:cNvPr>
                <p14:cNvContentPartPr/>
                <p14:nvPr/>
              </p14:nvContentPartPr>
              <p14:xfrm>
                <a:off x="6533163" y="4298309"/>
                <a:ext cx="22680" cy="264600"/>
              </p14:xfrm>
            </p:contentPart>
          </mc:Choice>
          <mc:Fallback xmlns="">
            <p:pic>
              <p:nvPicPr>
                <p:cNvPr id="132" name="Ink 131">
                  <a:extLst>
                    <a:ext uri="{FF2B5EF4-FFF2-40B4-BE49-F238E27FC236}">
                      <a16:creationId xmlns:a16="http://schemas.microsoft.com/office/drawing/2014/main" id="{291457A0-707A-433A-B6F9-4D056FE23471}"/>
                    </a:ext>
                  </a:extLst>
                </p:cNvPr>
                <p:cNvPicPr/>
                <p:nvPr/>
              </p:nvPicPr>
              <p:blipFill>
                <a:blip r:embed="rId177"/>
                <a:stretch>
                  <a:fillRect/>
                </a:stretch>
              </p:blipFill>
              <p:spPr>
                <a:xfrm>
                  <a:off x="6524523" y="4289309"/>
                  <a:ext cx="4032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33" name="Ink 132">
                  <a:extLst>
                    <a:ext uri="{FF2B5EF4-FFF2-40B4-BE49-F238E27FC236}">
                      <a16:creationId xmlns:a16="http://schemas.microsoft.com/office/drawing/2014/main" id="{AC383827-7127-4419-8F0D-9C38A496791F}"/>
                    </a:ext>
                  </a:extLst>
                </p14:cNvPr>
                <p14:cNvContentPartPr/>
                <p14:nvPr/>
              </p14:nvContentPartPr>
              <p14:xfrm>
                <a:off x="6636123" y="4332509"/>
                <a:ext cx="37440" cy="248040"/>
              </p14:xfrm>
            </p:contentPart>
          </mc:Choice>
          <mc:Fallback xmlns="">
            <p:pic>
              <p:nvPicPr>
                <p:cNvPr id="133" name="Ink 132">
                  <a:extLst>
                    <a:ext uri="{FF2B5EF4-FFF2-40B4-BE49-F238E27FC236}">
                      <a16:creationId xmlns:a16="http://schemas.microsoft.com/office/drawing/2014/main" id="{AC383827-7127-4419-8F0D-9C38A496791F}"/>
                    </a:ext>
                  </a:extLst>
                </p:cNvPr>
                <p:cNvPicPr/>
                <p:nvPr/>
              </p:nvPicPr>
              <p:blipFill>
                <a:blip r:embed="rId179"/>
                <a:stretch>
                  <a:fillRect/>
                </a:stretch>
              </p:blipFill>
              <p:spPr>
                <a:xfrm>
                  <a:off x="6627123" y="4323509"/>
                  <a:ext cx="5508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34" name="Ink 133">
                  <a:extLst>
                    <a:ext uri="{FF2B5EF4-FFF2-40B4-BE49-F238E27FC236}">
                      <a16:creationId xmlns:a16="http://schemas.microsoft.com/office/drawing/2014/main" id="{AF02DD11-4F9C-4733-8D5C-70DA20545D2E}"/>
                    </a:ext>
                  </a:extLst>
                </p14:cNvPr>
                <p14:cNvContentPartPr/>
                <p14:nvPr/>
              </p14:nvContentPartPr>
              <p14:xfrm>
                <a:off x="6580683" y="4458869"/>
                <a:ext cx="101520" cy="31680"/>
              </p14:xfrm>
            </p:contentPart>
          </mc:Choice>
          <mc:Fallback xmlns="">
            <p:pic>
              <p:nvPicPr>
                <p:cNvPr id="134" name="Ink 133">
                  <a:extLst>
                    <a:ext uri="{FF2B5EF4-FFF2-40B4-BE49-F238E27FC236}">
                      <a16:creationId xmlns:a16="http://schemas.microsoft.com/office/drawing/2014/main" id="{AF02DD11-4F9C-4733-8D5C-70DA20545D2E}"/>
                    </a:ext>
                  </a:extLst>
                </p:cNvPr>
                <p:cNvPicPr/>
                <p:nvPr/>
              </p:nvPicPr>
              <p:blipFill>
                <a:blip r:embed="rId181"/>
                <a:stretch>
                  <a:fillRect/>
                </a:stretch>
              </p:blipFill>
              <p:spPr>
                <a:xfrm>
                  <a:off x="6571683" y="4450229"/>
                  <a:ext cx="11916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35" name="Ink 134">
                  <a:extLst>
                    <a:ext uri="{FF2B5EF4-FFF2-40B4-BE49-F238E27FC236}">
                      <a16:creationId xmlns:a16="http://schemas.microsoft.com/office/drawing/2014/main" id="{793DA54D-0B1B-49EB-94F0-8BC752230743}"/>
                    </a:ext>
                  </a:extLst>
                </p14:cNvPr>
                <p14:cNvContentPartPr/>
                <p14:nvPr/>
              </p14:nvContentPartPr>
              <p14:xfrm>
                <a:off x="6777243" y="4556429"/>
                <a:ext cx="141480" cy="142200"/>
              </p14:xfrm>
            </p:contentPart>
          </mc:Choice>
          <mc:Fallback xmlns="">
            <p:pic>
              <p:nvPicPr>
                <p:cNvPr id="135" name="Ink 134">
                  <a:extLst>
                    <a:ext uri="{FF2B5EF4-FFF2-40B4-BE49-F238E27FC236}">
                      <a16:creationId xmlns:a16="http://schemas.microsoft.com/office/drawing/2014/main" id="{793DA54D-0B1B-49EB-94F0-8BC752230743}"/>
                    </a:ext>
                  </a:extLst>
                </p:cNvPr>
                <p:cNvPicPr/>
                <p:nvPr/>
              </p:nvPicPr>
              <p:blipFill>
                <a:blip r:embed="rId183"/>
                <a:stretch>
                  <a:fillRect/>
                </a:stretch>
              </p:blipFill>
              <p:spPr>
                <a:xfrm>
                  <a:off x="6768603" y="4547429"/>
                  <a:ext cx="15912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36" name="Ink 135">
                  <a:extLst>
                    <a:ext uri="{FF2B5EF4-FFF2-40B4-BE49-F238E27FC236}">
                      <a16:creationId xmlns:a16="http://schemas.microsoft.com/office/drawing/2014/main" id="{A6F89CAC-63B6-4FB1-A598-4F2FD126DD9D}"/>
                    </a:ext>
                  </a:extLst>
                </p14:cNvPr>
                <p14:cNvContentPartPr/>
                <p14:nvPr/>
              </p14:nvContentPartPr>
              <p14:xfrm>
                <a:off x="6919083" y="4319549"/>
                <a:ext cx="244800" cy="232920"/>
              </p14:xfrm>
            </p:contentPart>
          </mc:Choice>
          <mc:Fallback xmlns="">
            <p:pic>
              <p:nvPicPr>
                <p:cNvPr id="136" name="Ink 135">
                  <a:extLst>
                    <a:ext uri="{FF2B5EF4-FFF2-40B4-BE49-F238E27FC236}">
                      <a16:creationId xmlns:a16="http://schemas.microsoft.com/office/drawing/2014/main" id="{A6F89CAC-63B6-4FB1-A598-4F2FD126DD9D}"/>
                    </a:ext>
                  </a:extLst>
                </p:cNvPr>
                <p:cNvPicPr/>
                <p:nvPr/>
              </p:nvPicPr>
              <p:blipFill>
                <a:blip r:embed="rId185"/>
                <a:stretch>
                  <a:fillRect/>
                </a:stretch>
              </p:blipFill>
              <p:spPr>
                <a:xfrm>
                  <a:off x="6910443" y="4310549"/>
                  <a:ext cx="262440" cy="250560"/>
                </a:xfrm>
                <a:prstGeom prst="rect">
                  <a:avLst/>
                </a:prstGeom>
              </p:spPr>
            </p:pic>
          </mc:Fallback>
        </mc:AlternateContent>
      </p:grpSp>
      <p:grpSp>
        <p:nvGrpSpPr>
          <p:cNvPr id="141" name="Group 140">
            <a:extLst>
              <a:ext uri="{FF2B5EF4-FFF2-40B4-BE49-F238E27FC236}">
                <a16:creationId xmlns:a16="http://schemas.microsoft.com/office/drawing/2014/main" id="{AD6CD5FC-A0DD-4668-90BB-EAD6E7FEC5DF}"/>
              </a:ext>
            </a:extLst>
          </p:cNvPr>
          <p:cNvGrpSpPr/>
          <p:nvPr/>
        </p:nvGrpSpPr>
        <p:grpSpPr>
          <a:xfrm>
            <a:off x="7339923" y="4400909"/>
            <a:ext cx="366480" cy="394560"/>
            <a:chOff x="7339923" y="4400909"/>
            <a:chExt cx="366480" cy="394560"/>
          </a:xfrm>
        </p:grpSpPr>
        <mc:AlternateContent xmlns:mc="http://schemas.openxmlformats.org/markup-compatibility/2006" xmlns:p14="http://schemas.microsoft.com/office/powerpoint/2010/main">
          <mc:Choice Requires="p14">
            <p:contentPart p14:bwMode="auto" r:id="rId186">
              <p14:nvContentPartPr>
                <p14:cNvPr id="138" name="Ink 137">
                  <a:extLst>
                    <a:ext uri="{FF2B5EF4-FFF2-40B4-BE49-F238E27FC236}">
                      <a16:creationId xmlns:a16="http://schemas.microsoft.com/office/drawing/2014/main" id="{12C0B2C2-6F1C-422D-9E12-DA1D70311377}"/>
                    </a:ext>
                  </a:extLst>
                </p14:cNvPr>
                <p14:cNvContentPartPr/>
                <p14:nvPr/>
              </p14:nvContentPartPr>
              <p14:xfrm>
                <a:off x="7403643" y="4400909"/>
                <a:ext cx="156240" cy="244800"/>
              </p14:xfrm>
            </p:contentPart>
          </mc:Choice>
          <mc:Fallback xmlns="">
            <p:pic>
              <p:nvPicPr>
                <p:cNvPr id="138" name="Ink 137">
                  <a:extLst>
                    <a:ext uri="{FF2B5EF4-FFF2-40B4-BE49-F238E27FC236}">
                      <a16:creationId xmlns:a16="http://schemas.microsoft.com/office/drawing/2014/main" id="{12C0B2C2-6F1C-422D-9E12-DA1D70311377}"/>
                    </a:ext>
                  </a:extLst>
                </p:cNvPr>
                <p:cNvPicPr/>
                <p:nvPr/>
              </p:nvPicPr>
              <p:blipFill>
                <a:blip r:embed="rId187"/>
                <a:stretch>
                  <a:fillRect/>
                </a:stretch>
              </p:blipFill>
              <p:spPr>
                <a:xfrm>
                  <a:off x="7394643" y="4391909"/>
                  <a:ext cx="17388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39" name="Ink 138">
                  <a:extLst>
                    <a:ext uri="{FF2B5EF4-FFF2-40B4-BE49-F238E27FC236}">
                      <a16:creationId xmlns:a16="http://schemas.microsoft.com/office/drawing/2014/main" id="{6F5614E6-7DFA-43C6-AF8C-0327AEFE0D09}"/>
                    </a:ext>
                  </a:extLst>
                </p14:cNvPr>
                <p14:cNvContentPartPr/>
                <p14:nvPr/>
              </p14:nvContentPartPr>
              <p14:xfrm>
                <a:off x="7339923" y="4439789"/>
                <a:ext cx="89280" cy="302400"/>
              </p14:xfrm>
            </p:contentPart>
          </mc:Choice>
          <mc:Fallback xmlns="">
            <p:pic>
              <p:nvPicPr>
                <p:cNvPr id="139" name="Ink 138">
                  <a:extLst>
                    <a:ext uri="{FF2B5EF4-FFF2-40B4-BE49-F238E27FC236}">
                      <a16:creationId xmlns:a16="http://schemas.microsoft.com/office/drawing/2014/main" id="{6F5614E6-7DFA-43C6-AF8C-0327AEFE0D09}"/>
                    </a:ext>
                  </a:extLst>
                </p:cNvPr>
                <p:cNvPicPr/>
                <p:nvPr/>
              </p:nvPicPr>
              <p:blipFill>
                <a:blip r:embed="rId189"/>
                <a:stretch>
                  <a:fillRect/>
                </a:stretch>
              </p:blipFill>
              <p:spPr>
                <a:xfrm>
                  <a:off x="7330923" y="4431149"/>
                  <a:ext cx="106920"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40" name="Ink 139">
                  <a:extLst>
                    <a:ext uri="{FF2B5EF4-FFF2-40B4-BE49-F238E27FC236}">
                      <a16:creationId xmlns:a16="http://schemas.microsoft.com/office/drawing/2014/main" id="{ABCF9477-5FC2-4C0B-8F39-89B7D3E80292}"/>
                    </a:ext>
                  </a:extLst>
                </p14:cNvPr>
                <p14:cNvContentPartPr/>
                <p14:nvPr/>
              </p14:nvContentPartPr>
              <p14:xfrm>
                <a:off x="7608483" y="4548149"/>
                <a:ext cx="97920" cy="247320"/>
              </p14:xfrm>
            </p:contentPart>
          </mc:Choice>
          <mc:Fallback xmlns="">
            <p:pic>
              <p:nvPicPr>
                <p:cNvPr id="140" name="Ink 139">
                  <a:extLst>
                    <a:ext uri="{FF2B5EF4-FFF2-40B4-BE49-F238E27FC236}">
                      <a16:creationId xmlns:a16="http://schemas.microsoft.com/office/drawing/2014/main" id="{ABCF9477-5FC2-4C0B-8F39-89B7D3E80292}"/>
                    </a:ext>
                  </a:extLst>
                </p:cNvPr>
                <p:cNvPicPr/>
                <p:nvPr/>
              </p:nvPicPr>
              <p:blipFill>
                <a:blip r:embed="rId191"/>
                <a:stretch>
                  <a:fillRect/>
                </a:stretch>
              </p:blipFill>
              <p:spPr>
                <a:xfrm>
                  <a:off x="7599843" y="4539149"/>
                  <a:ext cx="115560" cy="264960"/>
                </a:xfrm>
                <a:prstGeom prst="rect">
                  <a:avLst/>
                </a:prstGeom>
              </p:spPr>
            </p:pic>
          </mc:Fallback>
        </mc:AlternateContent>
      </p:grpSp>
      <p:grpSp>
        <p:nvGrpSpPr>
          <p:cNvPr id="144" name="Group 143">
            <a:extLst>
              <a:ext uri="{FF2B5EF4-FFF2-40B4-BE49-F238E27FC236}">
                <a16:creationId xmlns:a16="http://schemas.microsoft.com/office/drawing/2014/main" id="{4CF3964C-045F-40C8-A7E7-F5A526EF8B17}"/>
              </a:ext>
            </a:extLst>
          </p:cNvPr>
          <p:cNvGrpSpPr/>
          <p:nvPr/>
        </p:nvGrpSpPr>
        <p:grpSpPr>
          <a:xfrm>
            <a:off x="7894323" y="4359149"/>
            <a:ext cx="131400" cy="207360"/>
            <a:chOff x="7894323" y="4359149"/>
            <a:chExt cx="131400" cy="207360"/>
          </a:xfrm>
        </p:grpSpPr>
        <mc:AlternateContent xmlns:mc="http://schemas.openxmlformats.org/markup-compatibility/2006" xmlns:p14="http://schemas.microsoft.com/office/powerpoint/2010/main">
          <mc:Choice Requires="p14">
            <p:contentPart p14:bwMode="auto" r:id="rId192">
              <p14:nvContentPartPr>
                <p14:cNvPr id="142" name="Ink 141">
                  <a:extLst>
                    <a:ext uri="{FF2B5EF4-FFF2-40B4-BE49-F238E27FC236}">
                      <a16:creationId xmlns:a16="http://schemas.microsoft.com/office/drawing/2014/main" id="{66E76013-E296-4755-A4B2-CDFC279EC23A}"/>
                    </a:ext>
                  </a:extLst>
                </p14:cNvPr>
                <p14:cNvContentPartPr/>
                <p14:nvPr/>
              </p14:nvContentPartPr>
              <p14:xfrm>
                <a:off x="7894323" y="4430429"/>
                <a:ext cx="131400" cy="46440"/>
              </p14:xfrm>
            </p:contentPart>
          </mc:Choice>
          <mc:Fallback xmlns="">
            <p:pic>
              <p:nvPicPr>
                <p:cNvPr id="142" name="Ink 141">
                  <a:extLst>
                    <a:ext uri="{FF2B5EF4-FFF2-40B4-BE49-F238E27FC236}">
                      <a16:creationId xmlns:a16="http://schemas.microsoft.com/office/drawing/2014/main" id="{66E76013-E296-4755-A4B2-CDFC279EC23A}"/>
                    </a:ext>
                  </a:extLst>
                </p:cNvPr>
                <p:cNvPicPr/>
                <p:nvPr/>
              </p:nvPicPr>
              <p:blipFill>
                <a:blip r:embed="rId193"/>
                <a:stretch>
                  <a:fillRect/>
                </a:stretch>
              </p:blipFill>
              <p:spPr>
                <a:xfrm>
                  <a:off x="7885683" y="4421789"/>
                  <a:ext cx="14904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43" name="Ink 142">
                  <a:extLst>
                    <a:ext uri="{FF2B5EF4-FFF2-40B4-BE49-F238E27FC236}">
                      <a16:creationId xmlns:a16="http://schemas.microsoft.com/office/drawing/2014/main" id="{52F593D3-C5F6-4241-AB40-7347DE1C7339}"/>
                    </a:ext>
                  </a:extLst>
                </p14:cNvPr>
                <p14:cNvContentPartPr/>
                <p14:nvPr/>
              </p14:nvContentPartPr>
              <p14:xfrm>
                <a:off x="7944363" y="4359149"/>
                <a:ext cx="28440" cy="207360"/>
              </p14:xfrm>
            </p:contentPart>
          </mc:Choice>
          <mc:Fallback xmlns="">
            <p:pic>
              <p:nvPicPr>
                <p:cNvPr id="143" name="Ink 142">
                  <a:extLst>
                    <a:ext uri="{FF2B5EF4-FFF2-40B4-BE49-F238E27FC236}">
                      <a16:creationId xmlns:a16="http://schemas.microsoft.com/office/drawing/2014/main" id="{52F593D3-C5F6-4241-AB40-7347DE1C7339}"/>
                    </a:ext>
                  </a:extLst>
                </p:cNvPr>
                <p:cNvPicPr/>
                <p:nvPr/>
              </p:nvPicPr>
              <p:blipFill>
                <a:blip r:embed="rId195"/>
                <a:stretch>
                  <a:fillRect/>
                </a:stretch>
              </p:blipFill>
              <p:spPr>
                <a:xfrm>
                  <a:off x="7935723" y="4350509"/>
                  <a:ext cx="46080" cy="225000"/>
                </a:xfrm>
                <a:prstGeom prst="rect">
                  <a:avLst/>
                </a:prstGeom>
              </p:spPr>
            </p:pic>
          </mc:Fallback>
        </mc:AlternateContent>
      </p:grpSp>
      <p:grpSp>
        <p:nvGrpSpPr>
          <p:cNvPr id="148" name="Group 147">
            <a:extLst>
              <a:ext uri="{FF2B5EF4-FFF2-40B4-BE49-F238E27FC236}">
                <a16:creationId xmlns:a16="http://schemas.microsoft.com/office/drawing/2014/main" id="{F5080BD0-3791-40FD-A665-074AC6ED84A1}"/>
              </a:ext>
            </a:extLst>
          </p:cNvPr>
          <p:cNvGrpSpPr/>
          <p:nvPr/>
        </p:nvGrpSpPr>
        <p:grpSpPr>
          <a:xfrm>
            <a:off x="8353683" y="4258349"/>
            <a:ext cx="592560" cy="324000"/>
            <a:chOff x="8353683" y="4258349"/>
            <a:chExt cx="592560" cy="324000"/>
          </a:xfrm>
        </p:grpSpPr>
        <mc:AlternateContent xmlns:mc="http://schemas.openxmlformats.org/markup-compatibility/2006" xmlns:p14="http://schemas.microsoft.com/office/powerpoint/2010/main">
          <mc:Choice Requires="p14">
            <p:contentPart p14:bwMode="auto" r:id="rId196">
              <p14:nvContentPartPr>
                <p14:cNvPr id="145" name="Ink 144">
                  <a:extLst>
                    <a:ext uri="{FF2B5EF4-FFF2-40B4-BE49-F238E27FC236}">
                      <a16:creationId xmlns:a16="http://schemas.microsoft.com/office/drawing/2014/main" id="{D143BBFC-CF05-4568-BA7E-EE8058E28C1F}"/>
                    </a:ext>
                  </a:extLst>
                </p14:cNvPr>
                <p14:cNvContentPartPr/>
                <p14:nvPr/>
              </p14:nvContentPartPr>
              <p14:xfrm>
                <a:off x="8353683" y="4329989"/>
                <a:ext cx="154440" cy="252360"/>
              </p14:xfrm>
            </p:contentPart>
          </mc:Choice>
          <mc:Fallback xmlns="">
            <p:pic>
              <p:nvPicPr>
                <p:cNvPr id="145" name="Ink 144">
                  <a:extLst>
                    <a:ext uri="{FF2B5EF4-FFF2-40B4-BE49-F238E27FC236}">
                      <a16:creationId xmlns:a16="http://schemas.microsoft.com/office/drawing/2014/main" id="{D143BBFC-CF05-4568-BA7E-EE8058E28C1F}"/>
                    </a:ext>
                  </a:extLst>
                </p:cNvPr>
                <p:cNvPicPr/>
                <p:nvPr/>
              </p:nvPicPr>
              <p:blipFill>
                <a:blip r:embed="rId197"/>
                <a:stretch>
                  <a:fillRect/>
                </a:stretch>
              </p:blipFill>
              <p:spPr>
                <a:xfrm>
                  <a:off x="8344683" y="4321349"/>
                  <a:ext cx="17208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46" name="Ink 145">
                  <a:extLst>
                    <a:ext uri="{FF2B5EF4-FFF2-40B4-BE49-F238E27FC236}">
                      <a16:creationId xmlns:a16="http://schemas.microsoft.com/office/drawing/2014/main" id="{96E17C15-A811-4D8F-8445-3AEBEF0364CF}"/>
                    </a:ext>
                  </a:extLst>
                </p14:cNvPr>
                <p14:cNvContentPartPr/>
                <p14:nvPr/>
              </p14:nvContentPartPr>
              <p14:xfrm>
                <a:off x="8550603" y="4392629"/>
                <a:ext cx="156960" cy="176400"/>
              </p14:xfrm>
            </p:contentPart>
          </mc:Choice>
          <mc:Fallback xmlns="">
            <p:pic>
              <p:nvPicPr>
                <p:cNvPr id="146" name="Ink 145">
                  <a:extLst>
                    <a:ext uri="{FF2B5EF4-FFF2-40B4-BE49-F238E27FC236}">
                      <a16:creationId xmlns:a16="http://schemas.microsoft.com/office/drawing/2014/main" id="{96E17C15-A811-4D8F-8445-3AEBEF0364CF}"/>
                    </a:ext>
                  </a:extLst>
                </p:cNvPr>
                <p:cNvPicPr/>
                <p:nvPr/>
              </p:nvPicPr>
              <p:blipFill>
                <a:blip r:embed="rId199"/>
                <a:stretch>
                  <a:fillRect/>
                </a:stretch>
              </p:blipFill>
              <p:spPr>
                <a:xfrm>
                  <a:off x="8541603" y="4383989"/>
                  <a:ext cx="1746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47" name="Ink 146">
                  <a:extLst>
                    <a:ext uri="{FF2B5EF4-FFF2-40B4-BE49-F238E27FC236}">
                      <a16:creationId xmlns:a16="http://schemas.microsoft.com/office/drawing/2014/main" id="{16FCDDB1-A93F-48DE-93B1-C44CDA4656D1}"/>
                    </a:ext>
                  </a:extLst>
                </p14:cNvPr>
                <p14:cNvContentPartPr/>
                <p14:nvPr/>
              </p14:nvContentPartPr>
              <p14:xfrm>
                <a:off x="8837883" y="4258349"/>
                <a:ext cx="108360" cy="28440"/>
              </p14:xfrm>
            </p:contentPart>
          </mc:Choice>
          <mc:Fallback xmlns="">
            <p:pic>
              <p:nvPicPr>
                <p:cNvPr id="147" name="Ink 146">
                  <a:extLst>
                    <a:ext uri="{FF2B5EF4-FFF2-40B4-BE49-F238E27FC236}">
                      <a16:creationId xmlns:a16="http://schemas.microsoft.com/office/drawing/2014/main" id="{16FCDDB1-A93F-48DE-93B1-C44CDA4656D1}"/>
                    </a:ext>
                  </a:extLst>
                </p:cNvPr>
                <p:cNvPicPr/>
                <p:nvPr/>
              </p:nvPicPr>
              <p:blipFill>
                <a:blip r:embed="rId201"/>
                <a:stretch>
                  <a:fillRect/>
                </a:stretch>
              </p:blipFill>
              <p:spPr>
                <a:xfrm>
                  <a:off x="8829243" y="4249709"/>
                  <a:ext cx="126000" cy="46080"/>
                </a:xfrm>
                <a:prstGeom prst="rect">
                  <a:avLst/>
                </a:prstGeom>
              </p:spPr>
            </p:pic>
          </mc:Fallback>
        </mc:AlternateContent>
      </p:grpSp>
      <p:grpSp>
        <p:nvGrpSpPr>
          <p:cNvPr id="150" name="Group 149">
            <a:extLst>
              <a:ext uri="{FF2B5EF4-FFF2-40B4-BE49-F238E27FC236}">
                <a16:creationId xmlns:a16="http://schemas.microsoft.com/office/drawing/2014/main" id="{DE4E0216-B6CA-42C7-8D70-2C0519076FD7}"/>
              </a:ext>
            </a:extLst>
          </p:cNvPr>
          <p:cNvGrpSpPr/>
          <p:nvPr/>
        </p:nvGrpSpPr>
        <p:grpSpPr>
          <a:xfrm>
            <a:off x="6285843" y="2771549"/>
            <a:ext cx="1123560" cy="407520"/>
            <a:chOff x="6285843" y="2771549"/>
            <a:chExt cx="1123560" cy="407520"/>
          </a:xfrm>
        </p:grpSpPr>
        <mc:AlternateContent xmlns:mc="http://schemas.openxmlformats.org/markup-compatibility/2006" xmlns:p14="http://schemas.microsoft.com/office/powerpoint/2010/main">
          <mc:Choice Requires="p14">
            <p:contentPart p14:bwMode="auto" r:id="rId202">
              <p14:nvContentPartPr>
                <p14:cNvPr id="28" name="Ink 27">
                  <a:extLst>
                    <a:ext uri="{FF2B5EF4-FFF2-40B4-BE49-F238E27FC236}">
                      <a16:creationId xmlns:a16="http://schemas.microsoft.com/office/drawing/2014/main" id="{63F6BB1B-39C5-4731-A726-539377164A43}"/>
                    </a:ext>
                  </a:extLst>
                </p14:cNvPr>
                <p14:cNvContentPartPr/>
                <p14:nvPr/>
              </p14:nvContentPartPr>
              <p14:xfrm>
                <a:off x="6540363" y="2771549"/>
                <a:ext cx="34560" cy="232560"/>
              </p14:xfrm>
            </p:contentPart>
          </mc:Choice>
          <mc:Fallback xmlns="">
            <p:pic>
              <p:nvPicPr>
                <p:cNvPr id="28" name="Ink 27">
                  <a:extLst>
                    <a:ext uri="{FF2B5EF4-FFF2-40B4-BE49-F238E27FC236}">
                      <a16:creationId xmlns:a16="http://schemas.microsoft.com/office/drawing/2014/main" id="{63F6BB1B-39C5-4731-A726-539377164A43}"/>
                    </a:ext>
                  </a:extLst>
                </p:cNvPr>
                <p:cNvPicPr/>
                <p:nvPr/>
              </p:nvPicPr>
              <p:blipFill>
                <a:blip r:embed="rId203"/>
                <a:stretch>
                  <a:fillRect/>
                </a:stretch>
              </p:blipFill>
              <p:spPr>
                <a:xfrm>
                  <a:off x="6531363" y="2762549"/>
                  <a:ext cx="5220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29" name="Ink 28">
                  <a:extLst>
                    <a:ext uri="{FF2B5EF4-FFF2-40B4-BE49-F238E27FC236}">
                      <a16:creationId xmlns:a16="http://schemas.microsoft.com/office/drawing/2014/main" id="{48D189BD-BEA0-4217-9AF7-06EFE2FCD5BB}"/>
                    </a:ext>
                  </a:extLst>
                </p14:cNvPr>
                <p14:cNvContentPartPr/>
                <p14:nvPr/>
              </p14:nvContentPartPr>
              <p14:xfrm>
                <a:off x="6573483" y="2789549"/>
                <a:ext cx="160920" cy="135360"/>
              </p14:xfrm>
            </p:contentPart>
          </mc:Choice>
          <mc:Fallback xmlns="">
            <p:pic>
              <p:nvPicPr>
                <p:cNvPr id="29" name="Ink 28">
                  <a:extLst>
                    <a:ext uri="{FF2B5EF4-FFF2-40B4-BE49-F238E27FC236}">
                      <a16:creationId xmlns:a16="http://schemas.microsoft.com/office/drawing/2014/main" id="{48D189BD-BEA0-4217-9AF7-06EFE2FCD5BB}"/>
                    </a:ext>
                  </a:extLst>
                </p:cNvPr>
                <p:cNvPicPr/>
                <p:nvPr/>
              </p:nvPicPr>
              <p:blipFill>
                <a:blip r:embed="rId205"/>
                <a:stretch>
                  <a:fillRect/>
                </a:stretch>
              </p:blipFill>
              <p:spPr>
                <a:xfrm>
                  <a:off x="6564483" y="2780909"/>
                  <a:ext cx="17856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30" name="Ink 29">
                  <a:extLst>
                    <a:ext uri="{FF2B5EF4-FFF2-40B4-BE49-F238E27FC236}">
                      <a16:creationId xmlns:a16="http://schemas.microsoft.com/office/drawing/2014/main" id="{A95CD6AC-5675-4184-8007-62D925F5F773}"/>
                    </a:ext>
                  </a:extLst>
                </p14:cNvPr>
                <p14:cNvContentPartPr/>
                <p14:nvPr/>
              </p14:nvContentPartPr>
              <p14:xfrm>
                <a:off x="6627843" y="2871989"/>
                <a:ext cx="189000" cy="150480"/>
              </p14:xfrm>
            </p:contentPart>
          </mc:Choice>
          <mc:Fallback xmlns="">
            <p:pic>
              <p:nvPicPr>
                <p:cNvPr id="30" name="Ink 29">
                  <a:extLst>
                    <a:ext uri="{FF2B5EF4-FFF2-40B4-BE49-F238E27FC236}">
                      <a16:creationId xmlns:a16="http://schemas.microsoft.com/office/drawing/2014/main" id="{A95CD6AC-5675-4184-8007-62D925F5F773}"/>
                    </a:ext>
                  </a:extLst>
                </p:cNvPr>
                <p:cNvPicPr/>
                <p:nvPr/>
              </p:nvPicPr>
              <p:blipFill>
                <a:blip r:embed="rId207"/>
                <a:stretch>
                  <a:fillRect/>
                </a:stretch>
              </p:blipFill>
              <p:spPr>
                <a:xfrm>
                  <a:off x="6618843" y="2862989"/>
                  <a:ext cx="20664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32" name="Ink 31">
                  <a:extLst>
                    <a:ext uri="{FF2B5EF4-FFF2-40B4-BE49-F238E27FC236}">
                      <a16:creationId xmlns:a16="http://schemas.microsoft.com/office/drawing/2014/main" id="{293FD612-2352-408E-9D3C-A84B0917FEB9}"/>
                    </a:ext>
                  </a:extLst>
                </p14:cNvPr>
                <p14:cNvContentPartPr/>
                <p14:nvPr/>
              </p14:nvContentPartPr>
              <p14:xfrm>
                <a:off x="7098723" y="2942189"/>
                <a:ext cx="142560" cy="170640"/>
              </p14:xfrm>
            </p:contentPart>
          </mc:Choice>
          <mc:Fallback xmlns="">
            <p:pic>
              <p:nvPicPr>
                <p:cNvPr id="32" name="Ink 31">
                  <a:extLst>
                    <a:ext uri="{FF2B5EF4-FFF2-40B4-BE49-F238E27FC236}">
                      <a16:creationId xmlns:a16="http://schemas.microsoft.com/office/drawing/2014/main" id="{293FD612-2352-408E-9D3C-A84B0917FEB9}"/>
                    </a:ext>
                  </a:extLst>
                </p:cNvPr>
                <p:cNvPicPr/>
                <p:nvPr/>
              </p:nvPicPr>
              <p:blipFill>
                <a:blip r:embed="rId209"/>
                <a:stretch>
                  <a:fillRect/>
                </a:stretch>
              </p:blipFill>
              <p:spPr>
                <a:xfrm>
                  <a:off x="7090083" y="2933549"/>
                  <a:ext cx="1602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33" name="Ink 32">
                  <a:extLst>
                    <a:ext uri="{FF2B5EF4-FFF2-40B4-BE49-F238E27FC236}">
                      <a16:creationId xmlns:a16="http://schemas.microsoft.com/office/drawing/2014/main" id="{04B1B41D-96FC-40DF-A677-71D558AFCDB5}"/>
                    </a:ext>
                  </a:extLst>
                </p14:cNvPr>
                <p14:cNvContentPartPr/>
                <p14:nvPr/>
              </p14:nvContentPartPr>
              <p14:xfrm>
                <a:off x="6968763" y="2871989"/>
                <a:ext cx="156600" cy="305640"/>
              </p14:xfrm>
            </p:contentPart>
          </mc:Choice>
          <mc:Fallback xmlns="">
            <p:pic>
              <p:nvPicPr>
                <p:cNvPr id="33" name="Ink 32">
                  <a:extLst>
                    <a:ext uri="{FF2B5EF4-FFF2-40B4-BE49-F238E27FC236}">
                      <a16:creationId xmlns:a16="http://schemas.microsoft.com/office/drawing/2014/main" id="{04B1B41D-96FC-40DF-A677-71D558AFCDB5}"/>
                    </a:ext>
                  </a:extLst>
                </p:cNvPr>
                <p:cNvPicPr/>
                <p:nvPr/>
              </p:nvPicPr>
              <p:blipFill>
                <a:blip r:embed="rId211"/>
                <a:stretch>
                  <a:fillRect/>
                </a:stretch>
              </p:blipFill>
              <p:spPr>
                <a:xfrm>
                  <a:off x="6960123" y="2862989"/>
                  <a:ext cx="17424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34" name="Ink 33">
                  <a:extLst>
                    <a:ext uri="{FF2B5EF4-FFF2-40B4-BE49-F238E27FC236}">
                      <a16:creationId xmlns:a16="http://schemas.microsoft.com/office/drawing/2014/main" id="{DDE09CDD-7D68-48C8-8C2E-62FFA5C0771D}"/>
                    </a:ext>
                  </a:extLst>
                </p14:cNvPr>
                <p14:cNvContentPartPr/>
                <p14:nvPr/>
              </p14:nvContentPartPr>
              <p14:xfrm>
                <a:off x="7290243" y="2883149"/>
                <a:ext cx="119160" cy="295920"/>
              </p14:xfrm>
            </p:contentPart>
          </mc:Choice>
          <mc:Fallback xmlns="">
            <p:pic>
              <p:nvPicPr>
                <p:cNvPr id="34" name="Ink 33">
                  <a:extLst>
                    <a:ext uri="{FF2B5EF4-FFF2-40B4-BE49-F238E27FC236}">
                      <a16:creationId xmlns:a16="http://schemas.microsoft.com/office/drawing/2014/main" id="{DDE09CDD-7D68-48C8-8C2E-62FFA5C0771D}"/>
                    </a:ext>
                  </a:extLst>
                </p:cNvPr>
                <p:cNvPicPr/>
                <p:nvPr/>
              </p:nvPicPr>
              <p:blipFill>
                <a:blip r:embed="rId213"/>
                <a:stretch>
                  <a:fillRect/>
                </a:stretch>
              </p:blipFill>
              <p:spPr>
                <a:xfrm>
                  <a:off x="7281243" y="2874509"/>
                  <a:ext cx="13680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9" name="Ink 148">
                  <a:extLst>
                    <a:ext uri="{FF2B5EF4-FFF2-40B4-BE49-F238E27FC236}">
                      <a16:creationId xmlns:a16="http://schemas.microsoft.com/office/drawing/2014/main" id="{72ED484D-D08D-462A-87E8-4880E69081DA}"/>
                    </a:ext>
                  </a:extLst>
                </p14:cNvPr>
                <p14:cNvContentPartPr/>
                <p14:nvPr/>
              </p14:nvContentPartPr>
              <p14:xfrm>
                <a:off x="6285843" y="2803949"/>
                <a:ext cx="168120" cy="224280"/>
              </p14:xfrm>
            </p:contentPart>
          </mc:Choice>
          <mc:Fallback xmlns="">
            <p:pic>
              <p:nvPicPr>
                <p:cNvPr id="149" name="Ink 148">
                  <a:extLst>
                    <a:ext uri="{FF2B5EF4-FFF2-40B4-BE49-F238E27FC236}">
                      <a16:creationId xmlns:a16="http://schemas.microsoft.com/office/drawing/2014/main" id="{72ED484D-D08D-462A-87E8-4880E69081DA}"/>
                    </a:ext>
                  </a:extLst>
                </p:cNvPr>
                <p:cNvPicPr/>
                <p:nvPr/>
              </p:nvPicPr>
              <p:blipFill>
                <a:blip r:embed="rId215"/>
                <a:stretch>
                  <a:fillRect/>
                </a:stretch>
              </p:blipFill>
              <p:spPr>
                <a:xfrm>
                  <a:off x="6277203" y="2794949"/>
                  <a:ext cx="185760" cy="241920"/>
                </a:xfrm>
                <a:prstGeom prst="rect">
                  <a:avLst/>
                </a:prstGeom>
              </p:spPr>
            </p:pic>
          </mc:Fallback>
        </mc:AlternateContent>
      </p:grpSp>
      <p:grpSp>
        <p:nvGrpSpPr>
          <p:cNvPr id="152" name="Group 151">
            <a:extLst>
              <a:ext uri="{FF2B5EF4-FFF2-40B4-BE49-F238E27FC236}">
                <a16:creationId xmlns:a16="http://schemas.microsoft.com/office/drawing/2014/main" id="{4ED5795A-1753-4C9D-A3F7-CBFF5AF41B1B}"/>
              </a:ext>
            </a:extLst>
          </p:cNvPr>
          <p:cNvGrpSpPr/>
          <p:nvPr/>
        </p:nvGrpSpPr>
        <p:grpSpPr>
          <a:xfrm>
            <a:off x="8770563" y="2616029"/>
            <a:ext cx="1490040" cy="575280"/>
            <a:chOff x="8770563" y="2616029"/>
            <a:chExt cx="1490040" cy="575280"/>
          </a:xfrm>
        </p:grpSpPr>
        <mc:AlternateContent xmlns:mc="http://schemas.openxmlformats.org/markup-compatibility/2006" xmlns:p14="http://schemas.microsoft.com/office/powerpoint/2010/main">
          <mc:Choice Requires="p14">
            <p:contentPart p14:bwMode="auto" r:id="rId216">
              <p14:nvContentPartPr>
                <p14:cNvPr id="39" name="Ink 38">
                  <a:extLst>
                    <a:ext uri="{FF2B5EF4-FFF2-40B4-BE49-F238E27FC236}">
                      <a16:creationId xmlns:a16="http://schemas.microsoft.com/office/drawing/2014/main" id="{0A846CE7-9D8A-4C5B-9FE9-978EC635B029}"/>
                    </a:ext>
                  </a:extLst>
                </p14:cNvPr>
                <p14:cNvContentPartPr/>
                <p14:nvPr/>
              </p14:nvContentPartPr>
              <p14:xfrm>
                <a:off x="9054243" y="2726549"/>
                <a:ext cx="30600" cy="250200"/>
              </p14:xfrm>
            </p:contentPart>
          </mc:Choice>
          <mc:Fallback xmlns="">
            <p:pic>
              <p:nvPicPr>
                <p:cNvPr id="39" name="Ink 38">
                  <a:extLst>
                    <a:ext uri="{FF2B5EF4-FFF2-40B4-BE49-F238E27FC236}">
                      <a16:creationId xmlns:a16="http://schemas.microsoft.com/office/drawing/2014/main" id="{0A846CE7-9D8A-4C5B-9FE9-978EC635B029}"/>
                    </a:ext>
                  </a:extLst>
                </p:cNvPr>
                <p:cNvPicPr/>
                <p:nvPr/>
              </p:nvPicPr>
              <p:blipFill>
                <a:blip r:embed="rId217"/>
                <a:stretch>
                  <a:fillRect/>
                </a:stretch>
              </p:blipFill>
              <p:spPr>
                <a:xfrm>
                  <a:off x="9045603" y="2717909"/>
                  <a:ext cx="4824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40" name="Ink 39">
                  <a:extLst>
                    <a:ext uri="{FF2B5EF4-FFF2-40B4-BE49-F238E27FC236}">
                      <a16:creationId xmlns:a16="http://schemas.microsoft.com/office/drawing/2014/main" id="{B2E537A3-5C7F-4EDD-A8D2-E38F3E6E1F73}"/>
                    </a:ext>
                  </a:extLst>
                </p14:cNvPr>
                <p14:cNvContentPartPr/>
                <p14:nvPr/>
              </p14:nvContentPartPr>
              <p14:xfrm>
                <a:off x="9078363" y="2736629"/>
                <a:ext cx="208080" cy="167400"/>
              </p14:xfrm>
            </p:contentPart>
          </mc:Choice>
          <mc:Fallback xmlns="">
            <p:pic>
              <p:nvPicPr>
                <p:cNvPr id="40" name="Ink 39">
                  <a:extLst>
                    <a:ext uri="{FF2B5EF4-FFF2-40B4-BE49-F238E27FC236}">
                      <a16:creationId xmlns:a16="http://schemas.microsoft.com/office/drawing/2014/main" id="{B2E537A3-5C7F-4EDD-A8D2-E38F3E6E1F73}"/>
                    </a:ext>
                  </a:extLst>
                </p:cNvPr>
                <p:cNvPicPr/>
                <p:nvPr/>
              </p:nvPicPr>
              <p:blipFill>
                <a:blip r:embed="rId219"/>
                <a:stretch>
                  <a:fillRect/>
                </a:stretch>
              </p:blipFill>
              <p:spPr>
                <a:xfrm>
                  <a:off x="9069723" y="2727989"/>
                  <a:ext cx="22572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41" name="Ink 40">
                  <a:extLst>
                    <a:ext uri="{FF2B5EF4-FFF2-40B4-BE49-F238E27FC236}">
                      <a16:creationId xmlns:a16="http://schemas.microsoft.com/office/drawing/2014/main" id="{1E4405B5-AA9B-4BAC-854F-2103C87FFAA4}"/>
                    </a:ext>
                  </a:extLst>
                </p14:cNvPr>
                <p14:cNvContentPartPr/>
                <p14:nvPr/>
              </p14:nvContentPartPr>
              <p14:xfrm>
                <a:off x="9102123" y="2864789"/>
                <a:ext cx="201240" cy="106200"/>
              </p14:xfrm>
            </p:contentPart>
          </mc:Choice>
          <mc:Fallback xmlns="">
            <p:pic>
              <p:nvPicPr>
                <p:cNvPr id="41" name="Ink 40">
                  <a:extLst>
                    <a:ext uri="{FF2B5EF4-FFF2-40B4-BE49-F238E27FC236}">
                      <a16:creationId xmlns:a16="http://schemas.microsoft.com/office/drawing/2014/main" id="{1E4405B5-AA9B-4BAC-854F-2103C87FFAA4}"/>
                    </a:ext>
                  </a:extLst>
                </p:cNvPr>
                <p:cNvPicPr/>
                <p:nvPr/>
              </p:nvPicPr>
              <p:blipFill>
                <a:blip r:embed="rId221"/>
                <a:stretch>
                  <a:fillRect/>
                </a:stretch>
              </p:blipFill>
              <p:spPr>
                <a:xfrm>
                  <a:off x="9093483" y="2856149"/>
                  <a:ext cx="2188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42" name="Ink 41">
                  <a:extLst>
                    <a:ext uri="{FF2B5EF4-FFF2-40B4-BE49-F238E27FC236}">
                      <a16:creationId xmlns:a16="http://schemas.microsoft.com/office/drawing/2014/main" id="{DE6E7BCA-532D-4932-80ED-58DB335671B3}"/>
                    </a:ext>
                  </a:extLst>
                </p14:cNvPr>
                <p14:cNvContentPartPr/>
                <p14:nvPr/>
              </p14:nvContentPartPr>
              <p14:xfrm>
                <a:off x="9375003" y="2616029"/>
                <a:ext cx="212040" cy="152280"/>
              </p14:xfrm>
            </p:contentPart>
          </mc:Choice>
          <mc:Fallback xmlns="">
            <p:pic>
              <p:nvPicPr>
                <p:cNvPr id="42" name="Ink 41">
                  <a:extLst>
                    <a:ext uri="{FF2B5EF4-FFF2-40B4-BE49-F238E27FC236}">
                      <a16:creationId xmlns:a16="http://schemas.microsoft.com/office/drawing/2014/main" id="{DE6E7BCA-532D-4932-80ED-58DB335671B3}"/>
                    </a:ext>
                  </a:extLst>
                </p:cNvPr>
                <p:cNvPicPr/>
                <p:nvPr/>
              </p:nvPicPr>
              <p:blipFill>
                <a:blip r:embed="rId223"/>
                <a:stretch>
                  <a:fillRect/>
                </a:stretch>
              </p:blipFill>
              <p:spPr>
                <a:xfrm>
                  <a:off x="9366363" y="2607389"/>
                  <a:ext cx="22968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44" name="Ink 43">
                  <a:extLst>
                    <a:ext uri="{FF2B5EF4-FFF2-40B4-BE49-F238E27FC236}">
                      <a16:creationId xmlns:a16="http://schemas.microsoft.com/office/drawing/2014/main" id="{AE221127-CE04-4578-BE02-C4864819F50D}"/>
                    </a:ext>
                  </a:extLst>
                </p14:cNvPr>
                <p14:cNvContentPartPr/>
                <p14:nvPr/>
              </p14:nvContentPartPr>
              <p14:xfrm>
                <a:off x="9678843" y="2909789"/>
                <a:ext cx="192960" cy="81360"/>
              </p14:xfrm>
            </p:contentPart>
          </mc:Choice>
          <mc:Fallback xmlns="">
            <p:pic>
              <p:nvPicPr>
                <p:cNvPr id="44" name="Ink 43">
                  <a:extLst>
                    <a:ext uri="{FF2B5EF4-FFF2-40B4-BE49-F238E27FC236}">
                      <a16:creationId xmlns:a16="http://schemas.microsoft.com/office/drawing/2014/main" id="{AE221127-CE04-4578-BE02-C4864819F50D}"/>
                    </a:ext>
                  </a:extLst>
                </p:cNvPr>
                <p:cNvPicPr/>
                <p:nvPr/>
              </p:nvPicPr>
              <p:blipFill>
                <a:blip r:embed="rId225"/>
                <a:stretch>
                  <a:fillRect/>
                </a:stretch>
              </p:blipFill>
              <p:spPr>
                <a:xfrm>
                  <a:off x="9669843" y="2900789"/>
                  <a:ext cx="21060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45" name="Ink 44">
                  <a:extLst>
                    <a:ext uri="{FF2B5EF4-FFF2-40B4-BE49-F238E27FC236}">
                      <a16:creationId xmlns:a16="http://schemas.microsoft.com/office/drawing/2014/main" id="{2B5694DA-F47B-4B59-AFA1-103B73E449E4}"/>
                    </a:ext>
                  </a:extLst>
                </p14:cNvPr>
                <p14:cNvContentPartPr/>
                <p14:nvPr/>
              </p14:nvContentPartPr>
              <p14:xfrm>
                <a:off x="9910323" y="2886749"/>
                <a:ext cx="164520" cy="304560"/>
              </p14:xfrm>
            </p:contentPart>
          </mc:Choice>
          <mc:Fallback xmlns="">
            <p:pic>
              <p:nvPicPr>
                <p:cNvPr id="45" name="Ink 44">
                  <a:extLst>
                    <a:ext uri="{FF2B5EF4-FFF2-40B4-BE49-F238E27FC236}">
                      <a16:creationId xmlns:a16="http://schemas.microsoft.com/office/drawing/2014/main" id="{2B5694DA-F47B-4B59-AFA1-103B73E449E4}"/>
                    </a:ext>
                  </a:extLst>
                </p:cNvPr>
                <p:cNvPicPr/>
                <p:nvPr/>
              </p:nvPicPr>
              <p:blipFill>
                <a:blip r:embed="rId227"/>
                <a:stretch>
                  <a:fillRect/>
                </a:stretch>
              </p:blipFill>
              <p:spPr>
                <a:xfrm>
                  <a:off x="9901683" y="2877749"/>
                  <a:ext cx="18216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46" name="Ink 45">
                  <a:extLst>
                    <a:ext uri="{FF2B5EF4-FFF2-40B4-BE49-F238E27FC236}">
                      <a16:creationId xmlns:a16="http://schemas.microsoft.com/office/drawing/2014/main" id="{49A0AC20-6BE5-45C9-8F88-46FBBB3A6043}"/>
                    </a:ext>
                  </a:extLst>
                </p14:cNvPr>
                <p14:cNvContentPartPr/>
                <p14:nvPr/>
              </p14:nvContentPartPr>
              <p14:xfrm>
                <a:off x="10075923" y="2766869"/>
                <a:ext cx="184680" cy="321840"/>
              </p14:xfrm>
            </p:contentPart>
          </mc:Choice>
          <mc:Fallback xmlns="">
            <p:pic>
              <p:nvPicPr>
                <p:cNvPr id="46" name="Ink 45">
                  <a:extLst>
                    <a:ext uri="{FF2B5EF4-FFF2-40B4-BE49-F238E27FC236}">
                      <a16:creationId xmlns:a16="http://schemas.microsoft.com/office/drawing/2014/main" id="{49A0AC20-6BE5-45C9-8F88-46FBBB3A6043}"/>
                    </a:ext>
                  </a:extLst>
                </p:cNvPr>
                <p:cNvPicPr/>
                <p:nvPr/>
              </p:nvPicPr>
              <p:blipFill>
                <a:blip r:embed="rId229"/>
                <a:stretch>
                  <a:fillRect/>
                </a:stretch>
              </p:blipFill>
              <p:spPr>
                <a:xfrm>
                  <a:off x="10066923" y="2757869"/>
                  <a:ext cx="20232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47" name="Ink 46">
                  <a:extLst>
                    <a:ext uri="{FF2B5EF4-FFF2-40B4-BE49-F238E27FC236}">
                      <a16:creationId xmlns:a16="http://schemas.microsoft.com/office/drawing/2014/main" id="{1F9DC03A-8183-452F-97A8-B8829B72B6F0}"/>
                    </a:ext>
                  </a:extLst>
                </p14:cNvPr>
                <p14:cNvContentPartPr/>
                <p14:nvPr/>
              </p14:nvContentPartPr>
              <p14:xfrm>
                <a:off x="9548523" y="2824109"/>
                <a:ext cx="132480" cy="303480"/>
              </p14:xfrm>
            </p:contentPart>
          </mc:Choice>
          <mc:Fallback xmlns="">
            <p:pic>
              <p:nvPicPr>
                <p:cNvPr id="47" name="Ink 46">
                  <a:extLst>
                    <a:ext uri="{FF2B5EF4-FFF2-40B4-BE49-F238E27FC236}">
                      <a16:creationId xmlns:a16="http://schemas.microsoft.com/office/drawing/2014/main" id="{1F9DC03A-8183-452F-97A8-B8829B72B6F0}"/>
                    </a:ext>
                  </a:extLst>
                </p:cNvPr>
                <p:cNvPicPr/>
                <p:nvPr/>
              </p:nvPicPr>
              <p:blipFill>
                <a:blip r:embed="rId231"/>
                <a:stretch>
                  <a:fillRect/>
                </a:stretch>
              </p:blipFill>
              <p:spPr>
                <a:xfrm>
                  <a:off x="9539883" y="2815109"/>
                  <a:ext cx="15012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51" name="Ink 150">
                  <a:extLst>
                    <a:ext uri="{FF2B5EF4-FFF2-40B4-BE49-F238E27FC236}">
                      <a16:creationId xmlns:a16="http://schemas.microsoft.com/office/drawing/2014/main" id="{97B47E28-A7F1-4AC9-866E-1CFE977C7E2E}"/>
                    </a:ext>
                  </a:extLst>
                </p14:cNvPr>
                <p14:cNvContentPartPr/>
                <p14:nvPr/>
              </p14:nvContentPartPr>
              <p14:xfrm>
                <a:off x="8770563" y="2767589"/>
                <a:ext cx="220680" cy="223920"/>
              </p14:xfrm>
            </p:contentPart>
          </mc:Choice>
          <mc:Fallback xmlns="">
            <p:pic>
              <p:nvPicPr>
                <p:cNvPr id="151" name="Ink 150">
                  <a:extLst>
                    <a:ext uri="{FF2B5EF4-FFF2-40B4-BE49-F238E27FC236}">
                      <a16:creationId xmlns:a16="http://schemas.microsoft.com/office/drawing/2014/main" id="{97B47E28-A7F1-4AC9-866E-1CFE977C7E2E}"/>
                    </a:ext>
                  </a:extLst>
                </p:cNvPr>
                <p:cNvPicPr/>
                <p:nvPr/>
              </p:nvPicPr>
              <p:blipFill>
                <a:blip r:embed="rId233"/>
                <a:stretch>
                  <a:fillRect/>
                </a:stretch>
              </p:blipFill>
              <p:spPr>
                <a:xfrm>
                  <a:off x="8761923" y="2758589"/>
                  <a:ext cx="238320" cy="241560"/>
                </a:xfrm>
                <a:prstGeom prst="rect">
                  <a:avLst/>
                </a:prstGeom>
              </p:spPr>
            </p:pic>
          </mc:Fallback>
        </mc:AlternateContent>
      </p:grpSp>
      <p:grpSp>
        <p:nvGrpSpPr>
          <p:cNvPr id="154" name="Group 153">
            <a:extLst>
              <a:ext uri="{FF2B5EF4-FFF2-40B4-BE49-F238E27FC236}">
                <a16:creationId xmlns:a16="http://schemas.microsoft.com/office/drawing/2014/main" id="{2900E0B1-A972-4379-AD43-194CF4B8423D}"/>
              </a:ext>
            </a:extLst>
          </p:cNvPr>
          <p:cNvGrpSpPr/>
          <p:nvPr/>
        </p:nvGrpSpPr>
        <p:grpSpPr>
          <a:xfrm>
            <a:off x="10534923" y="2601269"/>
            <a:ext cx="965520" cy="333000"/>
            <a:chOff x="10534923" y="2601269"/>
            <a:chExt cx="965520" cy="333000"/>
          </a:xfrm>
        </p:grpSpPr>
        <mc:AlternateContent xmlns:mc="http://schemas.openxmlformats.org/markup-compatibility/2006" xmlns:p14="http://schemas.microsoft.com/office/powerpoint/2010/main">
          <mc:Choice Requires="p14">
            <p:contentPart p14:bwMode="auto" r:id="rId234">
              <p14:nvContentPartPr>
                <p14:cNvPr id="48" name="Ink 47">
                  <a:extLst>
                    <a:ext uri="{FF2B5EF4-FFF2-40B4-BE49-F238E27FC236}">
                      <a16:creationId xmlns:a16="http://schemas.microsoft.com/office/drawing/2014/main" id="{C6F7D5F0-8DD8-47EF-837D-3C8313692277}"/>
                    </a:ext>
                  </a:extLst>
                </p14:cNvPr>
                <p14:cNvContentPartPr/>
                <p14:nvPr/>
              </p14:nvContentPartPr>
              <p14:xfrm>
                <a:off x="10534923" y="2792069"/>
                <a:ext cx="187200" cy="64080"/>
              </p14:xfrm>
            </p:contentPart>
          </mc:Choice>
          <mc:Fallback xmlns="">
            <p:pic>
              <p:nvPicPr>
                <p:cNvPr id="48" name="Ink 47">
                  <a:extLst>
                    <a:ext uri="{FF2B5EF4-FFF2-40B4-BE49-F238E27FC236}">
                      <a16:creationId xmlns:a16="http://schemas.microsoft.com/office/drawing/2014/main" id="{C6F7D5F0-8DD8-47EF-837D-3C8313692277}"/>
                    </a:ext>
                  </a:extLst>
                </p:cNvPr>
                <p:cNvPicPr/>
                <p:nvPr/>
              </p:nvPicPr>
              <p:blipFill>
                <a:blip r:embed="rId235"/>
                <a:stretch>
                  <a:fillRect/>
                </a:stretch>
              </p:blipFill>
              <p:spPr>
                <a:xfrm>
                  <a:off x="10525923" y="2783429"/>
                  <a:ext cx="204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49" name="Ink 48">
                  <a:extLst>
                    <a:ext uri="{FF2B5EF4-FFF2-40B4-BE49-F238E27FC236}">
                      <a16:creationId xmlns:a16="http://schemas.microsoft.com/office/drawing/2014/main" id="{B2CC6519-F9C5-4C05-9157-F795D2F6B84C}"/>
                    </a:ext>
                  </a:extLst>
                </p14:cNvPr>
                <p14:cNvContentPartPr/>
                <p14:nvPr/>
              </p14:nvContentPartPr>
              <p14:xfrm>
                <a:off x="10613403" y="2747789"/>
                <a:ext cx="39240" cy="186480"/>
              </p14:xfrm>
            </p:contentPart>
          </mc:Choice>
          <mc:Fallback xmlns="">
            <p:pic>
              <p:nvPicPr>
                <p:cNvPr id="49" name="Ink 48">
                  <a:extLst>
                    <a:ext uri="{FF2B5EF4-FFF2-40B4-BE49-F238E27FC236}">
                      <a16:creationId xmlns:a16="http://schemas.microsoft.com/office/drawing/2014/main" id="{B2CC6519-F9C5-4C05-9157-F795D2F6B84C}"/>
                    </a:ext>
                  </a:extLst>
                </p:cNvPr>
                <p:cNvPicPr/>
                <p:nvPr/>
              </p:nvPicPr>
              <p:blipFill>
                <a:blip r:embed="rId237"/>
                <a:stretch>
                  <a:fillRect/>
                </a:stretch>
              </p:blipFill>
              <p:spPr>
                <a:xfrm>
                  <a:off x="10604763" y="2739149"/>
                  <a:ext cx="5688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50" name="Ink 49">
                  <a:extLst>
                    <a:ext uri="{FF2B5EF4-FFF2-40B4-BE49-F238E27FC236}">
                      <a16:creationId xmlns:a16="http://schemas.microsoft.com/office/drawing/2014/main" id="{60E8B914-9295-4C3B-9BB2-0899B51D9589}"/>
                    </a:ext>
                  </a:extLst>
                </p14:cNvPr>
                <p14:cNvContentPartPr/>
                <p14:nvPr/>
              </p14:nvContentPartPr>
              <p14:xfrm>
                <a:off x="11003643" y="2705309"/>
                <a:ext cx="138960" cy="198720"/>
              </p14:xfrm>
            </p:contentPart>
          </mc:Choice>
          <mc:Fallback xmlns="">
            <p:pic>
              <p:nvPicPr>
                <p:cNvPr id="50" name="Ink 49">
                  <a:extLst>
                    <a:ext uri="{FF2B5EF4-FFF2-40B4-BE49-F238E27FC236}">
                      <a16:creationId xmlns:a16="http://schemas.microsoft.com/office/drawing/2014/main" id="{60E8B914-9295-4C3B-9BB2-0899B51D9589}"/>
                    </a:ext>
                  </a:extLst>
                </p:cNvPr>
                <p:cNvPicPr/>
                <p:nvPr/>
              </p:nvPicPr>
              <p:blipFill>
                <a:blip r:embed="rId239"/>
                <a:stretch>
                  <a:fillRect/>
                </a:stretch>
              </p:blipFill>
              <p:spPr>
                <a:xfrm>
                  <a:off x="10994643" y="2696309"/>
                  <a:ext cx="15660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51" name="Ink 50">
                  <a:extLst>
                    <a:ext uri="{FF2B5EF4-FFF2-40B4-BE49-F238E27FC236}">
                      <a16:creationId xmlns:a16="http://schemas.microsoft.com/office/drawing/2014/main" id="{79510A66-6537-4E2B-AC0C-B56F1C3825DE}"/>
                    </a:ext>
                  </a:extLst>
                </p14:cNvPr>
                <p14:cNvContentPartPr/>
                <p14:nvPr/>
              </p14:nvContentPartPr>
              <p14:xfrm>
                <a:off x="11298123" y="2601269"/>
                <a:ext cx="202320" cy="14400"/>
              </p14:xfrm>
            </p:contentPart>
          </mc:Choice>
          <mc:Fallback xmlns="">
            <p:pic>
              <p:nvPicPr>
                <p:cNvPr id="51" name="Ink 50">
                  <a:extLst>
                    <a:ext uri="{FF2B5EF4-FFF2-40B4-BE49-F238E27FC236}">
                      <a16:creationId xmlns:a16="http://schemas.microsoft.com/office/drawing/2014/main" id="{79510A66-6537-4E2B-AC0C-B56F1C3825DE}"/>
                    </a:ext>
                  </a:extLst>
                </p:cNvPr>
                <p:cNvPicPr/>
                <p:nvPr/>
              </p:nvPicPr>
              <p:blipFill>
                <a:blip r:embed="rId241"/>
                <a:stretch>
                  <a:fillRect/>
                </a:stretch>
              </p:blipFill>
              <p:spPr>
                <a:xfrm>
                  <a:off x="11289483" y="2592629"/>
                  <a:ext cx="2199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53" name="Ink 152">
                  <a:extLst>
                    <a:ext uri="{FF2B5EF4-FFF2-40B4-BE49-F238E27FC236}">
                      <a16:creationId xmlns:a16="http://schemas.microsoft.com/office/drawing/2014/main" id="{7E7974C3-4A5E-4913-B621-84D6ACA968CE}"/>
                    </a:ext>
                  </a:extLst>
                </p14:cNvPr>
                <p14:cNvContentPartPr/>
                <p14:nvPr/>
              </p14:nvContentPartPr>
              <p14:xfrm>
                <a:off x="10790163" y="2675429"/>
                <a:ext cx="169200" cy="250560"/>
              </p14:xfrm>
            </p:contentPart>
          </mc:Choice>
          <mc:Fallback xmlns="">
            <p:pic>
              <p:nvPicPr>
                <p:cNvPr id="153" name="Ink 152">
                  <a:extLst>
                    <a:ext uri="{FF2B5EF4-FFF2-40B4-BE49-F238E27FC236}">
                      <a16:creationId xmlns:a16="http://schemas.microsoft.com/office/drawing/2014/main" id="{7E7974C3-4A5E-4913-B621-84D6ACA968CE}"/>
                    </a:ext>
                  </a:extLst>
                </p:cNvPr>
                <p:cNvPicPr/>
                <p:nvPr/>
              </p:nvPicPr>
              <p:blipFill>
                <a:blip r:embed="rId243"/>
                <a:stretch>
                  <a:fillRect/>
                </a:stretch>
              </p:blipFill>
              <p:spPr>
                <a:xfrm>
                  <a:off x="10781163" y="2666789"/>
                  <a:ext cx="186840" cy="268200"/>
                </a:xfrm>
                <a:prstGeom prst="rect">
                  <a:avLst/>
                </a:prstGeom>
              </p:spPr>
            </p:pic>
          </mc:Fallback>
        </mc:AlternateContent>
      </p:grpSp>
      <p:grpSp>
        <p:nvGrpSpPr>
          <p:cNvPr id="157" name="Group 156">
            <a:extLst>
              <a:ext uri="{FF2B5EF4-FFF2-40B4-BE49-F238E27FC236}">
                <a16:creationId xmlns:a16="http://schemas.microsoft.com/office/drawing/2014/main" id="{29218DFD-3455-425D-B349-314FBB8A8FDF}"/>
              </a:ext>
            </a:extLst>
          </p:cNvPr>
          <p:cNvGrpSpPr/>
          <p:nvPr/>
        </p:nvGrpSpPr>
        <p:grpSpPr>
          <a:xfrm>
            <a:off x="9119763" y="4338269"/>
            <a:ext cx="653040" cy="114480"/>
            <a:chOff x="9119763" y="4338269"/>
            <a:chExt cx="653040" cy="114480"/>
          </a:xfrm>
        </p:grpSpPr>
        <mc:AlternateContent xmlns:mc="http://schemas.openxmlformats.org/markup-compatibility/2006" xmlns:p14="http://schemas.microsoft.com/office/powerpoint/2010/main">
          <mc:Choice Requires="p14">
            <p:contentPart p14:bwMode="auto" r:id="rId244">
              <p14:nvContentPartPr>
                <p14:cNvPr id="155" name="Ink 154">
                  <a:extLst>
                    <a:ext uri="{FF2B5EF4-FFF2-40B4-BE49-F238E27FC236}">
                      <a16:creationId xmlns:a16="http://schemas.microsoft.com/office/drawing/2014/main" id="{B4150949-F5C8-4CE5-BDE2-754F2EADAE96}"/>
                    </a:ext>
                  </a:extLst>
                </p14:cNvPr>
                <p14:cNvContentPartPr/>
                <p14:nvPr/>
              </p14:nvContentPartPr>
              <p14:xfrm>
                <a:off x="9119763" y="4379669"/>
                <a:ext cx="463680" cy="63000"/>
              </p14:xfrm>
            </p:contentPart>
          </mc:Choice>
          <mc:Fallback xmlns="">
            <p:pic>
              <p:nvPicPr>
                <p:cNvPr id="155" name="Ink 154">
                  <a:extLst>
                    <a:ext uri="{FF2B5EF4-FFF2-40B4-BE49-F238E27FC236}">
                      <a16:creationId xmlns:a16="http://schemas.microsoft.com/office/drawing/2014/main" id="{B4150949-F5C8-4CE5-BDE2-754F2EADAE96}"/>
                    </a:ext>
                  </a:extLst>
                </p:cNvPr>
                <p:cNvPicPr/>
                <p:nvPr/>
              </p:nvPicPr>
              <p:blipFill>
                <a:blip r:embed="rId245"/>
                <a:stretch>
                  <a:fillRect/>
                </a:stretch>
              </p:blipFill>
              <p:spPr>
                <a:xfrm>
                  <a:off x="9111123" y="4370669"/>
                  <a:ext cx="48132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56" name="Ink 155">
                  <a:extLst>
                    <a:ext uri="{FF2B5EF4-FFF2-40B4-BE49-F238E27FC236}">
                      <a16:creationId xmlns:a16="http://schemas.microsoft.com/office/drawing/2014/main" id="{2FAA4AA9-57ED-4652-8878-13BFD9422FF7}"/>
                    </a:ext>
                  </a:extLst>
                </p14:cNvPr>
                <p14:cNvContentPartPr/>
                <p14:nvPr/>
              </p14:nvContentPartPr>
              <p14:xfrm>
                <a:off x="9564363" y="4338269"/>
                <a:ext cx="208440" cy="114480"/>
              </p14:xfrm>
            </p:contentPart>
          </mc:Choice>
          <mc:Fallback xmlns="">
            <p:pic>
              <p:nvPicPr>
                <p:cNvPr id="156" name="Ink 155">
                  <a:extLst>
                    <a:ext uri="{FF2B5EF4-FFF2-40B4-BE49-F238E27FC236}">
                      <a16:creationId xmlns:a16="http://schemas.microsoft.com/office/drawing/2014/main" id="{2FAA4AA9-57ED-4652-8878-13BFD9422FF7}"/>
                    </a:ext>
                  </a:extLst>
                </p:cNvPr>
                <p:cNvPicPr/>
                <p:nvPr/>
              </p:nvPicPr>
              <p:blipFill>
                <a:blip r:embed="rId247"/>
                <a:stretch>
                  <a:fillRect/>
                </a:stretch>
              </p:blipFill>
              <p:spPr>
                <a:xfrm>
                  <a:off x="9555723" y="4329629"/>
                  <a:ext cx="226080" cy="132120"/>
                </a:xfrm>
                <a:prstGeom prst="rect">
                  <a:avLst/>
                </a:prstGeom>
              </p:spPr>
            </p:pic>
          </mc:Fallback>
        </mc:AlternateContent>
      </p:grpSp>
      <p:grpSp>
        <p:nvGrpSpPr>
          <p:cNvPr id="175" name="Group 174">
            <a:extLst>
              <a:ext uri="{FF2B5EF4-FFF2-40B4-BE49-F238E27FC236}">
                <a16:creationId xmlns:a16="http://schemas.microsoft.com/office/drawing/2014/main" id="{9B6CAE4E-E0AA-484B-B7B9-4E6CA5AF1BCF}"/>
              </a:ext>
            </a:extLst>
          </p:cNvPr>
          <p:cNvGrpSpPr/>
          <p:nvPr/>
        </p:nvGrpSpPr>
        <p:grpSpPr>
          <a:xfrm>
            <a:off x="10059363" y="4209389"/>
            <a:ext cx="1991520" cy="1046160"/>
            <a:chOff x="10059363" y="4209389"/>
            <a:chExt cx="1991520" cy="1046160"/>
          </a:xfrm>
        </p:grpSpPr>
        <mc:AlternateContent xmlns:mc="http://schemas.openxmlformats.org/markup-compatibility/2006" xmlns:p14="http://schemas.microsoft.com/office/powerpoint/2010/main">
          <mc:Choice Requires="p14">
            <p:contentPart p14:bwMode="auto" r:id="rId248">
              <p14:nvContentPartPr>
                <p14:cNvPr id="158" name="Ink 157">
                  <a:extLst>
                    <a:ext uri="{FF2B5EF4-FFF2-40B4-BE49-F238E27FC236}">
                      <a16:creationId xmlns:a16="http://schemas.microsoft.com/office/drawing/2014/main" id="{7BBFA061-4399-49C9-A8D4-1EE849D4D86C}"/>
                    </a:ext>
                  </a:extLst>
                </p14:cNvPr>
                <p14:cNvContentPartPr/>
                <p14:nvPr/>
              </p14:nvContentPartPr>
              <p14:xfrm>
                <a:off x="10059363" y="4303349"/>
                <a:ext cx="208080" cy="243360"/>
              </p14:xfrm>
            </p:contentPart>
          </mc:Choice>
          <mc:Fallback xmlns="">
            <p:pic>
              <p:nvPicPr>
                <p:cNvPr id="158" name="Ink 157">
                  <a:extLst>
                    <a:ext uri="{FF2B5EF4-FFF2-40B4-BE49-F238E27FC236}">
                      <a16:creationId xmlns:a16="http://schemas.microsoft.com/office/drawing/2014/main" id="{7BBFA061-4399-49C9-A8D4-1EE849D4D86C}"/>
                    </a:ext>
                  </a:extLst>
                </p:cNvPr>
                <p:cNvPicPr/>
                <p:nvPr/>
              </p:nvPicPr>
              <p:blipFill>
                <a:blip r:embed="rId249"/>
                <a:stretch>
                  <a:fillRect/>
                </a:stretch>
              </p:blipFill>
              <p:spPr>
                <a:xfrm>
                  <a:off x="10050723" y="4294349"/>
                  <a:ext cx="22572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59" name="Ink 158">
                  <a:extLst>
                    <a:ext uri="{FF2B5EF4-FFF2-40B4-BE49-F238E27FC236}">
                      <a16:creationId xmlns:a16="http://schemas.microsoft.com/office/drawing/2014/main" id="{26508A51-911E-41EF-B77C-FA93A7E70CDF}"/>
                    </a:ext>
                  </a:extLst>
                </p14:cNvPr>
                <p14:cNvContentPartPr/>
                <p14:nvPr/>
              </p14:nvContentPartPr>
              <p14:xfrm>
                <a:off x="10352403" y="4336109"/>
                <a:ext cx="187200" cy="194400"/>
              </p14:xfrm>
            </p:contentPart>
          </mc:Choice>
          <mc:Fallback xmlns="">
            <p:pic>
              <p:nvPicPr>
                <p:cNvPr id="159" name="Ink 158">
                  <a:extLst>
                    <a:ext uri="{FF2B5EF4-FFF2-40B4-BE49-F238E27FC236}">
                      <a16:creationId xmlns:a16="http://schemas.microsoft.com/office/drawing/2014/main" id="{26508A51-911E-41EF-B77C-FA93A7E70CDF}"/>
                    </a:ext>
                  </a:extLst>
                </p:cNvPr>
                <p:cNvPicPr/>
                <p:nvPr/>
              </p:nvPicPr>
              <p:blipFill>
                <a:blip r:embed="rId251"/>
                <a:stretch>
                  <a:fillRect/>
                </a:stretch>
              </p:blipFill>
              <p:spPr>
                <a:xfrm>
                  <a:off x="10343763" y="4327109"/>
                  <a:ext cx="20484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60" name="Ink 159">
                  <a:extLst>
                    <a:ext uri="{FF2B5EF4-FFF2-40B4-BE49-F238E27FC236}">
                      <a16:creationId xmlns:a16="http://schemas.microsoft.com/office/drawing/2014/main" id="{93C6B060-611F-4523-A5C0-73586BBC7AB9}"/>
                    </a:ext>
                  </a:extLst>
                </p14:cNvPr>
                <p14:cNvContentPartPr/>
                <p14:nvPr/>
              </p14:nvContentPartPr>
              <p14:xfrm>
                <a:off x="10648683" y="4338989"/>
                <a:ext cx="30600" cy="199440"/>
              </p14:xfrm>
            </p:contentPart>
          </mc:Choice>
          <mc:Fallback xmlns="">
            <p:pic>
              <p:nvPicPr>
                <p:cNvPr id="160" name="Ink 159">
                  <a:extLst>
                    <a:ext uri="{FF2B5EF4-FFF2-40B4-BE49-F238E27FC236}">
                      <a16:creationId xmlns:a16="http://schemas.microsoft.com/office/drawing/2014/main" id="{93C6B060-611F-4523-A5C0-73586BBC7AB9}"/>
                    </a:ext>
                  </a:extLst>
                </p:cNvPr>
                <p:cNvPicPr/>
                <p:nvPr/>
              </p:nvPicPr>
              <p:blipFill>
                <a:blip r:embed="rId253"/>
                <a:stretch>
                  <a:fillRect/>
                </a:stretch>
              </p:blipFill>
              <p:spPr>
                <a:xfrm>
                  <a:off x="10640043" y="4329989"/>
                  <a:ext cx="4824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61" name="Ink 160">
                  <a:extLst>
                    <a:ext uri="{FF2B5EF4-FFF2-40B4-BE49-F238E27FC236}">
                      <a16:creationId xmlns:a16="http://schemas.microsoft.com/office/drawing/2014/main" id="{42A3FE63-6C12-4FC8-BA76-36055B8570D1}"/>
                    </a:ext>
                  </a:extLst>
                </p14:cNvPr>
                <p14:cNvContentPartPr/>
                <p14:nvPr/>
              </p14:nvContentPartPr>
              <p14:xfrm>
                <a:off x="10603323" y="4311629"/>
                <a:ext cx="174600" cy="237240"/>
              </p14:xfrm>
            </p:contentPart>
          </mc:Choice>
          <mc:Fallback xmlns="">
            <p:pic>
              <p:nvPicPr>
                <p:cNvPr id="161" name="Ink 160">
                  <a:extLst>
                    <a:ext uri="{FF2B5EF4-FFF2-40B4-BE49-F238E27FC236}">
                      <a16:creationId xmlns:a16="http://schemas.microsoft.com/office/drawing/2014/main" id="{42A3FE63-6C12-4FC8-BA76-36055B8570D1}"/>
                    </a:ext>
                  </a:extLst>
                </p:cNvPr>
                <p:cNvPicPr/>
                <p:nvPr/>
              </p:nvPicPr>
              <p:blipFill>
                <a:blip r:embed="rId255"/>
                <a:stretch>
                  <a:fillRect/>
                </a:stretch>
              </p:blipFill>
              <p:spPr>
                <a:xfrm>
                  <a:off x="10594683" y="4302989"/>
                  <a:ext cx="19224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62" name="Ink 161">
                  <a:extLst>
                    <a:ext uri="{FF2B5EF4-FFF2-40B4-BE49-F238E27FC236}">
                      <a16:creationId xmlns:a16="http://schemas.microsoft.com/office/drawing/2014/main" id="{5A167472-F46C-4C54-B468-3867C3B134E1}"/>
                    </a:ext>
                  </a:extLst>
                </p14:cNvPr>
                <p14:cNvContentPartPr/>
                <p14:nvPr/>
              </p14:nvContentPartPr>
              <p14:xfrm>
                <a:off x="10911123" y="4209389"/>
                <a:ext cx="138600" cy="27000"/>
              </p14:xfrm>
            </p:contentPart>
          </mc:Choice>
          <mc:Fallback xmlns="">
            <p:pic>
              <p:nvPicPr>
                <p:cNvPr id="162" name="Ink 161">
                  <a:extLst>
                    <a:ext uri="{FF2B5EF4-FFF2-40B4-BE49-F238E27FC236}">
                      <a16:creationId xmlns:a16="http://schemas.microsoft.com/office/drawing/2014/main" id="{5A167472-F46C-4C54-B468-3867C3B134E1}"/>
                    </a:ext>
                  </a:extLst>
                </p:cNvPr>
                <p:cNvPicPr/>
                <p:nvPr/>
              </p:nvPicPr>
              <p:blipFill>
                <a:blip r:embed="rId257"/>
                <a:stretch>
                  <a:fillRect/>
                </a:stretch>
              </p:blipFill>
              <p:spPr>
                <a:xfrm>
                  <a:off x="10902483" y="4200749"/>
                  <a:ext cx="15624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63" name="Ink 162">
                  <a:extLst>
                    <a:ext uri="{FF2B5EF4-FFF2-40B4-BE49-F238E27FC236}">
                      <a16:creationId xmlns:a16="http://schemas.microsoft.com/office/drawing/2014/main" id="{860157E9-6E92-4FA4-8FE7-A127ABBECEB2}"/>
                    </a:ext>
                  </a:extLst>
                </p14:cNvPr>
                <p14:cNvContentPartPr/>
                <p14:nvPr/>
              </p14:nvContentPartPr>
              <p14:xfrm>
                <a:off x="11043603" y="4458149"/>
                <a:ext cx="137880" cy="79920"/>
              </p14:xfrm>
            </p:contentPart>
          </mc:Choice>
          <mc:Fallback xmlns="">
            <p:pic>
              <p:nvPicPr>
                <p:cNvPr id="163" name="Ink 162">
                  <a:extLst>
                    <a:ext uri="{FF2B5EF4-FFF2-40B4-BE49-F238E27FC236}">
                      <a16:creationId xmlns:a16="http://schemas.microsoft.com/office/drawing/2014/main" id="{860157E9-6E92-4FA4-8FE7-A127ABBECEB2}"/>
                    </a:ext>
                  </a:extLst>
                </p:cNvPr>
                <p:cNvPicPr/>
                <p:nvPr/>
              </p:nvPicPr>
              <p:blipFill>
                <a:blip r:embed="rId259"/>
                <a:stretch>
                  <a:fillRect/>
                </a:stretch>
              </p:blipFill>
              <p:spPr>
                <a:xfrm>
                  <a:off x="11034603" y="4449149"/>
                  <a:ext cx="15552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64" name="Ink 163">
                  <a:extLst>
                    <a:ext uri="{FF2B5EF4-FFF2-40B4-BE49-F238E27FC236}">
                      <a16:creationId xmlns:a16="http://schemas.microsoft.com/office/drawing/2014/main" id="{CDE1AB4D-8AC0-41F1-A6D3-3EC7A5D12E7A}"/>
                    </a:ext>
                  </a:extLst>
                </p14:cNvPr>
                <p14:cNvContentPartPr/>
                <p14:nvPr/>
              </p14:nvContentPartPr>
              <p14:xfrm>
                <a:off x="11248443" y="4435469"/>
                <a:ext cx="92880" cy="305640"/>
              </p14:xfrm>
            </p:contentPart>
          </mc:Choice>
          <mc:Fallback xmlns="">
            <p:pic>
              <p:nvPicPr>
                <p:cNvPr id="164" name="Ink 163">
                  <a:extLst>
                    <a:ext uri="{FF2B5EF4-FFF2-40B4-BE49-F238E27FC236}">
                      <a16:creationId xmlns:a16="http://schemas.microsoft.com/office/drawing/2014/main" id="{CDE1AB4D-8AC0-41F1-A6D3-3EC7A5D12E7A}"/>
                    </a:ext>
                  </a:extLst>
                </p:cNvPr>
                <p:cNvPicPr/>
                <p:nvPr/>
              </p:nvPicPr>
              <p:blipFill>
                <a:blip r:embed="rId261"/>
                <a:stretch>
                  <a:fillRect/>
                </a:stretch>
              </p:blipFill>
              <p:spPr>
                <a:xfrm>
                  <a:off x="11239443" y="4426829"/>
                  <a:ext cx="11052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65" name="Ink 164">
                  <a:extLst>
                    <a:ext uri="{FF2B5EF4-FFF2-40B4-BE49-F238E27FC236}">
                      <a16:creationId xmlns:a16="http://schemas.microsoft.com/office/drawing/2014/main" id="{F593E31B-27AA-4259-AC60-015D3CA79788}"/>
                    </a:ext>
                  </a:extLst>
                </p14:cNvPr>
                <p14:cNvContentPartPr/>
                <p14:nvPr/>
              </p14:nvContentPartPr>
              <p14:xfrm>
                <a:off x="11438163" y="4326029"/>
                <a:ext cx="86400" cy="249120"/>
              </p14:xfrm>
            </p:contentPart>
          </mc:Choice>
          <mc:Fallback xmlns="">
            <p:pic>
              <p:nvPicPr>
                <p:cNvPr id="165" name="Ink 164">
                  <a:extLst>
                    <a:ext uri="{FF2B5EF4-FFF2-40B4-BE49-F238E27FC236}">
                      <a16:creationId xmlns:a16="http://schemas.microsoft.com/office/drawing/2014/main" id="{F593E31B-27AA-4259-AC60-015D3CA79788}"/>
                    </a:ext>
                  </a:extLst>
                </p:cNvPr>
                <p:cNvPicPr/>
                <p:nvPr/>
              </p:nvPicPr>
              <p:blipFill>
                <a:blip r:embed="rId263"/>
                <a:stretch>
                  <a:fillRect/>
                </a:stretch>
              </p:blipFill>
              <p:spPr>
                <a:xfrm>
                  <a:off x="11429523" y="4317029"/>
                  <a:ext cx="10404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66" name="Ink 165">
                  <a:extLst>
                    <a:ext uri="{FF2B5EF4-FFF2-40B4-BE49-F238E27FC236}">
                      <a16:creationId xmlns:a16="http://schemas.microsoft.com/office/drawing/2014/main" id="{622A53FA-B413-4D2C-97DD-52879A714B76}"/>
                    </a:ext>
                  </a:extLst>
                </p14:cNvPr>
                <p14:cNvContentPartPr/>
                <p14:nvPr/>
              </p14:nvContentPartPr>
              <p14:xfrm>
                <a:off x="10999323" y="4359149"/>
                <a:ext cx="59400" cy="272880"/>
              </p14:xfrm>
            </p:contentPart>
          </mc:Choice>
          <mc:Fallback xmlns="">
            <p:pic>
              <p:nvPicPr>
                <p:cNvPr id="166" name="Ink 165">
                  <a:extLst>
                    <a:ext uri="{FF2B5EF4-FFF2-40B4-BE49-F238E27FC236}">
                      <a16:creationId xmlns:a16="http://schemas.microsoft.com/office/drawing/2014/main" id="{622A53FA-B413-4D2C-97DD-52879A714B76}"/>
                    </a:ext>
                  </a:extLst>
                </p:cNvPr>
                <p:cNvPicPr/>
                <p:nvPr/>
              </p:nvPicPr>
              <p:blipFill>
                <a:blip r:embed="rId265"/>
                <a:stretch>
                  <a:fillRect/>
                </a:stretch>
              </p:blipFill>
              <p:spPr>
                <a:xfrm>
                  <a:off x="10990323" y="4350149"/>
                  <a:ext cx="7704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67" name="Ink 166">
                  <a:extLst>
                    <a:ext uri="{FF2B5EF4-FFF2-40B4-BE49-F238E27FC236}">
                      <a16:creationId xmlns:a16="http://schemas.microsoft.com/office/drawing/2014/main" id="{D280634A-BDDC-4B26-9F32-BF05D739EBD8}"/>
                    </a:ext>
                  </a:extLst>
                </p14:cNvPr>
                <p14:cNvContentPartPr/>
                <p14:nvPr/>
              </p14:nvContentPartPr>
              <p14:xfrm>
                <a:off x="10799163" y="4930469"/>
                <a:ext cx="167400" cy="66600"/>
              </p14:xfrm>
            </p:contentPart>
          </mc:Choice>
          <mc:Fallback xmlns="">
            <p:pic>
              <p:nvPicPr>
                <p:cNvPr id="167" name="Ink 166">
                  <a:extLst>
                    <a:ext uri="{FF2B5EF4-FFF2-40B4-BE49-F238E27FC236}">
                      <a16:creationId xmlns:a16="http://schemas.microsoft.com/office/drawing/2014/main" id="{D280634A-BDDC-4B26-9F32-BF05D739EBD8}"/>
                    </a:ext>
                  </a:extLst>
                </p:cNvPr>
                <p:cNvPicPr/>
                <p:nvPr/>
              </p:nvPicPr>
              <p:blipFill>
                <a:blip r:embed="rId267"/>
                <a:stretch>
                  <a:fillRect/>
                </a:stretch>
              </p:blipFill>
              <p:spPr>
                <a:xfrm>
                  <a:off x="10790163" y="4921469"/>
                  <a:ext cx="18504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68" name="Ink 167">
                  <a:extLst>
                    <a:ext uri="{FF2B5EF4-FFF2-40B4-BE49-F238E27FC236}">
                      <a16:creationId xmlns:a16="http://schemas.microsoft.com/office/drawing/2014/main" id="{8EEC2B66-23BE-425D-B103-A9913035CB28}"/>
                    </a:ext>
                  </a:extLst>
                </p14:cNvPr>
                <p14:cNvContentPartPr/>
                <p14:nvPr/>
              </p14:nvContentPartPr>
              <p14:xfrm>
                <a:off x="10890603" y="4877909"/>
                <a:ext cx="52920" cy="152640"/>
              </p14:xfrm>
            </p:contentPart>
          </mc:Choice>
          <mc:Fallback xmlns="">
            <p:pic>
              <p:nvPicPr>
                <p:cNvPr id="168" name="Ink 167">
                  <a:extLst>
                    <a:ext uri="{FF2B5EF4-FFF2-40B4-BE49-F238E27FC236}">
                      <a16:creationId xmlns:a16="http://schemas.microsoft.com/office/drawing/2014/main" id="{8EEC2B66-23BE-425D-B103-A9913035CB28}"/>
                    </a:ext>
                  </a:extLst>
                </p:cNvPr>
                <p:cNvPicPr/>
                <p:nvPr/>
              </p:nvPicPr>
              <p:blipFill>
                <a:blip r:embed="rId269"/>
                <a:stretch>
                  <a:fillRect/>
                </a:stretch>
              </p:blipFill>
              <p:spPr>
                <a:xfrm>
                  <a:off x="10881963" y="4869269"/>
                  <a:ext cx="705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9" name="Ink 168">
                  <a:extLst>
                    <a:ext uri="{FF2B5EF4-FFF2-40B4-BE49-F238E27FC236}">
                      <a16:creationId xmlns:a16="http://schemas.microsoft.com/office/drawing/2014/main" id="{6111EAA7-2835-458E-8E89-DC419A34DD1F}"/>
                    </a:ext>
                  </a:extLst>
                </p14:cNvPr>
                <p14:cNvContentPartPr/>
                <p14:nvPr/>
              </p14:nvContentPartPr>
              <p14:xfrm>
                <a:off x="11367603" y="4782509"/>
                <a:ext cx="50760" cy="231480"/>
              </p14:xfrm>
            </p:contentPart>
          </mc:Choice>
          <mc:Fallback xmlns="">
            <p:pic>
              <p:nvPicPr>
                <p:cNvPr id="169" name="Ink 168">
                  <a:extLst>
                    <a:ext uri="{FF2B5EF4-FFF2-40B4-BE49-F238E27FC236}">
                      <a16:creationId xmlns:a16="http://schemas.microsoft.com/office/drawing/2014/main" id="{6111EAA7-2835-458E-8E89-DC419A34DD1F}"/>
                    </a:ext>
                  </a:extLst>
                </p:cNvPr>
                <p:cNvPicPr/>
                <p:nvPr/>
              </p:nvPicPr>
              <p:blipFill>
                <a:blip r:embed="rId271"/>
                <a:stretch>
                  <a:fillRect/>
                </a:stretch>
              </p:blipFill>
              <p:spPr>
                <a:xfrm>
                  <a:off x="11358963" y="4773869"/>
                  <a:ext cx="6840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70" name="Ink 169">
                  <a:extLst>
                    <a:ext uri="{FF2B5EF4-FFF2-40B4-BE49-F238E27FC236}">
                      <a16:creationId xmlns:a16="http://schemas.microsoft.com/office/drawing/2014/main" id="{DDC6DB3D-8385-4992-8F01-161D56AD5D65}"/>
                    </a:ext>
                  </a:extLst>
                </p14:cNvPr>
                <p14:cNvContentPartPr/>
                <p14:nvPr/>
              </p14:nvContentPartPr>
              <p14:xfrm>
                <a:off x="11505123" y="4776749"/>
                <a:ext cx="25560" cy="247320"/>
              </p14:xfrm>
            </p:contentPart>
          </mc:Choice>
          <mc:Fallback xmlns="">
            <p:pic>
              <p:nvPicPr>
                <p:cNvPr id="170" name="Ink 169">
                  <a:extLst>
                    <a:ext uri="{FF2B5EF4-FFF2-40B4-BE49-F238E27FC236}">
                      <a16:creationId xmlns:a16="http://schemas.microsoft.com/office/drawing/2014/main" id="{DDC6DB3D-8385-4992-8F01-161D56AD5D65}"/>
                    </a:ext>
                  </a:extLst>
                </p:cNvPr>
                <p:cNvPicPr/>
                <p:nvPr/>
              </p:nvPicPr>
              <p:blipFill>
                <a:blip r:embed="rId273"/>
                <a:stretch>
                  <a:fillRect/>
                </a:stretch>
              </p:blipFill>
              <p:spPr>
                <a:xfrm>
                  <a:off x="11496123" y="4767749"/>
                  <a:ext cx="4320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71" name="Ink 170">
                  <a:extLst>
                    <a:ext uri="{FF2B5EF4-FFF2-40B4-BE49-F238E27FC236}">
                      <a16:creationId xmlns:a16="http://schemas.microsoft.com/office/drawing/2014/main" id="{E88F63AE-7392-44B0-85DB-2C1CA4F1E196}"/>
                    </a:ext>
                  </a:extLst>
                </p14:cNvPr>
                <p14:cNvContentPartPr/>
                <p14:nvPr/>
              </p14:nvContentPartPr>
              <p14:xfrm>
                <a:off x="11385603" y="4911389"/>
                <a:ext cx="267840" cy="279360"/>
              </p14:xfrm>
            </p:contentPart>
          </mc:Choice>
          <mc:Fallback xmlns="">
            <p:pic>
              <p:nvPicPr>
                <p:cNvPr id="171" name="Ink 170">
                  <a:extLst>
                    <a:ext uri="{FF2B5EF4-FFF2-40B4-BE49-F238E27FC236}">
                      <a16:creationId xmlns:a16="http://schemas.microsoft.com/office/drawing/2014/main" id="{E88F63AE-7392-44B0-85DB-2C1CA4F1E196}"/>
                    </a:ext>
                  </a:extLst>
                </p:cNvPr>
                <p:cNvPicPr/>
                <p:nvPr/>
              </p:nvPicPr>
              <p:blipFill>
                <a:blip r:embed="rId275"/>
                <a:stretch>
                  <a:fillRect/>
                </a:stretch>
              </p:blipFill>
              <p:spPr>
                <a:xfrm>
                  <a:off x="11376963" y="4902749"/>
                  <a:ext cx="28548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72" name="Ink 171">
                  <a:extLst>
                    <a:ext uri="{FF2B5EF4-FFF2-40B4-BE49-F238E27FC236}">
                      <a16:creationId xmlns:a16="http://schemas.microsoft.com/office/drawing/2014/main" id="{2FC10A65-5875-4773-AF75-8EC41A18627C}"/>
                    </a:ext>
                  </a:extLst>
                </p14:cNvPr>
                <p14:cNvContentPartPr/>
                <p14:nvPr/>
              </p14:nvContentPartPr>
              <p14:xfrm>
                <a:off x="11793483" y="4984469"/>
                <a:ext cx="149040" cy="271080"/>
              </p14:xfrm>
            </p:contentPart>
          </mc:Choice>
          <mc:Fallback xmlns="">
            <p:pic>
              <p:nvPicPr>
                <p:cNvPr id="172" name="Ink 171">
                  <a:extLst>
                    <a:ext uri="{FF2B5EF4-FFF2-40B4-BE49-F238E27FC236}">
                      <a16:creationId xmlns:a16="http://schemas.microsoft.com/office/drawing/2014/main" id="{2FC10A65-5875-4773-AF75-8EC41A18627C}"/>
                    </a:ext>
                  </a:extLst>
                </p:cNvPr>
                <p:cNvPicPr/>
                <p:nvPr/>
              </p:nvPicPr>
              <p:blipFill>
                <a:blip r:embed="rId277"/>
                <a:stretch>
                  <a:fillRect/>
                </a:stretch>
              </p:blipFill>
              <p:spPr>
                <a:xfrm>
                  <a:off x="11784483" y="4975469"/>
                  <a:ext cx="16668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73" name="Ink 172">
                  <a:extLst>
                    <a:ext uri="{FF2B5EF4-FFF2-40B4-BE49-F238E27FC236}">
                      <a16:creationId xmlns:a16="http://schemas.microsoft.com/office/drawing/2014/main" id="{A663A7D5-CA63-4242-B986-605C86D1E563}"/>
                    </a:ext>
                  </a:extLst>
                </p14:cNvPr>
                <p14:cNvContentPartPr/>
                <p14:nvPr/>
              </p14:nvContentPartPr>
              <p14:xfrm>
                <a:off x="11750643" y="4869629"/>
                <a:ext cx="88920" cy="244080"/>
              </p14:xfrm>
            </p:contentPart>
          </mc:Choice>
          <mc:Fallback xmlns="">
            <p:pic>
              <p:nvPicPr>
                <p:cNvPr id="173" name="Ink 172">
                  <a:extLst>
                    <a:ext uri="{FF2B5EF4-FFF2-40B4-BE49-F238E27FC236}">
                      <a16:creationId xmlns:a16="http://schemas.microsoft.com/office/drawing/2014/main" id="{A663A7D5-CA63-4242-B986-605C86D1E563}"/>
                    </a:ext>
                  </a:extLst>
                </p:cNvPr>
                <p:cNvPicPr/>
                <p:nvPr/>
              </p:nvPicPr>
              <p:blipFill>
                <a:blip r:embed="rId279"/>
                <a:stretch>
                  <a:fillRect/>
                </a:stretch>
              </p:blipFill>
              <p:spPr>
                <a:xfrm>
                  <a:off x="11742003" y="4860989"/>
                  <a:ext cx="106560" cy="2617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74" name="Ink 173">
                  <a:extLst>
                    <a:ext uri="{FF2B5EF4-FFF2-40B4-BE49-F238E27FC236}">
                      <a16:creationId xmlns:a16="http://schemas.microsoft.com/office/drawing/2014/main" id="{DBA06800-4C30-4ADB-AB5D-B4C3704D2A6C}"/>
                    </a:ext>
                  </a:extLst>
                </p14:cNvPr>
                <p14:cNvContentPartPr/>
                <p14:nvPr/>
              </p14:nvContentPartPr>
              <p14:xfrm>
                <a:off x="11986083" y="4897709"/>
                <a:ext cx="64800" cy="176400"/>
              </p14:xfrm>
            </p:contentPart>
          </mc:Choice>
          <mc:Fallback xmlns="">
            <p:pic>
              <p:nvPicPr>
                <p:cNvPr id="174" name="Ink 173">
                  <a:extLst>
                    <a:ext uri="{FF2B5EF4-FFF2-40B4-BE49-F238E27FC236}">
                      <a16:creationId xmlns:a16="http://schemas.microsoft.com/office/drawing/2014/main" id="{DBA06800-4C30-4ADB-AB5D-B4C3704D2A6C}"/>
                    </a:ext>
                  </a:extLst>
                </p:cNvPr>
                <p:cNvPicPr/>
                <p:nvPr/>
              </p:nvPicPr>
              <p:blipFill>
                <a:blip r:embed="rId281"/>
                <a:stretch>
                  <a:fillRect/>
                </a:stretch>
              </p:blipFill>
              <p:spPr>
                <a:xfrm>
                  <a:off x="11977083" y="4889069"/>
                  <a:ext cx="82440" cy="194040"/>
                </a:xfrm>
                <a:prstGeom prst="rect">
                  <a:avLst/>
                </a:prstGeom>
              </p:spPr>
            </p:pic>
          </mc:Fallback>
        </mc:AlternateContent>
      </p:grpSp>
      <p:grpSp>
        <p:nvGrpSpPr>
          <p:cNvPr id="207" name="Group 206">
            <a:extLst>
              <a:ext uri="{FF2B5EF4-FFF2-40B4-BE49-F238E27FC236}">
                <a16:creationId xmlns:a16="http://schemas.microsoft.com/office/drawing/2014/main" id="{0406CE87-6EC8-47D3-B901-E192DFDFA5E4}"/>
              </a:ext>
            </a:extLst>
          </p:cNvPr>
          <p:cNvGrpSpPr/>
          <p:nvPr/>
        </p:nvGrpSpPr>
        <p:grpSpPr>
          <a:xfrm>
            <a:off x="845523" y="5344469"/>
            <a:ext cx="849240" cy="325440"/>
            <a:chOff x="845523" y="5344469"/>
            <a:chExt cx="849240" cy="325440"/>
          </a:xfrm>
        </p:grpSpPr>
        <mc:AlternateContent xmlns:mc="http://schemas.openxmlformats.org/markup-compatibility/2006" xmlns:p14="http://schemas.microsoft.com/office/powerpoint/2010/main">
          <mc:Choice Requires="p14">
            <p:contentPart p14:bwMode="auto" r:id="rId282">
              <p14:nvContentPartPr>
                <p14:cNvPr id="176" name="Ink 175">
                  <a:extLst>
                    <a:ext uri="{FF2B5EF4-FFF2-40B4-BE49-F238E27FC236}">
                      <a16:creationId xmlns:a16="http://schemas.microsoft.com/office/drawing/2014/main" id="{979D7806-EEB6-4F7D-9419-A2F8E01BEEBA}"/>
                    </a:ext>
                  </a:extLst>
                </p14:cNvPr>
                <p14:cNvContentPartPr/>
                <p14:nvPr/>
              </p14:nvContentPartPr>
              <p14:xfrm>
                <a:off x="845523" y="5465789"/>
                <a:ext cx="196920" cy="204120"/>
              </p14:xfrm>
            </p:contentPart>
          </mc:Choice>
          <mc:Fallback xmlns="">
            <p:pic>
              <p:nvPicPr>
                <p:cNvPr id="176" name="Ink 175">
                  <a:extLst>
                    <a:ext uri="{FF2B5EF4-FFF2-40B4-BE49-F238E27FC236}">
                      <a16:creationId xmlns:a16="http://schemas.microsoft.com/office/drawing/2014/main" id="{979D7806-EEB6-4F7D-9419-A2F8E01BEEBA}"/>
                    </a:ext>
                  </a:extLst>
                </p:cNvPr>
                <p:cNvPicPr/>
                <p:nvPr/>
              </p:nvPicPr>
              <p:blipFill>
                <a:blip r:embed="rId283"/>
                <a:stretch>
                  <a:fillRect/>
                </a:stretch>
              </p:blipFill>
              <p:spPr>
                <a:xfrm>
                  <a:off x="836883" y="5456789"/>
                  <a:ext cx="21456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77" name="Ink 176">
                  <a:extLst>
                    <a:ext uri="{FF2B5EF4-FFF2-40B4-BE49-F238E27FC236}">
                      <a16:creationId xmlns:a16="http://schemas.microsoft.com/office/drawing/2014/main" id="{301C041A-CC61-4808-960A-E51C2F9DA369}"/>
                    </a:ext>
                  </a:extLst>
                </p14:cNvPr>
                <p14:cNvContentPartPr/>
                <p14:nvPr/>
              </p14:nvContentPartPr>
              <p14:xfrm>
                <a:off x="1055763" y="5519069"/>
                <a:ext cx="176760" cy="101160"/>
              </p14:xfrm>
            </p:contentPart>
          </mc:Choice>
          <mc:Fallback xmlns="">
            <p:pic>
              <p:nvPicPr>
                <p:cNvPr id="177" name="Ink 176">
                  <a:extLst>
                    <a:ext uri="{FF2B5EF4-FFF2-40B4-BE49-F238E27FC236}">
                      <a16:creationId xmlns:a16="http://schemas.microsoft.com/office/drawing/2014/main" id="{301C041A-CC61-4808-960A-E51C2F9DA369}"/>
                    </a:ext>
                  </a:extLst>
                </p:cNvPr>
                <p:cNvPicPr/>
                <p:nvPr/>
              </p:nvPicPr>
              <p:blipFill>
                <a:blip r:embed="rId285"/>
                <a:stretch>
                  <a:fillRect/>
                </a:stretch>
              </p:blipFill>
              <p:spPr>
                <a:xfrm>
                  <a:off x="1047123" y="5510069"/>
                  <a:ext cx="1944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78" name="Ink 177">
                  <a:extLst>
                    <a:ext uri="{FF2B5EF4-FFF2-40B4-BE49-F238E27FC236}">
                      <a16:creationId xmlns:a16="http://schemas.microsoft.com/office/drawing/2014/main" id="{097B2DD8-4255-4E06-A566-7366C54F7E60}"/>
                    </a:ext>
                  </a:extLst>
                </p14:cNvPr>
                <p14:cNvContentPartPr/>
                <p14:nvPr/>
              </p14:nvContentPartPr>
              <p14:xfrm>
                <a:off x="1235403" y="5344469"/>
                <a:ext cx="459360" cy="288360"/>
              </p14:xfrm>
            </p:contentPart>
          </mc:Choice>
          <mc:Fallback xmlns="">
            <p:pic>
              <p:nvPicPr>
                <p:cNvPr id="178" name="Ink 177">
                  <a:extLst>
                    <a:ext uri="{FF2B5EF4-FFF2-40B4-BE49-F238E27FC236}">
                      <a16:creationId xmlns:a16="http://schemas.microsoft.com/office/drawing/2014/main" id="{097B2DD8-4255-4E06-A566-7366C54F7E60}"/>
                    </a:ext>
                  </a:extLst>
                </p:cNvPr>
                <p:cNvPicPr/>
                <p:nvPr/>
              </p:nvPicPr>
              <p:blipFill>
                <a:blip r:embed="rId287"/>
                <a:stretch>
                  <a:fillRect/>
                </a:stretch>
              </p:blipFill>
              <p:spPr>
                <a:xfrm>
                  <a:off x="1226403" y="5335829"/>
                  <a:ext cx="47700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79" name="Ink 178">
                  <a:extLst>
                    <a:ext uri="{FF2B5EF4-FFF2-40B4-BE49-F238E27FC236}">
                      <a16:creationId xmlns:a16="http://schemas.microsoft.com/office/drawing/2014/main" id="{D8444C6C-E312-4E3B-BE10-C6FDE8D72E4E}"/>
                    </a:ext>
                  </a:extLst>
                </p14:cNvPr>
                <p14:cNvContentPartPr/>
                <p14:nvPr/>
              </p14:nvContentPartPr>
              <p14:xfrm>
                <a:off x="1230723" y="5388749"/>
                <a:ext cx="217800" cy="81720"/>
              </p14:xfrm>
            </p:contentPart>
          </mc:Choice>
          <mc:Fallback xmlns="">
            <p:pic>
              <p:nvPicPr>
                <p:cNvPr id="179" name="Ink 178">
                  <a:extLst>
                    <a:ext uri="{FF2B5EF4-FFF2-40B4-BE49-F238E27FC236}">
                      <a16:creationId xmlns:a16="http://schemas.microsoft.com/office/drawing/2014/main" id="{D8444C6C-E312-4E3B-BE10-C6FDE8D72E4E}"/>
                    </a:ext>
                  </a:extLst>
                </p:cNvPr>
                <p:cNvPicPr/>
                <p:nvPr/>
              </p:nvPicPr>
              <p:blipFill>
                <a:blip r:embed="rId289"/>
                <a:stretch>
                  <a:fillRect/>
                </a:stretch>
              </p:blipFill>
              <p:spPr>
                <a:xfrm>
                  <a:off x="1221723" y="5380109"/>
                  <a:ext cx="235440" cy="99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0">
            <p14:nvContentPartPr>
              <p14:cNvPr id="180" name="Ink 179">
                <a:extLst>
                  <a:ext uri="{FF2B5EF4-FFF2-40B4-BE49-F238E27FC236}">
                    <a16:creationId xmlns:a16="http://schemas.microsoft.com/office/drawing/2014/main" id="{8FD5D793-BC13-4F1B-BBA8-E124AB001803}"/>
                  </a:ext>
                </a:extLst>
              </p14:cNvPr>
              <p14:cNvContentPartPr/>
              <p14:nvPr/>
            </p14:nvContentPartPr>
            <p14:xfrm>
              <a:off x="2185083" y="5461829"/>
              <a:ext cx="307800" cy="140760"/>
            </p14:xfrm>
          </p:contentPart>
        </mc:Choice>
        <mc:Fallback xmlns="">
          <p:pic>
            <p:nvPicPr>
              <p:cNvPr id="180" name="Ink 179">
                <a:extLst>
                  <a:ext uri="{FF2B5EF4-FFF2-40B4-BE49-F238E27FC236}">
                    <a16:creationId xmlns:a16="http://schemas.microsoft.com/office/drawing/2014/main" id="{8FD5D793-BC13-4F1B-BBA8-E124AB001803}"/>
                  </a:ext>
                </a:extLst>
              </p:cNvPr>
              <p:cNvPicPr/>
              <p:nvPr/>
            </p:nvPicPr>
            <p:blipFill>
              <a:blip r:embed="rId291"/>
              <a:stretch>
                <a:fillRect/>
              </a:stretch>
            </p:blipFill>
            <p:spPr>
              <a:xfrm>
                <a:off x="2176083" y="5452829"/>
                <a:ext cx="3254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81" name="Ink 180">
                <a:extLst>
                  <a:ext uri="{FF2B5EF4-FFF2-40B4-BE49-F238E27FC236}">
                    <a16:creationId xmlns:a16="http://schemas.microsoft.com/office/drawing/2014/main" id="{9AC659E6-F5C9-4C5A-A058-0CD70449AAEA}"/>
                  </a:ext>
                </a:extLst>
              </p14:cNvPr>
              <p14:cNvContentPartPr/>
              <p14:nvPr/>
            </p14:nvContentPartPr>
            <p14:xfrm>
              <a:off x="2180043" y="5326829"/>
              <a:ext cx="51120" cy="14400"/>
            </p14:xfrm>
          </p:contentPart>
        </mc:Choice>
        <mc:Fallback xmlns="">
          <p:pic>
            <p:nvPicPr>
              <p:cNvPr id="181" name="Ink 180">
                <a:extLst>
                  <a:ext uri="{FF2B5EF4-FFF2-40B4-BE49-F238E27FC236}">
                    <a16:creationId xmlns:a16="http://schemas.microsoft.com/office/drawing/2014/main" id="{9AC659E6-F5C9-4C5A-A058-0CD70449AAEA}"/>
                  </a:ext>
                </a:extLst>
              </p:cNvPr>
              <p:cNvPicPr/>
              <p:nvPr/>
            </p:nvPicPr>
            <p:blipFill>
              <a:blip r:embed="rId293"/>
              <a:stretch>
                <a:fillRect/>
              </a:stretch>
            </p:blipFill>
            <p:spPr>
              <a:xfrm>
                <a:off x="2171043" y="5317829"/>
                <a:ext cx="68760" cy="32040"/>
              </a:xfrm>
              <a:prstGeom prst="rect">
                <a:avLst/>
              </a:prstGeom>
            </p:spPr>
          </p:pic>
        </mc:Fallback>
      </mc:AlternateContent>
      <p:grpSp>
        <p:nvGrpSpPr>
          <p:cNvPr id="206" name="Group 205">
            <a:extLst>
              <a:ext uri="{FF2B5EF4-FFF2-40B4-BE49-F238E27FC236}">
                <a16:creationId xmlns:a16="http://schemas.microsoft.com/office/drawing/2014/main" id="{051C8E11-3F79-4BE6-AA22-AE1BFF63666D}"/>
              </a:ext>
            </a:extLst>
          </p:cNvPr>
          <p:cNvGrpSpPr/>
          <p:nvPr/>
        </p:nvGrpSpPr>
        <p:grpSpPr>
          <a:xfrm>
            <a:off x="2940363" y="5253389"/>
            <a:ext cx="855720" cy="507240"/>
            <a:chOff x="2940363" y="5253389"/>
            <a:chExt cx="855720" cy="507240"/>
          </a:xfrm>
        </p:grpSpPr>
        <mc:AlternateContent xmlns:mc="http://schemas.openxmlformats.org/markup-compatibility/2006" xmlns:p14="http://schemas.microsoft.com/office/powerpoint/2010/main">
          <mc:Choice Requires="p14">
            <p:contentPart p14:bwMode="auto" r:id="rId294">
              <p14:nvContentPartPr>
                <p14:cNvPr id="182" name="Ink 181">
                  <a:extLst>
                    <a:ext uri="{FF2B5EF4-FFF2-40B4-BE49-F238E27FC236}">
                      <a16:creationId xmlns:a16="http://schemas.microsoft.com/office/drawing/2014/main" id="{0EC2F07A-2BD4-4A66-81EE-12C28E941041}"/>
                    </a:ext>
                  </a:extLst>
                </p14:cNvPr>
                <p14:cNvContentPartPr/>
                <p14:nvPr/>
              </p14:nvContentPartPr>
              <p14:xfrm>
                <a:off x="2940363" y="5318549"/>
                <a:ext cx="188280" cy="308160"/>
              </p14:xfrm>
            </p:contentPart>
          </mc:Choice>
          <mc:Fallback xmlns="">
            <p:pic>
              <p:nvPicPr>
                <p:cNvPr id="182" name="Ink 181">
                  <a:extLst>
                    <a:ext uri="{FF2B5EF4-FFF2-40B4-BE49-F238E27FC236}">
                      <a16:creationId xmlns:a16="http://schemas.microsoft.com/office/drawing/2014/main" id="{0EC2F07A-2BD4-4A66-81EE-12C28E941041}"/>
                    </a:ext>
                  </a:extLst>
                </p:cNvPr>
                <p:cNvPicPr/>
                <p:nvPr/>
              </p:nvPicPr>
              <p:blipFill>
                <a:blip r:embed="rId295"/>
                <a:stretch>
                  <a:fillRect/>
                </a:stretch>
              </p:blipFill>
              <p:spPr>
                <a:xfrm>
                  <a:off x="2931723" y="5309549"/>
                  <a:ext cx="205920" cy="32580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83" name="Ink 182">
                  <a:extLst>
                    <a:ext uri="{FF2B5EF4-FFF2-40B4-BE49-F238E27FC236}">
                      <a16:creationId xmlns:a16="http://schemas.microsoft.com/office/drawing/2014/main" id="{34B80767-641B-4383-B6B0-33F52757F7BB}"/>
                    </a:ext>
                  </a:extLst>
                </p14:cNvPr>
                <p14:cNvContentPartPr/>
                <p14:nvPr/>
              </p14:nvContentPartPr>
              <p14:xfrm>
                <a:off x="3152043" y="5409269"/>
                <a:ext cx="468720" cy="159480"/>
              </p14:xfrm>
            </p:contentPart>
          </mc:Choice>
          <mc:Fallback xmlns="">
            <p:pic>
              <p:nvPicPr>
                <p:cNvPr id="183" name="Ink 182">
                  <a:extLst>
                    <a:ext uri="{FF2B5EF4-FFF2-40B4-BE49-F238E27FC236}">
                      <a16:creationId xmlns:a16="http://schemas.microsoft.com/office/drawing/2014/main" id="{34B80767-641B-4383-B6B0-33F52757F7BB}"/>
                    </a:ext>
                  </a:extLst>
                </p:cNvPr>
                <p:cNvPicPr/>
                <p:nvPr/>
              </p:nvPicPr>
              <p:blipFill>
                <a:blip r:embed="rId297"/>
                <a:stretch>
                  <a:fillRect/>
                </a:stretch>
              </p:blipFill>
              <p:spPr>
                <a:xfrm>
                  <a:off x="3143043" y="5400269"/>
                  <a:ext cx="48636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84" name="Ink 183">
                  <a:extLst>
                    <a:ext uri="{FF2B5EF4-FFF2-40B4-BE49-F238E27FC236}">
                      <a16:creationId xmlns:a16="http://schemas.microsoft.com/office/drawing/2014/main" id="{9F232204-8000-4931-B67B-5A5AD2985370}"/>
                    </a:ext>
                  </a:extLst>
                </p14:cNvPr>
                <p14:cNvContentPartPr/>
                <p14:nvPr/>
              </p14:nvContentPartPr>
              <p14:xfrm>
                <a:off x="3657843" y="5471909"/>
                <a:ext cx="138240" cy="288720"/>
              </p14:xfrm>
            </p:contentPart>
          </mc:Choice>
          <mc:Fallback xmlns="">
            <p:pic>
              <p:nvPicPr>
                <p:cNvPr id="184" name="Ink 183">
                  <a:extLst>
                    <a:ext uri="{FF2B5EF4-FFF2-40B4-BE49-F238E27FC236}">
                      <a16:creationId xmlns:a16="http://schemas.microsoft.com/office/drawing/2014/main" id="{9F232204-8000-4931-B67B-5A5AD2985370}"/>
                    </a:ext>
                  </a:extLst>
                </p:cNvPr>
                <p:cNvPicPr/>
                <p:nvPr/>
              </p:nvPicPr>
              <p:blipFill>
                <a:blip r:embed="rId299"/>
                <a:stretch>
                  <a:fillRect/>
                </a:stretch>
              </p:blipFill>
              <p:spPr>
                <a:xfrm>
                  <a:off x="3649203" y="5463269"/>
                  <a:ext cx="15588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85" name="Ink 184">
                  <a:extLst>
                    <a:ext uri="{FF2B5EF4-FFF2-40B4-BE49-F238E27FC236}">
                      <a16:creationId xmlns:a16="http://schemas.microsoft.com/office/drawing/2014/main" id="{822E4913-A4C6-441C-9952-34A3472B1122}"/>
                    </a:ext>
                  </a:extLst>
                </p14:cNvPr>
                <p14:cNvContentPartPr/>
                <p14:nvPr/>
              </p14:nvContentPartPr>
              <p14:xfrm>
                <a:off x="3401163" y="5253389"/>
                <a:ext cx="45720" cy="13320"/>
              </p14:xfrm>
            </p:contentPart>
          </mc:Choice>
          <mc:Fallback xmlns="">
            <p:pic>
              <p:nvPicPr>
                <p:cNvPr id="185" name="Ink 184">
                  <a:extLst>
                    <a:ext uri="{FF2B5EF4-FFF2-40B4-BE49-F238E27FC236}">
                      <a16:creationId xmlns:a16="http://schemas.microsoft.com/office/drawing/2014/main" id="{822E4913-A4C6-441C-9952-34A3472B1122}"/>
                    </a:ext>
                  </a:extLst>
                </p:cNvPr>
                <p:cNvPicPr/>
                <p:nvPr/>
              </p:nvPicPr>
              <p:blipFill>
                <a:blip r:embed="rId301"/>
                <a:stretch>
                  <a:fillRect/>
                </a:stretch>
              </p:blipFill>
              <p:spPr>
                <a:xfrm>
                  <a:off x="3392523" y="5244749"/>
                  <a:ext cx="63360" cy="30960"/>
                </a:xfrm>
                <a:prstGeom prst="rect">
                  <a:avLst/>
                </a:prstGeom>
              </p:spPr>
            </p:pic>
          </mc:Fallback>
        </mc:AlternateContent>
      </p:grpSp>
      <p:grpSp>
        <p:nvGrpSpPr>
          <p:cNvPr id="205" name="Group 204">
            <a:extLst>
              <a:ext uri="{FF2B5EF4-FFF2-40B4-BE49-F238E27FC236}">
                <a16:creationId xmlns:a16="http://schemas.microsoft.com/office/drawing/2014/main" id="{BDA063B5-901C-48F1-AAE3-9B8A610E9614}"/>
              </a:ext>
            </a:extLst>
          </p:cNvPr>
          <p:cNvGrpSpPr/>
          <p:nvPr/>
        </p:nvGrpSpPr>
        <p:grpSpPr>
          <a:xfrm>
            <a:off x="4198563" y="5298029"/>
            <a:ext cx="1455480" cy="297720"/>
            <a:chOff x="4198563" y="5298029"/>
            <a:chExt cx="1455480" cy="297720"/>
          </a:xfrm>
        </p:grpSpPr>
        <mc:AlternateContent xmlns:mc="http://schemas.openxmlformats.org/markup-compatibility/2006" xmlns:p14="http://schemas.microsoft.com/office/powerpoint/2010/main">
          <mc:Choice Requires="p14">
            <p:contentPart p14:bwMode="auto" r:id="rId302">
              <p14:nvContentPartPr>
                <p14:cNvPr id="186" name="Ink 185">
                  <a:extLst>
                    <a:ext uri="{FF2B5EF4-FFF2-40B4-BE49-F238E27FC236}">
                      <a16:creationId xmlns:a16="http://schemas.microsoft.com/office/drawing/2014/main" id="{90D18097-78E5-4F9D-B646-B36805503B45}"/>
                    </a:ext>
                  </a:extLst>
                </p14:cNvPr>
                <p14:cNvContentPartPr/>
                <p14:nvPr/>
              </p14:nvContentPartPr>
              <p14:xfrm>
                <a:off x="4198563" y="5362829"/>
                <a:ext cx="150840" cy="230760"/>
              </p14:xfrm>
            </p:contentPart>
          </mc:Choice>
          <mc:Fallback xmlns="">
            <p:pic>
              <p:nvPicPr>
                <p:cNvPr id="186" name="Ink 185">
                  <a:extLst>
                    <a:ext uri="{FF2B5EF4-FFF2-40B4-BE49-F238E27FC236}">
                      <a16:creationId xmlns:a16="http://schemas.microsoft.com/office/drawing/2014/main" id="{90D18097-78E5-4F9D-B646-B36805503B45}"/>
                    </a:ext>
                  </a:extLst>
                </p:cNvPr>
                <p:cNvPicPr/>
                <p:nvPr/>
              </p:nvPicPr>
              <p:blipFill>
                <a:blip r:embed="rId303"/>
                <a:stretch>
                  <a:fillRect/>
                </a:stretch>
              </p:blipFill>
              <p:spPr>
                <a:xfrm>
                  <a:off x="4189923" y="5354189"/>
                  <a:ext cx="16848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87" name="Ink 186">
                  <a:extLst>
                    <a:ext uri="{FF2B5EF4-FFF2-40B4-BE49-F238E27FC236}">
                      <a16:creationId xmlns:a16="http://schemas.microsoft.com/office/drawing/2014/main" id="{29F80460-12F1-46FE-90D5-4BF174F48867}"/>
                    </a:ext>
                  </a:extLst>
                </p14:cNvPr>
                <p14:cNvContentPartPr/>
                <p14:nvPr/>
              </p14:nvContentPartPr>
              <p14:xfrm>
                <a:off x="4407003" y="5411789"/>
                <a:ext cx="109080" cy="156960"/>
              </p14:xfrm>
            </p:contentPart>
          </mc:Choice>
          <mc:Fallback xmlns="">
            <p:pic>
              <p:nvPicPr>
                <p:cNvPr id="187" name="Ink 186">
                  <a:extLst>
                    <a:ext uri="{FF2B5EF4-FFF2-40B4-BE49-F238E27FC236}">
                      <a16:creationId xmlns:a16="http://schemas.microsoft.com/office/drawing/2014/main" id="{29F80460-12F1-46FE-90D5-4BF174F48867}"/>
                    </a:ext>
                  </a:extLst>
                </p:cNvPr>
                <p:cNvPicPr/>
                <p:nvPr/>
              </p:nvPicPr>
              <p:blipFill>
                <a:blip r:embed="rId305"/>
                <a:stretch>
                  <a:fillRect/>
                </a:stretch>
              </p:blipFill>
              <p:spPr>
                <a:xfrm>
                  <a:off x="4398003" y="5402789"/>
                  <a:ext cx="1267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88" name="Ink 187">
                  <a:extLst>
                    <a:ext uri="{FF2B5EF4-FFF2-40B4-BE49-F238E27FC236}">
                      <a16:creationId xmlns:a16="http://schemas.microsoft.com/office/drawing/2014/main" id="{8ED2644C-4DE9-4BA3-AB55-DE79AB8F895B}"/>
                    </a:ext>
                  </a:extLst>
                </p14:cNvPr>
                <p14:cNvContentPartPr/>
                <p14:nvPr/>
              </p14:nvContentPartPr>
              <p14:xfrm>
                <a:off x="4385763" y="5354909"/>
                <a:ext cx="159840" cy="162000"/>
              </p14:xfrm>
            </p:contentPart>
          </mc:Choice>
          <mc:Fallback xmlns="">
            <p:pic>
              <p:nvPicPr>
                <p:cNvPr id="188" name="Ink 187">
                  <a:extLst>
                    <a:ext uri="{FF2B5EF4-FFF2-40B4-BE49-F238E27FC236}">
                      <a16:creationId xmlns:a16="http://schemas.microsoft.com/office/drawing/2014/main" id="{8ED2644C-4DE9-4BA3-AB55-DE79AB8F895B}"/>
                    </a:ext>
                  </a:extLst>
                </p:cNvPr>
                <p:cNvPicPr/>
                <p:nvPr/>
              </p:nvPicPr>
              <p:blipFill>
                <a:blip r:embed="rId307"/>
                <a:stretch>
                  <a:fillRect/>
                </a:stretch>
              </p:blipFill>
              <p:spPr>
                <a:xfrm>
                  <a:off x="4376763" y="5345909"/>
                  <a:ext cx="1774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89" name="Ink 188">
                  <a:extLst>
                    <a:ext uri="{FF2B5EF4-FFF2-40B4-BE49-F238E27FC236}">
                      <a16:creationId xmlns:a16="http://schemas.microsoft.com/office/drawing/2014/main" id="{C8EF449F-71F8-4FA3-9AA2-B0D4233CE11B}"/>
                    </a:ext>
                  </a:extLst>
                </p14:cNvPr>
                <p14:cNvContentPartPr/>
                <p14:nvPr/>
              </p14:nvContentPartPr>
              <p14:xfrm>
                <a:off x="4635963" y="5357069"/>
                <a:ext cx="119160" cy="238680"/>
              </p14:xfrm>
            </p:contentPart>
          </mc:Choice>
          <mc:Fallback xmlns="">
            <p:pic>
              <p:nvPicPr>
                <p:cNvPr id="189" name="Ink 188">
                  <a:extLst>
                    <a:ext uri="{FF2B5EF4-FFF2-40B4-BE49-F238E27FC236}">
                      <a16:creationId xmlns:a16="http://schemas.microsoft.com/office/drawing/2014/main" id="{C8EF449F-71F8-4FA3-9AA2-B0D4233CE11B}"/>
                    </a:ext>
                  </a:extLst>
                </p:cNvPr>
                <p:cNvPicPr/>
                <p:nvPr/>
              </p:nvPicPr>
              <p:blipFill>
                <a:blip r:embed="rId309"/>
                <a:stretch>
                  <a:fillRect/>
                </a:stretch>
              </p:blipFill>
              <p:spPr>
                <a:xfrm>
                  <a:off x="4626963" y="5348429"/>
                  <a:ext cx="13680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90" name="Ink 189">
                  <a:extLst>
                    <a:ext uri="{FF2B5EF4-FFF2-40B4-BE49-F238E27FC236}">
                      <a16:creationId xmlns:a16="http://schemas.microsoft.com/office/drawing/2014/main" id="{E7BB55D6-F002-43CD-A643-D5C9C1851724}"/>
                    </a:ext>
                  </a:extLst>
                </p14:cNvPr>
                <p14:cNvContentPartPr/>
                <p14:nvPr/>
              </p14:nvContentPartPr>
              <p14:xfrm>
                <a:off x="4834683" y="5402429"/>
                <a:ext cx="194040" cy="129600"/>
              </p14:xfrm>
            </p:contentPart>
          </mc:Choice>
          <mc:Fallback xmlns="">
            <p:pic>
              <p:nvPicPr>
                <p:cNvPr id="190" name="Ink 189">
                  <a:extLst>
                    <a:ext uri="{FF2B5EF4-FFF2-40B4-BE49-F238E27FC236}">
                      <a16:creationId xmlns:a16="http://schemas.microsoft.com/office/drawing/2014/main" id="{E7BB55D6-F002-43CD-A643-D5C9C1851724}"/>
                    </a:ext>
                  </a:extLst>
                </p:cNvPr>
                <p:cNvPicPr/>
                <p:nvPr/>
              </p:nvPicPr>
              <p:blipFill>
                <a:blip r:embed="rId311"/>
                <a:stretch>
                  <a:fillRect/>
                </a:stretch>
              </p:blipFill>
              <p:spPr>
                <a:xfrm>
                  <a:off x="4826043" y="5393429"/>
                  <a:ext cx="21168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91" name="Ink 190">
                  <a:extLst>
                    <a:ext uri="{FF2B5EF4-FFF2-40B4-BE49-F238E27FC236}">
                      <a16:creationId xmlns:a16="http://schemas.microsoft.com/office/drawing/2014/main" id="{23BA4D50-8E26-4660-B3AE-81AD1C1D7588}"/>
                    </a:ext>
                  </a:extLst>
                </p14:cNvPr>
                <p14:cNvContentPartPr/>
                <p14:nvPr/>
              </p14:nvContentPartPr>
              <p14:xfrm>
                <a:off x="5045643" y="5335469"/>
                <a:ext cx="123840" cy="184320"/>
              </p14:xfrm>
            </p:contentPart>
          </mc:Choice>
          <mc:Fallback xmlns="">
            <p:pic>
              <p:nvPicPr>
                <p:cNvPr id="191" name="Ink 190">
                  <a:extLst>
                    <a:ext uri="{FF2B5EF4-FFF2-40B4-BE49-F238E27FC236}">
                      <a16:creationId xmlns:a16="http://schemas.microsoft.com/office/drawing/2014/main" id="{23BA4D50-8E26-4660-B3AE-81AD1C1D7588}"/>
                    </a:ext>
                  </a:extLst>
                </p:cNvPr>
                <p:cNvPicPr/>
                <p:nvPr/>
              </p:nvPicPr>
              <p:blipFill>
                <a:blip r:embed="rId313"/>
                <a:stretch>
                  <a:fillRect/>
                </a:stretch>
              </p:blipFill>
              <p:spPr>
                <a:xfrm>
                  <a:off x="5036643" y="5326829"/>
                  <a:ext cx="14148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92" name="Ink 191">
                  <a:extLst>
                    <a:ext uri="{FF2B5EF4-FFF2-40B4-BE49-F238E27FC236}">
                      <a16:creationId xmlns:a16="http://schemas.microsoft.com/office/drawing/2014/main" id="{A4332112-C28D-429D-B623-6EE59ACC37CA}"/>
                    </a:ext>
                  </a:extLst>
                </p14:cNvPr>
                <p14:cNvContentPartPr/>
                <p14:nvPr/>
              </p14:nvContentPartPr>
              <p14:xfrm>
                <a:off x="5224203" y="5358869"/>
                <a:ext cx="133200" cy="177840"/>
              </p14:xfrm>
            </p:contentPart>
          </mc:Choice>
          <mc:Fallback xmlns="">
            <p:pic>
              <p:nvPicPr>
                <p:cNvPr id="192" name="Ink 191">
                  <a:extLst>
                    <a:ext uri="{FF2B5EF4-FFF2-40B4-BE49-F238E27FC236}">
                      <a16:creationId xmlns:a16="http://schemas.microsoft.com/office/drawing/2014/main" id="{A4332112-C28D-429D-B623-6EE59ACC37CA}"/>
                    </a:ext>
                  </a:extLst>
                </p:cNvPr>
                <p:cNvPicPr/>
                <p:nvPr/>
              </p:nvPicPr>
              <p:blipFill>
                <a:blip r:embed="rId315"/>
                <a:stretch>
                  <a:fillRect/>
                </a:stretch>
              </p:blipFill>
              <p:spPr>
                <a:xfrm>
                  <a:off x="5215203" y="5349869"/>
                  <a:ext cx="15084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93" name="Ink 192">
                  <a:extLst>
                    <a:ext uri="{FF2B5EF4-FFF2-40B4-BE49-F238E27FC236}">
                      <a16:creationId xmlns:a16="http://schemas.microsoft.com/office/drawing/2014/main" id="{FAA89A23-6FB7-41C6-96D9-E113B9BCE800}"/>
                    </a:ext>
                  </a:extLst>
                </p14:cNvPr>
                <p14:cNvContentPartPr/>
                <p14:nvPr/>
              </p14:nvContentPartPr>
              <p14:xfrm>
                <a:off x="5204043" y="5334389"/>
                <a:ext cx="197280" cy="135000"/>
              </p14:xfrm>
            </p:contentPart>
          </mc:Choice>
          <mc:Fallback xmlns="">
            <p:pic>
              <p:nvPicPr>
                <p:cNvPr id="193" name="Ink 192">
                  <a:extLst>
                    <a:ext uri="{FF2B5EF4-FFF2-40B4-BE49-F238E27FC236}">
                      <a16:creationId xmlns:a16="http://schemas.microsoft.com/office/drawing/2014/main" id="{FAA89A23-6FB7-41C6-96D9-E113B9BCE800}"/>
                    </a:ext>
                  </a:extLst>
                </p:cNvPr>
                <p:cNvPicPr/>
                <p:nvPr/>
              </p:nvPicPr>
              <p:blipFill>
                <a:blip r:embed="rId317"/>
                <a:stretch>
                  <a:fillRect/>
                </a:stretch>
              </p:blipFill>
              <p:spPr>
                <a:xfrm>
                  <a:off x="5195043" y="5325749"/>
                  <a:ext cx="2149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94" name="Ink 193">
                  <a:extLst>
                    <a:ext uri="{FF2B5EF4-FFF2-40B4-BE49-F238E27FC236}">
                      <a16:creationId xmlns:a16="http://schemas.microsoft.com/office/drawing/2014/main" id="{AC5FABDD-7D1A-44D1-ABC1-1ABF59A2671B}"/>
                    </a:ext>
                  </a:extLst>
                </p14:cNvPr>
                <p14:cNvContentPartPr/>
                <p14:nvPr/>
              </p14:nvContentPartPr>
              <p14:xfrm>
                <a:off x="5504643" y="5298029"/>
                <a:ext cx="149400" cy="258840"/>
              </p14:xfrm>
            </p:contentPart>
          </mc:Choice>
          <mc:Fallback xmlns="">
            <p:pic>
              <p:nvPicPr>
                <p:cNvPr id="194" name="Ink 193">
                  <a:extLst>
                    <a:ext uri="{FF2B5EF4-FFF2-40B4-BE49-F238E27FC236}">
                      <a16:creationId xmlns:a16="http://schemas.microsoft.com/office/drawing/2014/main" id="{AC5FABDD-7D1A-44D1-ABC1-1ABF59A2671B}"/>
                    </a:ext>
                  </a:extLst>
                </p:cNvPr>
                <p:cNvPicPr/>
                <p:nvPr/>
              </p:nvPicPr>
              <p:blipFill>
                <a:blip r:embed="rId319"/>
                <a:stretch>
                  <a:fillRect/>
                </a:stretch>
              </p:blipFill>
              <p:spPr>
                <a:xfrm>
                  <a:off x="5495643" y="5289029"/>
                  <a:ext cx="167040" cy="276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0">
            <p14:nvContentPartPr>
              <p14:cNvPr id="195" name="Ink 194">
                <a:extLst>
                  <a:ext uri="{FF2B5EF4-FFF2-40B4-BE49-F238E27FC236}">
                    <a16:creationId xmlns:a16="http://schemas.microsoft.com/office/drawing/2014/main" id="{CD9336DF-E900-4364-B9E3-B3581D1A8712}"/>
                  </a:ext>
                </a:extLst>
              </p14:cNvPr>
              <p14:cNvContentPartPr/>
              <p14:nvPr/>
            </p14:nvContentPartPr>
            <p14:xfrm>
              <a:off x="6029163" y="5447429"/>
              <a:ext cx="361440" cy="125280"/>
            </p14:xfrm>
          </p:contentPart>
        </mc:Choice>
        <mc:Fallback xmlns="">
          <p:pic>
            <p:nvPicPr>
              <p:cNvPr id="195" name="Ink 194">
                <a:extLst>
                  <a:ext uri="{FF2B5EF4-FFF2-40B4-BE49-F238E27FC236}">
                    <a16:creationId xmlns:a16="http://schemas.microsoft.com/office/drawing/2014/main" id="{CD9336DF-E900-4364-B9E3-B3581D1A8712}"/>
                  </a:ext>
                </a:extLst>
              </p:cNvPr>
              <p:cNvPicPr/>
              <p:nvPr/>
            </p:nvPicPr>
            <p:blipFill>
              <a:blip r:embed="rId321"/>
              <a:stretch>
                <a:fillRect/>
              </a:stretch>
            </p:blipFill>
            <p:spPr>
              <a:xfrm>
                <a:off x="6020523" y="5438429"/>
                <a:ext cx="379080" cy="142920"/>
              </a:xfrm>
              <a:prstGeom prst="rect">
                <a:avLst/>
              </a:prstGeom>
            </p:spPr>
          </p:pic>
        </mc:Fallback>
      </mc:AlternateContent>
      <p:grpSp>
        <p:nvGrpSpPr>
          <p:cNvPr id="204" name="Group 203">
            <a:extLst>
              <a:ext uri="{FF2B5EF4-FFF2-40B4-BE49-F238E27FC236}">
                <a16:creationId xmlns:a16="http://schemas.microsoft.com/office/drawing/2014/main" id="{6D559195-7457-44FB-B8E4-3A98DE7EC39C}"/>
              </a:ext>
            </a:extLst>
          </p:cNvPr>
          <p:cNvGrpSpPr/>
          <p:nvPr/>
        </p:nvGrpSpPr>
        <p:grpSpPr>
          <a:xfrm>
            <a:off x="6673203" y="5168429"/>
            <a:ext cx="315360" cy="343080"/>
            <a:chOff x="6673203" y="5168429"/>
            <a:chExt cx="315360" cy="343080"/>
          </a:xfrm>
        </p:grpSpPr>
        <mc:AlternateContent xmlns:mc="http://schemas.openxmlformats.org/markup-compatibility/2006" xmlns:p14="http://schemas.microsoft.com/office/powerpoint/2010/main">
          <mc:Choice Requires="p14">
            <p:contentPart p14:bwMode="auto" r:id="rId322">
              <p14:nvContentPartPr>
                <p14:cNvPr id="196" name="Ink 195">
                  <a:extLst>
                    <a:ext uri="{FF2B5EF4-FFF2-40B4-BE49-F238E27FC236}">
                      <a16:creationId xmlns:a16="http://schemas.microsoft.com/office/drawing/2014/main" id="{BEA1B86F-1FB5-4E94-93F1-51102BB299A5}"/>
                    </a:ext>
                  </a:extLst>
                </p14:cNvPr>
                <p14:cNvContentPartPr/>
                <p14:nvPr/>
              </p14:nvContentPartPr>
              <p14:xfrm>
                <a:off x="6673203" y="5168429"/>
                <a:ext cx="239400" cy="343080"/>
              </p14:xfrm>
            </p:contentPart>
          </mc:Choice>
          <mc:Fallback xmlns="">
            <p:pic>
              <p:nvPicPr>
                <p:cNvPr id="196" name="Ink 195">
                  <a:extLst>
                    <a:ext uri="{FF2B5EF4-FFF2-40B4-BE49-F238E27FC236}">
                      <a16:creationId xmlns:a16="http://schemas.microsoft.com/office/drawing/2014/main" id="{BEA1B86F-1FB5-4E94-93F1-51102BB299A5}"/>
                    </a:ext>
                  </a:extLst>
                </p:cNvPr>
                <p:cNvPicPr/>
                <p:nvPr/>
              </p:nvPicPr>
              <p:blipFill>
                <a:blip r:embed="rId323"/>
                <a:stretch>
                  <a:fillRect/>
                </a:stretch>
              </p:blipFill>
              <p:spPr>
                <a:xfrm>
                  <a:off x="6664203" y="5159789"/>
                  <a:ext cx="25704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97" name="Ink 196">
                  <a:extLst>
                    <a:ext uri="{FF2B5EF4-FFF2-40B4-BE49-F238E27FC236}">
                      <a16:creationId xmlns:a16="http://schemas.microsoft.com/office/drawing/2014/main" id="{76A38EEF-C093-4F33-8679-BC0917BEDD80}"/>
                    </a:ext>
                  </a:extLst>
                </p14:cNvPr>
                <p14:cNvContentPartPr/>
                <p14:nvPr/>
              </p14:nvContentPartPr>
              <p14:xfrm>
                <a:off x="6676083" y="5262389"/>
                <a:ext cx="312480" cy="96840"/>
              </p14:xfrm>
            </p:contentPart>
          </mc:Choice>
          <mc:Fallback xmlns="">
            <p:pic>
              <p:nvPicPr>
                <p:cNvPr id="197" name="Ink 196">
                  <a:extLst>
                    <a:ext uri="{FF2B5EF4-FFF2-40B4-BE49-F238E27FC236}">
                      <a16:creationId xmlns:a16="http://schemas.microsoft.com/office/drawing/2014/main" id="{76A38EEF-C093-4F33-8679-BC0917BEDD80}"/>
                    </a:ext>
                  </a:extLst>
                </p:cNvPr>
                <p:cNvPicPr/>
                <p:nvPr/>
              </p:nvPicPr>
              <p:blipFill>
                <a:blip r:embed="rId325"/>
                <a:stretch>
                  <a:fillRect/>
                </a:stretch>
              </p:blipFill>
              <p:spPr>
                <a:xfrm>
                  <a:off x="6667443" y="5253749"/>
                  <a:ext cx="330120" cy="114480"/>
                </a:xfrm>
                <a:prstGeom prst="rect">
                  <a:avLst/>
                </a:prstGeom>
              </p:spPr>
            </p:pic>
          </mc:Fallback>
        </mc:AlternateContent>
      </p:grpSp>
      <p:grpSp>
        <p:nvGrpSpPr>
          <p:cNvPr id="203" name="Group 202">
            <a:extLst>
              <a:ext uri="{FF2B5EF4-FFF2-40B4-BE49-F238E27FC236}">
                <a16:creationId xmlns:a16="http://schemas.microsoft.com/office/drawing/2014/main" id="{62E4911A-768A-4878-B535-4AD137CA1818}"/>
              </a:ext>
            </a:extLst>
          </p:cNvPr>
          <p:cNvGrpSpPr/>
          <p:nvPr/>
        </p:nvGrpSpPr>
        <p:grpSpPr>
          <a:xfrm>
            <a:off x="7290603" y="5292989"/>
            <a:ext cx="946080" cy="232920"/>
            <a:chOff x="7290603" y="5292989"/>
            <a:chExt cx="946080" cy="232920"/>
          </a:xfrm>
        </p:grpSpPr>
        <mc:AlternateContent xmlns:mc="http://schemas.openxmlformats.org/markup-compatibility/2006" xmlns:p14="http://schemas.microsoft.com/office/powerpoint/2010/main">
          <mc:Choice Requires="p14">
            <p:contentPart p14:bwMode="auto" r:id="rId326">
              <p14:nvContentPartPr>
                <p14:cNvPr id="198" name="Ink 197">
                  <a:extLst>
                    <a:ext uri="{FF2B5EF4-FFF2-40B4-BE49-F238E27FC236}">
                      <a16:creationId xmlns:a16="http://schemas.microsoft.com/office/drawing/2014/main" id="{287DCB79-3671-4CE0-A3A8-6BCB254AD638}"/>
                    </a:ext>
                  </a:extLst>
                </p14:cNvPr>
                <p14:cNvContentPartPr/>
                <p14:nvPr/>
              </p14:nvContentPartPr>
              <p14:xfrm>
                <a:off x="7290603" y="5325029"/>
                <a:ext cx="183240" cy="186840"/>
              </p14:xfrm>
            </p:contentPart>
          </mc:Choice>
          <mc:Fallback xmlns="">
            <p:pic>
              <p:nvPicPr>
                <p:cNvPr id="198" name="Ink 197">
                  <a:extLst>
                    <a:ext uri="{FF2B5EF4-FFF2-40B4-BE49-F238E27FC236}">
                      <a16:creationId xmlns:a16="http://schemas.microsoft.com/office/drawing/2014/main" id="{287DCB79-3671-4CE0-A3A8-6BCB254AD638}"/>
                    </a:ext>
                  </a:extLst>
                </p:cNvPr>
                <p:cNvPicPr/>
                <p:nvPr/>
              </p:nvPicPr>
              <p:blipFill>
                <a:blip r:embed="rId327"/>
                <a:stretch>
                  <a:fillRect/>
                </a:stretch>
              </p:blipFill>
              <p:spPr>
                <a:xfrm>
                  <a:off x="7281603" y="5316029"/>
                  <a:ext cx="20088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199" name="Ink 198">
                  <a:extLst>
                    <a:ext uri="{FF2B5EF4-FFF2-40B4-BE49-F238E27FC236}">
                      <a16:creationId xmlns:a16="http://schemas.microsoft.com/office/drawing/2014/main" id="{D453C262-FC25-489A-9827-72E90ED12244}"/>
                    </a:ext>
                  </a:extLst>
                </p14:cNvPr>
                <p14:cNvContentPartPr/>
                <p14:nvPr/>
              </p14:nvContentPartPr>
              <p14:xfrm>
                <a:off x="7514163" y="5292989"/>
                <a:ext cx="120240" cy="216720"/>
              </p14:xfrm>
            </p:contentPart>
          </mc:Choice>
          <mc:Fallback xmlns="">
            <p:pic>
              <p:nvPicPr>
                <p:cNvPr id="199" name="Ink 198">
                  <a:extLst>
                    <a:ext uri="{FF2B5EF4-FFF2-40B4-BE49-F238E27FC236}">
                      <a16:creationId xmlns:a16="http://schemas.microsoft.com/office/drawing/2014/main" id="{D453C262-FC25-489A-9827-72E90ED12244}"/>
                    </a:ext>
                  </a:extLst>
                </p:cNvPr>
                <p:cNvPicPr/>
                <p:nvPr/>
              </p:nvPicPr>
              <p:blipFill>
                <a:blip r:embed="rId329"/>
                <a:stretch>
                  <a:fillRect/>
                </a:stretch>
              </p:blipFill>
              <p:spPr>
                <a:xfrm>
                  <a:off x="7505523" y="5284349"/>
                  <a:ext cx="1378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00" name="Ink 199">
                  <a:extLst>
                    <a:ext uri="{FF2B5EF4-FFF2-40B4-BE49-F238E27FC236}">
                      <a16:creationId xmlns:a16="http://schemas.microsoft.com/office/drawing/2014/main" id="{F47FA4C5-FB18-4660-9707-797DA557C828}"/>
                    </a:ext>
                  </a:extLst>
                </p14:cNvPr>
                <p14:cNvContentPartPr/>
                <p14:nvPr/>
              </p14:nvContentPartPr>
              <p14:xfrm>
                <a:off x="7546563" y="5353469"/>
                <a:ext cx="279000" cy="147960"/>
              </p14:xfrm>
            </p:contentPart>
          </mc:Choice>
          <mc:Fallback xmlns="">
            <p:pic>
              <p:nvPicPr>
                <p:cNvPr id="200" name="Ink 199">
                  <a:extLst>
                    <a:ext uri="{FF2B5EF4-FFF2-40B4-BE49-F238E27FC236}">
                      <a16:creationId xmlns:a16="http://schemas.microsoft.com/office/drawing/2014/main" id="{F47FA4C5-FB18-4660-9707-797DA557C828}"/>
                    </a:ext>
                  </a:extLst>
                </p:cNvPr>
                <p:cNvPicPr/>
                <p:nvPr/>
              </p:nvPicPr>
              <p:blipFill>
                <a:blip r:embed="rId331"/>
                <a:stretch>
                  <a:fillRect/>
                </a:stretch>
              </p:blipFill>
              <p:spPr>
                <a:xfrm>
                  <a:off x="7537563" y="5344829"/>
                  <a:ext cx="2966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01" name="Ink 200">
                  <a:extLst>
                    <a:ext uri="{FF2B5EF4-FFF2-40B4-BE49-F238E27FC236}">
                      <a16:creationId xmlns:a16="http://schemas.microsoft.com/office/drawing/2014/main" id="{B0A69CBD-F6D6-4177-B4DC-FB0FE9F0E246}"/>
                    </a:ext>
                  </a:extLst>
                </p14:cNvPr>
                <p14:cNvContentPartPr/>
                <p14:nvPr/>
              </p14:nvContentPartPr>
              <p14:xfrm>
                <a:off x="7851843" y="5346989"/>
                <a:ext cx="194760" cy="168840"/>
              </p14:xfrm>
            </p:contentPart>
          </mc:Choice>
          <mc:Fallback xmlns="">
            <p:pic>
              <p:nvPicPr>
                <p:cNvPr id="201" name="Ink 200">
                  <a:extLst>
                    <a:ext uri="{FF2B5EF4-FFF2-40B4-BE49-F238E27FC236}">
                      <a16:creationId xmlns:a16="http://schemas.microsoft.com/office/drawing/2014/main" id="{B0A69CBD-F6D6-4177-B4DC-FB0FE9F0E246}"/>
                    </a:ext>
                  </a:extLst>
                </p:cNvPr>
                <p:cNvPicPr/>
                <p:nvPr/>
              </p:nvPicPr>
              <p:blipFill>
                <a:blip r:embed="rId333"/>
                <a:stretch>
                  <a:fillRect/>
                </a:stretch>
              </p:blipFill>
              <p:spPr>
                <a:xfrm>
                  <a:off x="7843203" y="5337989"/>
                  <a:ext cx="21240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02" name="Ink 201">
                  <a:extLst>
                    <a:ext uri="{FF2B5EF4-FFF2-40B4-BE49-F238E27FC236}">
                      <a16:creationId xmlns:a16="http://schemas.microsoft.com/office/drawing/2014/main" id="{35399FCA-9FA1-4377-917B-37D058E96F1C}"/>
                    </a:ext>
                  </a:extLst>
                </p14:cNvPr>
                <p14:cNvContentPartPr/>
                <p14:nvPr/>
              </p14:nvContentPartPr>
              <p14:xfrm>
                <a:off x="8109243" y="5299109"/>
                <a:ext cx="127440" cy="226800"/>
              </p14:xfrm>
            </p:contentPart>
          </mc:Choice>
          <mc:Fallback xmlns="">
            <p:pic>
              <p:nvPicPr>
                <p:cNvPr id="202" name="Ink 201">
                  <a:extLst>
                    <a:ext uri="{FF2B5EF4-FFF2-40B4-BE49-F238E27FC236}">
                      <a16:creationId xmlns:a16="http://schemas.microsoft.com/office/drawing/2014/main" id="{35399FCA-9FA1-4377-917B-37D058E96F1C}"/>
                    </a:ext>
                  </a:extLst>
                </p:cNvPr>
                <p:cNvPicPr/>
                <p:nvPr/>
              </p:nvPicPr>
              <p:blipFill>
                <a:blip r:embed="rId335"/>
                <a:stretch>
                  <a:fillRect/>
                </a:stretch>
              </p:blipFill>
              <p:spPr>
                <a:xfrm>
                  <a:off x="8100243" y="5290109"/>
                  <a:ext cx="145080" cy="244440"/>
                </a:xfrm>
                <a:prstGeom prst="rect">
                  <a:avLst/>
                </a:prstGeom>
              </p:spPr>
            </p:pic>
          </mc:Fallback>
        </mc:AlternateContent>
      </p:grpSp>
      <p:grpSp>
        <p:nvGrpSpPr>
          <p:cNvPr id="234" name="Group 233">
            <a:extLst>
              <a:ext uri="{FF2B5EF4-FFF2-40B4-BE49-F238E27FC236}">
                <a16:creationId xmlns:a16="http://schemas.microsoft.com/office/drawing/2014/main" id="{D2988397-E7E7-4546-B419-C77DA4A01BEC}"/>
              </a:ext>
            </a:extLst>
          </p:cNvPr>
          <p:cNvGrpSpPr/>
          <p:nvPr/>
        </p:nvGrpSpPr>
        <p:grpSpPr>
          <a:xfrm>
            <a:off x="947403" y="5892749"/>
            <a:ext cx="467280" cy="239400"/>
            <a:chOff x="947403" y="5892749"/>
            <a:chExt cx="467280" cy="239400"/>
          </a:xfrm>
        </p:grpSpPr>
        <mc:AlternateContent xmlns:mc="http://schemas.openxmlformats.org/markup-compatibility/2006" xmlns:p14="http://schemas.microsoft.com/office/powerpoint/2010/main">
          <mc:Choice Requires="p14">
            <p:contentPart p14:bwMode="auto" r:id="rId336">
              <p14:nvContentPartPr>
                <p14:cNvPr id="212" name="Ink 211">
                  <a:extLst>
                    <a:ext uri="{FF2B5EF4-FFF2-40B4-BE49-F238E27FC236}">
                      <a16:creationId xmlns:a16="http://schemas.microsoft.com/office/drawing/2014/main" id="{F9E9EE1D-91F6-492E-9D5D-AE94ECAE0EC2}"/>
                    </a:ext>
                  </a:extLst>
                </p14:cNvPr>
                <p14:cNvContentPartPr/>
                <p14:nvPr/>
              </p14:nvContentPartPr>
              <p14:xfrm>
                <a:off x="953163" y="5892749"/>
                <a:ext cx="60120" cy="239400"/>
              </p14:xfrm>
            </p:contentPart>
          </mc:Choice>
          <mc:Fallback xmlns="">
            <p:pic>
              <p:nvPicPr>
                <p:cNvPr id="212" name="Ink 211">
                  <a:extLst>
                    <a:ext uri="{FF2B5EF4-FFF2-40B4-BE49-F238E27FC236}">
                      <a16:creationId xmlns:a16="http://schemas.microsoft.com/office/drawing/2014/main" id="{F9E9EE1D-91F6-492E-9D5D-AE94ECAE0EC2}"/>
                    </a:ext>
                  </a:extLst>
                </p:cNvPr>
                <p:cNvPicPr/>
                <p:nvPr/>
              </p:nvPicPr>
              <p:blipFill>
                <a:blip r:embed="rId337"/>
                <a:stretch>
                  <a:fillRect/>
                </a:stretch>
              </p:blipFill>
              <p:spPr>
                <a:xfrm>
                  <a:off x="944523" y="5884109"/>
                  <a:ext cx="7776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13" name="Ink 212">
                  <a:extLst>
                    <a:ext uri="{FF2B5EF4-FFF2-40B4-BE49-F238E27FC236}">
                      <a16:creationId xmlns:a16="http://schemas.microsoft.com/office/drawing/2014/main" id="{F789FD0B-E215-440D-93CB-6FEEA08ED333}"/>
                    </a:ext>
                  </a:extLst>
                </p14:cNvPr>
                <p14:cNvContentPartPr/>
                <p14:nvPr/>
              </p14:nvContentPartPr>
              <p14:xfrm>
                <a:off x="947403" y="5899229"/>
                <a:ext cx="467280" cy="197280"/>
              </p14:xfrm>
            </p:contentPart>
          </mc:Choice>
          <mc:Fallback xmlns="">
            <p:pic>
              <p:nvPicPr>
                <p:cNvPr id="213" name="Ink 212">
                  <a:extLst>
                    <a:ext uri="{FF2B5EF4-FFF2-40B4-BE49-F238E27FC236}">
                      <a16:creationId xmlns:a16="http://schemas.microsoft.com/office/drawing/2014/main" id="{F789FD0B-E215-440D-93CB-6FEEA08ED333}"/>
                    </a:ext>
                  </a:extLst>
                </p:cNvPr>
                <p:cNvPicPr/>
                <p:nvPr/>
              </p:nvPicPr>
              <p:blipFill>
                <a:blip r:embed="rId339"/>
                <a:stretch>
                  <a:fillRect/>
                </a:stretch>
              </p:blipFill>
              <p:spPr>
                <a:xfrm>
                  <a:off x="938763" y="5890589"/>
                  <a:ext cx="484920" cy="214920"/>
                </a:xfrm>
                <a:prstGeom prst="rect">
                  <a:avLst/>
                </a:prstGeom>
              </p:spPr>
            </p:pic>
          </mc:Fallback>
        </mc:AlternateContent>
      </p:grpSp>
      <p:grpSp>
        <p:nvGrpSpPr>
          <p:cNvPr id="233" name="Group 232">
            <a:extLst>
              <a:ext uri="{FF2B5EF4-FFF2-40B4-BE49-F238E27FC236}">
                <a16:creationId xmlns:a16="http://schemas.microsoft.com/office/drawing/2014/main" id="{F3CBF370-FA6E-4D41-9102-3FDB81D65C7C}"/>
              </a:ext>
            </a:extLst>
          </p:cNvPr>
          <p:cNvGrpSpPr/>
          <p:nvPr/>
        </p:nvGrpSpPr>
        <p:grpSpPr>
          <a:xfrm>
            <a:off x="1627443" y="5948549"/>
            <a:ext cx="849600" cy="169560"/>
            <a:chOff x="1627443" y="5948549"/>
            <a:chExt cx="849600" cy="169560"/>
          </a:xfrm>
        </p:grpSpPr>
        <mc:AlternateContent xmlns:mc="http://schemas.openxmlformats.org/markup-compatibility/2006" xmlns:p14="http://schemas.microsoft.com/office/powerpoint/2010/main">
          <mc:Choice Requires="p14">
            <p:contentPart p14:bwMode="auto" r:id="rId340">
              <p14:nvContentPartPr>
                <p14:cNvPr id="214" name="Ink 213">
                  <a:extLst>
                    <a:ext uri="{FF2B5EF4-FFF2-40B4-BE49-F238E27FC236}">
                      <a16:creationId xmlns:a16="http://schemas.microsoft.com/office/drawing/2014/main" id="{F09FC477-A6BB-4697-8DFC-0E6EED4E1C16}"/>
                    </a:ext>
                  </a:extLst>
                </p14:cNvPr>
                <p14:cNvContentPartPr/>
                <p14:nvPr/>
              </p14:nvContentPartPr>
              <p14:xfrm>
                <a:off x="1627443" y="5954669"/>
                <a:ext cx="153000" cy="163440"/>
              </p14:xfrm>
            </p:contentPart>
          </mc:Choice>
          <mc:Fallback xmlns="">
            <p:pic>
              <p:nvPicPr>
                <p:cNvPr id="214" name="Ink 213">
                  <a:extLst>
                    <a:ext uri="{FF2B5EF4-FFF2-40B4-BE49-F238E27FC236}">
                      <a16:creationId xmlns:a16="http://schemas.microsoft.com/office/drawing/2014/main" id="{F09FC477-A6BB-4697-8DFC-0E6EED4E1C16}"/>
                    </a:ext>
                  </a:extLst>
                </p:cNvPr>
                <p:cNvPicPr/>
                <p:nvPr/>
              </p:nvPicPr>
              <p:blipFill>
                <a:blip r:embed="rId341"/>
                <a:stretch>
                  <a:fillRect/>
                </a:stretch>
              </p:blipFill>
              <p:spPr>
                <a:xfrm>
                  <a:off x="1618803" y="5946029"/>
                  <a:ext cx="17064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15" name="Ink 214">
                  <a:extLst>
                    <a:ext uri="{FF2B5EF4-FFF2-40B4-BE49-F238E27FC236}">
                      <a16:creationId xmlns:a16="http://schemas.microsoft.com/office/drawing/2014/main" id="{A26D415F-154F-4C72-A7E8-A271BFBB302E}"/>
                    </a:ext>
                  </a:extLst>
                </p14:cNvPr>
                <p14:cNvContentPartPr/>
                <p14:nvPr/>
              </p14:nvContentPartPr>
              <p14:xfrm>
                <a:off x="1754523" y="5993189"/>
                <a:ext cx="222480" cy="110160"/>
              </p14:xfrm>
            </p:contentPart>
          </mc:Choice>
          <mc:Fallback xmlns="">
            <p:pic>
              <p:nvPicPr>
                <p:cNvPr id="215" name="Ink 214">
                  <a:extLst>
                    <a:ext uri="{FF2B5EF4-FFF2-40B4-BE49-F238E27FC236}">
                      <a16:creationId xmlns:a16="http://schemas.microsoft.com/office/drawing/2014/main" id="{A26D415F-154F-4C72-A7E8-A271BFBB302E}"/>
                    </a:ext>
                  </a:extLst>
                </p:cNvPr>
                <p:cNvPicPr/>
                <p:nvPr/>
              </p:nvPicPr>
              <p:blipFill>
                <a:blip r:embed="rId343"/>
                <a:stretch>
                  <a:fillRect/>
                </a:stretch>
              </p:blipFill>
              <p:spPr>
                <a:xfrm>
                  <a:off x="1745523" y="5984189"/>
                  <a:ext cx="24012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16" name="Ink 215">
                  <a:extLst>
                    <a:ext uri="{FF2B5EF4-FFF2-40B4-BE49-F238E27FC236}">
                      <a16:creationId xmlns:a16="http://schemas.microsoft.com/office/drawing/2014/main" id="{6056B9F5-A220-4721-B107-043BF0F46FB8}"/>
                    </a:ext>
                  </a:extLst>
                </p14:cNvPr>
                <p14:cNvContentPartPr/>
                <p14:nvPr/>
              </p14:nvContentPartPr>
              <p14:xfrm>
                <a:off x="1996443" y="5948549"/>
                <a:ext cx="480600" cy="165960"/>
              </p14:xfrm>
            </p:contentPart>
          </mc:Choice>
          <mc:Fallback xmlns="">
            <p:pic>
              <p:nvPicPr>
                <p:cNvPr id="216" name="Ink 215">
                  <a:extLst>
                    <a:ext uri="{FF2B5EF4-FFF2-40B4-BE49-F238E27FC236}">
                      <a16:creationId xmlns:a16="http://schemas.microsoft.com/office/drawing/2014/main" id="{6056B9F5-A220-4721-B107-043BF0F46FB8}"/>
                    </a:ext>
                  </a:extLst>
                </p:cNvPr>
                <p:cNvPicPr/>
                <p:nvPr/>
              </p:nvPicPr>
              <p:blipFill>
                <a:blip r:embed="rId345"/>
                <a:stretch>
                  <a:fillRect/>
                </a:stretch>
              </p:blipFill>
              <p:spPr>
                <a:xfrm>
                  <a:off x="1987443" y="5939549"/>
                  <a:ext cx="498240" cy="183600"/>
                </a:xfrm>
                <a:prstGeom prst="rect">
                  <a:avLst/>
                </a:prstGeom>
              </p:spPr>
            </p:pic>
          </mc:Fallback>
        </mc:AlternateContent>
      </p:grpSp>
      <p:grpSp>
        <p:nvGrpSpPr>
          <p:cNvPr id="232" name="Group 231">
            <a:extLst>
              <a:ext uri="{FF2B5EF4-FFF2-40B4-BE49-F238E27FC236}">
                <a16:creationId xmlns:a16="http://schemas.microsoft.com/office/drawing/2014/main" id="{E9461093-572F-49AF-A9BA-38E152C95F65}"/>
              </a:ext>
            </a:extLst>
          </p:cNvPr>
          <p:cNvGrpSpPr/>
          <p:nvPr/>
        </p:nvGrpSpPr>
        <p:grpSpPr>
          <a:xfrm>
            <a:off x="2764323" y="5798789"/>
            <a:ext cx="1208520" cy="302760"/>
            <a:chOff x="2764323" y="5798789"/>
            <a:chExt cx="1208520" cy="302760"/>
          </a:xfrm>
        </p:grpSpPr>
        <mc:AlternateContent xmlns:mc="http://schemas.openxmlformats.org/markup-compatibility/2006" xmlns:p14="http://schemas.microsoft.com/office/powerpoint/2010/main">
          <mc:Choice Requires="p14">
            <p:contentPart p14:bwMode="auto" r:id="rId346">
              <p14:nvContentPartPr>
                <p14:cNvPr id="217" name="Ink 216">
                  <a:extLst>
                    <a:ext uri="{FF2B5EF4-FFF2-40B4-BE49-F238E27FC236}">
                      <a16:creationId xmlns:a16="http://schemas.microsoft.com/office/drawing/2014/main" id="{B75FE01F-A8D1-4274-890F-B8948DF02524}"/>
                    </a:ext>
                  </a:extLst>
                </p14:cNvPr>
                <p14:cNvContentPartPr/>
                <p14:nvPr/>
              </p14:nvContentPartPr>
              <p14:xfrm>
                <a:off x="2764323" y="5957909"/>
                <a:ext cx="151200" cy="143640"/>
              </p14:xfrm>
            </p:contentPart>
          </mc:Choice>
          <mc:Fallback xmlns="">
            <p:pic>
              <p:nvPicPr>
                <p:cNvPr id="217" name="Ink 216">
                  <a:extLst>
                    <a:ext uri="{FF2B5EF4-FFF2-40B4-BE49-F238E27FC236}">
                      <a16:creationId xmlns:a16="http://schemas.microsoft.com/office/drawing/2014/main" id="{B75FE01F-A8D1-4274-890F-B8948DF02524}"/>
                    </a:ext>
                  </a:extLst>
                </p:cNvPr>
                <p:cNvPicPr/>
                <p:nvPr/>
              </p:nvPicPr>
              <p:blipFill>
                <a:blip r:embed="rId347"/>
                <a:stretch>
                  <a:fillRect/>
                </a:stretch>
              </p:blipFill>
              <p:spPr>
                <a:xfrm>
                  <a:off x="2755683" y="5948909"/>
                  <a:ext cx="16884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18" name="Ink 217">
                  <a:extLst>
                    <a:ext uri="{FF2B5EF4-FFF2-40B4-BE49-F238E27FC236}">
                      <a16:creationId xmlns:a16="http://schemas.microsoft.com/office/drawing/2014/main" id="{699473D4-4BC0-4983-B4D2-F38840CF205B}"/>
                    </a:ext>
                  </a:extLst>
                </p14:cNvPr>
                <p14:cNvContentPartPr/>
                <p14:nvPr/>
              </p14:nvContentPartPr>
              <p14:xfrm>
                <a:off x="2967363" y="5807789"/>
                <a:ext cx="39600" cy="270360"/>
              </p14:xfrm>
            </p:contentPart>
          </mc:Choice>
          <mc:Fallback xmlns="">
            <p:pic>
              <p:nvPicPr>
                <p:cNvPr id="218" name="Ink 217">
                  <a:extLst>
                    <a:ext uri="{FF2B5EF4-FFF2-40B4-BE49-F238E27FC236}">
                      <a16:creationId xmlns:a16="http://schemas.microsoft.com/office/drawing/2014/main" id="{699473D4-4BC0-4983-B4D2-F38840CF205B}"/>
                    </a:ext>
                  </a:extLst>
                </p:cNvPr>
                <p:cNvPicPr/>
                <p:nvPr/>
              </p:nvPicPr>
              <p:blipFill>
                <a:blip r:embed="rId349"/>
                <a:stretch>
                  <a:fillRect/>
                </a:stretch>
              </p:blipFill>
              <p:spPr>
                <a:xfrm>
                  <a:off x="2958723" y="5798789"/>
                  <a:ext cx="5724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19" name="Ink 218">
                  <a:extLst>
                    <a:ext uri="{FF2B5EF4-FFF2-40B4-BE49-F238E27FC236}">
                      <a16:creationId xmlns:a16="http://schemas.microsoft.com/office/drawing/2014/main" id="{D8EA86F0-49FC-49D7-92DD-D7C1422A7D7F}"/>
                    </a:ext>
                  </a:extLst>
                </p14:cNvPr>
                <p14:cNvContentPartPr/>
                <p14:nvPr/>
              </p14:nvContentPartPr>
              <p14:xfrm>
                <a:off x="2999403" y="5934149"/>
                <a:ext cx="270360" cy="133560"/>
              </p14:xfrm>
            </p:contentPart>
          </mc:Choice>
          <mc:Fallback xmlns="">
            <p:pic>
              <p:nvPicPr>
                <p:cNvPr id="219" name="Ink 218">
                  <a:extLst>
                    <a:ext uri="{FF2B5EF4-FFF2-40B4-BE49-F238E27FC236}">
                      <a16:creationId xmlns:a16="http://schemas.microsoft.com/office/drawing/2014/main" id="{D8EA86F0-49FC-49D7-92DD-D7C1422A7D7F}"/>
                    </a:ext>
                  </a:extLst>
                </p:cNvPr>
                <p:cNvPicPr/>
                <p:nvPr/>
              </p:nvPicPr>
              <p:blipFill>
                <a:blip r:embed="rId351"/>
                <a:stretch>
                  <a:fillRect/>
                </a:stretch>
              </p:blipFill>
              <p:spPr>
                <a:xfrm>
                  <a:off x="2990763" y="5925509"/>
                  <a:ext cx="28800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20" name="Ink 219">
                  <a:extLst>
                    <a:ext uri="{FF2B5EF4-FFF2-40B4-BE49-F238E27FC236}">
                      <a16:creationId xmlns:a16="http://schemas.microsoft.com/office/drawing/2014/main" id="{43C69B9B-EB90-42EC-9C4C-F24F84861455}"/>
                    </a:ext>
                  </a:extLst>
                </p14:cNvPr>
                <p14:cNvContentPartPr/>
                <p14:nvPr/>
              </p14:nvContentPartPr>
              <p14:xfrm>
                <a:off x="3305403" y="5798789"/>
                <a:ext cx="533880" cy="296280"/>
              </p14:xfrm>
            </p:contentPart>
          </mc:Choice>
          <mc:Fallback xmlns="">
            <p:pic>
              <p:nvPicPr>
                <p:cNvPr id="220" name="Ink 219">
                  <a:extLst>
                    <a:ext uri="{FF2B5EF4-FFF2-40B4-BE49-F238E27FC236}">
                      <a16:creationId xmlns:a16="http://schemas.microsoft.com/office/drawing/2014/main" id="{43C69B9B-EB90-42EC-9C4C-F24F84861455}"/>
                    </a:ext>
                  </a:extLst>
                </p:cNvPr>
                <p:cNvPicPr/>
                <p:nvPr/>
              </p:nvPicPr>
              <p:blipFill>
                <a:blip r:embed="rId353"/>
                <a:stretch>
                  <a:fillRect/>
                </a:stretch>
              </p:blipFill>
              <p:spPr>
                <a:xfrm>
                  <a:off x="3296763" y="5790149"/>
                  <a:ext cx="55152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21" name="Ink 220">
                  <a:extLst>
                    <a:ext uri="{FF2B5EF4-FFF2-40B4-BE49-F238E27FC236}">
                      <a16:creationId xmlns:a16="http://schemas.microsoft.com/office/drawing/2014/main" id="{5AD5AF64-ACB9-41E4-B23A-1F927C0F34FA}"/>
                    </a:ext>
                  </a:extLst>
                </p14:cNvPr>
                <p14:cNvContentPartPr/>
                <p14:nvPr/>
              </p14:nvContentPartPr>
              <p14:xfrm>
                <a:off x="3813723" y="5906429"/>
                <a:ext cx="159120" cy="173160"/>
              </p14:xfrm>
            </p:contentPart>
          </mc:Choice>
          <mc:Fallback xmlns="">
            <p:pic>
              <p:nvPicPr>
                <p:cNvPr id="221" name="Ink 220">
                  <a:extLst>
                    <a:ext uri="{FF2B5EF4-FFF2-40B4-BE49-F238E27FC236}">
                      <a16:creationId xmlns:a16="http://schemas.microsoft.com/office/drawing/2014/main" id="{5AD5AF64-ACB9-41E4-B23A-1F927C0F34FA}"/>
                    </a:ext>
                  </a:extLst>
                </p:cNvPr>
                <p:cNvPicPr/>
                <p:nvPr/>
              </p:nvPicPr>
              <p:blipFill>
                <a:blip r:embed="rId355"/>
                <a:stretch>
                  <a:fillRect/>
                </a:stretch>
              </p:blipFill>
              <p:spPr>
                <a:xfrm>
                  <a:off x="3805083" y="5897789"/>
                  <a:ext cx="176760" cy="190800"/>
                </a:xfrm>
                <a:prstGeom prst="rect">
                  <a:avLst/>
                </a:prstGeom>
              </p:spPr>
            </p:pic>
          </mc:Fallback>
        </mc:AlternateContent>
      </p:grpSp>
      <p:grpSp>
        <p:nvGrpSpPr>
          <p:cNvPr id="231" name="Group 230">
            <a:extLst>
              <a:ext uri="{FF2B5EF4-FFF2-40B4-BE49-F238E27FC236}">
                <a16:creationId xmlns:a16="http://schemas.microsoft.com/office/drawing/2014/main" id="{58EC400C-6E1D-452A-9C50-94803803E137}"/>
              </a:ext>
            </a:extLst>
          </p:cNvPr>
          <p:cNvGrpSpPr/>
          <p:nvPr/>
        </p:nvGrpSpPr>
        <p:grpSpPr>
          <a:xfrm>
            <a:off x="4308363" y="5726789"/>
            <a:ext cx="709200" cy="498600"/>
            <a:chOff x="4308363" y="5726789"/>
            <a:chExt cx="709200" cy="498600"/>
          </a:xfrm>
        </p:grpSpPr>
        <mc:AlternateContent xmlns:mc="http://schemas.openxmlformats.org/markup-compatibility/2006" xmlns:p14="http://schemas.microsoft.com/office/powerpoint/2010/main">
          <mc:Choice Requires="p14">
            <p:contentPart p14:bwMode="auto" r:id="rId356">
              <p14:nvContentPartPr>
                <p14:cNvPr id="222" name="Ink 221">
                  <a:extLst>
                    <a:ext uri="{FF2B5EF4-FFF2-40B4-BE49-F238E27FC236}">
                      <a16:creationId xmlns:a16="http://schemas.microsoft.com/office/drawing/2014/main" id="{E0ACE8A7-C995-4021-81AD-FCA11D9555DF}"/>
                    </a:ext>
                  </a:extLst>
                </p14:cNvPr>
                <p14:cNvContentPartPr/>
                <p14:nvPr/>
              </p14:nvContentPartPr>
              <p14:xfrm>
                <a:off x="4308363" y="5781869"/>
                <a:ext cx="139680" cy="298080"/>
              </p14:xfrm>
            </p:contentPart>
          </mc:Choice>
          <mc:Fallback xmlns="">
            <p:pic>
              <p:nvPicPr>
                <p:cNvPr id="222" name="Ink 221">
                  <a:extLst>
                    <a:ext uri="{FF2B5EF4-FFF2-40B4-BE49-F238E27FC236}">
                      <a16:creationId xmlns:a16="http://schemas.microsoft.com/office/drawing/2014/main" id="{E0ACE8A7-C995-4021-81AD-FCA11D9555DF}"/>
                    </a:ext>
                  </a:extLst>
                </p:cNvPr>
                <p:cNvPicPr/>
                <p:nvPr/>
              </p:nvPicPr>
              <p:blipFill>
                <a:blip r:embed="rId357"/>
                <a:stretch>
                  <a:fillRect/>
                </a:stretch>
              </p:blipFill>
              <p:spPr>
                <a:xfrm>
                  <a:off x="4299363" y="5772869"/>
                  <a:ext cx="15732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23" name="Ink 222">
                  <a:extLst>
                    <a:ext uri="{FF2B5EF4-FFF2-40B4-BE49-F238E27FC236}">
                      <a16:creationId xmlns:a16="http://schemas.microsoft.com/office/drawing/2014/main" id="{8B337ED4-AC93-4E7F-8CDD-4F25DAD8A77C}"/>
                    </a:ext>
                  </a:extLst>
                </p14:cNvPr>
                <p14:cNvContentPartPr/>
                <p14:nvPr/>
              </p14:nvContentPartPr>
              <p14:xfrm>
                <a:off x="4430403" y="5878349"/>
                <a:ext cx="465840" cy="169200"/>
              </p14:xfrm>
            </p:contentPart>
          </mc:Choice>
          <mc:Fallback xmlns="">
            <p:pic>
              <p:nvPicPr>
                <p:cNvPr id="223" name="Ink 222">
                  <a:extLst>
                    <a:ext uri="{FF2B5EF4-FFF2-40B4-BE49-F238E27FC236}">
                      <a16:creationId xmlns:a16="http://schemas.microsoft.com/office/drawing/2014/main" id="{8B337ED4-AC93-4E7F-8CDD-4F25DAD8A77C}"/>
                    </a:ext>
                  </a:extLst>
                </p:cNvPr>
                <p:cNvPicPr/>
                <p:nvPr/>
              </p:nvPicPr>
              <p:blipFill>
                <a:blip r:embed="rId359"/>
                <a:stretch>
                  <a:fillRect/>
                </a:stretch>
              </p:blipFill>
              <p:spPr>
                <a:xfrm>
                  <a:off x="4421763" y="5869709"/>
                  <a:ext cx="4834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24" name="Ink 223">
                  <a:extLst>
                    <a:ext uri="{FF2B5EF4-FFF2-40B4-BE49-F238E27FC236}">
                      <a16:creationId xmlns:a16="http://schemas.microsoft.com/office/drawing/2014/main" id="{63424D4D-F49F-4811-8B89-128BE4255301}"/>
                    </a:ext>
                  </a:extLst>
                </p14:cNvPr>
                <p14:cNvContentPartPr/>
                <p14:nvPr/>
              </p14:nvContentPartPr>
              <p14:xfrm>
                <a:off x="4885083" y="5975189"/>
                <a:ext cx="132480" cy="250200"/>
              </p14:xfrm>
            </p:contentPart>
          </mc:Choice>
          <mc:Fallback xmlns="">
            <p:pic>
              <p:nvPicPr>
                <p:cNvPr id="224" name="Ink 223">
                  <a:extLst>
                    <a:ext uri="{FF2B5EF4-FFF2-40B4-BE49-F238E27FC236}">
                      <a16:creationId xmlns:a16="http://schemas.microsoft.com/office/drawing/2014/main" id="{63424D4D-F49F-4811-8B89-128BE4255301}"/>
                    </a:ext>
                  </a:extLst>
                </p:cNvPr>
                <p:cNvPicPr/>
                <p:nvPr/>
              </p:nvPicPr>
              <p:blipFill>
                <a:blip r:embed="rId361"/>
                <a:stretch>
                  <a:fillRect/>
                </a:stretch>
              </p:blipFill>
              <p:spPr>
                <a:xfrm>
                  <a:off x="4876083" y="5966189"/>
                  <a:ext cx="15012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25" name="Ink 224">
                  <a:extLst>
                    <a:ext uri="{FF2B5EF4-FFF2-40B4-BE49-F238E27FC236}">
                      <a16:creationId xmlns:a16="http://schemas.microsoft.com/office/drawing/2014/main" id="{0977F634-066A-4B92-9A07-25EE6CC8798F}"/>
                    </a:ext>
                  </a:extLst>
                </p14:cNvPr>
                <p14:cNvContentPartPr/>
                <p14:nvPr/>
              </p14:nvContentPartPr>
              <p14:xfrm>
                <a:off x="4650723" y="5726789"/>
                <a:ext cx="22680" cy="5760"/>
              </p14:xfrm>
            </p:contentPart>
          </mc:Choice>
          <mc:Fallback xmlns="">
            <p:pic>
              <p:nvPicPr>
                <p:cNvPr id="225" name="Ink 224">
                  <a:extLst>
                    <a:ext uri="{FF2B5EF4-FFF2-40B4-BE49-F238E27FC236}">
                      <a16:creationId xmlns:a16="http://schemas.microsoft.com/office/drawing/2014/main" id="{0977F634-066A-4B92-9A07-25EE6CC8798F}"/>
                    </a:ext>
                  </a:extLst>
                </p:cNvPr>
                <p:cNvPicPr/>
                <p:nvPr/>
              </p:nvPicPr>
              <p:blipFill>
                <a:blip r:embed="rId363"/>
                <a:stretch>
                  <a:fillRect/>
                </a:stretch>
              </p:blipFill>
              <p:spPr>
                <a:xfrm>
                  <a:off x="4642083" y="5717789"/>
                  <a:ext cx="40320" cy="23400"/>
                </a:xfrm>
                <a:prstGeom prst="rect">
                  <a:avLst/>
                </a:prstGeom>
              </p:spPr>
            </p:pic>
          </mc:Fallback>
        </mc:AlternateContent>
      </p:grpSp>
      <p:grpSp>
        <p:nvGrpSpPr>
          <p:cNvPr id="230" name="Group 229">
            <a:extLst>
              <a:ext uri="{FF2B5EF4-FFF2-40B4-BE49-F238E27FC236}">
                <a16:creationId xmlns:a16="http://schemas.microsoft.com/office/drawing/2014/main" id="{03159211-2E3D-4284-B6EC-9BE826766CC3}"/>
              </a:ext>
            </a:extLst>
          </p:cNvPr>
          <p:cNvGrpSpPr/>
          <p:nvPr/>
        </p:nvGrpSpPr>
        <p:grpSpPr>
          <a:xfrm>
            <a:off x="5376843" y="5733989"/>
            <a:ext cx="572400" cy="327600"/>
            <a:chOff x="5376843" y="5733989"/>
            <a:chExt cx="572400" cy="327600"/>
          </a:xfrm>
        </p:grpSpPr>
        <mc:AlternateContent xmlns:mc="http://schemas.openxmlformats.org/markup-compatibility/2006" xmlns:p14="http://schemas.microsoft.com/office/powerpoint/2010/main">
          <mc:Choice Requires="p14">
            <p:contentPart p14:bwMode="auto" r:id="rId364">
              <p14:nvContentPartPr>
                <p14:cNvPr id="226" name="Ink 225">
                  <a:extLst>
                    <a:ext uri="{FF2B5EF4-FFF2-40B4-BE49-F238E27FC236}">
                      <a16:creationId xmlns:a16="http://schemas.microsoft.com/office/drawing/2014/main" id="{7FEFF263-461C-49A2-A94A-9870098D7EE6}"/>
                    </a:ext>
                  </a:extLst>
                </p14:cNvPr>
                <p14:cNvContentPartPr/>
                <p14:nvPr/>
              </p14:nvContentPartPr>
              <p14:xfrm>
                <a:off x="5376843" y="5733989"/>
                <a:ext cx="22320" cy="279720"/>
              </p14:xfrm>
            </p:contentPart>
          </mc:Choice>
          <mc:Fallback xmlns="">
            <p:pic>
              <p:nvPicPr>
                <p:cNvPr id="226" name="Ink 225">
                  <a:extLst>
                    <a:ext uri="{FF2B5EF4-FFF2-40B4-BE49-F238E27FC236}">
                      <a16:creationId xmlns:a16="http://schemas.microsoft.com/office/drawing/2014/main" id="{7FEFF263-461C-49A2-A94A-9870098D7EE6}"/>
                    </a:ext>
                  </a:extLst>
                </p:cNvPr>
                <p:cNvPicPr/>
                <p:nvPr/>
              </p:nvPicPr>
              <p:blipFill>
                <a:blip r:embed="rId365"/>
                <a:stretch>
                  <a:fillRect/>
                </a:stretch>
              </p:blipFill>
              <p:spPr>
                <a:xfrm>
                  <a:off x="5368203" y="5724989"/>
                  <a:ext cx="39960"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27" name="Ink 226">
                  <a:extLst>
                    <a:ext uri="{FF2B5EF4-FFF2-40B4-BE49-F238E27FC236}">
                      <a16:creationId xmlns:a16="http://schemas.microsoft.com/office/drawing/2014/main" id="{33B22983-22DB-45D0-84BE-9B6F2751D2ED}"/>
                    </a:ext>
                  </a:extLst>
                </p14:cNvPr>
                <p14:cNvContentPartPr/>
                <p14:nvPr/>
              </p14:nvContentPartPr>
              <p14:xfrm>
                <a:off x="5480163" y="5902109"/>
                <a:ext cx="136440" cy="118080"/>
              </p14:xfrm>
            </p:contentPart>
          </mc:Choice>
          <mc:Fallback xmlns="">
            <p:pic>
              <p:nvPicPr>
                <p:cNvPr id="227" name="Ink 226">
                  <a:extLst>
                    <a:ext uri="{FF2B5EF4-FFF2-40B4-BE49-F238E27FC236}">
                      <a16:creationId xmlns:a16="http://schemas.microsoft.com/office/drawing/2014/main" id="{33B22983-22DB-45D0-84BE-9B6F2751D2ED}"/>
                    </a:ext>
                  </a:extLst>
                </p:cNvPr>
                <p:cNvPicPr/>
                <p:nvPr/>
              </p:nvPicPr>
              <p:blipFill>
                <a:blip r:embed="rId367"/>
                <a:stretch>
                  <a:fillRect/>
                </a:stretch>
              </p:blipFill>
              <p:spPr>
                <a:xfrm>
                  <a:off x="5471523" y="5893469"/>
                  <a:ext cx="1540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28" name="Ink 227">
                  <a:extLst>
                    <a:ext uri="{FF2B5EF4-FFF2-40B4-BE49-F238E27FC236}">
                      <a16:creationId xmlns:a16="http://schemas.microsoft.com/office/drawing/2014/main" id="{51E59DA4-6FCE-4CA0-9104-E5CF694D2766}"/>
                    </a:ext>
                  </a:extLst>
                </p14:cNvPr>
                <p14:cNvContentPartPr/>
                <p14:nvPr/>
              </p14:nvContentPartPr>
              <p14:xfrm>
                <a:off x="5603283" y="5884829"/>
                <a:ext cx="100800" cy="176760"/>
              </p14:xfrm>
            </p:contentPart>
          </mc:Choice>
          <mc:Fallback xmlns="">
            <p:pic>
              <p:nvPicPr>
                <p:cNvPr id="228" name="Ink 227">
                  <a:extLst>
                    <a:ext uri="{FF2B5EF4-FFF2-40B4-BE49-F238E27FC236}">
                      <a16:creationId xmlns:a16="http://schemas.microsoft.com/office/drawing/2014/main" id="{51E59DA4-6FCE-4CA0-9104-E5CF694D2766}"/>
                    </a:ext>
                  </a:extLst>
                </p:cNvPr>
                <p:cNvPicPr/>
                <p:nvPr/>
              </p:nvPicPr>
              <p:blipFill>
                <a:blip r:embed="rId369"/>
                <a:stretch>
                  <a:fillRect/>
                </a:stretch>
              </p:blipFill>
              <p:spPr>
                <a:xfrm>
                  <a:off x="5594283" y="5875829"/>
                  <a:ext cx="11844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29" name="Ink 228">
                  <a:extLst>
                    <a:ext uri="{FF2B5EF4-FFF2-40B4-BE49-F238E27FC236}">
                      <a16:creationId xmlns:a16="http://schemas.microsoft.com/office/drawing/2014/main" id="{F35E5C46-76FF-4C9D-AC7C-C055EC5D5C2A}"/>
                    </a:ext>
                  </a:extLst>
                </p14:cNvPr>
                <p14:cNvContentPartPr/>
                <p14:nvPr/>
              </p14:nvContentPartPr>
              <p14:xfrm>
                <a:off x="5795163" y="5736869"/>
                <a:ext cx="154080" cy="275040"/>
              </p14:xfrm>
            </p:contentPart>
          </mc:Choice>
          <mc:Fallback xmlns="">
            <p:pic>
              <p:nvPicPr>
                <p:cNvPr id="229" name="Ink 228">
                  <a:extLst>
                    <a:ext uri="{FF2B5EF4-FFF2-40B4-BE49-F238E27FC236}">
                      <a16:creationId xmlns:a16="http://schemas.microsoft.com/office/drawing/2014/main" id="{F35E5C46-76FF-4C9D-AC7C-C055EC5D5C2A}"/>
                    </a:ext>
                  </a:extLst>
                </p:cNvPr>
                <p:cNvPicPr/>
                <p:nvPr/>
              </p:nvPicPr>
              <p:blipFill>
                <a:blip r:embed="rId371"/>
                <a:stretch>
                  <a:fillRect/>
                </a:stretch>
              </p:blipFill>
              <p:spPr>
                <a:xfrm>
                  <a:off x="5786523" y="5727869"/>
                  <a:ext cx="171720" cy="292680"/>
                </a:xfrm>
                <a:prstGeom prst="rect">
                  <a:avLst/>
                </a:prstGeom>
              </p:spPr>
            </p:pic>
          </mc:Fallback>
        </mc:AlternateContent>
      </p:grpSp>
      <p:grpSp>
        <p:nvGrpSpPr>
          <p:cNvPr id="248" name="Group 247">
            <a:extLst>
              <a:ext uri="{FF2B5EF4-FFF2-40B4-BE49-F238E27FC236}">
                <a16:creationId xmlns:a16="http://schemas.microsoft.com/office/drawing/2014/main" id="{5F6E72EB-CC24-4396-876E-609195CF2FC9}"/>
              </a:ext>
            </a:extLst>
          </p:cNvPr>
          <p:cNvGrpSpPr/>
          <p:nvPr/>
        </p:nvGrpSpPr>
        <p:grpSpPr>
          <a:xfrm>
            <a:off x="6201243" y="5789789"/>
            <a:ext cx="416160" cy="420120"/>
            <a:chOff x="6201243" y="5789789"/>
            <a:chExt cx="416160" cy="420120"/>
          </a:xfrm>
        </p:grpSpPr>
        <mc:AlternateContent xmlns:mc="http://schemas.openxmlformats.org/markup-compatibility/2006" xmlns:p14="http://schemas.microsoft.com/office/powerpoint/2010/main">
          <mc:Choice Requires="p14">
            <p:contentPart p14:bwMode="auto" r:id="rId372">
              <p14:nvContentPartPr>
                <p14:cNvPr id="235" name="Ink 234">
                  <a:extLst>
                    <a:ext uri="{FF2B5EF4-FFF2-40B4-BE49-F238E27FC236}">
                      <a16:creationId xmlns:a16="http://schemas.microsoft.com/office/drawing/2014/main" id="{545CE7AB-37E1-4FFC-8BA0-AD91BAC18C1B}"/>
                    </a:ext>
                  </a:extLst>
                </p14:cNvPr>
                <p14:cNvContentPartPr/>
                <p14:nvPr/>
              </p14:nvContentPartPr>
              <p14:xfrm>
                <a:off x="6201243" y="5789789"/>
                <a:ext cx="194760" cy="292320"/>
              </p14:xfrm>
            </p:contentPart>
          </mc:Choice>
          <mc:Fallback xmlns="">
            <p:pic>
              <p:nvPicPr>
                <p:cNvPr id="235" name="Ink 234">
                  <a:extLst>
                    <a:ext uri="{FF2B5EF4-FFF2-40B4-BE49-F238E27FC236}">
                      <a16:creationId xmlns:a16="http://schemas.microsoft.com/office/drawing/2014/main" id="{545CE7AB-37E1-4FFC-8BA0-AD91BAC18C1B}"/>
                    </a:ext>
                  </a:extLst>
                </p:cNvPr>
                <p:cNvPicPr/>
                <p:nvPr/>
              </p:nvPicPr>
              <p:blipFill>
                <a:blip r:embed="rId373"/>
                <a:stretch>
                  <a:fillRect/>
                </a:stretch>
              </p:blipFill>
              <p:spPr>
                <a:xfrm>
                  <a:off x="6192243" y="5781149"/>
                  <a:ext cx="21240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36" name="Ink 235">
                  <a:extLst>
                    <a:ext uri="{FF2B5EF4-FFF2-40B4-BE49-F238E27FC236}">
                      <a16:creationId xmlns:a16="http://schemas.microsoft.com/office/drawing/2014/main" id="{21D0DD37-4A5D-4CA1-92B4-6055FB5E7709}"/>
                    </a:ext>
                  </a:extLst>
                </p14:cNvPr>
                <p14:cNvContentPartPr/>
                <p14:nvPr/>
              </p14:nvContentPartPr>
              <p14:xfrm>
                <a:off x="6388443" y="5933069"/>
                <a:ext cx="228960" cy="276840"/>
              </p14:xfrm>
            </p:contentPart>
          </mc:Choice>
          <mc:Fallback xmlns="">
            <p:pic>
              <p:nvPicPr>
                <p:cNvPr id="236" name="Ink 235">
                  <a:extLst>
                    <a:ext uri="{FF2B5EF4-FFF2-40B4-BE49-F238E27FC236}">
                      <a16:creationId xmlns:a16="http://schemas.microsoft.com/office/drawing/2014/main" id="{21D0DD37-4A5D-4CA1-92B4-6055FB5E7709}"/>
                    </a:ext>
                  </a:extLst>
                </p:cNvPr>
                <p:cNvPicPr/>
                <p:nvPr/>
              </p:nvPicPr>
              <p:blipFill>
                <a:blip r:embed="rId375"/>
                <a:stretch>
                  <a:fillRect/>
                </a:stretch>
              </p:blipFill>
              <p:spPr>
                <a:xfrm>
                  <a:off x="6379803" y="5924069"/>
                  <a:ext cx="246600" cy="294480"/>
                </a:xfrm>
                <a:prstGeom prst="rect">
                  <a:avLst/>
                </a:prstGeom>
              </p:spPr>
            </p:pic>
          </mc:Fallback>
        </mc:AlternateContent>
      </p:grpSp>
      <p:grpSp>
        <p:nvGrpSpPr>
          <p:cNvPr id="247" name="Group 246">
            <a:extLst>
              <a:ext uri="{FF2B5EF4-FFF2-40B4-BE49-F238E27FC236}">
                <a16:creationId xmlns:a16="http://schemas.microsoft.com/office/drawing/2014/main" id="{A1747B68-BBC3-4082-8025-265BA299AD48}"/>
              </a:ext>
            </a:extLst>
          </p:cNvPr>
          <p:cNvGrpSpPr/>
          <p:nvPr/>
        </p:nvGrpSpPr>
        <p:grpSpPr>
          <a:xfrm>
            <a:off x="6902883" y="5637509"/>
            <a:ext cx="1685880" cy="508320"/>
            <a:chOff x="6902883" y="5637509"/>
            <a:chExt cx="1685880" cy="508320"/>
          </a:xfrm>
        </p:grpSpPr>
        <mc:AlternateContent xmlns:mc="http://schemas.openxmlformats.org/markup-compatibility/2006" xmlns:p14="http://schemas.microsoft.com/office/powerpoint/2010/main">
          <mc:Choice Requires="p14">
            <p:contentPart p14:bwMode="auto" r:id="rId376">
              <p14:nvContentPartPr>
                <p14:cNvPr id="237" name="Ink 236">
                  <a:extLst>
                    <a:ext uri="{FF2B5EF4-FFF2-40B4-BE49-F238E27FC236}">
                      <a16:creationId xmlns:a16="http://schemas.microsoft.com/office/drawing/2014/main" id="{A1D4ADB5-CEF8-4C03-8B95-1115B872F444}"/>
                    </a:ext>
                  </a:extLst>
                </p14:cNvPr>
                <p14:cNvContentPartPr/>
                <p14:nvPr/>
              </p14:nvContentPartPr>
              <p14:xfrm>
                <a:off x="6905043" y="5895629"/>
                <a:ext cx="61200" cy="250200"/>
              </p14:xfrm>
            </p:contentPart>
          </mc:Choice>
          <mc:Fallback xmlns="">
            <p:pic>
              <p:nvPicPr>
                <p:cNvPr id="237" name="Ink 236">
                  <a:extLst>
                    <a:ext uri="{FF2B5EF4-FFF2-40B4-BE49-F238E27FC236}">
                      <a16:creationId xmlns:a16="http://schemas.microsoft.com/office/drawing/2014/main" id="{A1D4ADB5-CEF8-4C03-8B95-1115B872F444}"/>
                    </a:ext>
                  </a:extLst>
                </p:cNvPr>
                <p:cNvPicPr/>
                <p:nvPr/>
              </p:nvPicPr>
              <p:blipFill>
                <a:blip r:embed="rId377"/>
                <a:stretch>
                  <a:fillRect/>
                </a:stretch>
              </p:blipFill>
              <p:spPr>
                <a:xfrm>
                  <a:off x="6896043" y="5886989"/>
                  <a:ext cx="7884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38" name="Ink 237">
                  <a:extLst>
                    <a:ext uri="{FF2B5EF4-FFF2-40B4-BE49-F238E27FC236}">
                      <a16:creationId xmlns:a16="http://schemas.microsoft.com/office/drawing/2014/main" id="{1C132F28-96F3-46E2-9E5F-C0FAAF8109A6}"/>
                    </a:ext>
                  </a:extLst>
                </p14:cNvPr>
                <p14:cNvContentPartPr/>
                <p14:nvPr/>
              </p14:nvContentPartPr>
              <p14:xfrm>
                <a:off x="6902883" y="5844869"/>
                <a:ext cx="173520" cy="193680"/>
              </p14:xfrm>
            </p:contentPart>
          </mc:Choice>
          <mc:Fallback xmlns="">
            <p:pic>
              <p:nvPicPr>
                <p:cNvPr id="238" name="Ink 237">
                  <a:extLst>
                    <a:ext uri="{FF2B5EF4-FFF2-40B4-BE49-F238E27FC236}">
                      <a16:creationId xmlns:a16="http://schemas.microsoft.com/office/drawing/2014/main" id="{1C132F28-96F3-46E2-9E5F-C0FAAF8109A6}"/>
                    </a:ext>
                  </a:extLst>
                </p:cNvPr>
                <p:cNvPicPr/>
                <p:nvPr/>
              </p:nvPicPr>
              <p:blipFill>
                <a:blip r:embed="rId379"/>
                <a:stretch>
                  <a:fillRect/>
                </a:stretch>
              </p:blipFill>
              <p:spPr>
                <a:xfrm>
                  <a:off x="6894243" y="5836229"/>
                  <a:ext cx="19116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39" name="Ink 238">
                  <a:extLst>
                    <a:ext uri="{FF2B5EF4-FFF2-40B4-BE49-F238E27FC236}">
                      <a16:creationId xmlns:a16="http://schemas.microsoft.com/office/drawing/2014/main" id="{7EF4F51A-F2B2-43F4-AE46-9560C8B342D4}"/>
                    </a:ext>
                  </a:extLst>
                </p14:cNvPr>
                <p14:cNvContentPartPr/>
                <p14:nvPr/>
              </p14:nvContentPartPr>
              <p14:xfrm>
                <a:off x="7101963" y="5857109"/>
                <a:ext cx="132840" cy="137880"/>
              </p14:xfrm>
            </p:contentPart>
          </mc:Choice>
          <mc:Fallback xmlns="">
            <p:pic>
              <p:nvPicPr>
                <p:cNvPr id="239" name="Ink 238">
                  <a:extLst>
                    <a:ext uri="{FF2B5EF4-FFF2-40B4-BE49-F238E27FC236}">
                      <a16:creationId xmlns:a16="http://schemas.microsoft.com/office/drawing/2014/main" id="{7EF4F51A-F2B2-43F4-AE46-9560C8B342D4}"/>
                    </a:ext>
                  </a:extLst>
                </p:cNvPr>
                <p:cNvPicPr/>
                <p:nvPr/>
              </p:nvPicPr>
              <p:blipFill>
                <a:blip r:embed="rId381"/>
                <a:stretch>
                  <a:fillRect/>
                </a:stretch>
              </p:blipFill>
              <p:spPr>
                <a:xfrm>
                  <a:off x="7093323" y="5848109"/>
                  <a:ext cx="1504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40" name="Ink 239">
                  <a:extLst>
                    <a:ext uri="{FF2B5EF4-FFF2-40B4-BE49-F238E27FC236}">
                      <a16:creationId xmlns:a16="http://schemas.microsoft.com/office/drawing/2014/main" id="{6B77B4C9-368B-494D-BF73-28EDF9A52A94}"/>
                    </a:ext>
                  </a:extLst>
                </p14:cNvPr>
                <p14:cNvContentPartPr/>
                <p14:nvPr/>
              </p14:nvContentPartPr>
              <p14:xfrm>
                <a:off x="7223283" y="5741549"/>
                <a:ext cx="60480" cy="254880"/>
              </p14:xfrm>
            </p:contentPart>
          </mc:Choice>
          <mc:Fallback xmlns="">
            <p:pic>
              <p:nvPicPr>
                <p:cNvPr id="240" name="Ink 239">
                  <a:extLst>
                    <a:ext uri="{FF2B5EF4-FFF2-40B4-BE49-F238E27FC236}">
                      <a16:creationId xmlns:a16="http://schemas.microsoft.com/office/drawing/2014/main" id="{6B77B4C9-368B-494D-BF73-28EDF9A52A94}"/>
                    </a:ext>
                  </a:extLst>
                </p:cNvPr>
                <p:cNvPicPr/>
                <p:nvPr/>
              </p:nvPicPr>
              <p:blipFill>
                <a:blip r:embed="rId383"/>
                <a:stretch>
                  <a:fillRect/>
                </a:stretch>
              </p:blipFill>
              <p:spPr>
                <a:xfrm>
                  <a:off x="7214643" y="5732909"/>
                  <a:ext cx="7812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41" name="Ink 240">
                  <a:extLst>
                    <a:ext uri="{FF2B5EF4-FFF2-40B4-BE49-F238E27FC236}">
                      <a16:creationId xmlns:a16="http://schemas.microsoft.com/office/drawing/2014/main" id="{DFB28109-B49D-48C9-9CA2-AE96927D2722}"/>
                    </a:ext>
                  </a:extLst>
                </p14:cNvPr>
                <p14:cNvContentPartPr/>
                <p14:nvPr/>
              </p14:nvContentPartPr>
              <p14:xfrm>
                <a:off x="7222563" y="5853509"/>
                <a:ext cx="280440" cy="158040"/>
              </p14:xfrm>
            </p:contentPart>
          </mc:Choice>
          <mc:Fallback xmlns="">
            <p:pic>
              <p:nvPicPr>
                <p:cNvPr id="241" name="Ink 240">
                  <a:extLst>
                    <a:ext uri="{FF2B5EF4-FFF2-40B4-BE49-F238E27FC236}">
                      <a16:creationId xmlns:a16="http://schemas.microsoft.com/office/drawing/2014/main" id="{DFB28109-B49D-48C9-9CA2-AE96927D2722}"/>
                    </a:ext>
                  </a:extLst>
                </p:cNvPr>
                <p:cNvPicPr/>
                <p:nvPr/>
              </p:nvPicPr>
              <p:blipFill>
                <a:blip r:embed="rId385"/>
                <a:stretch>
                  <a:fillRect/>
                </a:stretch>
              </p:blipFill>
              <p:spPr>
                <a:xfrm>
                  <a:off x="7213923" y="5844869"/>
                  <a:ext cx="2980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42" name="Ink 241">
                  <a:extLst>
                    <a:ext uri="{FF2B5EF4-FFF2-40B4-BE49-F238E27FC236}">
                      <a16:creationId xmlns:a16="http://schemas.microsoft.com/office/drawing/2014/main" id="{158DAA7F-6581-4202-9F7B-3D0C717A1D9A}"/>
                    </a:ext>
                  </a:extLst>
                </p14:cNvPr>
                <p14:cNvContentPartPr/>
                <p14:nvPr/>
              </p14:nvContentPartPr>
              <p14:xfrm>
                <a:off x="7570323" y="5840189"/>
                <a:ext cx="118080" cy="216360"/>
              </p14:xfrm>
            </p:contentPart>
          </mc:Choice>
          <mc:Fallback xmlns="">
            <p:pic>
              <p:nvPicPr>
                <p:cNvPr id="242" name="Ink 241">
                  <a:extLst>
                    <a:ext uri="{FF2B5EF4-FFF2-40B4-BE49-F238E27FC236}">
                      <a16:creationId xmlns:a16="http://schemas.microsoft.com/office/drawing/2014/main" id="{158DAA7F-6581-4202-9F7B-3D0C717A1D9A}"/>
                    </a:ext>
                  </a:extLst>
                </p:cNvPr>
                <p:cNvPicPr/>
                <p:nvPr/>
              </p:nvPicPr>
              <p:blipFill>
                <a:blip r:embed="rId387"/>
                <a:stretch>
                  <a:fillRect/>
                </a:stretch>
              </p:blipFill>
              <p:spPr>
                <a:xfrm>
                  <a:off x="7561683" y="5831189"/>
                  <a:ext cx="1357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43" name="Ink 242">
                  <a:extLst>
                    <a:ext uri="{FF2B5EF4-FFF2-40B4-BE49-F238E27FC236}">
                      <a16:creationId xmlns:a16="http://schemas.microsoft.com/office/drawing/2014/main" id="{F6131C6A-388B-49FC-B20F-D1AC89E9468B}"/>
                    </a:ext>
                  </a:extLst>
                </p14:cNvPr>
                <p14:cNvContentPartPr/>
                <p14:nvPr/>
              </p14:nvContentPartPr>
              <p14:xfrm>
                <a:off x="7735923" y="5822909"/>
                <a:ext cx="119520" cy="221400"/>
              </p14:xfrm>
            </p:contentPart>
          </mc:Choice>
          <mc:Fallback xmlns="">
            <p:pic>
              <p:nvPicPr>
                <p:cNvPr id="243" name="Ink 242">
                  <a:extLst>
                    <a:ext uri="{FF2B5EF4-FFF2-40B4-BE49-F238E27FC236}">
                      <a16:creationId xmlns:a16="http://schemas.microsoft.com/office/drawing/2014/main" id="{F6131C6A-388B-49FC-B20F-D1AC89E9468B}"/>
                    </a:ext>
                  </a:extLst>
                </p:cNvPr>
                <p:cNvPicPr/>
                <p:nvPr/>
              </p:nvPicPr>
              <p:blipFill>
                <a:blip r:embed="rId389"/>
                <a:stretch>
                  <a:fillRect/>
                </a:stretch>
              </p:blipFill>
              <p:spPr>
                <a:xfrm>
                  <a:off x="7727283" y="5814269"/>
                  <a:ext cx="13716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44" name="Ink 243">
                  <a:extLst>
                    <a:ext uri="{FF2B5EF4-FFF2-40B4-BE49-F238E27FC236}">
                      <a16:creationId xmlns:a16="http://schemas.microsoft.com/office/drawing/2014/main" id="{954B8C71-9F8E-4D4D-AE73-0E6DF975D24B}"/>
                    </a:ext>
                  </a:extLst>
                </p14:cNvPr>
                <p14:cNvContentPartPr/>
                <p14:nvPr/>
              </p14:nvContentPartPr>
              <p14:xfrm>
                <a:off x="7931043" y="5848469"/>
                <a:ext cx="17640" cy="149760"/>
              </p14:xfrm>
            </p:contentPart>
          </mc:Choice>
          <mc:Fallback xmlns="">
            <p:pic>
              <p:nvPicPr>
                <p:cNvPr id="244" name="Ink 243">
                  <a:extLst>
                    <a:ext uri="{FF2B5EF4-FFF2-40B4-BE49-F238E27FC236}">
                      <a16:creationId xmlns:a16="http://schemas.microsoft.com/office/drawing/2014/main" id="{954B8C71-9F8E-4D4D-AE73-0E6DF975D24B}"/>
                    </a:ext>
                  </a:extLst>
                </p:cNvPr>
                <p:cNvPicPr/>
                <p:nvPr/>
              </p:nvPicPr>
              <p:blipFill>
                <a:blip r:embed="rId391"/>
                <a:stretch>
                  <a:fillRect/>
                </a:stretch>
              </p:blipFill>
              <p:spPr>
                <a:xfrm>
                  <a:off x="7922403" y="5839829"/>
                  <a:ext cx="352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45" name="Ink 244">
                  <a:extLst>
                    <a:ext uri="{FF2B5EF4-FFF2-40B4-BE49-F238E27FC236}">
                      <a16:creationId xmlns:a16="http://schemas.microsoft.com/office/drawing/2014/main" id="{62A38D8F-A785-4844-821A-827A40E21B1E}"/>
                    </a:ext>
                  </a:extLst>
                </p14:cNvPr>
                <p14:cNvContentPartPr/>
                <p14:nvPr/>
              </p14:nvContentPartPr>
              <p14:xfrm>
                <a:off x="8088363" y="5865749"/>
                <a:ext cx="145080" cy="139680"/>
              </p14:xfrm>
            </p:contentPart>
          </mc:Choice>
          <mc:Fallback xmlns="">
            <p:pic>
              <p:nvPicPr>
                <p:cNvPr id="245" name="Ink 244">
                  <a:extLst>
                    <a:ext uri="{FF2B5EF4-FFF2-40B4-BE49-F238E27FC236}">
                      <a16:creationId xmlns:a16="http://schemas.microsoft.com/office/drawing/2014/main" id="{62A38D8F-A785-4844-821A-827A40E21B1E}"/>
                    </a:ext>
                  </a:extLst>
                </p:cNvPr>
                <p:cNvPicPr/>
                <p:nvPr/>
              </p:nvPicPr>
              <p:blipFill>
                <a:blip r:embed="rId393"/>
                <a:stretch>
                  <a:fillRect/>
                </a:stretch>
              </p:blipFill>
              <p:spPr>
                <a:xfrm>
                  <a:off x="8079363" y="5856749"/>
                  <a:ext cx="16272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46" name="Ink 245">
                  <a:extLst>
                    <a:ext uri="{FF2B5EF4-FFF2-40B4-BE49-F238E27FC236}">
                      <a16:creationId xmlns:a16="http://schemas.microsoft.com/office/drawing/2014/main" id="{E6441F03-4127-4F6B-A904-80A79DCE496F}"/>
                    </a:ext>
                  </a:extLst>
                </p14:cNvPr>
                <p14:cNvContentPartPr/>
                <p14:nvPr/>
              </p14:nvContentPartPr>
              <p14:xfrm>
                <a:off x="7989723" y="5637509"/>
                <a:ext cx="599040" cy="362520"/>
              </p14:xfrm>
            </p:contentPart>
          </mc:Choice>
          <mc:Fallback xmlns="">
            <p:pic>
              <p:nvPicPr>
                <p:cNvPr id="246" name="Ink 245">
                  <a:extLst>
                    <a:ext uri="{FF2B5EF4-FFF2-40B4-BE49-F238E27FC236}">
                      <a16:creationId xmlns:a16="http://schemas.microsoft.com/office/drawing/2014/main" id="{E6441F03-4127-4F6B-A904-80A79DCE496F}"/>
                    </a:ext>
                  </a:extLst>
                </p:cNvPr>
                <p:cNvPicPr/>
                <p:nvPr/>
              </p:nvPicPr>
              <p:blipFill>
                <a:blip r:embed="rId395"/>
                <a:stretch>
                  <a:fillRect/>
                </a:stretch>
              </p:blipFill>
              <p:spPr>
                <a:xfrm>
                  <a:off x="7980723" y="5628869"/>
                  <a:ext cx="616680" cy="380160"/>
                </a:xfrm>
                <a:prstGeom prst="rect">
                  <a:avLst/>
                </a:prstGeom>
              </p:spPr>
            </p:pic>
          </mc:Fallback>
        </mc:AlternateContent>
      </p:grpSp>
    </p:spTree>
    <p:extLst>
      <p:ext uri="{BB962C8B-B14F-4D97-AF65-F5344CB8AC3E}">
        <p14:creationId xmlns:p14="http://schemas.microsoft.com/office/powerpoint/2010/main" val="1330211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8E60E-E7AD-4A2F-94E6-96A8AEFD5E79}"/>
              </a:ext>
            </a:extLst>
          </p:cNvPr>
          <p:cNvSpPr>
            <a:spLocks noGrp="1"/>
          </p:cNvSpPr>
          <p:nvPr>
            <p:ph type="title"/>
          </p:nvPr>
        </p:nvSpPr>
        <p:spPr/>
        <p:txBody>
          <a:bodyPr/>
          <a:lstStyle/>
          <a:p>
            <a:r>
              <a:rPr lang="en-GB" dirty="0"/>
              <a:t>Metals lose electrons easily such metals are easily oxidised.</a:t>
            </a:r>
          </a:p>
        </p:txBody>
      </p:sp>
      <p:sp>
        <p:nvSpPr>
          <p:cNvPr id="3" name="Content Placeholder 2">
            <a:extLst>
              <a:ext uri="{FF2B5EF4-FFF2-40B4-BE49-F238E27FC236}">
                <a16:creationId xmlns:a16="http://schemas.microsoft.com/office/drawing/2014/main" id="{5D5ABA18-BAC0-4FE1-A5E3-D09B5882709E}"/>
              </a:ext>
            </a:extLst>
          </p:cNvPr>
          <p:cNvSpPr>
            <a:spLocks noGrp="1"/>
          </p:cNvSpPr>
          <p:nvPr>
            <p:ph idx="1"/>
          </p:nvPr>
        </p:nvSpPr>
        <p:spPr/>
        <p:txBody>
          <a:bodyPr/>
          <a:lstStyle/>
          <a:p>
            <a:endParaRPr lang="en-GB" dirty="0"/>
          </a:p>
          <a:p>
            <a:endParaRPr lang="en-GB" dirty="0"/>
          </a:p>
          <a:p>
            <a:r>
              <a:rPr lang="en-GB" dirty="0"/>
              <a:t>Group one metals are just an example of how metals react.</a:t>
            </a:r>
          </a:p>
          <a:p>
            <a:r>
              <a:rPr lang="en-GB" dirty="0"/>
              <a:t>Reactive metals lose their outermost electrons more easily</a:t>
            </a:r>
          </a:p>
          <a:p>
            <a:r>
              <a:rPr lang="en-GB" dirty="0"/>
              <a:t>Reactive metals are therefore more easily oxidised</a:t>
            </a:r>
          </a:p>
          <a:p>
            <a:r>
              <a:rPr lang="en-GB" dirty="0"/>
              <a:t>Some metals do not lose their outermost electrons easily, so these are not reactive and are not easily oxidised</a:t>
            </a:r>
          </a:p>
          <a:p>
            <a:endParaRPr lang="en-GB" dirty="0"/>
          </a:p>
        </p:txBody>
      </p:sp>
    </p:spTree>
    <p:extLst>
      <p:ext uri="{BB962C8B-B14F-4D97-AF65-F5344CB8AC3E}">
        <p14:creationId xmlns:p14="http://schemas.microsoft.com/office/powerpoint/2010/main" val="237947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E80C0-DAB8-48B4-A44E-D705F4F84841}"/>
              </a:ext>
            </a:extLst>
          </p:cNvPr>
          <p:cNvSpPr>
            <a:spLocks noGrp="1"/>
          </p:cNvSpPr>
          <p:nvPr>
            <p:ph type="title"/>
          </p:nvPr>
        </p:nvSpPr>
        <p:spPr/>
        <p:txBody>
          <a:bodyPr/>
          <a:lstStyle/>
          <a:p>
            <a:pPr algn="ctr"/>
            <a:r>
              <a:rPr lang="en-GB" dirty="0"/>
              <a:t>Group 7, the Halogens, as NON-METALS</a:t>
            </a:r>
          </a:p>
        </p:txBody>
      </p:sp>
      <p:sp>
        <p:nvSpPr>
          <p:cNvPr id="3" name="Content Placeholder 2">
            <a:extLst>
              <a:ext uri="{FF2B5EF4-FFF2-40B4-BE49-F238E27FC236}">
                <a16:creationId xmlns:a16="http://schemas.microsoft.com/office/drawing/2014/main" id="{9597BC83-D3B5-42E7-A0E4-3C87247E1CD9}"/>
              </a:ext>
            </a:extLst>
          </p:cNvPr>
          <p:cNvSpPr>
            <a:spLocks noGrp="1"/>
          </p:cNvSpPr>
          <p:nvPr>
            <p:ph idx="1"/>
          </p:nvPr>
        </p:nvSpPr>
        <p:spPr/>
        <p:txBody>
          <a:bodyPr>
            <a:normAutofit fontScale="92500" lnSpcReduction="20000"/>
          </a:bodyPr>
          <a:lstStyle/>
          <a:p>
            <a:pPr marL="0" indent="0">
              <a:buNone/>
            </a:pPr>
            <a:r>
              <a:rPr lang="en-GB" dirty="0"/>
              <a:t>When non metals react they do so by </a:t>
            </a:r>
            <a:r>
              <a:rPr lang="en-GB" dirty="0">
                <a:solidFill>
                  <a:srgbClr val="FF0000"/>
                </a:solidFill>
              </a:rPr>
              <a:t>GAINING</a:t>
            </a:r>
            <a:r>
              <a:rPr lang="en-GB" dirty="0"/>
              <a:t> electrons. </a:t>
            </a:r>
          </a:p>
          <a:p>
            <a:pPr marL="0" indent="0">
              <a:buNone/>
            </a:pPr>
            <a:endParaRPr lang="en-GB" dirty="0"/>
          </a:p>
          <a:p>
            <a:pPr marL="0" indent="0">
              <a:buNone/>
            </a:pPr>
            <a:r>
              <a:rPr lang="en-GB" dirty="0"/>
              <a:t>Non metals reactivity increases as we go UPWARDS on the periodic table. This point is illustrated using group 7 elements as an example, they are known as the Halogens.</a:t>
            </a:r>
          </a:p>
          <a:p>
            <a:pPr marL="0" indent="0">
              <a:buNone/>
            </a:pPr>
            <a:endParaRPr lang="en-GB" dirty="0"/>
          </a:p>
          <a:p>
            <a:pPr marL="0" indent="0">
              <a:buNone/>
            </a:pPr>
            <a:r>
              <a:rPr lang="en-GB" dirty="0"/>
              <a:t>The elements are called HALOGENS (fluorine, chlorine, bromine and Iodine)</a:t>
            </a:r>
          </a:p>
          <a:p>
            <a:pPr marL="0" indent="0">
              <a:buNone/>
            </a:pPr>
            <a:endParaRPr lang="en-GB" dirty="0"/>
          </a:p>
          <a:p>
            <a:pPr marL="0" indent="0">
              <a:buNone/>
            </a:pPr>
            <a:r>
              <a:rPr lang="en-GB" dirty="0"/>
              <a:t>Their ions are called HALIDES (fluoride, chloride, bromide and iodide)</a:t>
            </a:r>
          </a:p>
          <a:p>
            <a:pPr marL="0" indent="0">
              <a:buNone/>
            </a:pPr>
            <a:endParaRPr lang="en-GB" dirty="0"/>
          </a:p>
          <a:p>
            <a:pPr marL="0" indent="0">
              <a:buNone/>
            </a:pPr>
            <a:r>
              <a:rPr lang="en-GB" dirty="0"/>
              <a:t>What do these look like…</a:t>
            </a:r>
          </a:p>
          <a:p>
            <a:pPr marL="0" indent="0">
              <a:buNone/>
            </a:pPr>
            <a:endParaRPr lang="en-GB" dirty="0"/>
          </a:p>
          <a:p>
            <a:endParaRPr lang="en-GB" dirty="0"/>
          </a:p>
        </p:txBody>
      </p:sp>
    </p:spTree>
    <p:extLst>
      <p:ext uri="{BB962C8B-B14F-4D97-AF65-F5344CB8AC3E}">
        <p14:creationId xmlns:p14="http://schemas.microsoft.com/office/powerpoint/2010/main" val="2086843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E91AC-2597-4BB6-BBA1-D8C4EC624F24}"/>
              </a:ext>
            </a:extLst>
          </p:cNvPr>
          <p:cNvSpPr>
            <a:spLocks noGrp="1"/>
          </p:cNvSpPr>
          <p:nvPr>
            <p:ph type="title"/>
          </p:nvPr>
        </p:nvSpPr>
        <p:spPr/>
        <p:txBody>
          <a:bodyPr/>
          <a:lstStyle/>
          <a:p>
            <a:r>
              <a:rPr lang="en-GB" dirty="0">
                <a:solidFill>
                  <a:srgbClr val="FF0000"/>
                </a:solidFill>
              </a:rPr>
              <a:t>HALOGENS</a:t>
            </a:r>
            <a:r>
              <a:rPr lang="en-GB" dirty="0"/>
              <a:t>, </a:t>
            </a:r>
            <a:r>
              <a:rPr lang="en-GB" sz="3200" dirty="0"/>
              <a:t>are all made up of diatomic molecules</a:t>
            </a:r>
            <a:endParaRPr lang="en-GB" dirty="0"/>
          </a:p>
        </p:txBody>
      </p:sp>
      <p:graphicFrame>
        <p:nvGraphicFramePr>
          <p:cNvPr id="4" name="Content Placeholder 3">
            <a:extLst>
              <a:ext uri="{FF2B5EF4-FFF2-40B4-BE49-F238E27FC236}">
                <a16:creationId xmlns:a16="http://schemas.microsoft.com/office/drawing/2014/main" id="{B9C1D5DD-9375-49B1-88E8-C23E5B062C55}"/>
              </a:ext>
            </a:extLst>
          </p:cNvPr>
          <p:cNvGraphicFramePr>
            <a:graphicFrameLocks noGrp="1"/>
          </p:cNvGraphicFramePr>
          <p:nvPr>
            <p:ph idx="1"/>
            <p:extLst>
              <p:ext uri="{D42A27DB-BD31-4B8C-83A1-F6EECF244321}">
                <p14:modId xmlns:p14="http://schemas.microsoft.com/office/powerpoint/2010/main" val="3343285207"/>
              </p:ext>
            </p:extLst>
          </p:nvPr>
        </p:nvGraphicFramePr>
        <p:xfrm>
          <a:off x="988234" y="1690688"/>
          <a:ext cx="10149270" cy="4487102"/>
        </p:xfrm>
        <a:graphic>
          <a:graphicData uri="http://schemas.openxmlformats.org/drawingml/2006/table">
            <a:tbl>
              <a:tblPr firstRow="1" firstCol="1" bandRow="1"/>
              <a:tblGrid>
                <a:gridCol w="2647125">
                  <a:extLst>
                    <a:ext uri="{9D8B030D-6E8A-4147-A177-3AD203B41FA5}">
                      <a16:colId xmlns:a16="http://schemas.microsoft.com/office/drawing/2014/main" val="1304289870"/>
                    </a:ext>
                  </a:extLst>
                </a:gridCol>
                <a:gridCol w="1342353">
                  <a:extLst>
                    <a:ext uri="{9D8B030D-6E8A-4147-A177-3AD203B41FA5}">
                      <a16:colId xmlns:a16="http://schemas.microsoft.com/office/drawing/2014/main" val="1975545000"/>
                    </a:ext>
                  </a:extLst>
                </a:gridCol>
                <a:gridCol w="4215224">
                  <a:extLst>
                    <a:ext uri="{9D8B030D-6E8A-4147-A177-3AD203B41FA5}">
                      <a16:colId xmlns:a16="http://schemas.microsoft.com/office/drawing/2014/main" val="2561784400"/>
                    </a:ext>
                  </a:extLst>
                </a:gridCol>
                <a:gridCol w="1944568">
                  <a:extLst>
                    <a:ext uri="{9D8B030D-6E8A-4147-A177-3AD203B41FA5}">
                      <a16:colId xmlns:a16="http://schemas.microsoft.com/office/drawing/2014/main" val="2192252217"/>
                    </a:ext>
                  </a:extLst>
                </a:gridCol>
              </a:tblGrid>
              <a:tr h="688340">
                <a:tc>
                  <a: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HALOGENS at RTP</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Harmful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formula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How we use the halogen in school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Colour?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5313226"/>
                  </a:ext>
                </a:extLst>
              </a:tr>
              <a:tr h="688340">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Fluorine</a:t>
                      </a:r>
                    </a:p>
                    <a:p>
                      <a:pPr algn="ctr">
                        <a:lnSpc>
                          <a:spcPct val="107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Yellow gas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F</a:t>
                      </a:r>
                      <a:r>
                        <a:rPr lang="en-GB" sz="24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Too dangerous for school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280727"/>
                  </a:ext>
                </a:extLst>
              </a:tr>
              <a:tr h="688340">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Chlorine</a:t>
                      </a:r>
                    </a:p>
                    <a:p>
                      <a:pPr algn="ctr">
                        <a:lnSpc>
                          <a:spcPct val="107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Green gas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a:effectLst/>
                          <a:latin typeface="Calibri" panose="020F0502020204030204" pitchFamily="34" charset="0"/>
                          <a:ea typeface="Calibri" panose="020F0502020204030204" pitchFamily="34" charset="0"/>
                          <a:cs typeface="Times New Roman" panose="02020603050405020304" pitchFamily="18" charset="0"/>
                        </a:rPr>
                        <a:t>Cl</a:t>
                      </a:r>
                      <a:r>
                        <a:rPr lang="en-GB" sz="2400" baseline="-25000">
                          <a:effectLst/>
                          <a:latin typeface="Calibri" panose="020F0502020204030204" pitchFamily="34" charset="0"/>
                          <a:ea typeface="Calibri" panose="020F0502020204030204" pitchFamily="34" charset="0"/>
                          <a:cs typeface="Times New Roman" panose="02020603050405020304" pitchFamily="18" charset="0"/>
                        </a:rPr>
                        <a:t>2</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Dissolved into water</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Used as chlorine water, Cl</a:t>
                      </a:r>
                      <a:r>
                        <a:rPr lang="en-GB" sz="18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aq</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Pale green solution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2039299"/>
                  </a:ext>
                </a:extLst>
              </a:tr>
              <a:tr h="688340">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Bromine</a:t>
                      </a:r>
                    </a:p>
                    <a:p>
                      <a:pPr algn="ctr">
                        <a:lnSpc>
                          <a:spcPct val="107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Red liquid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a:effectLst/>
                          <a:latin typeface="Calibri" panose="020F0502020204030204" pitchFamily="34" charset="0"/>
                          <a:ea typeface="Calibri" panose="020F0502020204030204" pitchFamily="34" charset="0"/>
                          <a:cs typeface="Times New Roman" panose="02020603050405020304" pitchFamily="18" charset="0"/>
                        </a:rPr>
                        <a:t>Br</a:t>
                      </a:r>
                      <a:r>
                        <a:rPr lang="en-GB" sz="2400" baseline="-25000">
                          <a:effectLst/>
                          <a:latin typeface="Calibri" panose="020F0502020204030204" pitchFamily="34" charset="0"/>
                          <a:ea typeface="Calibri" panose="020F0502020204030204" pitchFamily="34" charset="0"/>
                          <a:cs typeface="Times New Roman" panose="02020603050405020304" pitchFamily="18" charset="0"/>
                        </a:rPr>
                        <a:t>2</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Dissolved into water</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Used as Bromine water, Br</a:t>
                      </a:r>
                      <a:r>
                        <a:rPr lang="en-GB" sz="18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aq</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Orange solution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7893331"/>
                  </a:ext>
                </a:extLst>
              </a:tr>
              <a:tr h="688340">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Iodine</a:t>
                      </a:r>
                    </a:p>
                    <a:p>
                      <a:pPr algn="ctr">
                        <a:lnSpc>
                          <a:spcPct val="107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Grey solid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I</a:t>
                      </a:r>
                      <a:r>
                        <a:rPr lang="en-GB" sz="24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Dissolved into potassium iodide solution used as I</a:t>
                      </a:r>
                      <a:r>
                        <a:rPr lang="en-GB" sz="18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soln</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Brown solution</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261264"/>
                  </a:ext>
                </a:extLst>
              </a:tr>
            </a:tbl>
          </a:graphicData>
        </a:graphic>
      </p:graphicFrame>
    </p:spTree>
    <p:extLst>
      <p:ext uri="{BB962C8B-B14F-4D97-AF65-F5344CB8AC3E}">
        <p14:creationId xmlns:p14="http://schemas.microsoft.com/office/powerpoint/2010/main" val="601114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E591-AED2-4105-B4A2-2B5B9B374DFC}"/>
              </a:ext>
            </a:extLst>
          </p:cNvPr>
          <p:cNvSpPr>
            <a:spLocks noGrp="1"/>
          </p:cNvSpPr>
          <p:nvPr>
            <p:ph type="title"/>
          </p:nvPr>
        </p:nvSpPr>
        <p:spPr/>
        <p:txBody>
          <a:bodyPr/>
          <a:lstStyle/>
          <a:p>
            <a:r>
              <a:rPr lang="en-GB" dirty="0">
                <a:solidFill>
                  <a:srgbClr val="FF0000"/>
                </a:solidFill>
              </a:rPr>
              <a:t>HALIDES</a:t>
            </a:r>
            <a:r>
              <a:rPr lang="en-GB" dirty="0"/>
              <a:t>, are ions of halogen elements</a:t>
            </a:r>
          </a:p>
        </p:txBody>
      </p:sp>
      <p:graphicFrame>
        <p:nvGraphicFramePr>
          <p:cNvPr id="4" name="Content Placeholder 3">
            <a:extLst>
              <a:ext uri="{FF2B5EF4-FFF2-40B4-BE49-F238E27FC236}">
                <a16:creationId xmlns:a16="http://schemas.microsoft.com/office/drawing/2014/main" id="{AD07097F-16A0-470D-9A5B-B5C4ECEEE86C}"/>
              </a:ext>
            </a:extLst>
          </p:cNvPr>
          <p:cNvGraphicFramePr>
            <a:graphicFrameLocks noGrp="1"/>
          </p:cNvGraphicFramePr>
          <p:nvPr>
            <p:ph idx="1"/>
            <p:extLst>
              <p:ext uri="{D42A27DB-BD31-4B8C-83A1-F6EECF244321}">
                <p14:modId xmlns:p14="http://schemas.microsoft.com/office/powerpoint/2010/main" val="3838188022"/>
              </p:ext>
            </p:extLst>
          </p:nvPr>
        </p:nvGraphicFramePr>
        <p:xfrm>
          <a:off x="903042" y="2124134"/>
          <a:ext cx="9632435" cy="3623522"/>
        </p:xfrm>
        <a:graphic>
          <a:graphicData uri="http://schemas.openxmlformats.org/drawingml/2006/table">
            <a:tbl>
              <a:tblPr firstRow="1" firstCol="1" bandRow="1"/>
              <a:tblGrid>
                <a:gridCol w="2684650">
                  <a:extLst>
                    <a:ext uri="{9D8B030D-6E8A-4147-A177-3AD203B41FA5}">
                      <a16:colId xmlns:a16="http://schemas.microsoft.com/office/drawing/2014/main" val="3204340662"/>
                    </a:ext>
                  </a:extLst>
                </a:gridCol>
                <a:gridCol w="4263135">
                  <a:extLst>
                    <a:ext uri="{9D8B030D-6E8A-4147-A177-3AD203B41FA5}">
                      <a16:colId xmlns:a16="http://schemas.microsoft.com/office/drawing/2014/main" val="1627053176"/>
                    </a:ext>
                  </a:extLst>
                </a:gridCol>
                <a:gridCol w="2684650">
                  <a:extLst>
                    <a:ext uri="{9D8B030D-6E8A-4147-A177-3AD203B41FA5}">
                      <a16:colId xmlns:a16="http://schemas.microsoft.com/office/drawing/2014/main" val="1237262579"/>
                    </a:ext>
                  </a:extLst>
                </a:gridCol>
              </a:tblGrid>
              <a:tr h="1181639">
                <a:tc>
                  <a:txBody>
                    <a:bodyPr/>
                    <a:lstStyle/>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HALIDES, and formula</a:t>
                      </a:r>
                    </a:p>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Safe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How we use this in school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Colour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2396717"/>
                  </a:ext>
                </a:extLst>
              </a:tr>
              <a:tr h="813961">
                <a:tc>
                  <a:txBody>
                    <a:bodyPr/>
                    <a:lstStyle/>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Chloride, </a:t>
                      </a:r>
                      <a:r>
                        <a:rPr lang="en-GB" sz="3200" dirty="0">
                          <a:effectLst/>
                          <a:latin typeface="Calibri" panose="020F0502020204030204" pitchFamily="34" charset="0"/>
                          <a:ea typeface="Calibri" panose="020F0502020204030204" pitchFamily="34" charset="0"/>
                          <a:cs typeface="Times New Roman" panose="02020603050405020304" pitchFamily="18" charset="0"/>
                        </a:rPr>
                        <a:t>Cl</a:t>
                      </a:r>
                      <a:r>
                        <a:rPr lang="en-GB" sz="32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GB" sz="3600" dirty="0">
                          <a:effectLst/>
                          <a:latin typeface="Calibri" panose="020F0502020204030204" pitchFamily="34" charset="0"/>
                          <a:ea typeface="Calibri" panose="020F0502020204030204" pitchFamily="34" charset="0"/>
                          <a:cs typeface="Times New Roman" panose="02020603050405020304" pitchFamily="18" charset="0"/>
                        </a:rPr>
                        <a:t> </a:t>
                      </a:r>
                      <a:r>
                        <a:rPr lang="en-GB" sz="2000" dirty="0">
                          <a:effectLst/>
                          <a:latin typeface="Calibri" panose="020F0502020204030204" pitchFamily="34" charset="0"/>
                          <a:ea typeface="Calibri" panose="020F0502020204030204" pitchFamily="34" charset="0"/>
                          <a:cs typeface="Times New Roman" panose="02020603050405020304" pitchFamily="18" charset="0"/>
                        </a:rPr>
                        <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Dissolve sodium chloride into water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Colourless solution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2178049"/>
                  </a:ext>
                </a:extLst>
              </a:tr>
              <a:tr h="813961">
                <a:tc>
                  <a:txBody>
                    <a:bodyPr/>
                    <a:lstStyle/>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Bromide, </a:t>
                      </a:r>
                      <a:r>
                        <a:rPr lang="en-GB" sz="3200" dirty="0">
                          <a:effectLst/>
                          <a:latin typeface="Calibri" panose="020F0502020204030204" pitchFamily="34" charset="0"/>
                          <a:ea typeface="Calibri" panose="020F0502020204030204" pitchFamily="34" charset="0"/>
                          <a:cs typeface="Times New Roman" panose="02020603050405020304" pitchFamily="18" charset="0"/>
                        </a:rPr>
                        <a:t>Br</a:t>
                      </a:r>
                      <a:r>
                        <a:rPr lang="en-GB" sz="32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GB" sz="2000" dirty="0">
                          <a:effectLst/>
                          <a:latin typeface="Calibri" panose="020F0502020204030204" pitchFamily="34" charset="0"/>
                          <a:ea typeface="Calibri" panose="020F0502020204030204" pitchFamily="34" charset="0"/>
                          <a:cs typeface="Times New Roman" panose="02020603050405020304" pitchFamily="18" charset="0"/>
                        </a:rPr>
                        <a:t> 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Dissolve potassium bromide into water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Colourless solution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1633171"/>
                  </a:ext>
                </a:extLst>
              </a:tr>
              <a:tr h="813961">
                <a:tc>
                  <a:txBody>
                    <a:bodyPr/>
                    <a:lstStyle/>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Iodide,</a:t>
                      </a:r>
                      <a:r>
                        <a:rPr lang="en-GB" sz="3200" dirty="0">
                          <a:effectLst/>
                          <a:latin typeface="Calibri" panose="020F0502020204030204" pitchFamily="34" charset="0"/>
                          <a:ea typeface="Calibri" panose="020F0502020204030204" pitchFamily="34" charset="0"/>
                          <a:cs typeface="Times New Roman" panose="02020603050405020304" pitchFamily="18" charset="0"/>
                        </a:rPr>
                        <a:t> I</a:t>
                      </a:r>
                      <a:r>
                        <a:rPr lang="en-GB" sz="32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GB" sz="3200" dirty="0">
                          <a:effectLst/>
                          <a:latin typeface="Calibri" panose="020F0502020204030204" pitchFamily="34" charset="0"/>
                          <a:ea typeface="Calibri" panose="020F0502020204030204" pitchFamily="34" charset="0"/>
                          <a:cs typeface="Times New Roman" panose="02020603050405020304" pitchFamily="18" charset="0"/>
                        </a:rPr>
                        <a:t> </a:t>
                      </a:r>
                      <a:r>
                        <a:rPr lang="en-GB" sz="2000" dirty="0">
                          <a:effectLst/>
                          <a:latin typeface="Calibri" panose="020F0502020204030204" pitchFamily="34" charset="0"/>
                          <a:ea typeface="Calibri" panose="020F0502020204030204" pitchFamily="34" charset="0"/>
                          <a:cs typeface="Times New Roman" panose="02020603050405020304" pitchFamily="18" charset="0"/>
                        </a:rPr>
                        <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Dissolve potassium iodide into water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Colourless solution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4138664"/>
                  </a:ext>
                </a:extLst>
              </a:tr>
            </a:tbl>
          </a:graphicData>
        </a:graphic>
      </p:graphicFrame>
    </p:spTree>
    <p:extLst>
      <p:ext uri="{BB962C8B-B14F-4D97-AF65-F5344CB8AC3E}">
        <p14:creationId xmlns:p14="http://schemas.microsoft.com/office/powerpoint/2010/main" val="2988897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BA27D-EAB9-414B-979D-6C8F341B8329}"/>
              </a:ext>
            </a:extLst>
          </p:cNvPr>
          <p:cNvSpPr>
            <a:spLocks noGrp="1"/>
          </p:cNvSpPr>
          <p:nvPr>
            <p:ph type="title"/>
          </p:nvPr>
        </p:nvSpPr>
        <p:spPr/>
        <p:txBody>
          <a:bodyPr/>
          <a:lstStyle/>
          <a:p>
            <a:r>
              <a:rPr lang="en-GB" dirty="0">
                <a:solidFill>
                  <a:srgbClr val="FF0000"/>
                </a:solidFill>
              </a:rPr>
              <a:t>PRACTICAL</a:t>
            </a:r>
            <a:r>
              <a:rPr lang="en-GB" dirty="0"/>
              <a:t> to establish order of reactivity for group 7, the Halogens</a:t>
            </a:r>
          </a:p>
        </p:txBody>
      </p:sp>
      <p:sp>
        <p:nvSpPr>
          <p:cNvPr id="3" name="Content Placeholder 2">
            <a:extLst>
              <a:ext uri="{FF2B5EF4-FFF2-40B4-BE49-F238E27FC236}">
                <a16:creationId xmlns:a16="http://schemas.microsoft.com/office/drawing/2014/main" id="{D88DE59F-7525-41B7-A330-BDE4D952182A}"/>
              </a:ext>
            </a:extLst>
          </p:cNvPr>
          <p:cNvSpPr>
            <a:spLocks noGrp="1"/>
          </p:cNvSpPr>
          <p:nvPr>
            <p:ph idx="1"/>
          </p:nvPr>
        </p:nvSpPr>
        <p:spPr>
          <a:xfrm>
            <a:off x="315686" y="1825625"/>
            <a:ext cx="10515600" cy="4351338"/>
          </a:xfrm>
        </p:spPr>
        <p:txBody>
          <a:bodyPr/>
          <a:lstStyle/>
          <a:p>
            <a:r>
              <a:rPr lang="en-GB" dirty="0"/>
              <a:t>Halogens were mixed with Halide ions, and look to see if a reaction happens, ……</a:t>
            </a:r>
          </a:p>
          <a:p>
            <a:endParaRPr lang="en-GB" dirty="0"/>
          </a:p>
          <a:p>
            <a:endParaRPr lang="en-GB" dirty="0"/>
          </a:p>
        </p:txBody>
      </p:sp>
      <p:graphicFrame>
        <p:nvGraphicFramePr>
          <p:cNvPr id="4" name="Table 3">
            <a:extLst>
              <a:ext uri="{FF2B5EF4-FFF2-40B4-BE49-F238E27FC236}">
                <a16:creationId xmlns:a16="http://schemas.microsoft.com/office/drawing/2014/main" id="{6572F85B-816D-4A1B-A199-DDCFA3652CD7}"/>
              </a:ext>
            </a:extLst>
          </p:cNvPr>
          <p:cNvGraphicFramePr>
            <a:graphicFrameLocks noGrp="1"/>
          </p:cNvGraphicFramePr>
          <p:nvPr>
            <p:extLst>
              <p:ext uri="{D42A27DB-BD31-4B8C-83A1-F6EECF244321}">
                <p14:modId xmlns:p14="http://schemas.microsoft.com/office/powerpoint/2010/main" val="316165518"/>
              </p:ext>
            </p:extLst>
          </p:nvPr>
        </p:nvGraphicFramePr>
        <p:xfrm>
          <a:off x="838200" y="3075463"/>
          <a:ext cx="9390584" cy="2797144"/>
        </p:xfrm>
        <a:graphic>
          <a:graphicData uri="http://schemas.openxmlformats.org/drawingml/2006/table">
            <a:tbl>
              <a:tblPr firstRow="1" bandRow="1"/>
              <a:tblGrid>
                <a:gridCol w="1960754">
                  <a:extLst>
                    <a:ext uri="{9D8B030D-6E8A-4147-A177-3AD203B41FA5}">
                      <a16:colId xmlns:a16="http://schemas.microsoft.com/office/drawing/2014/main" val="4032575866"/>
                    </a:ext>
                  </a:extLst>
                </a:gridCol>
                <a:gridCol w="2477236">
                  <a:extLst>
                    <a:ext uri="{9D8B030D-6E8A-4147-A177-3AD203B41FA5}">
                      <a16:colId xmlns:a16="http://schemas.microsoft.com/office/drawing/2014/main" val="1369909185"/>
                    </a:ext>
                  </a:extLst>
                </a:gridCol>
                <a:gridCol w="2477236">
                  <a:extLst>
                    <a:ext uri="{9D8B030D-6E8A-4147-A177-3AD203B41FA5}">
                      <a16:colId xmlns:a16="http://schemas.microsoft.com/office/drawing/2014/main" val="2009886782"/>
                    </a:ext>
                  </a:extLst>
                </a:gridCol>
                <a:gridCol w="2475358">
                  <a:extLst>
                    <a:ext uri="{9D8B030D-6E8A-4147-A177-3AD203B41FA5}">
                      <a16:colId xmlns:a16="http://schemas.microsoft.com/office/drawing/2014/main" val="309622201"/>
                    </a:ext>
                  </a:extLst>
                </a:gridCol>
              </a:tblGrid>
              <a:tr h="725185">
                <a:tc>
                  <a:txBody>
                    <a:bodyPr/>
                    <a:lstStyle/>
                    <a:p>
                      <a:pPr algn="just"/>
                      <a:r>
                        <a:rPr lang="en-GB" sz="18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b="1">
                          <a:effectLst/>
                          <a:latin typeface="Century Gothic" panose="020B0502020202020204" pitchFamily="34" charset="0"/>
                          <a:ea typeface="Calibri" panose="020F0502020204030204" pitchFamily="34" charset="0"/>
                          <a:cs typeface="Times New Roman" panose="02020603050405020304" pitchFamily="18" charset="0"/>
                        </a:rPr>
                        <a:t>Cl</a:t>
                      </a:r>
                      <a:r>
                        <a:rPr lang="en-GB" sz="1800" b="1" baseline="30000">
                          <a:effectLst/>
                          <a:latin typeface="Century Gothic" panose="020B0502020202020204" pitchFamily="34" charset="0"/>
                          <a:ea typeface="Calibri" panose="020F0502020204030204" pitchFamily="34" charset="0"/>
                          <a:cs typeface="Times New Roman" panose="02020603050405020304" pitchFamily="18" charset="0"/>
                        </a:rPr>
                        <a: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b="1">
                          <a:effectLst/>
                          <a:latin typeface="Century Gothic" panose="020B0502020202020204" pitchFamily="34" charset="0"/>
                          <a:ea typeface="Calibri" panose="020F0502020204030204" pitchFamily="34" charset="0"/>
                          <a:cs typeface="Times New Roman" panose="02020603050405020304" pitchFamily="18" charset="0"/>
                        </a:rPr>
                        <a:t>Colourless sol</a:t>
                      </a:r>
                      <a:r>
                        <a:rPr lang="en-GB" sz="1800" b="1" baseline="30000">
                          <a:effectLst/>
                          <a:latin typeface="Century Gothic" panose="020B0502020202020204" pitchFamily="34" charset="0"/>
                          <a:ea typeface="Calibri" panose="020F0502020204030204" pitchFamily="34" charset="0"/>
                          <a:cs typeface="Times New Roman" panose="02020603050405020304" pitchFamily="18" charset="0"/>
                        </a:rPr>
                        <a:t>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b="1">
                          <a:effectLst/>
                          <a:latin typeface="Century Gothic" panose="020B0502020202020204" pitchFamily="34" charset="0"/>
                          <a:ea typeface="Calibri" panose="020F0502020204030204" pitchFamily="34" charset="0"/>
                          <a:cs typeface="Times New Roman" panose="02020603050405020304" pitchFamily="18" charset="0"/>
                        </a:rPr>
                        <a:t>Br</a:t>
                      </a:r>
                      <a:r>
                        <a:rPr lang="en-GB" sz="1800" b="1" baseline="30000">
                          <a:effectLst/>
                          <a:latin typeface="Century Gothic" panose="020B0502020202020204" pitchFamily="34" charset="0"/>
                          <a:ea typeface="Calibri" panose="020F0502020204030204" pitchFamily="34" charset="0"/>
                          <a:cs typeface="Times New Roman" panose="02020603050405020304" pitchFamily="18" charset="0"/>
                        </a:rPr>
                        <a: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b="1">
                          <a:effectLst/>
                          <a:latin typeface="Century Gothic" panose="020B0502020202020204" pitchFamily="34" charset="0"/>
                          <a:ea typeface="Calibri" panose="020F0502020204030204" pitchFamily="34" charset="0"/>
                          <a:cs typeface="Times New Roman" panose="02020603050405020304" pitchFamily="18" charset="0"/>
                        </a:rPr>
                        <a:t>Colourless sol</a:t>
                      </a:r>
                      <a:r>
                        <a:rPr lang="en-GB" sz="1800" b="1" baseline="30000">
                          <a:effectLst/>
                          <a:latin typeface="Century Gothic" panose="020B0502020202020204" pitchFamily="34" charset="0"/>
                          <a:ea typeface="Calibri" panose="020F0502020204030204" pitchFamily="34" charset="0"/>
                          <a:cs typeface="Times New Roman" panose="02020603050405020304" pitchFamily="18" charset="0"/>
                        </a:rPr>
                        <a:t>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I</a:t>
                      </a:r>
                      <a:r>
                        <a:rPr lang="en-GB" sz="1800" b="1" baseline="30000" dirty="0">
                          <a:effectLst/>
                          <a:latin typeface="Century Gothic" panose="020B0502020202020204" pitchFamily="34"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Colourless </a:t>
                      </a:r>
                      <a:r>
                        <a:rPr lang="en-GB" sz="1800" b="1" dirty="0" err="1">
                          <a:effectLst/>
                          <a:latin typeface="Century Gothic" panose="020B0502020202020204" pitchFamily="34" charset="0"/>
                          <a:ea typeface="Calibri" panose="020F0502020204030204" pitchFamily="34" charset="0"/>
                          <a:cs typeface="Times New Roman" panose="02020603050405020304" pitchFamily="18" charset="0"/>
                        </a:rPr>
                        <a:t>sol</a:t>
                      </a:r>
                      <a:r>
                        <a:rPr lang="en-GB" sz="1800" b="1" baseline="30000" dirty="0" err="1">
                          <a:effectLst/>
                          <a:latin typeface="Century Gothic" panose="020B0502020202020204" pitchFamily="34" charset="0"/>
                          <a:ea typeface="Calibri" panose="020F0502020204030204" pitchFamily="34" charset="0"/>
                          <a:cs typeface="Times New Roman" panose="02020603050405020304" pitchFamily="18" charset="0"/>
                        </a:rPr>
                        <a:t>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532185"/>
                  </a:ext>
                </a:extLst>
              </a:tr>
              <a:tr h="690653">
                <a:tc>
                  <a:txBody>
                    <a:bodyPr/>
                    <a:lstStyle/>
                    <a:p>
                      <a:pPr algn="l"/>
                      <a:r>
                        <a:rPr lang="en-GB" sz="1800" b="1">
                          <a:effectLst/>
                          <a:latin typeface="Century Gothic" panose="020B0502020202020204" pitchFamily="34" charset="0"/>
                          <a:ea typeface="Calibri" panose="020F0502020204030204" pitchFamily="34" charset="0"/>
                          <a:cs typeface="Times New Roman" panose="02020603050405020304" pitchFamily="18" charset="0"/>
                        </a:rPr>
                        <a:t>Cl</a:t>
                      </a:r>
                      <a:r>
                        <a:rPr lang="en-GB" sz="1800" b="1" baseline="-25000">
                          <a:effectLst/>
                          <a:latin typeface="Century Gothic" panose="020B0502020202020204" pitchFamily="34" charset="0"/>
                          <a:ea typeface="Calibri" panose="020F0502020204030204" pitchFamily="34" charset="0"/>
                          <a:cs typeface="Times New Roman" panose="02020603050405020304" pitchFamily="18" charset="0"/>
                        </a:rPr>
                        <a:t>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1800" b="1">
                          <a:effectLst/>
                          <a:latin typeface="Century Gothic" panose="020B0502020202020204" pitchFamily="34" charset="0"/>
                          <a:ea typeface="Calibri" panose="020F0502020204030204" pitchFamily="34" charset="0"/>
                          <a:cs typeface="Times New Roman" panose="02020603050405020304" pitchFamily="18" charset="0"/>
                        </a:rPr>
                        <a:t>Pale green sol</a:t>
                      </a:r>
                      <a:r>
                        <a:rPr lang="en-GB" sz="1800" b="1" baseline="30000">
                          <a:effectLst/>
                          <a:latin typeface="Century Gothic" panose="020B0502020202020204" pitchFamily="34" charset="0"/>
                          <a:ea typeface="Calibri" panose="020F0502020204030204" pitchFamily="34" charset="0"/>
                          <a:cs typeface="Times New Roman" panose="02020603050405020304" pitchFamily="18" charset="0"/>
                        </a:rPr>
                        <a:t>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3528610"/>
                  </a:ext>
                </a:extLst>
              </a:tr>
              <a:tr h="690653">
                <a:tc>
                  <a:txBody>
                    <a:bodyPr/>
                    <a:lstStyle/>
                    <a:p>
                      <a:pPr algn="l"/>
                      <a:r>
                        <a:rPr lang="en-GB" sz="1800" b="1">
                          <a:effectLst/>
                          <a:latin typeface="Century Gothic" panose="020B0502020202020204" pitchFamily="34" charset="0"/>
                          <a:ea typeface="Calibri" panose="020F0502020204030204" pitchFamily="34" charset="0"/>
                          <a:cs typeface="Times New Roman" panose="02020603050405020304" pitchFamily="18" charset="0"/>
                        </a:rPr>
                        <a:t>Br</a:t>
                      </a:r>
                      <a:r>
                        <a:rPr lang="en-GB" sz="1800" b="1" baseline="-25000">
                          <a:effectLst/>
                          <a:latin typeface="Century Gothic" panose="020B0502020202020204" pitchFamily="34" charset="0"/>
                          <a:ea typeface="Calibri" panose="020F0502020204030204" pitchFamily="34" charset="0"/>
                          <a:cs typeface="Times New Roman" panose="02020603050405020304" pitchFamily="18" charset="0"/>
                        </a:rPr>
                        <a:t>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1800" b="1">
                          <a:effectLst/>
                          <a:latin typeface="Century Gothic" panose="020B0502020202020204" pitchFamily="34" charset="0"/>
                          <a:ea typeface="Calibri" panose="020F0502020204030204" pitchFamily="34" charset="0"/>
                          <a:cs typeface="Times New Roman" panose="02020603050405020304" pitchFamily="18" charset="0"/>
                        </a:rPr>
                        <a:t>Orange sol</a:t>
                      </a:r>
                      <a:r>
                        <a:rPr lang="en-GB" sz="1800" b="1" baseline="30000">
                          <a:effectLst/>
                          <a:latin typeface="Century Gothic" panose="020B0502020202020204" pitchFamily="34" charset="0"/>
                          <a:ea typeface="Calibri" panose="020F0502020204030204" pitchFamily="34" charset="0"/>
                          <a:cs typeface="Times New Roman" panose="02020603050405020304" pitchFamily="18" charset="0"/>
                        </a:rPr>
                        <a:t>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dirty="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0730738"/>
                  </a:ext>
                </a:extLst>
              </a:tr>
              <a:tr h="690653">
                <a:tc>
                  <a:txBody>
                    <a:bodyPr/>
                    <a:lstStyle/>
                    <a:p>
                      <a:pPr algn="l"/>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I</a:t>
                      </a:r>
                      <a:r>
                        <a:rPr lang="en-GB" sz="1800" b="1" baseline="-25000" dirty="0">
                          <a:effectLst/>
                          <a:latin typeface="Century Gothic" panose="020B0502020202020204" pitchFamily="34" charset="0"/>
                          <a:ea typeface="Calibri" panose="020F0502020204030204" pitchFamily="34" charset="0"/>
                          <a:cs typeface="Times New Roman" panose="02020603050405020304" pitchFamily="18" charset="0"/>
                        </a:rPr>
                        <a:t>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Brown </a:t>
                      </a:r>
                      <a:r>
                        <a:rPr lang="en-GB" sz="1800" b="1" dirty="0" err="1">
                          <a:effectLst/>
                          <a:latin typeface="Century Gothic" panose="020B0502020202020204" pitchFamily="34" charset="0"/>
                          <a:ea typeface="Calibri" panose="020F0502020204030204" pitchFamily="34" charset="0"/>
                          <a:cs typeface="Times New Roman" panose="02020603050405020304" pitchFamily="18" charset="0"/>
                        </a:rPr>
                        <a:t>sol</a:t>
                      </a:r>
                      <a:r>
                        <a:rPr lang="en-GB" sz="1800" b="1" baseline="30000" dirty="0" err="1">
                          <a:effectLst/>
                          <a:latin typeface="Century Gothic" panose="020B0502020202020204" pitchFamily="34" charset="0"/>
                          <a:ea typeface="Calibri" panose="020F0502020204030204" pitchFamily="34" charset="0"/>
                          <a:cs typeface="Times New Roman" panose="02020603050405020304" pitchFamily="18" charset="0"/>
                        </a:rPr>
                        <a:t>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GB" sz="1000" dirty="0">
                        <a:effectLst/>
                        <a:latin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246164"/>
                  </a:ext>
                </a:extLst>
              </a:tr>
            </a:tbl>
          </a:graphicData>
        </a:graphic>
      </p:graphicFrame>
      <p:sp>
        <p:nvSpPr>
          <p:cNvPr id="5" name="Rectangle 1">
            <a:extLst>
              <a:ext uri="{FF2B5EF4-FFF2-40B4-BE49-F238E27FC236}">
                <a16:creationId xmlns:a16="http://schemas.microsoft.com/office/drawing/2014/main" id="{6106C4B0-6AA7-44AA-8CFE-ED5AFE9A6B47}"/>
              </a:ext>
            </a:extLst>
          </p:cNvPr>
          <p:cNvSpPr>
            <a:spLocks noChangeArrowheads="1"/>
          </p:cNvSpPr>
          <p:nvPr/>
        </p:nvSpPr>
        <p:spPr bwMode="auto">
          <a:xfrm>
            <a:off x="838200" y="3074988"/>
            <a:ext cx="1088763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pSp>
        <p:nvGrpSpPr>
          <p:cNvPr id="33" name="Group 32">
            <a:extLst>
              <a:ext uri="{FF2B5EF4-FFF2-40B4-BE49-F238E27FC236}">
                <a16:creationId xmlns:a16="http://schemas.microsoft.com/office/drawing/2014/main" id="{01F4DF87-712C-4636-93EA-7CFAFD82F492}"/>
              </a:ext>
            </a:extLst>
          </p:cNvPr>
          <p:cNvGrpSpPr/>
          <p:nvPr/>
        </p:nvGrpSpPr>
        <p:grpSpPr>
          <a:xfrm>
            <a:off x="2834094" y="2502246"/>
            <a:ext cx="7287120" cy="551520"/>
            <a:chOff x="2834094" y="2502246"/>
            <a:chExt cx="7287120" cy="551520"/>
          </a:xfrm>
        </p:grpSpPr>
        <mc:AlternateContent xmlns:mc="http://schemas.openxmlformats.org/markup-compatibility/2006" xmlns:p14="http://schemas.microsoft.com/office/powerpoint/2010/main">
          <mc:Choice Requires="p14">
            <p:contentPart p14:bwMode="auto" r:id="rId2">
              <p14:nvContentPartPr>
                <p14:cNvPr id="11" name="Ink 10">
                  <a:extLst>
                    <a:ext uri="{FF2B5EF4-FFF2-40B4-BE49-F238E27FC236}">
                      <a16:creationId xmlns:a16="http://schemas.microsoft.com/office/drawing/2014/main" id="{969B0A20-2630-41B8-AE82-395211B7A25C}"/>
                    </a:ext>
                  </a:extLst>
                </p14:cNvPr>
                <p14:cNvContentPartPr/>
                <p14:nvPr/>
              </p14:nvContentPartPr>
              <p14:xfrm>
                <a:off x="4933254" y="2703486"/>
                <a:ext cx="43920" cy="166320"/>
              </p14:xfrm>
            </p:contentPart>
          </mc:Choice>
          <mc:Fallback xmlns="">
            <p:pic>
              <p:nvPicPr>
                <p:cNvPr id="11" name="Ink 10">
                  <a:extLst>
                    <a:ext uri="{FF2B5EF4-FFF2-40B4-BE49-F238E27FC236}">
                      <a16:creationId xmlns:a16="http://schemas.microsoft.com/office/drawing/2014/main" id="{969B0A20-2630-41B8-AE82-395211B7A25C}"/>
                    </a:ext>
                  </a:extLst>
                </p:cNvPr>
                <p:cNvPicPr/>
                <p:nvPr/>
              </p:nvPicPr>
              <p:blipFill>
                <a:blip r:embed="rId3"/>
                <a:stretch>
                  <a:fillRect/>
                </a:stretch>
              </p:blipFill>
              <p:spPr>
                <a:xfrm>
                  <a:off x="4924614" y="2694486"/>
                  <a:ext cx="6156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17A8BC54-551C-450D-A527-1FBB651BCCEF}"/>
                    </a:ext>
                  </a:extLst>
                </p14:cNvPr>
                <p14:cNvContentPartPr/>
                <p14:nvPr/>
              </p14:nvContentPartPr>
              <p14:xfrm>
                <a:off x="5037294" y="2677206"/>
                <a:ext cx="38520" cy="167760"/>
              </p14:xfrm>
            </p:contentPart>
          </mc:Choice>
          <mc:Fallback xmlns="">
            <p:pic>
              <p:nvPicPr>
                <p:cNvPr id="12" name="Ink 11">
                  <a:extLst>
                    <a:ext uri="{FF2B5EF4-FFF2-40B4-BE49-F238E27FC236}">
                      <a16:creationId xmlns:a16="http://schemas.microsoft.com/office/drawing/2014/main" id="{17A8BC54-551C-450D-A527-1FBB651BCCEF}"/>
                    </a:ext>
                  </a:extLst>
                </p:cNvPr>
                <p:cNvPicPr/>
                <p:nvPr/>
              </p:nvPicPr>
              <p:blipFill>
                <a:blip r:embed="rId5"/>
                <a:stretch>
                  <a:fillRect/>
                </a:stretch>
              </p:blipFill>
              <p:spPr>
                <a:xfrm>
                  <a:off x="5028654" y="2668206"/>
                  <a:ext cx="561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00DCB813-5E24-42CE-AAC6-E132E28BCD2D}"/>
                    </a:ext>
                  </a:extLst>
                </p14:cNvPr>
                <p14:cNvContentPartPr/>
                <p14:nvPr/>
              </p14:nvContentPartPr>
              <p14:xfrm>
                <a:off x="4945854" y="2774046"/>
                <a:ext cx="120600" cy="56160"/>
              </p14:xfrm>
            </p:contentPart>
          </mc:Choice>
          <mc:Fallback xmlns="">
            <p:pic>
              <p:nvPicPr>
                <p:cNvPr id="13" name="Ink 12">
                  <a:extLst>
                    <a:ext uri="{FF2B5EF4-FFF2-40B4-BE49-F238E27FC236}">
                      <a16:creationId xmlns:a16="http://schemas.microsoft.com/office/drawing/2014/main" id="{00DCB813-5E24-42CE-AAC6-E132E28BCD2D}"/>
                    </a:ext>
                  </a:extLst>
                </p:cNvPr>
                <p:cNvPicPr/>
                <p:nvPr/>
              </p:nvPicPr>
              <p:blipFill>
                <a:blip r:embed="rId7"/>
                <a:stretch>
                  <a:fillRect/>
                </a:stretch>
              </p:blipFill>
              <p:spPr>
                <a:xfrm>
                  <a:off x="4937214" y="2765046"/>
                  <a:ext cx="1382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9A70DA1A-859E-45F5-882A-6EA7ADC73E63}"/>
                    </a:ext>
                  </a:extLst>
                </p14:cNvPr>
                <p14:cNvContentPartPr/>
                <p14:nvPr/>
              </p14:nvContentPartPr>
              <p14:xfrm>
                <a:off x="5167974" y="2696646"/>
                <a:ext cx="110880" cy="164520"/>
              </p14:xfrm>
            </p:contentPart>
          </mc:Choice>
          <mc:Fallback xmlns="">
            <p:pic>
              <p:nvPicPr>
                <p:cNvPr id="14" name="Ink 13">
                  <a:extLst>
                    <a:ext uri="{FF2B5EF4-FFF2-40B4-BE49-F238E27FC236}">
                      <a16:creationId xmlns:a16="http://schemas.microsoft.com/office/drawing/2014/main" id="{9A70DA1A-859E-45F5-882A-6EA7ADC73E63}"/>
                    </a:ext>
                  </a:extLst>
                </p:cNvPr>
                <p:cNvPicPr/>
                <p:nvPr/>
              </p:nvPicPr>
              <p:blipFill>
                <a:blip r:embed="rId9"/>
                <a:stretch>
                  <a:fillRect/>
                </a:stretch>
              </p:blipFill>
              <p:spPr>
                <a:xfrm>
                  <a:off x="5159334" y="2688006"/>
                  <a:ext cx="12852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CC6F59BA-87B3-4A9A-BB99-32DC0ECD8104}"/>
                    </a:ext>
                  </a:extLst>
                </p14:cNvPr>
                <p14:cNvContentPartPr/>
                <p14:nvPr/>
              </p14:nvContentPartPr>
              <p14:xfrm>
                <a:off x="5189934" y="2764326"/>
                <a:ext cx="96840" cy="63000"/>
              </p14:xfrm>
            </p:contentPart>
          </mc:Choice>
          <mc:Fallback xmlns="">
            <p:pic>
              <p:nvPicPr>
                <p:cNvPr id="15" name="Ink 14">
                  <a:extLst>
                    <a:ext uri="{FF2B5EF4-FFF2-40B4-BE49-F238E27FC236}">
                      <a16:creationId xmlns:a16="http://schemas.microsoft.com/office/drawing/2014/main" id="{CC6F59BA-87B3-4A9A-BB99-32DC0ECD8104}"/>
                    </a:ext>
                  </a:extLst>
                </p:cNvPr>
                <p:cNvPicPr/>
                <p:nvPr/>
              </p:nvPicPr>
              <p:blipFill>
                <a:blip r:embed="rId11"/>
                <a:stretch>
                  <a:fillRect/>
                </a:stretch>
              </p:blipFill>
              <p:spPr>
                <a:xfrm>
                  <a:off x="5180934" y="2755686"/>
                  <a:ext cx="1144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9F259E50-1703-4FA7-8C69-F6F97EB25711}"/>
                    </a:ext>
                  </a:extLst>
                </p14:cNvPr>
                <p14:cNvContentPartPr/>
                <p14:nvPr/>
              </p14:nvContentPartPr>
              <p14:xfrm>
                <a:off x="5386134" y="2695566"/>
                <a:ext cx="217800" cy="124920"/>
              </p14:xfrm>
            </p:contentPart>
          </mc:Choice>
          <mc:Fallback xmlns="">
            <p:pic>
              <p:nvPicPr>
                <p:cNvPr id="16" name="Ink 15">
                  <a:extLst>
                    <a:ext uri="{FF2B5EF4-FFF2-40B4-BE49-F238E27FC236}">
                      <a16:creationId xmlns:a16="http://schemas.microsoft.com/office/drawing/2014/main" id="{9F259E50-1703-4FA7-8C69-F6F97EB25711}"/>
                    </a:ext>
                  </a:extLst>
                </p:cNvPr>
                <p:cNvPicPr/>
                <p:nvPr/>
              </p:nvPicPr>
              <p:blipFill>
                <a:blip r:embed="rId13"/>
                <a:stretch>
                  <a:fillRect/>
                </a:stretch>
              </p:blipFill>
              <p:spPr>
                <a:xfrm>
                  <a:off x="5377134" y="2686926"/>
                  <a:ext cx="23544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9550B861-FB31-4088-B16D-1FBE363A2634}"/>
                    </a:ext>
                  </a:extLst>
                </p14:cNvPr>
                <p14:cNvContentPartPr/>
                <p14:nvPr/>
              </p14:nvContentPartPr>
              <p14:xfrm>
                <a:off x="5700774" y="2708886"/>
                <a:ext cx="16560" cy="108000"/>
              </p14:xfrm>
            </p:contentPart>
          </mc:Choice>
          <mc:Fallback xmlns="">
            <p:pic>
              <p:nvPicPr>
                <p:cNvPr id="17" name="Ink 16">
                  <a:extLst>
                    <a:ext uri="{FF2B5EF4-FFF2-40B4-BE49-F238E27FC236}">
                      <a16:creationId xmlns:a16="http://schemas.microsoft.com/office/drawing/2014/main" id="{9550B861-FB31-4088-B16D-1FBE363A2634}"/>
                    </a:ext>
                  </a:extLst>
                </p:cNvPr>
                <p:cNvPicPr/>
                <p:nvPr/>
              </p:nvPicPr>
              <p:blipFill>
                <a:blip r:embed="rId15"/>
                <a:stretch>
                  <a:fillRect/>
                </a:stretch>
              </p:blipFill>
              <p:spPr>
                <a:xfrm>
                  <a:off x="5691774" y="2699886"/>
                  <a:ext cx="342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0C83F4F5-B969-4FB1-80B1-F0FDF4A53FE9}"/>
                    </a:ext>
                  </a:extLst>
                </p14:cNvPr>
                <p14:cNvContentPartPr/>
                <p14:nvPr/>
              </p14:nvContentPartPr>
              <p14:xfrm>
                <a:off x="5712654" y="2689446"/>
                <a:ext cx="120600" cy="165960"/>
              </p14:xfrm>
            </p:contentPart>
          </mc:Choice>
          <mc:Fallback xmlns="">
            <p:pic>
              <p:nvPicPr>
                <p:cNvPr id="18" name="Ink 17">
                  <a:extLst>
                    <a:ext uri="{FF2B5EF4-FFF2-40B4-BE49-F238E27FC236}">
                      <a16:creationId xmlns:a16="http://schemas.microsoft.com/office/drawing/2014/main" id="{0C83F4F5-B969-4FB1-80B1-F0FDF4A53FE9}"/>
                    </a:ext>
                  </a:extLst>
                </p:cNvPr>
                <p:cNvPicPr/>
                <p:nvPr/>
              </p:nvPicPr>
              <p:blipFill>
                <a:blip r:embed="rId17"/>
                <a:stretch>
                  <a:fillRect/>
                </a:stretch>
              </p:blipFill>
              <p:spPr>
                <a:xfrm>
                  <a:off x="5703654" y="2680806"/>
                  <a:ext cx="1382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Ink 18">
                  <a:extLst>
                    <a:ext uri="{FF2B5EF4-FFF2-40B4-BE49-F238E27FC236}">
                      <a16:creationId xmlns:a16="http://schemas.microsoft.com/office/drawing/2014/main" id="{E8764236-3BE6-4463-84F9-7FE069B68AED}"/>
                    </a:ext>
                  </a:extLst>
                </p14:cNvPr>
                <p14:cNvContentPartPr/>
                <p14:nvPr/>
              </p14:nvContentPartPr>
              <p14:xfrm>
                <a:off x="5881494" y="2662806"/>
                <a:ext cx="134640" cy="191520"/>
              </p14:xfrm>
            </p:contentPart>
          </mc:Choice>
          <mc:Fallback xmlns="">
            <p:pic>
              <p:nvPicPr>
                <p:cNvPr id="19" name="Ink 18">
                  <a:extLst>
                    <a:ext uri="{FF2B5EF4-FFF2-40B4-BE49-F238E27FC236}">
                      <a16:creationId xmlns:a16="http://schemas.microsoft.com/office/drawing/2014/main" id="{E8764236-3BE6-4463-84F9-7FE069B68AED}"/>
                    </a:ext>
                  </a:extLst>
                </p:cNvPr>
                <p:cNvPicPr/>
                <p:nvPr/>
              </p:nvPicPr>
              <p:blipFill>
                <a:blip r:embed="rId19"/>
                <a:stretch>
                  <a:fillRect/>
                </a:stretch>
              </p:blipFill>
              <p:spPr>
                <a:xfrm>
                  <a:off x="5872854" y="2653806"/>
                  <a:ext cx="15228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0" name="Ink 19">
                  <a:extLst>
                    <a:ext uri="{FF2B5EF4-FFF2-40B4-BE49-F238E27FC236}">
                      <a16:creationId xmlns:a16="http://schemas.microsoft.com/office/drawing/2014/main" id="{34C3F685-813F-4E3E-8622-EC2A44A2CC77}"/>
                    </a:ext>
                  </a:extLst>
                </p14:cNvPr>
                <p14:cNvContentPartPr/>
                <p14:nvPr/>
              </p14:nvContentPartPr>
              <p14:xfrm>
                <a:off x="5886894" y="2769726"/>
                <a:ext cx="108000" cy="34560"/>
              </p14:xfrm>
            </p:contentPart>
          </mc:Choice>
          <mc:Fallback xmlns="">
            <p:pic>
              <p:nvPicPr>
                <p:cNvPr id="20" name="Ink 19">
                  <a:extLst>
                    <a:ext uri="{FF2B5EF4-FFF2-40B4-BE49-F238E27FC236}">
                      <a16:creationId xmlns:a16="http://schemas.microsoft.com/office/drawing/2014/main" id="{34C3F685-813F-4E3E-8622-EC2A44A2CC77}"/>
                    </a:ext>
                  </a:extLst>
                </p:cNvPr>
                <p:cNvPicPr/>
                <p:nvPr/>
              </p:nvPicPr>
              <p:blipFill>
                <a:blip r:embed="rId21"/>
                <a:stretch>
                  <a:fillRect/>
                </a:stretch>
              </p:blipFill>
              <p:spPr>
                <a:xfrm>
                  <a:off x="5877894" y="2761086"/>
                  <a:ext cx="12564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Ink 21">
                  <a:extLst>
                    <a:ext uri="{FF2B5EF4-FFF2-40B4-BE49-F238E27FC236}">
                      <a16:creationId xmlns:a16="http://schemas.microsoft.com/office/drawing/2014/main" id="{0CAB4C3B-B366-4DD0-BF19-831ABCAD5B21}"/>
                    </a:ext>
                  </a:extLst>
                </p14:cNvPr>
                <p14:cNvContentPartPr/>
                <p14:nvPr/>
              </p14:nvContentPartPr>
              <p14:xfrm>
                <a:off x="6351654" y="2700246"/>
                <a:ext cx="7560" cy="140760"/>
              </p14:xfrm>
            </p:contentPart>
          </mc:Choice>
          <mc:Fallback xmlns="">
            <p:pic>
              <p:nvPicPr>
                <p:cNvPr id="22" name="Ink 21">
                  <a:extLst>
                    <a:ext uri="{FF2B5EF4-FFF2-40B4-BE49-F238E27FC236}">
                      <a16:creationId xmlns:a16="http://schemas.microsoft.com/office/drawing/2014/main" id="{0CAB4C3B-B366-4DD0-BF19-831ABCAD5B21}"/>
                    </a:ext>
                  </a:extLst>
                </p:cNvPr>
                <p:cNvPicPr/>
                <p:nvPr/>
              </p:nvPicPr>
              <p:blipFill>
                <a:blip r:embed="rId23"/>
                <a:stretch>
                  <a:fillRect/>
                </a:stretch>
              </p:blipFill>
              <p:spPr>
                <a:xfrm>
                  <a:off x="6342654" y="2691606"/>
                  <a:ext cx="2520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Ink 22">
                  <a:extLst>
                    <a:ext uri="{FF2B5EF4-FFF2-40B4-BE49-F238E27FC236}">
                      <a16:creationId xmlns:a16="http://schemas.microsoft.com/office/drawing/2014/main" id="{C41E139F-34B9-4682-8E6F-6ECC10465232}"/>
                    </a:ext>
                  </a:extLst>
                </p14:cNvPr>
                <p14:cNvContentPartPr/>
                <p14:nvPr/>
              </p14:nvContentPartPr>
              <p14:xfrm>
                <a:off x="6465414" y="2719686"/>
                <a:ext cx="146160" cy="96480"/>
              </p14:xfrm>
            </p:contentPart>
          </mc:Choice>
          <mc:Fallback xmlns="">
            <p:pic>
              <p:nvPicPr>
                <p:cNvPr id="23" name="Ink 22">
                  <a:extLst>
                    <a:ext uri="{FF2B5EF4-FFF2-40B4-BE49-F238E27FC236}">
                      <a16:creationId xmlns:a16="http://schemas.microsoft.com/office/drawing/2014/main" id="{C41E139F-34B9-4682-8E6F-6ECC10465232}"/>
                    </a:ext>
                  </a:extLst>
                </p:cNvPr>
                <p:cNvPicPr/>
                <p:nvPr/>
              </p:nvPicPr>
              <p:blipFill>
                <a:blip r:embed="rId25"/>
                <a:stretch>
                  <a:fillRect/>
                </a:stretch>
              </p:blipFill>
              <p:spPr>
                <a:xfrm>
                  <a:off x="6456414" y="2710686"/>
                  <a:ext cx="1638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4" name="Ink 23">
                  <a:extLst>
                    <a:ext uri="{FF2B5EF4-FFF2-40B4-BE49-F238E27FC236}">
                      <a16:creationId xmlns:a16="http://schemas.microsoft.com/office/drawing/2014/main" id="{7B52A307-6142-4829-A1C5-30AB0A096CE4}"/>
                    </a:ext>
                  </a:extLst>
                </p14:cNvPr>
                <p14:cNvContentPartPr/>
                <p14:nvPr/>
              </p14:nvContentPartPr>
              <p14:xfrm>
                <a:off x="6686094" y="2675406"/>
                <a:ext cx="180360" cy="144360"/>
              </p14:xfrm>
            </p:contentPart>
          </mc:Choice>
          <mc:Fallback xmlns="">
            <p:pic>
              <p:nvPicPr>
                <p:cNvPr id="24" name="Ink 23">
                  <a:extLst>
                    <a:ext uri="{FF2B5EF4-FFF2-40B4-BE49-F238E27FC236}">
                      <a16:creationId xmlns:a16="http://schemas.microsoft.com/office/drawing/2014/main" id="{7B52A307-6142-4829-A1C5-30AB0A096CE4}"/>
                    </a:ext>
                  </a:extLst>
                </p:cNvPr>
                <p:cNvPicPr/>
                <p:nvPr/>
              </p:nvPicPr>
              <p:blipFill>
                <a:blip r:embed="rId27"/>
                <a:stretch>
                  <a:fillRect/>
                </a:stretch>
              </p:blipFill>
              <p:spPr>
                <a:xfrm>
                  <a:off x="6677094" y="2666406"/>
                  <a:ext cx="1980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5" name="Ink 24">
                  <a:extLst>
                    <a:ext uri="{FF2B5EF4-FFF2-40B4-BE49-F238E27FC236}">
                      <a16:creationId xmlns:a16="http://schemas.microsoft.com/office/drawing/2014/main" id="{5748346C-DE52-4CF7-B637-0C02D12A7033}"/>
                    </a:ext>
                  </a:extLst>
                </p14:cNvPr>
                <p14:cNvContentPartPr/>
                <p14:nvPr/>
              </p14:nvContentPartPr>
              <p14:xfrm>
                <a:off x="6973374" y="2675766"/>
                <a:ext cx="114840" cy="179640"/>
              </p14:xfrm>
            </p:contentPart>
          </mc:Choice>
          <mc:Fallback xmlns="">
            <p:pic>
              <p:nvPicPr>
                <p:cNvPr id="25" name="Ink 24">
                  <a:extLst>
                    <a:ext uri="{FF2B5EF4-FFF2-40B4-BE49-F238E27FC236}">
                      <a16:creationId xmlns:a16="http://schemas.microsoft.com/office/drawing/2014/main" id="{5748346C-DE52-4CF7-B637-0C02D12A7033}"/>
                    </a:ext>
                  </a:extLst>
                </p:cNvPr>
                <p:cNvPicPr/>
                <p:nvPr/>
              </p:nvPicPr>
              <p:blipFill>
                <a:blip r:embed="rId29"/>
                <a:stretch>
                  <a:fillRect/>
                </a:stretch>
              </p:blipFill>
              <p:spPr>
                <a:xfrm>
                  <a:off x="6964374" y="2667126"/>
                  <a:ext cx="13248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7" name="Ink 26">
                  <a:extLst>
                    <a:ext uri="{FF2B5EF4-FFF2-40B4-BE49-F238E27FC236}">
                      <a16:creationId xmlns:a16="http://schemas.microsoft.com/office/drawing/2014/main" id="{BC028550-0B00-450C-8DEA-659E5B326C0A}"/>
                    </a:ext>
                  </a:extLst>
                </p14:cNvPr>
                <p14:cNvContentPartPr/>
                <p14:nvPr/>
              </p14:nvContentPartPr>
              <p14:xfrm>
                <a:off x="7397814" y="2678286"/>
                <a:ext cx="2718000" cy="295200"/>
              </p14:xfrm>
            </p:contentPart>
          </mc:Choice>
          <mc:Fallback xmlns="">
            <p:pic>
              <p:nvPicPr>
                <p:cNvPr id="27" name="Ink 26">
                  <a:extLst>
                    <a:ext uri="{FF2B5EF4-FFF2-40B4-BE49-F238E27FC236}">
                      <a16:creationId xmlns:a16="http://schemas.microsoft.com/office/drawing/2014/main" id="{BC028550-0B00-450C-8DEA-659E5B326C0A}"/>
                    </a:ext>
                  </a:extLst>
                </p:cNvPr>
                <p:cNvPicPr/>
                <p:nvPr/>
              </p:nvPicPr>
              <p:blipFill>
                <a:blip r:embed="rId31"/>
                <a:stretch>
                  <a:fillRect/>
                </a:stretch>
              </p:blipFill>
              <p:spPr>
                <a:xfrm>
                  <a:off x="7388814" y="2669646"/>
                  <a:ext cx="2735640" cy="312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9" name="Ink 28">
                  <a:extLst>
                    <a:ext uri="{FF2B5EF4-FFF2-40B4-BE49-F238E27FC236}">
                      <a16:creationId xmlns:a16="http://schemas.microsoft.com/office/drawing/2014/main" id="{2826C712-9358-4153-90D5-AB1F5AF40508}"/>
                    </a:ext>
                  </a:extLst>
                </p14:cNvPr>
                <p14:cNvContentPartPr/>
                <p14:nvPr/>
              </p14:nvContentPartPr>
              <p14:xfrm>
                <a:off x="2834094" y="2718246"/>
                <a:ext cx="1655640" cy="329760"/>
              </p14:xfrm>
            </p:contentPart>
          </mc:Choice>
          <mc:Fallback xmlns="">
            <p:pic>
              <p:nvPicPr>
                <p:cNvPr id="29" name="Ink 28">
                  <a:extLst>
                    <a:ext uri="{FF2B5EF4-FFF2-40B4-BE49-F238E27FC236}">
                      <a16:creationId xmlns:a16="http://schemas.microsoft.com/office/drawing/2014/main" id="{2826C712-9358-4153-90D5-AB1F5AF40508}"/>
                    </a:ext>
                  </a:extLst>
                </p:cNvPr>
                <p:cNvPicPr/>
                <p:nvPr/>
              </p:nvPicPr>
              <p:blipFill>
                <a:blip r:embed="rId33"/>
                <a:stretch>
                  <a:fillRect/>
                </a:stretch>
              </p:blipFill>
              <p:spPr>
                <a:xfrm>
                  <a:off x="2825094" y="2709606"/>
                  <a:ext cx="1673280" cy="3474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0" name="Ink 29">
                  <a:extLst>
                    <a:ext uri="{FF2B5EF4-FFF2-40B4-BE49-F238E27FC236}">
                      <a16:creationId xmlns:a16="http://schemas.microsoft.com/office/drawing/2014/main" id="{2E8CCC84-2355-4E56-B09C-2578D5581B64}"/>
                    </a:ext>
                  </a:extLst>
                </p14:cNvPr>
                <p14:cNvContentPartPr/>
                <p14:nvPr/>
              </p14:nvContentPartPr>
              <p14:xfrm>
                <a:off x="10098894" y="2960526"/>
                <a:ext cx="22320" cy="93240"/>
              </p14:xfrm>
            </p:contentPart>
          </mc:Choice>
          <mc:Fallback xmlns="">
            <p:pic>
              <p:nvPicPr>
                <p:cNvPr id="30" name="Ink 29">
                  <a:extLst>
                    <a:ext uri="{FF2B5EF4-FFF2-40B4-BE49-F238E27FC236}">
                      <a16:creationId xmlns:a16="http://schemas.microsoft.com/office/drawing/2014/main" id="{2E8CCC84-2355-4E56-B09C-2578D5581B64}"/>
                    </a:ext>
                  </a:extLst>
                </p:cNvPr>
                <p:cNvPicPr/>
                <p:nvPr/>
              </p:nvPicPr>
              <p:blipFill>
                <a:blip r:embed="rId35"/>
                <a:stretch>
                  <a:fillRect/>
                </a:stretch>
              </p:blipFill>
              <p:spPr>
                <a:xfrm>
                  <a:off x="10090254" y="2951886"/>
                  <a:ext cx="3996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Ink 30">
                  <a:extLst>
                    <a:ext uri="{FF2B5EF4-FFF2-40B4-BE49-F238E27FC236}">
                      <a16:creationId xmlns:a16="http://schemas.microsoft.com/office/drawing/2014/main" id="{81C4907C-80FD-4D53-9840-1A6731DA2FA5}"/>
                    </a:ext>
                  </a:extLst>
                </p14:cNvPr>
                <p14:cNvContentPartPr/>
                <p14:nvPr/>
              </p14:nvContentPartPr>
              <p14:xfrm>
                <a:off x="4398654" y="2502246"/>
                <a:ext cx="1526400" cy="208800"/>
              </p14:xfrm>
            </p:contentPart>
          </mc:Choice>
          <mc:Fallback xmlns="">
            <p:pic>
              <p:nvPicPr>
                <p:cNvPr id="31" name="Ink 30">
                  <a:extLst>
                    <a:ext uri="{FF2B5EF4-FFF2-40B4-BE49-F238E27FC236}">
                      <a16:creationId xmlns:a16="http://schemas.microsoft.com/office/drawing/2014/main" id="{81C4907C-80FD-4D53-9840-1A6731DA2FA5}"/>
                    </a:ext>
                  </a:extLst>
                </p:cNvPr>
                <p:cNvPicPr/>
                <p:nvPr/>
              </p:nvPicPr>
              <p:blipFill>
                <a:blip r:embed="rId37"/>
                <a:stretch>
                  <a:fillRect/>
                </a:stretch>
              </p:blipFill>
              <p:spPr>
                <a:xfrm>
                  <a:off x="4389654" y="2493246"/>
                  <a:ext cx="154404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2" name="Ink 31">
                  <a:extLst>
                    <a:ext uri="{FF2B5EF4-FFF2-40B4-BE49-F238E27FC236}">
                      <a16:creationId xmlns:a16="http://schemas.microsoft.com/office/drawing/2014/main" id="{C510A8C5-2D51-4444-AFE1-77E7D5A5401D}"/>
                    </a:ext>
                  </a:extLst>
                </p14:cNvPr>
                <p14:cNvContentPartPr/>
                <p14:nvPr/>
              </p14:nvContentPartPr>
              <p14:xfrm>
                <a:off x="5953854" y="2557326"/>
                <a:ext cx="1482480" cy="200880"/>
              </p14:xfrm>
            </p:contentPart>
          </mc:Choice>
          <mc:Fallback xmlns="">
            <p:pic>
              <p:nvPicPr>
                <p:cNvPr id="32" name="Ink 31">
                  <a:extLst>
                    <a:ext uri="{FF2B5EF4-FFF2-40B4-BE49-F238E27FC236}">
                      <a16:creationId xmlns:a16="http://schemas.microsoft.com/office/drawing/2014/main" id="{C510A8C5-2D51-4444-AFE1-77E7D5A5401D}"/>
                    </a:ext>
                  </a:extLst>
                </p:cNvPr>
                <p:cNvPicPr/>
                <p:nvPr/>
              </p:nvPicPr>
              <p:blipFill>
                <a:blip r:embed="rId39"/>
                <a:stretch>
                  <a:fillRect/>
                </a:stretch>
              </p:blipFill>
              <p:spPr>
                <a:xfrm>
                  <a:off x="5944854" y="2548686"/>
                  <a:ext cx="1500120" cy="218520"/>
                </a:xfrm>
                <a:prstGeom prst="rect">
                  <a:avLst/>
                </a:prstGeom>
              </p:spPr>
            </p:pic>
          </mc:Fallback>
        </mc:AlternateContent>
      </p:grpSp>
      <p:grpSp>
        <p:nvGrpSpPr>
          <p:cNvPr id="47" name="Group 46">
            <a:extLst>
              <a:ext uri="{FF2B5EF4-FFF2-40B4-BE49-F238E27FC236}">
                <a16:creationId xmlns:a16="http://schemas.microsoft.com/office/drawing/2014/main" id="{2B582FF9-833A-4293-8F77-D1BE8A4CEF9F}"/>
              </a:ext>
            </a:extLst>
          </p:cNvPr>
          <p:cNvGrpSpPr/>
          <p:nvPr/>
        </p:nvGrpSpPr>
        <p:grpSpPr>
          <a:xfrm>
            <a:off x="535494" y="6477366"/>
            <a:ext cx="1972080" cy="275400"/>
            <a:chOff x="535494" y="6477366"/>
            <a:chExt cx="1972080" cy="275400"/>
          </a:xfrm>
        </p:grpSpPr>
        <mc:AlternateContent xmlns:mc="http://schemas.openxmlformats.org/markup-compatibility/2006" xmlns:p14="http://schemas.microsoft.com/office/powerpoint/2010/main">
          <mc:Choice Requires="p14">
            <p:contentPart p14:bwMode="auto" r:id="rId40">
              <p14:nvContentPartPr>
                <p14:cNvPr id="34" name="Ink 33">
                  <a:extLst>
                    <a:ext uri="{FF2B5EF4-FFF2-40B4-BE49-F238E27FC236}">
                      <a16:creationId xmlns:a16="http://schemas.microsoft.com/office/drawing/2014/main" id="{EF1B41B4-7BF3-4C84-8C17-CB37F950773D}"/>
                    </a:ext>
                  </a:extLst>
                </p14:cNvPr>
                <p14:cNvContentPartPr/>
                <p14:nvPr/>
              </p14:nvContentPartPr>
              <p14:xfrm>
                <a:off x="535494" y="6511926"/>
                <a:ext cx="39600" cy="240840"/>
              </p14:xfrm>
            </p:contentPart>
          </mc:Choice>
          <mc:Fallback xmlns="">
            <p:pic>
              <p:nvPicPr>
                <p:cNvPr id="34" name="Ink 33">
                  <a:extLst>
                    <a:ext uri="{FF2B5EF4-FFF2-40B4-BE49-F238E27FC236}">
                      <a16:creationId xmlns:a16="http://schemas.microsoft.com/office/drawing/2014/main" id="{EF1B41B4-7BF3-4C84-8C17-CB37F950773D}"/>
                    </a:ext>
                  </a:extLst>
                </p:cNvPr>
                <p:cNvPicPr/>
                <p:nvPr/>
              </p:nvPicPr>
              <p:blipFill>
                <a:blip r:embed="rId41"/>
                <a:stretch>
                  <a:fillRect/>
                </a:stretch>
              </p:blipFill>
              <p:spPr>
                <a:xfrm>
                  <a:off x="526494" y="6502926"/>
                  <a:ext cx="5724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5" name="Ink 34">
                  <a:extLst>
                    <a:ext uri="{FF2B5EF4-FFF2-40B4-BE49-F238E27FC236}">
                      <a16:creationId xmlns:a16="http://schemas.microsoft.com/office/drawing/2014/main" id="{32211795-9C17-4A63-AF4D-C70B0E4CC370}"/>
                    </a:ext>
                  </a:extLst>
                </p14:cNvPr>
                <p14:cNvContentPartPr/>
                <p14:nvPr/>
              </p14:nvContentPartPr>
              <p14:xfrm>
                <a:off x="671214" y="6517686"/>
                <a:ext cx="56520" cy="203400"/>
              </p14:xfrm>
            </p:contentPart>
          </mc:Choice>
          <mc:Fallback xmlns="">
            <p:pic>
              <p:nvPicPr>
                <p:cNvPr id="35" name="Ink 34">
                  <a:extLst>
                    <a:ext uri="{FF2B5EF4-FFF2-40B4-BE49-F238E27FC236}">
                      <a16:creationId xmlns:a16="http://schemas.microsoft.com/office/drawing/2014/main" id="{32211795-9C17-4A63-AF4D-C70B0E4CC370}"/>
                    </a:ext>
                  </a:extLst>
                </p:cNvPr>
                <p:cNvPicPr/>
                <p:nvPr/>
              </p:nvPicPr>
              <p:blipFill>
                <a:blip r:embed="rId43"/>
                <a:stretch>
                  <a:fillRect/>
                </a:stretch>
              </p:blipFill>
              <p:spPr>
                <a:xfrm>
                  <a:off x="662574" y="6509046"/>
                  <a:ext cx="7416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6" name="Ink 35">
                  <a:extLst>
                    <a:ext uri="{FF2B5EF4-FFF2-40B4-BE49-F238E27FC236}">
                      <a16:creationId xmlns:a16="http://schemas.microsoft.com/office/drawing/2014/main" id="{604F95A1-E9A5-477F-ABBA-E77B5505FAC7}"/>
                    </a:ext>
                  </a:extLst>
                </p14:cNvPr>
                <p14:cNvContentPartPr/>
                <p14:nvPr/>
              </p14:nvContentPartPr>
              <p14:xfrm>
                <a:off x="602094" y="6500046"/>
                <a:ext cx="381960" cy="198720"/>
              </p14:xfrm>
            </p:contentPart>
          </mc:Choice>
          <mc:Fallback xmlns="">
            <p:pic>
              <p:nvPicPr>
                <p:cNvPr id="36" name="Ink 35">
                  <a:extLst>
                    <a:ext uri="{FF2B5EF4-FFF2-40B4-BE49-F238E27FC236}">
                      <a16:creationId xmlns:a16="http://schemas.microsoft.com/office/drawing/2014/main" id="{604F95A1-E9A5-477F-ABBA-E77B5505FAC7}"/>
                    </a:ext>
                  </a:extLst>
                </p:cNvPr>
                <p:cNvPicPr/>
                <p:nvPr/>
              </p:nvPicPr>
              <p:blipFill>
                <a:blip r:embed="rId45"/>
                <a:stretch>
                  <a:fillRect/>
                </a:stretch>
              </p:blipFill>
              <p:spPr>
                <a:xfrm>
                  <a:off x="593094" y="6491046"/>
                  <a:ext cx="39960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7" name="Ink 36">
                  <a:extLst>
                    <a:ext uri="{FF2B5EF4-FFF2-40B4-BE49-F238E27FC236}">
                      <a16:creationId xmlns:a16="http://schemas.microsoft.com/office/drawing/2014/main" id="{50A2D2E9-D632-4A15-9D36-D93FBF3EA306}"/>
                    </a:ext>
                  </a:extLst>
                </p14:cNvPr>
                <p14:cNvContentPartPr/>
                <p14:nvPr/>
              </p14:nvContentPartPr>
              <p14:xfrm>
                <a:off x="896214" y="6509406"/>
                <a:ext cx="369000" cy="154800"/>
              </p14:xfrm>
            </p:contentPart>
          </mc:Choice>
          <mc:Fallback xmlns="">
            <p:pic>
              <p:nvPicPr>
                <p:cNvPr id="37" name="Ink 36">
                  <a:extLst>
                    <a:ext uri="{FF2B5EF4-FFF2-40B4-BE49-F238E27FC236}">
                      <a16:creationId xmlns:a16="http://schemas.microsoft.com/office/drawing/2014/main" id="{50A2D2E9-D632-4A15-9D36-D93FBF3EA306}"/>
                    </a:ext>
                  </a:extLst>
                </p:cNvPr>
                <p:cNvPicPr/>
                <p:nvPr/>
              </p:nvPicPr>
              <p:blipFill>
                <a:blip r:embed="rId47"/>
                <a:stretch>
                  <a:fillRect/>
                </a:stretch>
              </p:blipFill>
              <p:spPr>
                <a:xfrm>
                  <a:off x="887574" y="6500766"/>
                  <a:ext cx="3866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8" name="Ink 37">
                  <a:extLst>
                    <a:ext uri="{FF2B5EF4-FFF2-40B4-BE49-F238E27FC236}">
                      <a16:creationId xmlns:a16="http://schemas.microsoft.com/office/drawing/2014/main" id="{1070FDCD-30A6-4C9C-B474-EA976E763387}"/>
                    </a:ext>
                  </a:extLst>
                </p14:cNvPr>
                <p14:cNvContentPartPr/>
                <p14:nvPr/>
              </p14:nvContentPartPr>
              <p14:xfrm>
                <a:off x="1371774" y="6526686"/>
                <a:ext cx="149760" cy="135720"/>
              </p14:xfrm>
            </p:contentPart>
          </mc:Choice>
          <mc:Fallback xmlns="">
            <p:pic>
              <p:nvPicPr>
                <p:cNvPr id="38" name="Ink 37">
                  <a:extLst>
                    <a:ext uri="{FF2B5EF4-FFF2-40B4-BE49-F238E27FC236}">
                      <a16:creationId xmlns:a16="http://schemas.microsoft.com/office/drawing/2014/main" id="{1070FDCD-30A6-4C9C-B474-EA976E763387}"/>
                    </a:ext>
                  </a:extLst>
                </p:cNvPr>
                <p:cNvPicPr/>
                <p:nvPr/>
              </p:nvPicPr>
              <p:blipFill>
                <a:blip r:embed="rId49"/>
                <a:stretch>
                  <a:fillRect/>
                </a:stretch>
              </p:blipFill>
              <p:spPr>
                <a:xfrm>
                  <a:off x="1362774" y="6518046"/>
                  <a:ext cx="1674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9" name="Ink 38">
                  <a:extLst>
                    <a:ext uri="{FF2B5EF4-FFF2-40B4-BE49-F238E27FC236}">
                      <a16:creationId xmlns:a16="http://schemas.microsoft.com/office/drawing/2014/main" id="{BEA3C11B-DB4B-42F0-8596-A76ED2CC601B}"/>
                    </a:ext>
                  </a:extLst>
                </p14:cNvPr>
                <p14:cNvContentPartPr/>
                <p14:nvPr/>
              </p14:nvContentPartPr>
              <p14:xfrm>
                <a:off x="1666614" y="6479886"/>
                <a:ext cx="362880" cy="196920"/>
              </p14:xfrm>
            </p:contentPart>
          </mc:Choice>
          <mc:Fallback xmlns="">
            <p:pic>
              <p:nvPicPr>
                <p:cNvPr id="39" name="Ink 38">
                  <a:extLst>
                    <a:ext uri="{FF2B5EF4-FFF2-40B4-BE49-F238E27FC236}">
                      <a16:creationId xmlns:a16="http://schemas.microsoft.com/office/drawing/2014/main" id="{BEA3C11B-DB4B-42F0-8596-A76ED2CC601B}"/>
                    </a:ext>
                  </a:extLst>
                </p:cNvPr>
                <p:cNvPicPr/>
                <p:nvPr/>
              </p:nvPicPr>
              <p:blipFill>
                <a:blip r:embed="rId51"/>
                <a:stretch>
                  <a:fillRect/>
                </a:stretch>
              </p:blipFill>
              <p:spPr>
                <a:xfrm>
                  <a:off x="1657614" y="6471246"/>
                  <a:ext cx="38052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0" name="Ink 39">
                  <a:extLst>
                    <a:ext uri="{FF2B5EF4-FFF2-40B4-BE49-F238E27FC236}">
                      <a16:creationId xmlns:a16="http://schemas.microsoft.com/office/drawing/2014/main" id="{B6455133-C810-42DB-81C2-C3764C42BA8E}"/>
                    </a:ext>
                  </a:extLst>
                </p14:cNvPr>
                <p14:cNvContentPartPr/>
                <p14:nvPr/>
              </p14:nvContentPartPr>
              <p14:xfrm>
                <a:off x="1947774" y="6495006"/>
                <a:ext cx="65520" cy="51120"/>
              </p14:xfrm>
            </p:contentPart>
          </mc:Choice>
          <mc:Fallback xmlns="">
            <p:pic>
              <p:nvPicPr>
                <p:cNvPr id="40" name="Ink 39">
                  <a:extLst>
                    <a:ext uri="{FF2B5EF4-FFF2-40B4-BE49-F238E27FC236}">
                      <a16:creationId xmlns:a16="http://schemas.microsoft.com/office/drawing/2014/main" id="{B6455133-C810-42DB-81C2-C3764C42BA8E}"/>
                    </a:ext>
                  </a:extLst>
                </p:cNvPr>
                <p:cNvPicPr/>
                <p:nvPr/>
              </p:nvPicPr>
              <p:blipFill>
                <a:blip r:embed="rId53"/>
                <a:stretch>
                  <a:fillRect/>
                </a:stretch>
              </p:blipFill>
              <p:spPr>
                <a:xfrm>
                  <a:off x="1939134" y="6486366"/>
                  <a:ext cx="831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1" name="Ink 40">
                  <a:extLst>
                    <a:ext uri="{FF2B5EF4-FFF2-40B4-BE49-F238E27FC236}">
                      <a16:creationId xmlns:a16="http://schemas.microsoft.com/office/drawing/2014/main" id="{B1DAAFE4-B355-47CA-829C-1258C2B857AA}"/>
                    </a:ext>
                  </a:extLst>
                </p14:cNvPr>
                <p14:cNvContentPartPr/>
                <p14:nvPr/>
              </p14:nvContentPartPr>
              <p14:xfrm>
                <a:off x="1945974" y="6477366"/>
                <a:ext cx="325440" cy="177840"/>
              </p14:xfrm>
            </p:contentPart>
          </mc:Choice>
          <mc:Fallback xmlns="">
            <p:pic>
              <p:nvPicPr>
                <p:cNvPr id="41" name="Ink 40">
                  <a:extLst>
                    <a:ext uri="{FF2B5EF4-FFF2-40B4-BE49-F238E27FC236}">
                      <a16:creationId xmlns:a16="http://schemas.microsoft.com/office/drawing/2014/main" id="{B1DAAFE4-B355-47CA-829C-1258C2B857AA}"/>
                    </a:ext>
                  </a:extLst>
                </p:cNvPr>
                <p:cNvPicPr/>
                <p:nvPr/>
              </p:nvPicPr>
              <p:blipFill>
                <a:blip r:embed="rId55"/>
                <a:stretch>
                  <a:fillRect/>
                </a:stretch>
              </p:blipFill>
              <p:spPr>
                <a:xfrm>
                  <a:off x="1937334" y="6468366"/>
                  <a:ext cx="34308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2" name="Ink 41">
                  <a:extLst>
                    <a:ext uri="{FF2B5EF4-FFF2-40B4-BE49-F238E27FC236}">
                      <a16:creationId xmlns:a16="http://schemas.microsoft.com/office/drawing/2014/main" id="{37101690-243C-4398-863F-836E09EB46FF}"/>
                    </a:ext>
                  </a:extLst>
                </p14:cNvPr>
                <p14:cNvContentPartPr/>
                <p14:nvPr/>
              </p14:nvContentPartPr>
              <p14:xfrm>
                <a:off x="2386254" y="6478806"/>
                <a:ext cx="121320" cy="214200"/>
              </p14:xfrm>
            </p:contentPart>
          </mc:Choice>
          <mc:Fallback xmlns="">
            <p:pic>
              <p:nvPicPr>
                <p:cNvPr id="42" name="Ink 41">
                  <a:extLst>
                    <a:ext uri="{FF2B5EF4-FFF2-40B4-BE49-F238E27FC236}">
                      <a16:creationId xmlns:a16="http://schemas.microsoft.com/office/drawing/2014/main" id="{37101690-243C-4398-863F-836E09EB46FF}"/>
                    </a:ext>
                  </a:extLst>
                </p:cNvPr>
                <p:cNvPicPr/>
                <p:nvPr/>
              </p:nvPicPr>
              <p:blipFill>
                <a:blip r:embed="rId57"/>
                <a:stretch>
                  <a:fillRect/>
                </a:stretch>
              </p:blipFill>
              <p:spPr>
                <a:xfrm>
                  <a:off x="2377614" y="6470166"/>
                  <a:ext cx="138960" cy="231840"/>
                </a:xfrm>
                <a:prstGeom prst="rect">
                  <a:avLst/>
                </a:prstGeom>
              </p:spPr>
            </p:pic>
          </mc:Fallback>
        </mc:AlternateContent>
      </p:grpSp>
      <p:grpSp>
        <p:nvGrpSpPr>
          <p:cNvPr id="46" name="Group 45">
            <a:extLst>
              <a:ext uri="{FF2B5EF4-FFF2-40B4-BE49-F238E27FC236}">
                <a16:creationId xmlns:a16="http://schemas.microsoft.com/office/drawing/2014/main" id="{2E370F12-8F4C-4918-A42A-E6F09FA705B5}"/>
              </a:ext>
            </a:extLst>
          </p:cNvPr>
          <p:cNvGrpSpPr/>
          <p:nvPr/>
        </p:nvGrpSpPr>
        <p:grpSpPr>
          <a:xfrm>
            <a:off x="1576254" y="5996406"/>
            <a:ext cx="300600" cy="263880"/>
            <a:chOff x="1576254" y="5996406"/>
            <a:chExt cx="300600" cy="263880"/>
          </a:xfrm>
        </p:grpSpPr>
        <mc:AlternateContent xmlns:mc="http://schemas.openxmlformats.org/markup-compatibility/2006" xmlns:p14="http://schemas.microsoft.com/office/powerpoint/2010/main">
          <mc:Choice Requires="p14">
            <p:contentPart p14:bwMode="auto" r:id="rId58">
              <p14:nvContentPartPr>
                <p14:cNvPr id="43" name="Ink 42">
                  <a:extLst>
                    <a:ext uri="{FF2B5EF4-FFF2-40B4-BE49-F238E27FC236}">
                      <a16:creationId xmlns:a16="http://schemas.microsoft.com/office/drawing/2014/main" id="{6A312B46-C000-4355-A385-A95F3DD3C5BB}"/>
                    </a:ext>
                  </a:extLst>
                </p14:cNvPr>
                <p14:cNvContentPartPr/>
                <p14:nvPr/>
              </p14:nvContentPartPr>
              <p14:xfrm>
                <a:off x="1700814" y="6106926"/>
                <a:ext cx="20520" cy="153000"/>
              </p14:xfrm>
            </p:contentPart>
          </mc:Choice>
          <mc:Fallback xmlns="">
            <p:pic>
              <p:nvPicPr>
                <p:cNvPr id="43" name="Ink 42">
                  <a:extLst>
                    <a:ext uri="{FF2B5EF4-FFF2-40B4-BE49-F238E27FC236}">
                      <a16:creationId xmlns:a16="http://schemas.microsoft.com/office/drawing/2014/main" id="{6A312B46-C000-4355-A385-A95F3DD3C5BB}"/>
                    </a:ext>
                  </a:extLst>
                </p:cNvPr>
                <p:cNvPicPr/>
                <p:nvPr/>
              </p:nvPicPr>
              <p:blipFill>
                <a:blip r:embed="rId59"/>
                <a:stretch>
                  <a:fillRect/>
                </a:stretch>
              </p:blipFill>
              <p:spPr>
                <a:xfrm>
                  <a:off x="1692174" y="6097926"/>
                  <a:ext cx="3816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4" name="Ink 43">
                  <a:extLst>
                    <a:ext uri="{FF2B5EF4-FFF2-40B4-BE49-F238E27FC236}">
                      <a16:creationId xmlns:a16="http://schemas.microsoft.com/office/drawing/2014/main" id="{46C90EA5-B4B9-43AF-ABB6-7345E8A151DF}"/>
                    </a:ext>
                  </a:extLst>
                </p14:cNvPr>
                <p14:cNvContentPartPr/>
                <p14:nvPr/>
              </p14:nvContentPartPr>
              <p14:xfrm>
                <a:off x="1761294" y="6051846"/>
                <a:ext cx="14400" cy="208440"/>
              </p14:xfrm>
            </p:contentPart>
          </mc:Choice>
          <mc:Fallback xmlns="">
            <p:pic>
              <p:nvPicPr>
                <p:cNvPr id="44" name="Ink 43">
                  <a:extLst>
                    <a:ext uri="{FF2B5EF4-FFF2-40B4-BE49-F238E27FC236}">
                      <a16:creationId xmlns:a16="http://schemas.microsoft.com/office/drawing/2014/main" id="{46C90EA5-B4B9-43AF-ABB6-7345E8A151DF}"/>
                    </a:ext>
                  </a:extLst>
                </p:cNvPr>
                <p:cNvPicPr/>
                <p:nvPr/>
              </p:nvPicPr>
              <p:blipFill>
                <a:blip r:embed="rId61"/>
                <a:stretch>
                  <a:fillRect/>
                </a:stretch>
              </p:blipFill>
              <p:spPr>
                <a:xfrm>
                  <a:off x="1752294" y="6043206"/>
                  <a:ext cx="3204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5" name="Ink 44">
                  <a:extLst>
                    <a:ext uri="{FF2B5EF4-FFF2-40B4-BE49-F238E27FC236}">
                      <a16:creationId xmlns:a16="http://schemas.microsoft.com/office/drawing/2014/main" id="{50B4D3F5-FA70-43AB-99DF-A8DFC2FF74D7}"/>
                    </a:ext>
                  </a:extLst>
                </p14:cNvPr>
                <p14:cNvContentPartPr/>
                <p14:nvPr/>
              </p14:nvContentPartPr>
              <p14:xfrm>
                <a:off x="1576254" y="5996406"/>
                <a:ext cx="300600" cy="172080"/>
              </p14:xfrm>
            </p:contentPart>
          </mc:Choice>
          <mc:Fallback xmlns="">
            <p:pic>
              <p:nvPicPr>
                <p:cNvPr id="45" name="Ink 44">
                  <a:extLst>
                    <a:ext uri="{FF2B5EF4-FFF2-40B4-BE49-F238E27FC236}">
                      <a16:creationId xmlns:a16="http://schemas.microsoft.com/office/drawing/2014/main" id="{50B4D3F5-FA70-43AB-99DF-A8DFC2FF74D7}"/>
                    </a:ext>
                  </a:extLst>
                </p:cNvPr>
                <p:cNvPicPr/>
                <p:nvPr/>
              </p:nvPicPr>
              <p:blipFill>
                <a:blip r:embed="rId63"/>
                <a:stretch>
                  <a:fillRect/>
                </a:stretch>
              </p:blipFill>
              <p:spPr>
                <a:xfrm>
                  <a:off x="1567614" y="5987406"/>
                  <a:ext cx="318240" cy="189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4">
            <p14:nvContentPartPr>
              <p14:cNvPr id="48" name="Ink 47">
                <a:extLst>
                  <a:ext uri="{FF2B5EF4-FFF2-40B4-BE49-F238E27FC236}">
                    <a16:creationId xmlns:a16="http://schemas.microsoft.com/office/drawing/2014/main" id="{F5C56796-147F-4ADA-8A39-4B0ED8F9BA2B}"/>
                  </a:ext>
                </a:extLst>
              </p14:cNvPr>
              <p14:cNvContentPartPr/>
              <p14:nvPr/>
            </p14:nvContentPartPr>
            <p14:xfrm>
              <a:off x="513894" y="3866286"/>
              <a:ext cx="343440" cy="2145600"/>
            </p14:xfrm>
          </p:contentPart>
        </mc:Choice>
        <mc:Fallback xmlns="">
          <p:pic>
            <p:nvPicPr>
              <p:cNvPr id="48" name="Ink 47">
                <a:extLst>
                  <a:ext uri="{FF2B5EF4-FFF2-40B4-BE49-F238E27FC236}">
                    <a16:creationId xmlns:a16="http://schemas.microsoft.com/office/drawing/2014/main" id="{F5C56796-147F-4ADA-8A39-4B0ED8F9BA2B}"/>
                  </a:ext>
                </a:extLst>
              </p:cNvPr>
              <p:cNvPicPr/>
              <p:nvPr/>
            </p:nvPicPr>
            <p:blipFill>
              <a:blip r:embed="rId65"/>
              <a:stretch>
                <a:fillRect/>
              </a:stretch>
            </p:blipFill>
            <p:spPr>
              <a:xfrm>
                <a:off x="504894" y="3857646"/>
                <a:ext cx="361080" cy="21632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8" name="Ink 57">
                <a:extLst>
                  <a:ext uri="{FF2B5EF4-FFF2-40B4-BE49-F238E27FC236}">
                    <a16:creationId xmlns:a16="http://schemas.microsoft.com/office/drawing/2014/main" id="{CE5B21C1-1257-4BDA-B3B5-8BAEA58B9770}"/>
                  </a:ext>
                </a:extLst>
              </p14:cNvPr>
              <p14:cNvContentPartPr/>
              <p14:nvPr/>
            </p14:nvContentPartPr>
            <p14:xfrm>
              <a:off x="6480174" y="4059966"/>
              <a:ext cx="522000" cy="335520"/>
            </p14:xfrm>
          </p:contentPart>
        </mc:Choice>
        <mc:Fallback xmlns="">
          <p:pic>
            <p:nvPicPr>
              <p:cNvPr id="58" name="Ink 57">
                <a:extLst>
                  <a:ext uri="{FF2B5EF4-FFF2-40B4-BE49-F238E27FC236}">
                    <a16:creationId xmlns:a16="http://schemas.microsoft.com/office/drawing/2014/main" id="{CE5B21C1-1257-4BDA-B3B5-8BAEA58B9770}"/>
                  </a:ext>
                </a:extLst>
              </p:cNvPr>
              <p:cNvPicPr/>
              <p:nvPr/>
            </p:nvPicPr>
            <p:blipFill>
              <a:blip r:embed="rId67"/>
              <a:stretch>
                <a:fillRect/>
              </a:stretch>
            </p:blipFill>
            <p:spPr>
              <a:xfrm>
                <a:off x="6471174" y="4051326"/>
                <a:ext cx="539640" cy="3531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9" name="Ink 58">
                <a:extLst>
                  <a:ext uri="{FF2B5EF4-FFF2-40B4-BE49-F238E27FC236}">
                    <a16:creationId xmlns:a16="http://schemas.microsoft.com/office/drawing/2014/main" id="{0DFBC83D-CA23-45AC-B919-E5E1CA0EF555}"/>
                  </a:ext>
                </a:extLst>
              </p14:cNvPr>
              <p14:cNvContentPartPr/>
              <p14:nvPr/>
            </p14:nvContentPartPr>
            <p14:xfrm>
              <a:off x="8612094" y="3895446"/>
              <a:ext cx="676800" cy="513360"/>
            </p14:xfrm>
          </p:contentPart>
        </mc:Choice>
        <mc:Fallback xmlns="">
          <p:pic>
            <p:nvPicPr>
              <p:cNvPr id="59" name="Ink 58">
                <a:extLst>
                  <a:ext uri="{FF2B5EF4-FFF2-40B4-BE49-F238E27FC236}">
                    <a16:creationId xmlns:a16="http://schemas.microsoft.com/office/drawing/2014/main" id="{0DFBC83D-CA23-45AC-B919-E5E1CA0EF555}"/>
                  </a:ext>
                </a:extLst>
              </p:cNvPr>
              <p:cNvPicPr/>
              <p:nvPr/>
            </p:nvPicPr>
            <p:blipFill>
              <a:blip r:embed="rId69"/>
              <a:stretch>
                <a:fillRect/>
              </a:stretch>
            </p:blipFill>
            <p:spPr>
              <a:xfrm>
                <a:off x="8603454" y="3886806"/>
                <a:ext cx="694440" cy="5310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0" name="Ink 59">
                <a:extLst>
                  <a:ext uri="{FF2B5EF4-FFF2-40B4-BE49-F238E27FC236}">
                    <a16:creationId xmlns:a16="http://schemas.microsoft.com/office/drawing/2014/main" id="{E5C0FBF9-CD55-40A6-BC52-DB12398482B0}"/>
                  </a:ext>
                </a:extLst>
              </p14:cNvPr>
              <p14:cNvContentPartPr/>
              <p14:nvPr/>
            </p14:nvContentPartPr>
            <p14:xfrm>
              <a:off x="8587254" y="4788606"/>
              <a:ext cx="457560" cy="302760"/>
            </p14:xfrm>
          </p:contentPart>
        </mc:Choice>
        <mc:Fallback xmlns="">
          <p:pic>
            <p:nvPicPr>
              <p:cNvPr id="60" name="Ink 59">
                <a:extLst>
                  <a:ext uri="{FF2B5EF4-FFF2-40B4-BE49-F238E27FC236}">
                    <a16:creationId xmlns:a16="http://schemas.microsoft.com/office/drawing/2014/main" id="{E5C0FBF9-CD55-40A6-BC52-DB12398482B0}"/>
                  </a:ext>
                </a:extLst>
              </p:cNvPr>
              <p:cNvPicPr/>
              <p:nvPr/>
            </p:nvPicPr>
            <p:blipFill>
              <a:blip r:embed="rId71"/>
              <a:stretch>
                <a:fillRect/>
              </a:stretch>
            </p:blipFill>
            <p:spPr>
              <a:xfrm>
                <a:off x="8578614" y="4779606"/>
                <a:ext cx="475200" cy="320400"/>
              </a:xfrm>
              <a:prstGeom prst="rect">
                <a:avLst/>
              </a:prstGeom>
            </p:spPr>
          </p:pic>
        </mc:Fallback>
      </mc:AlternateContent>
      <p:grpSp>
        <p:nvGrpSpPr>
          <p:cNvPr id="69" name="Group 68">
            <a:extLst>
              <a:ext uri="{FF2B5EF4-FFF2-40B4-BE49-F238E27FC236}">
                <a16:creationId xmlns:a16="http://schemas.microsoft.com/office/drawing/2014/main" id="{F7AEF7D6-1BD7-41E7-BF7D-6C8C3DC75B5F}"/>
              </a:ext>
            </a:extLst>
          </p:cNvPr>
          <p:cNvGrpSpPr/>
          <p:nvPr/>
        </p:nvGrpSpPr>
        <p:grpSpPr>
          <a:xfrm>
            <a:off x="3463014" y="4842246"/>
            <a:ext cx="332280" cy="291960"/>
            <a:chOff x="3463014" y="4842246"/>
            <a:chExt cx="332280" cy="291960"/>
          </a:xfrm>
        </p:grpSpPr>
        <mc:AlternateContent xmlns:mc="http://schemas.openxmlformats.org/markup-compatibility/2006" xmlns:p14="http://schemas.microsoft.com/office/powerpoint/2010/main">
          <mc:Choice Requires="p14">
            <p:contentPart p14:bwMode="auto" r:id="rId72">
              <p14:nvContentPartPr>
                <p14:cNvPr id="61" name="Ink 60">
                  <a:extLst>
                    <a:ext uri="{FF2B5EF4-FFF2-40B4-BE49-F238E27FC236}">
                      <a16:creationId xmlns:a16="http://schemas.microsoft.com/office/drawing/2014/main" id="{85278CF6-D75E-4464-8733-B4DDB79E3FE0}"/>
                    </a:ext>
                  </a:extLst>
                </p14:cNvPr>
                <p14:cNvContentPartPr/>
                <p14:nvPr/>
              </p14:nvContentPartPr>
              <p14:xfrm>
                <a:off x="3463014" y="4842246"/>
                <a:ext cx="332280" cy="183960"/>
              </p14:xfrm>
            </p:contentPart>
          </mc:Choice>
          <mc:Fallback xmlns="">
            <p:pic>
              <p:nvPicPr>
                <p:cNvPr id="61" name="Ink 60">
                  <a:extLst>
                    <a:ext uri="{FF2B5EF4-FFF2-40B4-BE49-F238E27FC236}">
                      <a16:creationId xmlns:a16="http://schemas.microsoft.com/office/drawing/2014/main" id="{85278CF6-D75E-4464-8733-B4DDB79E3FE0}"/>
                    </a:ext>
                  </a:extLst>
                </p:cNvPr>
                <p:cNvPicPr/>
                <p:nvPr/>
              </p:nvPicPr>
              <p:blipFill>
                <a:blip r:embed="rId73"/>
                <a:stretch>
                  <a:fillRect/>
                </a:stretch>
              </p:blipFill>
              <p:spPr>
                <a:xfrm>
                  <a:off x="3454014" y="4833606"/>
                  <a:ext cx="3499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2" name="Ink 61">
                  <a:extLst>
                    <a:ext uri="{FF2B5EF4-FFF2-40B4-BE49-F238E27FC236}">
                      <a16:creationId xmlns:a16="http://schemas.microsoft.com/office/drawing/2014/main" id="{06CA74D0-2C19-46FA-AD20-5405E1A19C1A}"/>
                    </a:ext>
                  </a:extLst>
                </p14:cNvPr>
                <p14:cNvContentPartPr/>
                <p14:nvPr/>
              </p14:nvContentPartPr>
              <p14:xfrm>
                <a:off x="3474894" y="4865286"/>
                <a:ext cx="290520" cy="268920"/>
              </p14:xfrm>
            </p:contentPart>
          </mc:Choice>
          <mc:Fallback xmlns="">
            <p:pic>
              <p:nvPicPr>
                <p:cNvPr id="62" name="Ink 61">
                  <a:extLst>
                    <a:ext uri="{FF2B5EF4-FFF2-40B4-BE49-F238E27FC236}">
                      <a16:creationId xmlns:a16="http://schemas.microsoft.com/office/drawing/2014/main" id="{06CA74D0-2C19-46FA-AD20-5405E1A19C1A}"/>
                    </a:ext>
                  </a:extLst>
                </p:cNvPr>
                <p:cNvPicPr/>
                <p:nvPr/>
              </p:nvPicPr>
              <p:blipFill>
                <a:blip r:embed="rId75"/>
                <a:stretch>
                  <a:fillRect/>
                </a:stretch>
              </p:blipFill>
              <p:spPr>
                <a:xfrm>
                  <a:off x="3466254" y="4856286"/>
                  <a:ext cx="308160" cy="286560"/>
                </a:xfrm>
                <a:prstGeom prst="rect">
                  <a:avLst/>
                </a:prstGeom>
              </p:spPr>
            </p:pic>
          </mc:Fallback>
        </mc:AlternateContent>
      </p:grpSp>
      <p:grpSp>
        <p:nvGrpSpPr>
          <p:cNvPr id="68" name="Group 67">
            <a:extLst>
              <a:ext uri="{FF2B5EF4-FFF2-40B4-BE49-F238E27FC236}">
                <a16:creationId xmlns:a16="http://schemas.microsoft.com/office/drawing/2014/main" id="{18719FF8-4A61-4797-8349-B04AC15E242A}"/>
              </a:ext>
            </a:extLst>
          </p:cNvPr>
          <p:cNvGrpSpPr/>
          <p:nvPr/>
        </p:nvGrpSpPr>
        <p:grpSpPr>
          <a:xfrm>
            <a:off x="3536454" y="5405286"/>
            <a:ext cx="450720" cy="320760"/>
            <a:chOff x="3536454" y="5405286"/>
            <a:chExt cx="450720" cy="320760"/>
          </a:xfrm>
        </p:grpSpPr>
        <mc:AlternateContent xmlns:mc="http://schemas.openxmlformats.org/markup-compatibility/2006" xmlns:p14="http://schemas.microsoft.com/office/powerpoint/2010/main">
          <mc:Choice Requires="p14">
            <p:contentPart p14:bwMode="auto" r:id="rId76">
              <p14:nvContentPartPr>
                <p14:cNvPr id="63" name="Ink 62">
                  <a:extLst>
                    <a:ext uri="{FF2B5EF4-FFF2-40B4-BE49-F238E27FC236}">
                      <a16:creationId xmlns:a16="http://schemas.microsoft.com/office/drawing/2014/main" id="{11696600-A6F1-46BA-A310-47873BFD23E9}"/>
                    </a:ext>
                  </a:extLst>
                </p14:cNvPr>
                <p14:cNvContentPartPr/>
                <p14:nvPr/>
              </p14:nvContentPartPr>
              <p14:xfrm>
                <a:off x="3568134" y="5462526"/>
                <a:ext cx="419040" cy="263520"/>
              </p14:xfrm>
            </p:contentPart>
          </mc:Choice>
          <mc:Fallback xmlns="">
            <p:pic>
              <p:nvPicPr>
                <p:cNvPr id="63" name="Ink 62">
                  <a:extLst>
                    <a:ext uri="{FF2B5EF4-FFF2-40B4-BE49-F238E27FC236}">
                      <a16:creationId xmlns:a16="http://schemas.microsoft.com/office/drawing/2014/main" id="{11696600-A6F1-46BA-A310-47873BFD23E9}"/>
                    </a:ext>
                  </a:extLst>
                </p:cNvPr>
                <p:cNvPicPr/>
                <p:nvPr/>
              </p:nvPicPr>
              <p:blipFill>
                <a:blip r:embed="rId77"/>
                <a:stretch>
                  <a:fillRect/>
                </a:stretch>
              </p:blipFill>
              <p:spPr>
                <a:xfrm>
                  <a:off x="3559494" y="5453886"/>
                  <a:ext cx="43668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4" name="Ink 63">
                  <a:extLst>
                    <a:ext uri="{FF2B5EF4-FFF2-40B4-BE49-F238E27FC236}">
                      <a16:creationId xmlns:a16="http://schemas.microsoft.com/office/drawing/2014/main" id="{9A8B7195-476F-4824-BF69-1457A8FE58D2}"/>
                    </a:ext>
                  </a:extLst>
                </p14:cNvPr>
                <p14:cNvContentPartPr/>
                <p14:nvPr/>
              </p14:nvContentPartPr>
              <p14:xfrm>
                <a:off x="3536454" y="5405286"/>
                <a:ext cx="402840" cy="301320"/>
              </p14:xfrm>
            </p:contentPart>
          </mc:Choice>
          <mc:Fallback xmlns="">
            <p:pic>
              <p:nvPicPr>
                <p:cNvPr id="64" name="Ink 63">
                  <a:extLst>
                    <a:ext uri="{FF2B5EF4-FFF2-40B4-BE49-F238E27FC236}">
                      <a16:creationId xmlns:a16="http://schemas.microsoft.com/office/drawing/2014/main" id="{9A8B7195-476F-4824-BF69-1457A8FE58D2}"/>
                    </a:ext>
                  </a:extLst>
                </p:cNvPr>
                <p:cNvPicPr/>
                <p:nvPr/>
              </p:nvPicPr>
              <p:blipFill>
                <a:blip r:embed="rId79"/>
                <a:stretch>
                  <a:fillRect/>
                </a:stretch>
              </p:blipFill>
              <p:spPr>
                <a:xfrm>
                  <a:off x="3527814" y="5396286"/>
                  <a:ext cx="420480" cy="318960"/>
                </a:xfrm>
                <a:prstGeom prst="rect">
                  <a:avLst/>
                </a:prstGeom>
              </p:spPr>
            </p:pic>
          </mc:Fallback>
        </mc:AlternateContent>
      </p:grpSp>
      <p:grpSp>
        <p:nvGrpSpPr>
          <p:cNvPr id="67" name="Group 66">
            <a:extLst>
              <a:ext uri="{FF2B5EF4-FFF2-40B4-BE49-F238E27FC236}">
                <a16:creationId xmlns:a16="http://schemas.microsoft.com/office/drawing/2014/main" id="{A09DFF48-68D7-432E-9B18-48E2BAE30AAB}"/>
              </a:ext>
            </a:extLst>
          </p:cNvPr>
          <p:cNvGrpSpPr/>
          <p:nvPr/>
        </p:nvGrpSpPr>
        <p:grpSpPr>
          <a:xfrm>
            <a:off x="6188214" y="5428686"/>
            <a:ext cx="459000" cy="317880"/>
            <a:chOff x="6188214" y="5428686"/>
            <a:chExt cx="459000" cy="317880"/>
          </a:xfrm>
        </p:grpSpPr>
        <mc:AlternateContent xmlns:mc="http://schemas.openxmlformats.org/markup-compatibility/2006" xmlns:p14="http://schemas.microsoft.com/office/powerpoint/2010/main">
          <mc:Choice Requires="p14">
            <p:contentPart p14:bwMode="auto" r:id="rId80">
              <p14:nvContentPartPr>
                <p14:cNvPr id="65" name="Ink 64">
                  <a:extLst>
                    <a:ext uri="{FF2B5EF4-FFF2-40B4-BE49-F238E27FC236}">
                      <a16:creationId xmlns:a16="http://schemas.microsoft.com/office/drawing/2014/main" id="{3B49809C-CEAF-4B6B-BC52-95485B391F84}"/>
                    </a:ext>
                  </a:extLst>
                </p14:cNvPr>
                <p14:cNvContentPartPr/>
                <p14:nvPr/>
              </p14:nvContentPartPr>
              <p14:xfrm>
                <a:off x="6188214" y="5501046"/>
                <a:ext cx="459000" cy="245520"/>
              </p14:xfrm>
            </p:contentPart>
          </mc:Choice>
          <mc:Fallback xmlns="">
            <p:pic>
              <p:nvPicPr>
                <p:cNvPr id="65" name="Ink 64">
                  <a:extLst>
                    <a:ext uri="{FF2B5EF4-FFF2-40B4-BE49-F238E27FC236}">
                      <a16:creationId xmlns:a16="http://schemas.microsoft.com/office/drawing/2014/main" id="{3B49809C-CEAF-4B6B-BC52-95485B391F84}"/>
                    </a:ext>
                  </a:extLst>
                </p:cNvPr>
                <p:cNvPicPr/>
                <p:nvPr/>
              </p:nvPicPr>
              <p:blipFill>
                <a:blip r:embed="rId81"/>
                <a:stretch>
                  <a:fillRect/>
                </a:stretch>
              </p:blipFill>
              <p:spPr>
                <a:xfrm>
                  <a:off x="6179574" y="5492046"/>
                  <a:ext cx="47664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6" name="Ink 65">
                  <a:extLst>
                    <a:ext uri="{FF2B5EF4-FFF2-40B4-BE49-F238E27FC236}">
                      <a16:creationId xmlns:a16="http://schemas.microsoft.com/office/drawing/2014/main" id="{52FC3A50-D028-45B1-9F87-D64635EA5774}"/>
                    </a:ext>
                  </a:extLst>
                </p14:cNvPr>
                <p14:cNvContentPartPr/>
                <p14:nvPr/>
              </p14:nvContentPartPr>
              <p14:xfrm>
                <a:off x="6237894" y="5428686"/>
                <a:ext cx="286920" cy="305280"/>
              </p14:xfrm>
            </p:contentPart>
          </mc:Choice>
          <mc:Fallback xmlns="">
            <p:pic>
              <p:nvPicPr>
                <p:cNvPr id="66" name="Ink 65">
                  <a:extLst>
                    <a:ext uri="{FF2B5EF4-FFF2-40B4-BE49-F238E27FC236}">
                      <a16:creationId xmlns:a16="http://schemas.microsoft.com/office/drawing/2014/main" id="{52FC3A50-D028-45B1-9F87-D64635EA5774}"/>
                    </a:ext>
                  </a:extLst>
                </p:cNvPr>
                <p:cNvPicPr/>
                <p:nvPr/>
              </p:nvPicPr>
              <p:blipFill>
                <a:blip r:embed="rId83"/>
                <a:stretch>
                  <a:fillRect/>
                </a:stretch>
              </p:blipFill>
              <p:spPr>
                <a:xfrm>
                  <a:off x="6228894" y="5419686"/>
                  <a:ext cx="304560" cy="322920"/>
                </a:xfrm>
                <a:prstGeom prst="rect">
                  <a:avLst/>
                </a:prstGeom>
              </p:spPr>
            </p:pic>
          </mc:Fallback>
        </mc:AlternateContent>
      </p:grpSp>
      <p:grpSp>
        <p:nvGrpSpPr>
          <p:cNvPr id="72" name="Group 71">
            <a:extLst>
              <a:ext uri="{FF2B5EF4-FFF2-40B4-BE49-F238E27FC236}">
                <a16:creationId xmlns:a16="http://schemas.microsoft.com/office/drawing/2014/main" id="{170568EB-71CB-4A9B-89B8-46C0922EC3D4}"/>
              </a:ext>
            </a:extLst>
          </p:cNvPr>
          <p:cNvGrpSpPr/>
          <p:nvPr/>
        </p:nvGrpSpPr>
        <p:grpSpPr>
          <a:xfrm>
            <a:off x="3828054" y="3967806"/>
            <a:ext cx="408240" cy="317160"/>
            <a:chOff x="3828054" y="3967806"/>
            <a:chExt cx="408240" cy="317160"/>
          </a:xfrm>
        </p:grpSpPr>
        <mc:AlternateContent xmlns:mc="http://schemas.openxmlformats.org/markup-compatibility/2006" xmlns:p14="http://schemas.microsoft.com/office/powerpoint/2010/main">
          <mc:Choice Requires="p14">
            <p:contentPart p14:bwMode="auto" r:id="rId84">
              <p14:nvContentPartPr>
                <p14:cNvPr id="70" name="Ink 69">
                  <a:extLst>
                    <a:ext uri="{FF2B5EF4-FFF2-40B4-BE49-F238E27FC236}">
                      <a16:creationId xmlns:a16="http://schemas.microsoft.com/office/drawing/2014/main" id="{3CB45C1F-A9D9-4922-A487-2CF00D0C4DD9}"/>
                    </a:ext>
                  </a:extLst>
                </p14:cNvPr>
                <p14:cNvContentPartPr/>
                <p14:nvPr/>
              </p14:nvContentPartPr>
              <p14:xfrm>
                <a:off x="3828054" y="3974646"/>
                <a:ext cx="408240" cy="310320"/>
              </p14:xfrm>
            </p:contentPart>
          </mc:Choice>
          <mc:Fallback xmlns="">
            <p:pic>
              <p:nvPicPr>
                <p:cNvPr id="70" name="Ink 69">
                  <a:extLst>
                    <a:ext uri="{FF2B5EF4-FFF2-40B4-BE49-F238E27FC236}">
                      <a16:creationId xmlns:a16="http://schemas.microsoft.com/office/drawing/2014/main" id="{3CB45C1F-A9D9-4922-A487-2CF00D0C4DD9}"/>
                    </a:ext>
                  </a:extLst>
                </p:cNvPr>
                <p:cNvPicPr/>
                <p:nvPr/>
              </p:nvPicPr>
              <p:blipFill>
                <a:blip r:embed="rId85"/>
                <a:stretch>
                  <a:fillRect/>
                </a:stretch>
              </p:blipFill>
              <p:spPr>
                <a:xfrm>
                  <a:off x="3819054" y="3965646"/>
                  <a:ext cx="42588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1" name="Ink 70">
                  <a:extLst>
                    <a:ext uri="{FF2B5EF4-FFF2-40B4-BE49-F238E27FC236}">
                      <a16:creationId xmlns:a16="http://schemas.microsoft.com/office/drawing/2014/main" id="{5FE6798A-5A40-4B26-87A1-CE5EB0E79995}"/>
                    </a:ext>
                  </a:extLst>
                </p14:cNvPr>
                <p14:cNvContentPartPr/>
                <p14:nvPr/>
              </p14:nvContentPartPr>
              <p14:xfrm>
                <a:off x="3831654" y="3967806"/>
                <a:ext cx="257400" cy="246960"/>
              </p14:xfrm>
            </p:contentPart>
          </mc:Choice>
          <mc:Fallback xmlns="">
            <p:pic>
              <p:nvPicPr>
                <p:cNvPr id="71" name="Ink 70">
                  <a:extLst>
                    <a:ext uri="{FF2B5EF4-FFF2-40B4-BE49-F238E27FC236}">
                      <a16:creationId xmlns:a16="http://schemas.microsoft.com/office/drawing/2014/main" id="{5FE6798A-5A40-4B26-87A1-CE5EB0E79995}"/>
                    </a:ext>
                  </a:extLst>
                </p:cNvPr>
                <p:cNvPicPr/>
                <p:nvPr/>
              </p:nvPicPr>
              <p:blipFill>
                <a:blip r:embed="rId87"/>
                <a:stretch>
                  <a:fillRect/>
                </a:stretch>
              </p:blipFill>
              <p:spPr>
                <a:xfrm>
                  <a:off x="3822654" y="3959166"/>
                  <a:ext cx="275040" cy="264600"/>
                </a:xfrm>
                <a:prstGeom prst="rect">
                  <a:avLst/>
                </a:prstGeom>
              </p:spPr>
            </p:pic>
          </mc:Fallback>
        </mc:AlternateContent>
      </p:grpSp>
      <p:grpSp>
        <p:nvGrpSpPr>
          <p:cNvPr id="75" name="Group 74">
            <a:extLst>
              <a:ext uri="{FF2B5EF4-FFF2-40B4-BE49-F238E27FC236}">
                <a16:creationId xmlns:a16="http://schemas.microsoft.com/office/drawing/2014/main" id="{7D538A06-48AD-456C-8D20-58CA0DE41FA1}"/>
              </a:ext>
            </a:extLst>
          </p:cNvPr>
          <p:cNvGrpSpPr/>
          <p:nvPr/>
        </p:nvGrpSpPr>
        <p:grpSpPr>
          <a:xfrm>
            <a:off x="6185694" y="4823886"/>
            <a:ext cx="560880" cy="289440"/>
            <a:chOff x="6185694" y="4823886"/>
            <a:chExt cx="560880" cy="289440"/>
          </a:xfrm>
        </p:grpSpPr>
        <mc:AlternateContent xmlns:mc="http://schemas.openxmlformats.org/markup-compatibility/2006" xmlns:p14="http://schemas.microsoft.com/office/powerpoint/2010/main">
          <mc:Choice Requires="p14">
            <p:contentPart p14:bwMode="auto" r:id="rId88">
              <p14:nvContentPartPr>
                <p14:cNvPr id="73" name="Ink 72">
                  <a:extLst>
                    <a:ext uri="{FF2B5EF4-FFF2-40B4-BE49-F238E27FC236}">
                      <a16:creationId xmlns:a16="http://schemas.microsoft.com/office/drawing/2014/main" id="{B9887A87-3148-440E-9B04-EFBB7A80D21C}"/>
                    </a:ext>
                  </a:extLst>
                </p14:cNvPr>
                <p14:cNvContentPartPr/>
                <p14:nvPr/>
              </p14:nvContentPartPr>
              <p14:xfrm>
                <a:off x="6185694" y="4823886"/>
                <a:ext cx="560880" cy="289440"/>
              </p14:xfrm>
            </p:contentPart>
          </mc:Choice>
          <mc:Fallback xmlns="">
            <p:pic>
              <p:nvPicPr>
                <p:cNvPr id="73" name="Ink 72">
                  <a:extLst>
                    <a:ext uri="{FF2B5EF4-FFF2-40B4-BE49-F238E27FC236}">
                      <a16:creationId xmlns:a16="http://schemas.microsoft.com/office/drawing/2014/main" id="{B9887A87-3148-440E-9B04-EFBB7A80D21C}"/>
                    </a:ext>
                  </a:extLst>
                </p:cNvPr>
                <p:cNvPicPr/>
                <p:nvPr/>
              </p:nvPicPr>
              <p:blipFill>
                <a:blip r:embed="rId89"/>
                <a:stretch>
                  <a:fillRect/>
                </a:stretch>
              </p:blipFill>
              <p:spPr>
                <a:xfrm>
                  <a:off x="6177054" y="4814886"/>
                  <a:ext cx="57852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4" name="Ink 73">
                  <a:extLst>
                    <a:ext uri="{FF2B5EF4-FFF2-40B4-BE49-F238E27FC236}">
                      <a16:creationId xmlns:a16="http://schemas.microsoft.com/office/drawing/2014/main" id="{C7EA853F-22E0-4C1B-8AF3-8A90989C0469}"/>
                    </a:ext>
                  </a:extLst>
                </p14:cNvPr>
                <p14:cNvContentPartPr/>
                <p14:nvPr/>
              </p14:nvContentPartPr>
              <p14:xfrm>
                <a:off x="6278934" y="4840086"/>
                <a:ext cx="340920" cy="200160"/>
              </p14:xfrm>
            </p:contentPart>
          </mc:Choice>
          <mc:Fallback xmlns="">
            <p:pic>
              <p:nvPicPr>
                <p:cNvPr id="74" name="Ink 73">
                  <a:extLst>
                    <a:ext uri="{FF2B5EF4-FFF2-40B4-BE49-F238E27FC236}">
                      <a16:creationId xmlns:a16="http://schemas.microsoft.com/office/drawing/2014/main" id="{C7EA853F-22E0-4C1B-8AF3-8A90989C0469}"/>
                    </a:ext>
                  </a:extLst>
                </p:cNvPr>
                <p:cNvPicPr/>
                <p:nvPr/>
              </p:nvPicPr>
              <p:blipFill>
                <a:blip r:embed="rId91"/>
                <a:stretch>
                  <a:fillRect/>
                </a:stretch>
              </p:blipFill>
              <p:spPr>
                <a:xfrm>
                  <a:off x="6269934" y="4831086"/>
                  <a:ext cx="358560" cy="217800"/>
                </a:xfrm>
                <a:prstGeom prst="rect">
                  <a:avLst/>
                </a:prstGeom>
              </p:spPr>
            </p:pic>
          </mc:Fallback>
        </mc:AlternateContent>
      </p:grpSp>
      <p:grpSp>
        <p:nvGrpSpPr>
          <p:cNvPr id="80" name="Group 79">
            <a:extLst>
              <a:ext uri="{FF2B5EF4-FFF2-40B4-BE49-F238E27FC236}">
                <a16:creationId xmlns:a16="http://schemas.microsoft.com/office/drawing/2014/main" id="{EAAEC0F3-14A0-4FE7-B907-B21279D8A696}"/>
              </a:ext>
            </a:extLst>
          </p:cNvPr>
          <p:cNvGrpSpPr/>
          <p:nvPr/>
        </p:nvGrpSpPr>
        <p:grpSpPr>
          <a:xfrm>
            <a:off x="8410494" y="5493486"/>
            <a:ext cx="511200" cy="282600"/>
            <a:chOff x="8410494" y="5493486"/>
            <a:chExt cx="511200" cy="282600"/>
          </a:xfrm>
        </p:grpSpPr>
        <mc:AlternateContent xmlns:mc="http://schemas.openxmlformats.org/markup-compatibility/2006" xmlns:p14="http://schemas.microsoft.com/office/powerpoint/2010/main">
          <mc:Choice Requires="p14">
            <p:contentPart p14:bwMode="auto" r:id="rId92">
              <p14:nvContentPartPr>
                <p14:cNvPr id="76" name="Ink 75">
                  <a:extLst>
                    <a:ext uri="{FF2B5EF4-FFF2-40B4-BE49-F238E27FC236}">
                      <a16:creationId xmlns:a16="http://schemas.microsoft.com/office/drawing/2014/main" id="{C4C40AE6-4E2A-4D10-985F-723DC1203455}"/>
                    </a:ext>
                  </a:extLst>
                </p14:cNvPr>
                <p14:cNvContentPartPr/>
                <p14:nvPr/>
              </p14:nvContentPartPr>
              <p14:xfrm>
                <a:off x="8461974" y="5550726"/>
                <a:ext cx="459720" cy="207360"/>
              </p14:xfrm>
            </p:contentPart>
          </mc:Choice>
          <mc:Fallback xmlns="">
            <p:pic>
              <p:nvPicPr>
                <p:cNvPr id="76" name="Ink 75">
                  <a:extLst>
                    <a:ext uri="{FF2B5EF4-FFF2-40B4-BE49-F238E27FC236}">
                      <a16:creationId xmlns:a16="http://schemas.microsoft.com/office/drawing/2014/main" id="{C4C40AE6-4E2A-4D10-985F-723DC1203455}"/>
                    </a:ext>
                  </a:extLst>
                </p:cNvPr>
                <p:cNvPicPr/>
                <p:nvPr/>
              </p:nvPicPr>
              <p:blipFill>
                <a:blip r:embed="rId93"/>
                <a:stretch>
                  <a:fillRect/>
                </a:stretch>
              </p:blipFill>
              <p:spPr>
                <a:xfrm>
                  <a:off x="8452974" y="5541726"/>
                  <a:ext cx="47736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77" name="Ink 76">
                  <a:extLst>
                    <a:ext uri="{FF2B5EF4-FFF2-40B4-BE49-F238E27FC236}">
                      <a16:creationId xmlns:a16="http://schemas.microsoft.com/office/drawing/2014/main" id="{D6BFCB2C-BAEF-4CB2-9732-A6EA6B648005}"/>
                    </a:ext>
                  </a:extLst>
                </p14:cNvPr>
                <p14:cNvContentPartPr/>
                <p14:nvPr/>
              </p14:nvContentPartPr>
              <p14:xfrm>
                <a:off x="8410494" y="5493486"/>
                <a:ext cx="243000" cy="223920"/>
              </p14:xfrm>
            </p:contentPart>
          </mc:Choice>
          <mc:Fallback xmlns="">
            <p:pic>
              <p:nvPicPr>
                <p:cNvPr id="77" name="Ink 76">
                  <a:extLst>
                    <a:ext uri="{FF2B5EF4-FFF2-40B4-BE49-F238E27FC236}">
                      <a16:creationId xmlns:a16="http://schemas.microsoft.com/office/drawing/2014/main" id="{D6BFCB2C-BAEF-4CB2-9732-A6EA6B648005}"/>
                    </a:ext>
                  </a:extLst>
                </p:cNvPr>
                <p:cNvPicPr/>
                <p:nvPr/>
              </p:nvPicPr>
              <p:blipFill>
                <a:blip r:embed="rId95"/>
                <a:stretch>
                  <a:fillRect/>
                </a:stretch>
              </p:blipFill>
              <p:spPr>
                <a:xfrm>
                  <a:off x="8401494" y="5484486"/>
                  <a:ext cx="26064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9" name="Ink 78">
                  <a:extLst>
                    <a:ext uri="{FF2B5EF4-FFF2-40B4-BE49-F238E27FC236}">
                      <a16:creationId xmlns:a16="http://schemas.microsoft.com/office/drawing/2014/main" id="{8CB9D046-0B6F-4A41-AACD-55F556B413B1}"/>
                    </a:ext>
                  </a:extLst>
                </p14:cNvPr>
                <p14:cNvContentPartPr/>
                <p14:nvPr/>
              </p14:nvContentPartPr>
              <p14:xfrm>
                <a:off x="8605254" y="5709846"/>
                <a:ext cx="157680" cy="66240"/>
              </p14:xfrm>
            </p:contentPart>
          </mc:Choice>
          <mc:Fallback xmlns="">
            <p:pic>
              <p:nvPicPr>
                <p:cNvPr id="79" name="Ink 78">
                  <a:extLst>
                    <a:ext uri="{FF2B5EF4-FFF2-40B4-BE49-F238E27FC236}">
                      <a16:creationId xmlns:a16="http://schemas.microsoft.com/office/drawing/2014/main" id="{8CB9D046-0B6F-4A41-AACD-55F556B413B1}"/>
                    </a:ext>
                  </a:extLst>
                </p:cNvPr>
                <p:cNvPicPr/>
                <p:nvPr/>
              </p:nvPicPr>
              <p:blipFill>
                <a:blip r:embed="rId97"/>
                <a:stretch>
                  <a:fillRect/>
                </a:stretch>
              </p:blipFill>
              <p:spPr>
                <a:xfrm>
                  <a:off x="8596614" y="5700846"/>
                  <a:ext cx="175320" cy="83880"/>
                </a:xfrm>
                <a:prstGeom prst="rect">
                  <a:avLst/>
                </a:prstGeom>
              </p:spPr>
            </p:pic>
          </mc:Fallback>
        </mc:AlternateContent>
      </p:grpSp>
      <p:grpSp>
        <p:nvGrpSpPr>
          <p:cNvPr id="108" name="Group 107">
            <a:extLst>
              <a:ext uri="{FF2B5EF4-FFF2-40B4-BE49-F238E27FC236}">
                <a16:creationId xmlns:a16="http://schemas.microsoft.com/office/drawing/2014/main" id="{55B6EB69-838D-4D1E-B4D7-AC1472476773}"/>
              </a:ext>
            </a:extLst>
          </p:cNvPr>
          <p:cNvGrpSpPr/>
          <p:nvPr/>
        </p:nvGrpSpPr>
        <p:grpSpPr>
          <a:xfrm>
            <a:off x="4413414" y="6028446"/>
            <a:ext cx="2443320" cy="441720"/>
            <a:chOff x="4413414" y="6028446"/>
            <a:chExt cx="2443320" cy="441720"/>
          </a:xfrm>
        </p:grpSpPr>
        <mc:AlternateContent xmlns:mc="http://schemas.openxmlformats.org/markup-compatibility/2006" xmlns:p14="http://schemas.microsoft.com/office/powerpoint/2010/main">
          <mc:Choice Requires="p14">
            <p:contentPart p14:bwMode="auto" r:id="rId98">
              <p14:nvContentPartPr>
                <p14:cNvPr id="81" name="Ink 80">
                  <a:extLst>
                    <a:ext uri="{FF2B5EF4-FFF2-40B4-BE49-F238E27FC236}">
                      <a16:creationId xmlns:a16="http://schemas.microsoft.com/office/drawing/2014/main" id="{BABDDC96-6EF5-47BC-8575-63266B8E009D}"/>
                    </a:ext>
                  </a:extLst>
                </p14:cNvPr>
                <p14:cNvContentPartPr/>
                <p14:nvPr/>
              </p14:nvContentPartPr>
              <p14:xfrm>
                <a:off x="4413414" y="6136086"/>
                <a:ext cx="381240" cy="334080"/>
              </p14:xfrm>
            </p:contentPart>
          </mc:Choice>
          <mc:Fallback xmlns="">
            <p:pic>
              <p:nvPicPr>
                <p:cNvPr id="81" name="Ink 80">
                  <a:extLst>
                    <a:ext uri="{FF2B5EF4-FFF2-40B4-BE49-F238E27FC236}">
                      <a16:creationId xmlns:a16="http://schemas.microsoft.com/office/drawing/2014/main" id="{BABDDC96-6EF5-47BC-8575-63266B8E009D}"/>
                    </a:ext>
                  </a:extLst>
                </p:cNvPr>
                <p:cNvPicPr/>
                <p:nvPr/>
              </p:nvPicPr>
              <p:blipFill>
                <a:blip r:embed="rId99"/>
                <a:stretch>
                  <a:fillRect/>
                </a:stretch>
              </p:blipFill>
              <p:spPr>
                <a:xfrm>
                  <a:off x="4404774" y="6127446"/>
                  <a:ext cx="39888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2" name="Ink 81">
                  <a:extLst>
                    <a:ext uri="{FF2B5EF4-FFF2-40B4-BE49-F238E27FC236}">
                      <a16:creationId xmlns:a16="http://schemas.microsoft.com/office/drawing/2014/main" id="{D7E9A342-82B3-4B48-ABB6-94B73529DBFD}"/>
                    </a:ext>
                  </a:extLst>
                </p14:cNvPr>
                <p14:cNvContentPartPr/>
                <p14:nvPr/>
              </p14:nvContentPartPr>
              <p14:xfrm>
                <a:off x="4880694" y="6262446"/>
                <a:ext cx="128520" cy="63000"/>
              </p14:xfrm>
            </p:contentPart>
          </mc:Choice>
          <mc:Fallback xmlns="">
            <p:pic>
              <p:nvPicPr>
                <p:cNvPr id="82" name="Ink 81">
                  <a:extLst>
                    <a:ext uri="{FF2B5EF4-FFF2-40B4-BE49-F238E27FC236}">
                      <a16:creationId xmlns:a16="http://schemas.microsoft.com/office/drawing/2014/main" id="{D7E9A342-82B3-4B48-ABB6-94B73529DBFD}"/>
                    </a:ext>
                  </a:extLst>
                </p:cNvPr>
                <p:cNvPicPr/>
                <p:nvPr/>
              </p:nvPicPr>
              <p:blipFill>
                <a:blip r:embed="rId101"/>
                <a:stretch>
                  <a:fillRect/>
                </a:stretch>
              </p:blipFill>
              <p:spPr>
                <a:xfrm>
                  <a:off x="4871694" y="6253446"/>
                  <a:ext cx="1461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3" name="Ink 82">
                  <a:extLst>
                    <a:ext uri="{FF2B5EF4-FFF2-40B4-BE49-F238E27FC236}">
                      <a16:creationId xmlns:a16="http://schemas.microsoft.com/office/drawing/2014/main" id="{1102D016-8C03-4DA6-9E03-C643A4F0C10F}"/>
                    </a:ext>
                  </a:extLst>
                </p14:cNvPr>
                <p14:cNvContentPartPr/>
                <p14:nvPr/>
              </p14:nvContentPartPr>
              <p14:xfrm>
                <a:off x="4863414" y="6352806"/>
                <a:ext cx="169560" cy="78840"/>
              </p14:xfrm>
            </p:contentPart>
          </mc:Choice>
          <mc:Fallback xmlns="">
            <p:pic>
              <p:nvPicPr>
                <p:cNvPr id="83" name="Ink 82">
                  <a:extLst>
                    <a:ext uri="{FF2B5EF4-FFF2-40B4-BE49-F238E27FC236}">
                      <a16:creationId xmlns:a16="http://schemas.microsoft.com/office/drawing/2014/main" id="{1102D016-8C03-4DA6-9E03-C643A4F0C10F}"/>
                    </a:ext>
                  </a:extLst>
                </p:cNvPr>
                <p:cNvPicPr/>
                <p:nvPr/>
              </p:nvPicPr>
              <p:blipFill>
                <a:blip r:embed="rId103"/>
                <a:stretch>
                  <a:fillRect/>
                </a:stretch>
              </p:blipFill>
              <p:spPr>
                <a:xfrm>
                  <a:off x="4854414" y="6343806"/>
                  <a:ext cx="1872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4" name="Ink 83">
                  <a:extLst>
                    <a:ext uri="{FF2B5EF4-FFF2-40B4-BE49-F238E27FC236}">
                      <a16:creationId xmlns:a16="http://schemas.microsoft.com/office/drawing/2014/main" id="{127676A4-5E33-4071-AD23-C12993CE552F}"/>
                    </a:ext>
                  </a:extLst>
                </p14:cNvPr>
                <p14:cNvContentPartPr/>
                <p14:nvPr/>
              </p14:nvContentPartPr>
              <p14:xfrm>
                <a:off x="5281014" y="6246246"/>
                <a:ext cx="272160" cy="203040"/>
              </p14:xfrm>
            </p:contentPart>
          </mc:Choice>
          <mc:Fallback xmlns="">
            <p:pic>
              <p:nvPicPr>
                <p:cNvPr id="84" name="Ink 83">
                  <a:extLst>
                    <a:ext uri="{FF2B5EF4-FFF2-40B4-BE49-F238E27FC236}">
                      <a16:creationId xmlns:a16="http://schemas.microsoft.com/office/drawing/2014/main" id="{127676A4-5E33-4071-AD23-C12993CE552F}"/>
                    </a:ext>
                  </a:extLst>
                </p:cNvPr>
                <p:cNvPicPr/>
                <p:nvPr/>
              </p:nvPicPr>
              <p:blipFill>
                <a:blip r:embed="rId105"/>
                <a:stretch>
                  <a:fillRect/>
                </a:stretch>
              </p:blipFill>
              <p:spPr>
                <a:xfrm>
                  <a:off x="5272374" y="6237606"/>
                  <a:ext cx="28980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5" name="Ink 84">
                  <a:extLst>
                    <a:ext uri="{FF2B5EF4-FFF2-40B4-BE49-F238E27FC236}">
                      <a16:creationId xmlns:a16="http://schemas.microsoft.com/office/drawing/2014/main" id="{1E02C4B1-E9DC-4804-A956-D90D76927002}"/>
                    </a:ext>
                  </a:extLst>
                </p14:cNvPr>
                <p14:cNvContentPartPr/>
                <p14:nvPr/>
              </p14:nvContentPartPr>
              <p14:xfrm>
                <a:off x="5617254" y="6271086"/>
                <a:ext cx="196560" cy="148680"/>
              </p14:xfrm>
            </p:contentPart>
          </mc:Choice>
          <mc:Fallback xmlns="">
            <p:pic>
              <p:nvPicPr>
                <p:cNvPr id="85" name="Ink 84">
                  <a:extLst>
                    <a:ext uri="{FF2B5EF4-FFF2-40B4-BE49-F238E27FC236}">
                      <a16:creationId xmlns:a16="http://schemas.microsoft.com/office/drawing/2014/main" id="{1E02C4B1-E9DC-4804-A956-D90D76927002}"/>
                    </a:ext>
                  </a:extLst>
                </p:cNvPr>
                <p:cNvPicPr/>
                <p:nvPr/>
              </p:nvPicPr>
              <p:blipFill>
                <a:blip r:embed="rId107"/>
                <a:stretch>
                  <a:fillRect/>
                </a:stretch>
              </p:blipFill>
              <p:spPr>
                <a:xfrm>
                  <a:off x="5608254" y="6262446"/>
                  <a:ext cx="21420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6" name="Ink 85">
                  <a:extLst>
                    <a:ext uri="{FF2B5EF4-FFF2-40B4-BE49-F238E27FC236}">
                      <a16:creationId xmlns:a16="http://schemas.microsoft.com/office/drawing/2014/main" id="{1757B539-A57F-4037-AFA3-898B7C97ABA6}"/>
                    </a:ext>
                  </a:extLst>
                </p14:cNvPr>
                <p14:cNvContentPartPr/>
                <p14:nvPr/>
              </p14:nvContentPartPr>
              <p14:xfrm>
                <a:off x="5890494" y="6256686"/>
                <a:ext cx="139680" cy="196920"/>
              </p14:xfrm>
            </p:contentPart>
          </mc:Choice>
          <mc:Fallback xmlns="">
            <p:pic>
              <p:nvPicPr>
                <p:cNvPr id="86" name="Ink 85">
                  <a:extLst>
                    <a:ext uri="{FF2B5EF4-FFF2-40B4-BE49-F238E27FC236}">
                      <a16:creationId xmlns:a16="http://schemas.microsoft.com/office/drawing/2014/main" id="{1757B539-A57F-4037-AFA3-898B7C97ABA6}"/>
                    </a:ext>
                  </a:extLst>
                </p:cNvPr>
                <p:cNvPicPr/>
                <p:nvPr/>
              </p:nvPicPr>
              <p:blipFill>
                <a:blip r:embed="rId109"/>
                <a:stretch>
                  <a:fillRect/>
                </a:stretch>
              </p:blipFill>
              <p:spPr>
                <a:xfrm>
                  <a:off x="5881854" y="6247686"/>
                  <a:ext cx="15732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7" name="Ink 86">
                  <a:extLst>
                    <a:ext uri="{FF2B5EF4-FFF2-40B4-BE49-F238E27FC236}">
                      <a16:creationId xmlns:a16="http://schemas.microsoft.com/office/drawing/2014/main" id="{94D994D6-32CF-4ED5-BAAF-159918CCB54C}"/>
                    </a:ext>
                  </a:extLst>
                </p14:cNvPr>
                <p14:cNvContentPartPr/>
                <p14:nvPr/>
              </p14:nvContentPartPr>
              <p14:xfrm>
                <a:off x="6177414" y="6056526"/>
                <a:ext cx="20160" cy="344160"/>
              </p14:xfrm>
            </p:contentPart>
          </mc:Choice>
          <mc:Fallback xmlns="">
            <p:pic>
              <p:nvPicPr>
                <p:cNvPr id="87" name="Ink 86">
                  <a:extLst>
                    <a:ext uri="{FF2B5EF4-FFF2-40B4-BE49-F238E27FC236}">
                      <a16:creationId xmlns:a16="http://schemas.microsoft.com/office/drawing/2014/main" id="{94D994D6-32CF-4ED5-BAAF-159918CCB54C}"/>
                    </a:ext>
                  </a:extLst>
                </p:cNvPr>
                <p:cNvPicPr/>
                <p:nvPr/>
              </p:nvPicPr>
              <p:blipFill>
                <a:blip r:embed="rId111"/>
                <a:stretch>
                  <a:fillRect/>
                </a:stretch>
              </p:blipFill>
              <p:spPr>
                <a:xfrm>
                  <a:off x="6168774" y="6047886"/>
                  <a:ext cx="3780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8" name="Ink 87">
                  <a:extLst>
                    <a:ext uri="{FF2B5EF4-FFF2-40B4-BE49-F238E27FC236}">
                      <a16:creationId xmlns:a16="http://schemas.microsoft.com/office/drawing/2014/main" id="{31B2467D-E9D8-4E3C-BA16-FBCE9DD3AC77}"/>
                    </a:ext>
                  </a:extLst>
                </p14:cNvPr>
                <p14:cNvContentPartPr/>
                <p14:nvPr/>
              </p14:nvContentPartPr>
              <p14:xfrm>
                <a:off x="6205494" y="6261726"/>
                <a:ext cx="163440" cy="168840"/>
              </p14:xfrm>
            </p:contentPart>
          </mc:Choice>
          <mc:Fallback xmlns="">
            <p:pic>
              <p:nvPicPr>
                <p:cNvPr id="88" name="Ink 87">
                  <a:extLst>
                    <a:ext uri="{FF2B5EF4-FFF2-40B4-BE49-F238E27FC236}">
                      <a16:creationId xmlns:a16="http://schemas.microsoft.com/office/drawing/2014/main" id="{31B2467D-E9D8-4E3C-BA16-FBCE9DD3AC77}"/>
                    </a:ext>
                  </a:extLst>
                </p:cNvPr>
                <p:cNvPicPr/>
                <p:nvPr/>
              </p:nvPicPr>
              <p:blipFill>
                <a:blip r:embed="rId113"/>
                <a:stretch>
                  <a:fillRect/>
                </a:stretch>
              </p:blipFill>
              <p:spPr>
                <a:xfrm>
                  <a:off x="6196854" y="6252726"/>
                  <a:ext cx="18108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9" name="Ink 88">
                  <a:extLst>
                    <a:ext uri="{FF2B5EF4-FFF2-40B4-BE49-F238E27FC236}">
                      <a16:creationId xmlns:a16="http://schemas.microsoft.com/office/drawing/2014/main" id="{84A626C2-2D5C-44A2-A46B-577B2B7C0F0C}"/>
                    </a:ext>
                  </a:extLst>
                </p14:cNvPr>
                <p14:cNvContentPartPr/>
                <p14:nvPr/>
              </p14:nvContentPartPr>
              <p14:xfrm>
                <a:off x="6430134" y="6314646"/>
                <a:ext cx="137160" cy="117000"/>
              </p14:xfrm>
            </p:contentPart>
          </mc:Choice>
          <mc:Fallback xmlns="">
            <p:pic>
              <p:nvPicPr>
                <p:cNvPr id="89" name="Ink 88">
                  <a:extLst>
                    <a:ext uri="{FF2B5EF4-FFF2-40B4-BE49-F238E27FC236}">
                      <a16:creationId xmlns:a16="http://schemas.microsoft.com/office/drawing/2014/main" id="{84A626C2-2D5C-44A2-A46B-577B2B7C0F0C}"/>
                    </a:ext>
                  </a:extLst>
                </p:cNvPr>
                <p:cNvPicPr/>
                <p:nvPr/>
              </p:nvPicPr>
              <p:blipFill>
                <a:blip r:embed="rId115"/>
                <a:stretch>
                  <a:fillRect/>
                </a:stretch>
              </p:blipFill>
              <p:spPr>
                <a:xfrm>
                  <a:off x="6421134" y="6305646"/>
                  <a:ext cx="1548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0" name="Ink 89">
                  <a:extLst>
                    <a:ext uri="{FF2B5EF4-FFF2-40B4-BE49-F238E27FC236}">
                      <a16:creationId xmlns:a16="http://schemas.microsoft.com/office/drawing/2014/main" id="{564FF793-469E-4841-A516-342BC0BEAA20}"/>
                    </a:ext>
                  </a:extLst>
                </p14:cNvPr>
                <p14:cNvContentPartPr/>
                <p14:nvPr/>
              </p14:nvContentPartPr>
              <p14:xfrm>
                <a:off x="6662694" y="6252726"/>
                <a:ext cx="194040" cy="127440"/>
              </p14:xfrm>
            </p:contentPart>
          </mc:Choice>
          <mc:Fallback xmlns="">
            <p:pic>
              <p:nvPicPr>
                <p:cNvPr id="90" name="Ink 89">
                  <a:extLst>
                    <a:ext uri="{FF2B5EF4-FFF2-40B4-BE49-F238E27FC236}">
                      <a16:creationId xmlns:a16="http://schemas.microsoft.com/office/drawing/2014/main" id="{564FF793-469E-4841-A516-342BC0BEAA20}"/>
                    </a:ext>
                  </a:extLst>
                </p:cNvPr>
                <p:cNvPicPr/>
                <p:nvPr/>
              </p:nvPicPr>
              <p:blipFill>
                <a:blip r:embed="rId117"/>
                <a:stretch>
                  <a:fillRect/>
                </a:stretch>
              </p:blipFill>
              <p:spPr>
                <a:xfrm>
                  <a:off x="6653694" y="6243726"/>
                  <a:ext cx="21168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1" name="Ink 90">
                  <a:extLst>
                    <a:ext uri="{FF2B5EF4-FFF2-40B4-BE49-F238E27FC236}">
                      <a16:creationId xmlns:a16="http://schemas.microsoft.com/office/drawing/2014/main" id="{38D23227-022D-477C-8AC5-1B0A4F504DD6}"/>
                    </a:ext>
                  </a:extLst>
                </p14:cNvPr>
                <p14:cNvContentPartPr/>
                <p14:nvPr/>
              </p14:nvContentPartPr>
              <p14:xfrm>
                <a:off x="6431574" y="6028446"/>
                <a:ext cx="22320" cy="4680"/>
              </p14:xfrm>
            </p:contentPart>
          </mc:Choice>
          <mc:Fallback xmlns="">
            <p:pic>
              <p:nvPicPr>
                <p:cNvPr id="91" name="Ink 90">
                  <a:extLst>
                    <a:ext uri="{FF2B5EF4-FFF2-40B4-BE49-F238E27FC236}">
                      <a16:creationId xmlns:a16="http://schemas.microsoft.com/office/drawing/2014/main" id="{38D23227-022D-477C-8AC5-1B0A4F504DD6}"/>
                    </a:ext>
                  </a:extLst>
                </p:cNvPr>
                <p:cNvPicPr/>
                <p:nvPr/>
              </p:nvPicPr>
              <p:blipFill>
                <a:blip r:embed="rId119"/>
                <a:stretch>
                  <a:fillRect/>
                </a:stretch>
              </p:blipFill>
              <p:spPr>
                <a:xfrm>
                  <a:off x="6422934" y="6019806"/>
                  <a:ext cx="39960" cy="22320"/>
                </a:xfrm>
                <a:prstGeom prst="rect">
                  <a:avLst/>
                </a:prstGeom>
              </p:spPr>
            </p:pic>
          </mc:Fallback>
        </mc:AlternateContent>
      </p:grpSp>
      <p:grpSp>
        <p:nvGrpSpPr>
          <p:cNvPr id="107" name="Group 106">
            <a:extLst>
              <a:ext uri="{FF2B5EF4-FFF2-40B4-BE49-F238E27FC236}">
                <a16:creationId xmlns:a16="http://schemas.microsoft.com/office/drawing/2014/main" id="{0CE821E1-27E9-445C-9D46-B87618E7EC89}"/>
              </a:ext>
            </a:extLst>
          </p:cNvPr>
          <p:cNvGrpSpPr/>
          <p:nvPr/>
        </p:nvGrpSpPr>
        <p:grpSpPr>
          <a:xfrm>
            <a:off x="7746294" y="6153006"/>
            <a:ext cx="624240" cy="301680"/>
            <a:chOff x="7746294" y="6153006"/>
            <a:chExt cx="624240" cy="301680"/>
          </a:xfrm>
        </p:grpSpPr>
        <mc:AlternateContent xmlns:mc="http://schemas.openxmlformats.org/markup-compatibility/2006" xmlns:p14="http://schemas.microsoft.com/office/powerpoint/2010/main">
          <mc:Choice Requires="p14">
            <p:contentPart p14:bwMode="auto" r:id="rId120">
              <p14:nvContentPartPr>
                <p14:cNvPr id="92" name="Ink 91">
                  <a:extLst>
                    <a:ext uri="{FF2B5EF4-FFF2-40B4-BE49-F238E27FC236}">
                      <a16:creationId xmlns:a16="http://schemas.microsoft.com/office/drawing/2014/main" id="{F3F06CF3-36BE-4857-84F7-2BB9F0877E03}"/>
                    </a:ext>
                  </a:extLst>
                </p14:cNvPr>
                <p14:cNvContentPartPr/>
                <p14:nvPr/>
              </p14:nvContentPartPr>
              <p14:xfrm>
                <a:off x="7746294" y="6153006"/>
                <a:ext cx="316440" cy="291600"/>
              </p14:xfrm>
            </p:contentPart>
          </mc:Choice>
          <mc:Fallback xmlns="">
            <p:pic>
              <p:nvPicPr>
                <p:cNvPr id="92" name="Ink 91">
                  <a:extLst>
                    <a:ext uri="{FF2B5EF4-FFF2-40B4-BE49-F238E27FC236}">
                      <a16:creationId xmlns:a16="http://schemas.microsoft.com/office/drawing/2014/main" id="{F3F06CF3-36BE-4857-84F7-2BB9F0877E03}"/>
                    </a:ext>
                  </a:extLst>
                </p:cNvPr>
                <p:cNvPicPr/>
                <p:nvPr/>
              </p:nvPicPr>
              <p:blipFill>
                <a:blip r:embed="rId121"/>
                <a:stretch>
                  <a:fillRect/>
                </a:stretch>
              </p:blipFill>
              <p:spPr>
                <a:xfrm>
                  <a:off x="7737654" y="6144366"/>
                  <a:ext cx="334080" cy="3092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3" name="Ink 92">
                  <a:extLst>
                    <a:ext uri="{FF2B5EF4-FFF2-40B4-BE49-F238E27FC236}">
                      <a16:creationId xmlns:a16="http://schemas.microsoft.com/office/drawing/2014/main" id="{92588D1E-D315-4746-92C3-CF26DA4D3DCD}"/>
                    </a:ext>
                  </a:extLst>
                </p14:cNvPr>
                <p14:cNvContentPartPr/>
                <p14:nvPr/>
              </p14:nvContentPartPr>
              <p14:xfrm>
                <a:off x="7785174" y="6183966"/>
                <a:ext cx="189360" cy="270720"/>
              </p14:xfrm>
            </p:contentPart>
          </mc:Choice>
          <mc:Fallback xmlns="">
            <p:pic>
              <p:nvPicPr>
                <p:cNvPr id="93" name="Ink 92">
                  <a:extLst>
                    <a:ext uri="{FF2B5EF4-FFF2-40B4-BE49-F238E27FC236}">
                      <a16:creationId xmlns:a16="http://schemas.microsoft.com/office/drawing/2014/main" id="{92588D1E-D315-4746-92C3-CF26DA4D3DCD}"/>
                    </a:ext>
                  </a:extLst>
                </p:cNvPr>
                <p:cNvPicPr/>
                <p:nvPr/>
              </p:nvPicPr>
              <p:blipFill>
                <a:blip r:embed="rId123"/>
                <a:stretch>
                  <a:fillRect/>
                </a:stretch>
              </p:blipFill>
              <p:spPr>
                <a:xfrm>
                  <a:off x="7776534" y="6175326"/>
                  <a:ext cx="20700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4" name="Ink 93">
                  <a:extLst>
                    <a:ext uri="{FF2B5EF4-FFF2-40B4-BE49-F238E27FC236}">
                      <a16:creationId xmlns:a16="http://schemas.microsoft.com/office/drawing/2014/main" id="{BD231CF8-CDA8-4E40-B02E-84603A2FBA97}"/>
                    </a:ext>
                  </a:extLst>
                </p14:cNvPr>
                <p14:cNvContentPartPr/>
                <p14:nvPr/>
              </p14:nvContentPartPr>
              <p14:xfrm>
                <a:off x="8211774" y="6209166"/>
                <a:ext cx="154080" cy="18360"/>
              </p14:xfrm>
            </p:contentPart>
          </mc:Choice>
          <mc:Fallback xmlns="">
            <p:pic>
              <p:nvPicPr>
                <p:cNvPr id="94" name="Ink 93">
                  <a:extLst>
                    <a:ext uri="{FF2B5EF4-FFF2-40B4-BE49-F238E27FC236}">
                      <a16:creationId xmlns:a16="http://schemas.microsoft.com/office/drawing/2014/main" id="{BD231CF8-CDA8-4E40-B02E-84603A2FBA97}"/>
                    </a:ext>
                  </a:extLst>
                </p:cNvPr>
                <p:cNvPicPr/>
                <p:nvPr/>
              </p:nvPicPr>
              <p:blipFill>
                <a:blip r:embed="rId125"/>
                <a:stretch>
                  <a:fillRect/>
                </a:stretch>
              </p:blipFill>
              <p:spPr>
                <a:xfrm>
                  <a:off x="8203134" y="6200526"/>
                  <a:ext cx="171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5" name="Ink 94">
                  <a:extLst>
                    <a:ext uri="{FF2B5EF4-FFF2-40B4-BE49-F238E27FC236}">
                      <a16:creationId xmlns:a16="http://schemas.microsoft.com/office/drawing/2014/main" id="{2ACF2F74-38E6-432E-971D-CCBDD746A253}"/>
                    </a:ext>
                  </a:extLst>
                </p14:cNvPr>
                <p14:cNvContentPartPr/>
                <p14:nvPr/>
              </p14:nvContentPartPr>
              <p14:xfrm>
                <a:off x="8257134" y="6315006"/>
                <a:ext cx="113400" cy="45720"/>
              </p14:xfrm>
            </p:contentPart>
          </mc:Choice>
          <mc:Fallback xmlns="">
            <p:pic>
              <p:nvPicPr>
                <p:cNvPr id="95" name="Ink 94">
                  <a:extLst>
                    <a:ext uri="{FF2B5EF4-FFF2-40B4-BE49-F238E27FC236}">
                      <a16:creationId xmlns:a16="http://schemas.microsoft.com/office/drawing/2014/main" id="{2ACF2F74-38E6-432E-971D-CCBDD746A253}"/>
                    </a:ext>
                  </a:extLst>
                </p:cNvPr>
                <p:cNvPicPr/>
                <p:nvPr/>
              </p:nvPicPr>
              <p:blipFill>
                <a:blip r:embed="rId127"/>
                <a:stretch>
                  <a:fillRect/>
                </a:stretch>
              </p:blipFill>
              <p:spPr>
                <a:xfrm>
                  <a:off x="8248494" y="6306366"/>
                  <a:ext cx="131040" cy="63360"/>
                </a:xfrm>
                <a:prstGeom prst="rect">
                  <a:avLst/>
                </a:prstGeom>
              </p:spPr>
            </p:pic>
          </mc:Fallback>
        </mc:AlternateContent>
      </p:grpSp>
      <p:grpSp>
        <p:nvGrpSpPr>
          <p:cNvPr id="106" name="Group 105">
            <a:extLst>
              <a:ext uri="{FF2B5EF4-FFF2-40B4-BE49-F238E27FC236}">
                <a16:creationId xmlns:a16="http://schemas.microsoft.com/office/drawing/2014/main" id="{82FDF057-B794-4022-A33A-1D441D5ED1A9}"/>
              </a:ext>
            </a:extLst>
          </p:cNvPr>
          <p:cNvGrpSpPr/>
          <p:nvPr/>
        </p:nvGrpSpPr>
        <p:grpSpPr>
          <a:xfrm>
            <a:off x="8677254" y="6216726"/>
            <a:ext cx="428040" cy="169920"/>
            <a:chOff x="8677254" y="6216726"/>
            <a:chExt cx="428040" cy="169920"/>
          </a:xfrm>
        </p:grpSpPr>
        <mc:AlternateContent xmlns:mc="http://schemas.openxmlformats.org/markup-compatibility/2006" xmlns:p14="http://schemas.microsoft.com/office/powerpoint/2010/main">
          <mc:Choice Requires="p14">
            <p:contentPart p14:bwMode="auto" r:id="rId128">
              <p14:nvContentPartPr>
                <p14:cNvPr id="96" name="Ink 95">
                  <a:extLst>
                    <a:ext uri="{FF2B5EF4-FFF2-40B4-BE49-F238E27FC236}">
                      <a16:creationId xmlns:a16="http://schemas.microsoft.com/office/drawing/2014/main" id="{ACC59000-F379-4484-A300-DC3C5946DC33}"/>
                    </a:ext>
                  </a:extLst>
                </p14:cNvPr>
                <p14:cNvContentPartPr/>
                <p14:nvPr/>
              </p14:nvContentPartPr>
              <p14:xfrm>
                <a:off x="8677254" y="6227886"/>
                <a:ext cx="212040" cy="158760"/>
              </p14:xfrm>
            </p:contentPart>
          </mc:Choice>
          <mc:Fallback xmlns="">
            <p:pic>
              <p:nvPicPr>
                <p:cNvPr id="96" name="Ink 95">
                  <a:extLst>
                    <a:ext uri="{FF2B5EF4-FFF2-40B4-BE49-F238E27FC236}">
                      <a16:creationId xmlns:a16="http://schemas.microsoft.com/office/drawing/2014/main" id="{ACC59000-F379-4484-A300-DC3C5946DC33}"/>
                    </a:ext>
                  </a:extLst>
                </p:cNvPr>
                <p:cNvPicPr/>
                <p:nvPr/>
              </p:nvPicPr>
              <p:blipFill>
                <a:blip r:embed="rId129"/>
                <a:stretch>
                  <a:fillRect/>
                </a:stretch>
              </p:blipFill>
              <p:spPr>
                <a:xfrm>
                  <a:off x="8668254" y="6218886"/>
                  <a:ext cx="22968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7" name="Ink 96">
                  <a:extLst>
                    <a:ext uri="{FF2B5EF4-FFF2-40B4-BE49-F238E27FC236}">
                      <a16:creationId xmlns:a16="http://schemas.microsoft.com/office/drawing/2014/main" id="{85EEE838-08B7-4F52-93A6-93E6C61DF060}"/>
                    </a:ext>
                  </a:extLst>
                </p14:cNvPr>
                <p14:cNvContentPartPr/>
                <p14:nvPr/>
              </p14:nvContentPartPr>
              <p14:xfrm>
                <a:off x="8966694" y="6216726"/>
                <a:ext cx="138600" cy="122760"/>
              </p14:xfrm>
            </p:contentPart>
          </mc:Choice>
          <mc:Fallback xmlns="">
            <p:pic>
              <p:nvPicPr>
                <p:cNvPr id="97" name="Ink 96">
                  <a:extLst>
                    <a:ext uri="{FF2B5EF4-FFF2-40B4-BE49-F238E27FC236}">
                      <a16:creationId xmlns:a16="http://schemas.microsoft.com/office/drawing/2014/main" id="{85EEE838-08B7-4F52-93A6-93E6C61DF060}"/>
                    </a:ext>
                  </a:extLst>
                </p:cNvPr>
                <p:cNvPicPr/>
                <p:nvPr/>
              </p:nvPicPr>
              <p:blipFill>
                <a:blip r:embed="rId131"/>
                <a:stretch>
                  <a:fillRect/>
                </a:stretch>
              </p:blipFill>
              <p:spPr>
                <a:xfrm>
                  <a:off x="8957694" y="6207726"/>
                  <a:ext cx="156240" cy="140400"/>
                </a:xfrm>
                <a:prstGeom prst="rect">
                  <a:avLst/>
                </a:prstGeom>
              </p:spPr>
            </p:pic>
          </mc:Fallback>
        </mc:AlternateContent>
      </p:grpSp>
      <p:grpSp>
        <p:nvGrpSpPr>
          <p:cNvPr id="105" name="Group 104">
            <a:extLst>
              <a:ext uri="{FF2B5EF4-FFF2-40B4-BE49-F238E27FC236}">
                <a16:creationId xmlns:a16="http://schemas.microsoft.com/office/drawing/2014/main" id="{DDBFEAE6-317D-491C-A95E-1A97C83A3877}"/>
              </a:ext>
            </a:extLst>
          </p:cNvPr>
          <p:cNvGrpSpPr/>
          <p:nvPr/>
        </p:nvGrpSpPr>
        <p:grpSpPr>
          <a:xfrm>
            <a:off x="9507414" y="5941326"/>
            <a:ext cx="1397160" cy="460800"/>
            <a:chOff x="9507414" y="5941326"/>
            <a:chExt cx="1397160" cy="460800"/>
          </a:xfrm>
        </p:grpSpPr>
        <mc:AlternateContent xmlns:mc="http://schemas.openxmlformats.org/markup-compatibility/2006" xmlns:p14="http://schemas.microsoft.com/office/powerpoint/2010/main">
          <mc:Choice Requires="p14">
            <p:contentPart p14:bwMode="auto" r:id="rId132">
              <p14:nvContentPartPr>
                <p14:cNvPr id="98" name="Ink 97">
                  <a:extLst>
                    <a:ext uri="{FF2B5EF4-FFF2-40B4-BE49-F238E27FC236}">
                      <a16:creationId xmlns:a16="http://schemas.microsoft.com/office/drawing/2014/main" id="{352B7698-E1C6-4531-9120-F8D238161DF4}"/>
                    </a:ext>
                  </a:extLst>
                </p14:cNvPr>
                <p14:cNvContentPartPr/>
                <p14:nvPr/>
              </p14:nvContentPartPr>
              <p14:xfrm>
                <a:off x="9507414" y="6182886"/>
                <a:ext cx="347040" cy="212760"/>
              </p14:xfrm>
            </p:contentPart>
          </mc:Choice>
          <mc:Fallback xmlns="">
            <p:pic>
              <p:nvPicPr>
                <p:cNvPr id="98" name="Ink 97">
                  <a:extLst>
                    <a:ext uri="{FF2B5EF4-FFF2-40B4-BE49-F238E27FC236}">
                      <a16:creationId xmlns:a16="http://schemas.microsoft.com/office/drawing/2014/main" id="{352B7698-E1C6-4531-9120-F8D238161DF4}"/>
                    </a:ext>
                  </a:extLst>
                </p:cNvPr>
                <p:cNvPicPr/>
                <p:nvPr/>
              </p:nvPicPr>
              <p:blipFill>
                <a:blip r:embed="rId133"/>
                <a:stretch>
                  <a:fillRect/>
                </a:stretch>
              </p:blipFill>
              <p:spPr>
                <a:xfrm>
                  <a:off x="9498774" y="6173886"/>
                  <a:ext cx="36468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9" name="Ink 98">
                  <a:extLst>
                    <a:ext uri="{FF2B5EF4-FFF2-40B4-BE49-F238E27FC236}">
                      <a16:creationId xmlns:a16="http://schemas.microsoft.com/office/drawing/2014/main" id="{2583AC85-6472-439D-8460-BA9109CE11F2}"/>
                    </a:ext>
                  </a:extLst>
                </p14:cNvPr>
                <p14:cNvContentPartPr/>
                <p14:nvPr/>
              </p14:nvContentPartPr>
              <p14:xfrm>
                <a:off x="9884694" y="6229686"/>
                <a:ext cx="239400" cy="150120"/>
              </p14:xfrm>
            </p:contentPart>
          </mc:Choice>
          <mc:Fallback xmlns="">
            <p:pic>
              <p:nvPicPr>
                <p:cNvPr id="99" name="Ink 98">
                  <a:extLst>
                    <a:ext uri="{FF2B5EF4-FFF2-40B4-BE49-F238E27FC236}">
                      <a16:creationId xmlns:a16="http://schemas.microsoft.com/office/drawing/2014/main" id="{2583AC85-6472-439D-8460-BA9109CE11F2}"/>
                    </a:ext>
                  </a:extLst>
                </p:cNvPr>
                <p:cNvPicPr/>
                <p:nvPr/>
              </p:nvPicPr>
              <p:blipFill>
                <a:blip r:embed="rId135"/>
                <a:stretch>
                  <a:fillRect/>
                </a:stretch>
              </p:blipFill>
              <p:spPr>
                <a:xfrm>
                  <a:off x="9875694" y="6221046"/>
                  <a:ext cx="25704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00" name="Ink 99">
                  <a:extLst>
                    <a:ext uri="{FF2B5EF4-FFF2-40B4-BE49-F238E27FC236}">
                      <a16:creationId xmlns:a16="http://schemas.microsoft.com/office/drawing/2014/main" id="{21C5C26E-CA9A-401B-BC09-72BCF5499BFA}"/>
                    </a:ext>
                  </a:extLst>
                </p14:cNvPr>
                <p14:cNvContentPartPr/>
                <p14:nvPr/>
              </p14:nvContentPartPr>
              <p14:xfrm>
                <a:off x="10160454" y="6201966"/>
                <a:ext cx="86760" cy="151200"/>
              </p14:xfrm>
            </p:contentPart>
          </mc:Choice>
          <mc:Fallback xmlns="">
            <p:pic>
              <p:nvPicPr>
                <p:cNvPr id="100" name="Ink 99">
                  <a:extLst>
                    <a:ext uri="{FF2B5EF4-FFF2-40B4-BE49-F238E27FC236}">
                      <a16:creationId xmlns:a16="http://schemas.microsoft.com/office/drawing/2014/main" id="{21C5C26E-CA9A-401B-BC09-72BCF5499BFA}"/>
                    </a:ext>
                  </a:extLst>
                </p:cNvPr>
                <p:cNvPicPr/>
                <p:nvPr/>
              </p:nvPicPr>
              <p:blipFill>
                <a:blip r:embed="rId137"/>
                <a:stretch>
                  <a:fillRect/>
                </a:stretch>
              </p:blipFill>
              <p:spPr>
                <a:xfrm>
                  <a:off x="10151454" y="6192966"/>
                  <a:ext cx="10440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01" name="Ink 100">
                  <a:extLst>
                    <a:ext uri="{FF2B5EF4-FFF2-40B4-BE49-F238E27FC236}">
                      <a16:creationId xmlns:a16="http://schemas.microsoft.com/office/drawing/2014/main" id="{4CD34E0A-90B6-4507-BBD5-ECD653BF21D0}"/>
                    </a:ext>
                  </a:extLst>
                </p14:cNvPr>
                <p14:cNvContentPartPr/>
                <p14:nvPr/>
              </p14:nvContentPartPr>
              <p14:xfrm>
                <a:off x="10363854" y="5941326"/>
                <a:ext cx="58320" cy="460800"/>
              </p14:xfrm>
            </p:contentPart>
          </mc:Choice>
          <mc:Fallback xmlns="">
            <p:pic>
              <p:nvPicPr>
                <p:cNvPr id="101" name="Ink 100">
                  <a:extLst>
                    <a:ext uri="{FF2B5EF4-FFF2-40B4-BE49-F238E27FC236}">
                      <a16:creationId xmlns:a16="http://schemas.microsoft.com/office/drawing/2014/main" id="{4CD34E0A-90B6-4507-BBD5-ECD653BF21D0}"/>
                    </a:ext>
                  </a:extLst>
                </p:cNvPr>
                <p:cNvPicPr/>
                <p:nvPr/>
              </p:nvPicPr>
              <p:blipFill>
                <a:blip r:embed="rId139"/>
                <a:stretch>
                  <a:fillRect/>
                </a:stretch>
              </p:blipFill>
              <p:spPr>
                <a:xfrm>
                  <a:off x="10355214" y="5932686"/>
                  <a:ext cx="75960" cy="4784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02" name="Ink 101">
                  <a:extLst>
                    <a:ext uri="{FF2B5EF4-FFF2-40B4-BE49-F238E27FC236}">
                      <a16:creationId xmlns:a16="http://schemas.microsoft.com/office/drawing/2014/main" id="{424C47E5-625E-429B-AB44-39EA52B66B20}"/>
                    </a:ext>
                  </a:extLst>
                </p14:cNvPr>
                <p14:cNvContentPartPr/>
                <p14:nvPr/>
              </p14:nvContentPartPr>
              <p14:xfrm>
                <a:off x="10304094" y="6200526"/>
                <a:ext cx="251280" cy="154080"/>
              </p14:xfrm>
            </p:contentPart>
          </mc:Choice>
          <mc:Fallback xmlns="">
            <p:pic>
              <p:nvPicPr>
                <p:cNvPr id="102" name="Ink 101">
                  <a:extLst>
                    <a:ext uri="{FF2B5EF4-FFF2-40B4-BE49-F238E27FC236}">
                      <a16:creationId xmlns:a16="http://schemas.microsoft.com/office/drawing/2014/main" id="{424C47E5-625E-429B-AB44-39EA52B66B20}"/>
                    </a:ext>
                  </a:extLst>
                </p:cNvPr>
                <p:cNvPicPr/>
                <p:nvPr/>
              </p:nvPicPr>
              <p:blipFill>
                <a:blip r:embed="rId141"/>
                <a:stretch>
                  <a:fillRect/>
                </a:stretch>
              </p:blipFill>
              <p:spPr>
                <a:xfrm>
                  <a:off x="10295454" y="6191526"/>
                  <a:ext cx="26892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03" name="Ink 102">
                  <a:extLst>
                    <a:ext uri="{FF2B5EF4-FFF2-40B4-BE49-F238E27FC236}">
                      <a16:creationId xmlns:a16="http://schemas.microsoft.com/office/drawing/2014/main" id="{27A4F90D-224B-44C9-A09F-6C9FF273C215}"/>
                    </a:ext>
                  </a:extLst>
                </p14:cNvPr>
                <p14:cNvContentPartPr/>
                <p14:nvPr/>
              </p14:nvContentPartPr>
              <p14:xfrm>
                <a:off x="10563654" y="6207366"/>
                <a:ext cx="340920" cy="151920"/>
              </p14:xfrm>
            </p:contentPart>
          </mc:Choice>
          <mc:Fallback xmlns="">
            <p:pic>
              <p:nvPicPr>
                <p:cNvPr id="103" name="Ink 102">
                  <a:extLst>
                    <a:ext uri="{FF2B5EF4-FFF2-40B4-BE49-F238E27FC236}">
                      <a16:creationId xmlns:a16="http://schemas.microsoft.com/office/drawing/2014/main" id="{27A4F90D-224B-44C9-A09F-6C9FF273C215}"/>
                    </a:ext>
                  </a:extLst>
                </p:cNvPr>
                <p:cNvPicPr/>
                <p:nvPr/>
              </p:nvPicPr>
              <p:blipFill>
                <a:blip r:embed="rId143"/>
                <a:stretch>
                  <a:fillRect/>
                </a:stretch>
              </p:blipFill>
              <p:spPr>
                <a:xfrm>
                  <a:off x="10554654" y="6198366"/>
                  <a:ext cx="3585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04" name="Ink 103">
                  <a:extLst>
                    <a:ext uri="{FF2B5EF4-FFF2-40B4-BE49-F238E27FC236}">
                      <a16:creationId xmlns:a16="http://schemas.microsoft.com/office/drawing/2014/main" id="{C39A6AD3-BB12-49E7-87FB-8B5EBA53DE86}"/>
                    </a:ext>
                  </a:extLst>
                </p14:cNvPr>
                <p14:cNvContentPartPr/>
                <p14:nvPr/>
              </p14:nvContentPartPr>
              <p14:xfrm>
                <a:off x="10616574" y="5967606"/>
                <a:ext cx="38160" cy="20520"/>
              </p14:xfrm>
            </p:contentPart>
          </mc:Choice>
          <mc:Fallback xmlns="">
            <p:pic>
              <p:nvPicPr>
                <p:cNvPr id="104" name="Ink 103">
                  <a:extLst>
                    <a:ext uri="{FF2B5EF4-FFF2-40B4-BE49-F238E27FC236}">
                      <a16:creationId xmlns:a16="http://schemas.microsoft.com/office/drawing/2014/main" id="{C39A6AD3-BB12-49E7-87FB-8B5EBA53DE86}"/>
                    </a:ext>
                  </a:extLst>
                </p:cNvPr>
                <p:cNvPicPr/>
                <p:nvPr/>
              </p:nvPicPr>
              <p:blipFill>
                <a:blip r:embed="rId145"/>
                <a:stretch>
                  <a:fillRect/>
                </a:stretch>
              </p:blipFill>
              <p:spPr>
                <a:xfrm>
                  <a:off x="10607574" y="5958606"/>
                  <a:ext cx="55800" cy="38160"/>
                </a:xfrm>
                <a:prstGeom prst="rect">
                  <a:avLst/>
                </a:prstGeom>
              </p:spPr>
            </p:pic>
          </mc:Fallback>
        </mc:AlternateContent>
      </p:grpSp>
      <p:grpSp>
        <p:nvGrpSpPr>
          <p:cNvPr id="111" name="Group 110">
            <a:extLst>
              <a:ext uri="{FF2B5EF4-FFF2-40B4-BE49-F238E27FC236}">
                <a16:creationId xmlns:a16="http://schemas.microsoft.com/office/drawing/2014/main" id="{826F76FF-8AE9-4D0C-9C53-BA02330ED484}"/>
              </a:ext>
            </a:extLst>
          </p:cNvPr>
          <p:cNvGrpSpPr/>
          <p:nvPr/>
        </p:nvGrpSpPr>
        <p:grpSpPr>
          <a:xfrm>
            <a:off x="4700334" y="4045926"/>
            <a:ext cx="399960" cy="332640"/>
            <a:chOff x="4700334" y="4045926"/>
            <a:chExt cx="399960" cy="332640"/>
          </a:xfrm>
        </p:grpSpPr>
        <mc:AlternateContent xmlns:mc="http://schemas.openxmlformats.org/markup-compatibility/2006" xmlns:p14="http://schemas.microsoft.com/office/powerpoint/2010/main">
          <mc:Choice Requires="p14">
            <p:contentPart p14:bwMode="auto" r:id="rId146">
              <p14:nvContentPartPr>
                <p14:cNvPr id="109" name="Ink 108">
                  <a:extLst>
                    <a:ext uri="{FF2B5EF4-FFF2-40B4-BE49-F238E27FC236}">
                      <a16:creationId xmlns:a16="http://schemas.microsoft.com/office/drawing/2014/main" id="{E57F8168-FFA2-452C-A3E6-D62ECCE41D4D}"/>
                    </a:ext>
                  </a:extLst>
                </p14:cNvPr>
                <p14:cNvContentPartPr/>
                <p14:nvPr/>
              </p14:nvContentPartPr>
              <p14:xfrm>
                <a:off x="4894374" y="4189206"/>
                <a:ext cx="24120" cy="117000"/>
              </p14:xfrm>
            </p:contentPart>
          </mc:Choice>
          <mc:Fallback xmlns="">
            <p:pic>
              <p:nvPicPr>
                <p:cNvPr id="109" name="Ink 108">
                  <a:extLst>
                    <a:ext uri="{FF2B5EF4-FFF2-40B4-BE49-F238E27FC236}">
                      <a16:creationId xmlns:a16="http://schemas.microsoft.com/office/drawing/2014/main" id="{E57F8168-FFA2-452C-A3E6-D62ECCE41D4D}"/>
                    </a:ext>
                  </a:extLst>
                </p:cNvPr>
                <p:cNvPicPr/>
                <p:nvPr/>
              </p:nvPicPr>
              <p:blipFill>
                <a:blip r:embed="rId147"/>
                <a:stretch>
                  <a:fillRect/>
                </a:stretch>
              </p:blipFill>
              <p:spPr>
                <a:xfrm>
                  <a:off x="4885734" y="4180566"/>
                  <a:ext cx="417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10" name="Ink 109">
                  <a:extLst>
                    <a:ext uri="{FF2B5EF4-FFF2-40B4-BE49-F238E27FC236}">
                      <a16:creationId xmlns:a16="http://schemas.microsoft.com/office/drawing/2014/main" id="{6F3C15AF-F1AA-4ABA-816D-AC9F2C9B3D8D}"/>
                    </a:ext>
                  </a:extLst>
                </p14:cNvPr>
                <p14:cNvContentPartPr/>
                <p14:nvPr/>
              </p14:nvContentPartPr>
              <p14:xfrm>
                <a:off x="4700334" y="4045926"/>
                <a:ext cx="399960" cy="332640"/>
              </p14:xfrm>
            </p:contentPart>
          </mc:Choice>
          <mc:Fallback xmlns="">
            <p:pic>
              <p:nvPicPr>
                <p:cNvPr id="110" name="Ink 109">
                  <a:extLst>
                    <a:ext uri="{FF2B5EF4-FFF2-40B4-BE49-F238E27FC236}">
                      <a16:creationId xmlns:a16="http://schemas.microsoft.com/office/drawing/2014/main" id="{6F3C15AF-F1AA-4ABA-816D-AC9F2C9B3D8D}"/>
                    </a:ext>
                  </a:extLst>
                </p:cNvPr>
                <p:cNvPicPr/>
                <p:nvPr/>
              </p:nvPicPr>
              <p:blipFill>
                <a:blip r:embed="rId149"/>
                <a:stretch>
                  <a:fillRect/>
                </a:stretch>
              </p:blipFill>
              <p:spPr>
                <a:xfrm>
                  <a:off x="4691334" y="4036926"/>
                  <a:ext cx="417600" cy="350280"/>
                </a:xfrm>
                <a:prstGeom prst="rect">
                  <a:avLst/>
                </a:prstGeom>
              </p:spPr>
            </p:pic>
          </mc:Fallback>
        </mc:AlternateContent>
      </p:grpSp>
      <p:grpSp>
        <p:nvGrpSpPr>
          <p:cNvPr id="114" name="Group 113">
            <a:extLst>
              <a:ext uri="{FF2B5EF4-FFF2-40B4-BE49-F238E27FC236}">
                <a16:creationId xmlns:a16="http://schemas.microsoft.com/office/drawing/2014/main" id="{06B31341-0D49-4500-97D4-D5A9FEBF52D5}"/>
              </a:ext>
            </a:extLst>
          </p:cNvPr>
          <p:cNvGrpSpPr/>
          <p:nvPr/>
        </p:nvGrpSpPr>
        <p:grpSpPr>
          <a:xfrm>
            <a:off x="7262094" y="4081566"/>
            <a:ext cx="367200" cy="363240"/>
            <a:chOff x="7262094" y="4081566"/>
            <a:chExt cx="367200" cy="363240"/>
          </a:xfrm>
        </p:grpSpPr>
        <mc:AlternateContent xmlns:mc="http://schemas.openxmlformats.org/markup-compatibility/2006" xmlns:p14="http://schemas.microsoft.com/office/powerpoint/2010/main">
          <mc:Choice Requires="p14">
            <p:contentPart p14:bwMode="auto" r:id="rId150">
              <p14:nvContentPartPr>
                <p14:cNvPr id="112" name="Ink 111">
                  <a:extLst>
                    <a:ext uri="{FF2B5EF4-FFF2-40B4-BE49-F238E27FC236}">
                      <a16:creationId xmlns:a16="http://schemas.microsoft.com/office/drawing/2014/main" id="{821C30BC-8B8E-4F7E-AF4C-E550DF960058}"/>
                    </a:ext>
                  </a:extLst>
                </p14:cNvPr>
                <p14:cNvContentPartPr/>
                <p14:nvPr/>
              </p14:nvContentPartPr>
              <p14:xfrm>
                <a:off x="7383414" y="4215126"/>
                <a:ext cx="128880" cy="109800"/>
              </p14:xfrm>
            </p:contentPart>
          </mc:Choice>
          <mc:Fallback xmlns="">
            <p:pic>
              <p:nvPicPr>
                <p:cNvPr id="112" name="Ink 111">
                  <a:extLst>
                    <a:ext uri="{FF2B5EF4-FFF2-40B4-BE49-F238E27FC236}">
                      <a16:creationId xmlns:a16="http://schemas.microsoft.com/office/drawing/2014/main" id="{821C30BC-8B8E-4F7E-AF4C-E550DF960058}"/>
                    </a:ext>
                  </a:extLst>
                </p:cNvPr>
                <p:cNvPicPr/>
                <p:nvPr/>
              </p:nvPicPr>
              <p:blipFill>
                <a:blip r:embed="rId151"/>
                <a:stretch>
                  <a:fillRect/>
                </a:stretch>
              </p:blipFill>
              <p:spPr>
                <a:xfrm>
                  <a:off x="7374414" y="4206126"/>
                  <a:ext cx="1465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13" name="Ink 112">
                  <a:extLst>
                    <a:ext uri="{FF2B5EF4-FFF2-40B4-BE49-F238E27FC236}">
                      <a16:creationId xmlns:a16="http://schemas.microsoft.com/office/drawing/2014/main" id="{9422FD16-8E68-4E29-933D-1B9D7696747E}"/>
                    </a:ext>
                  </a:extLst>
                </p14:cNvPr>
                <p14:cNvContentPartPr/>
                <p14:nvPr/>
              </p14:nvContentPartPr>
              <p14:xfrm>
                <a:off x="7262094" y="4081566"/>
                <a:ext cx="367200" cy="363240"/>
              </p14:xfrm>
            </p:contentPart>
          </mc:Choice>
          <mc:Fallback xmlns="">
            <p:pic>
              <p:nvPicPr>
                <p:cNvPr id="113" name="Ink 112">
                  <a:extLst>
                    <a:ext uri="{FF2B5EF4-FFF2-40B4-BE49-F238E27FC236}">
                      <a16:creationId xmlns:a16="http://schemas.microsoft.com/office/drawing/2014/main" id="{9422FD16-8E68-4E29-933D-1B9D7696747E}"/>
                    </a:ext>
                  </a:extLst>
                </p:cNvPr>
                <p:cNvPicPr/>
                <p:nvPr/>
              </p:nvPicPr>
              <p:blipFill>
                <a:blip r:embed="rId153"/>
                <a:stretch>
                  <a:fillRect/>
                </a:stretch>
              </p:blipFill>
              <p:spPr>
                <a:xfrm>
                  <a:off x="7253094" y="4072926"/>
                  <a:ext cx="384840" cy="380880"/>
                </a:xfrm>
                <a:prstGeom prst="rect">
                  <a:avLst/>
                </a:prstGeom>
              </p:spPr>
            </p:pic>
          </mc:Fallback>
        </mc:AlternateContent>
      </p:grpSp>
      <p:grpSp>
        <p:nvGrpSpPr>
          <p:cNvPr id="117" name="Group 116">
            <a:extLst>
              <a:ext uri="{FF2B5EF4-FFF2-40B4-BE49-F238E27FC236}">
                <a16:creationId xmlns:a16="http://schemas.microsoft.com/office/drawing/2014/main" id="{5A895BBB-E62D-4FB2-BA6B-77DFD5F37AA9}"/>
              </a:ext>
            </a:extLst>
          </p:cNvPr>
          <p:cNvGrpSpPr/>
          <p:nvPr/>
        </p:nvGrpSpPr>
        <p:grpSpPr>
          <a:xfrm>
            <a:off x="9666174" y="4095246"/>
            <a:ext cx="391680" cy="365760"/>
            <a:chOff x="9666174" y="4095246"/>
            <a:chExt cx="391680" cy="365760"/>
          </a:xfrm>
        </p:grpSpPr>
        <mc:AlternateContent xmlns:mc="http://schemas.openxmlformats.org/markup-compatibility/2006" xmlns:p14="http://schemas.microsoft.com/office/powerpoint/2010/main">
          <mc:Choice Requires="p14">
            <p:contentPart p14:bwMode="auto" r:id="rId154">
              <p14:nvContentPartPr>
                <p14:cNvPr id="115" name="Ink 114">
                  <a:extLst>
                    <a:ext uri="{FF2B5EF4-FFF2-40B4-BE49-F238E27FC236}">
                      <a16:creationId xmlns:a16="http://schemas.microsoft.com/office/drawing/2014/main" id="{2D338090-7409-4A00-9027-57E6DA6B2508}"/>
                    </a:ext>
                  </a:extLst>
                </p14:cNvPr>
                <p14:cNvContentPartPr/>
                <p14:nvPr/>
              </p14:nvContentPartPr>
              <p14:xfrm>
                <a:off x="9783534" y="4244286"/>
                <a:ext cx="171720" cy="147240"/>
              </p14:xfrm>
            </p:contentPart>
          </mc:Choice>
          <mc:Fallback xmlns="">
            <p:pic>
              <p:nvPicPr>
                <p:cNvPr id="115" name="Ink 114">
                  <a:extLst>
                    <a:ext uri="{FF2B5EF4-FFF2-40B4-BE49-F238E27FC236}">
                      <a16:creationId xmlns:a16="http://schemas.microsoft.com/office/drawing/2014/main" id="{2D338090-7409-4A00-9027-57E6DA6B2508}"/>
                    </a:ext>
                  </a:extLst>
                </p:cNvPr>
                <p:cNvPicPr/>
                <p:nvPr/>
              </p:nvPicPr>
              <p:blipFill>
                <a:blip r:embed="rId155"/>
                <a:stretch>
                  <a:fillRect/>
                </a:stretch>
              </p:blipFill>
              <p:spPr>
                <a:xfrm>
                  <a:off x="9774894" y="4235646"/>
                  <a:ext cx="1893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16" name="Ink 115">
                  <a:extLst>
                    <a:ext uri="{FF2B5EF4-FFF2-40B4-BE49-F238E27FC236}">
                      <a16:creationId xmlns:a16="http://schemas.microsoft.com/office/drawing/2014/main" id="{CB6C4E8B-3EB6-4984-8B23-AB9EC6E2BE31}"/>
                    </a:ext>
                  </a:extLst>
                </p14:cNvPr>
                <p14:cNvContentPartPr/>
                <p14:nvPr/>
              </p14:nvContentPartPr>
              <p14:xfrm>
                <a:off x="9666174" y="4095246"/>
                <a:ext cx="391680" cy="365760"/>
              </p14:xfrm>
            </p:contentPart>
          </mc:Choice>
          <mc:Fallback xmlns="">
            <p:pic>
              <p:nvPicPr>
                <p:cNvPr id="116" name="Ink 115">
                  <a:extLst>
                    <a:ext uri="{FF2B5EF4-FFF2-40B4-BE49-F238E27FC236}">
                      <a16:creationId xmlns:a16="http://schemas.microsoft.com/office/drawing/2014/main" id="{CB6C4E8B-3EB6-4984-8B23-AB9EC6E2BE31}"/>
                    </a:ext>
                  </a:extLst>
                </p:cNvPr>
                <p:cNvPicPr/>
                <p:nvPr/>
              </p:nvPicPr>
              <p:blipFill>
                <a:blip r:embed="rId157"/>
                <a:stretch>
                  <a:fillRect/>
                </a:stretch>
              </p:blipFill>
              <p:spPr>
                <a:xfrm>
                  <a:off x="9657174" y="4086606"/>
                  <a:ext cx="409320" cy="383400"/>
                </a:xfrm>
                <a:prstGeom prst="rect">
                  <a:avLst/>
                </a:prstGeom>
              </p:spPr>
            </p:pic>
          </mc:Fallback>
        </mc:AlternateContent>
      </p:grpSp>
      <p:grpSp>
        <p:nvGrpSpPr>
          <p:cNvPr id="121" name="Group 120">
            <a:extLst>
              <a:ext uri="{FF2B5EF4-FFF2-40B4-BE49-F238E27FC236}">
                <a16:creationId xmlns:a16="http://schemas.microsoft.com/office/drawing/2014/main" id="{2EF1AB3A-EFA0-480C-99C7-BA4EB47CACDD}"/>
              </a:ext>
            </a:extLst>
          </p:cNvPr>
          <p:cNvGrpSpPr/>
          <p:nvPr/>
        </p:nvGrpSpPr>
        <p:grpSpPr>
          <a:xfrm>
            <a:off x="4676934" y="4775646"/>
            <a:ext cx="384480" cy="428040"/>
            <a:chOff x="4676934" y="4775646"/>
            <a:chExt cx="384480" cy="428040"/>
          </a:xfrm>
        </p:grpSpPr>
        <mc:AlternateContent xmlns:mc="http://schemas.openxmlformats.org/markup-compatibility/2006" xmlns:p14="http://schemas.microsoft.com/office/powerpoint/2010/main">
          <mc:Choice Requires="p14">
            <p:contentPart p14:bwMode="auto" r:id="rId158">
              <p14:nvContentPartPr>
                <p14:cNvPr id="118" name="Ink 117">
                  <a:extLst>
                    <a:ext uri="{FF2B5EF4-FFF2-40B4-BE49-F238E27FC236}">
                      <a16:creationId xmlns:a16="http://schemas.microsoft.com/office/drawing/2014/main" id="{2E82FCB8-8CED-4D37-9C4A-543E8E0EC31F}"/>
                    </a:ext>
                  </a:extLst>
                </p14:cNvPr>
                <p14:cNvContentPartPr/>
                <p14:nvPr/>
              </p14:nvContentPartPr>
              <p14:xfrm>
                <a:off x="4787454" y="4939446"/>
                <a:ext cx="166320" cy="120600"/>
              </p14:xfrm>
            </p:contentPart>
          </mc:Choice>
          <mc:Fallback xmlns="">
            <p:pic>
              <p:nvPicPr>
                <p:cNvPr id="118" name="Ink 117">
                  <a:extLst>
                    <a:ext uri="{FF2B5EF4-FFF2-40B4-BE49-F238E27FC236}">
                      <a16:creationId xmlns:a16="http://schemas.microsoft.com/office/drawing/2014/main" id="{2E82FCB8-8CED-4D37-9C4A-543E8E0EC31F}"/>
                    </a:ext>
                  </a:extLst>
                </p:cNvPr>
                <p:cNvPicPr/>
                <p:nvPr/>
              </p:nvPicPr>
              <p:blipFill>
                <a:blip r:embed="rId159"/>
                <a:stretch>
                  <a:fillRect/>
                </a:stretch>
              </p:blipFill>
              <p:spPr>
                <a:xfrm>
                  <a:off x="4778454" y="4930446"/>
                  <a:ext cx="1839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19" name="Ink 118">
                  <a:extLst>
                    <a:ext uri="{FF2B5EF4-FFF2-40B4-BE49-F238E27FC236}">
                      <a16:creationId xmlns:a16="http://schemas.microsoft.com/office/drawing/2014/main" id="{5F22C912-39A4-4D0E-9BFE-CF4AEEE1BCCD}"/>
                    </a:ext>
                  </a:extLst>
                </p14:cNvPr>
                <p14:cNvContentPartPr/>
                <p14:nvPr/>
              </p14:nvContentPartPr>
              <p14:xfrm>
                <a:off x="4902654" y="4942326"/>
                <a:ext cx="27720" cy="146520"/>
              </p14:xfrm>
            </p:contentPart>
          </mc:Choice>
          <mc:Fallback xmlns="">
            <p:pic>
              <p:nvPicPr>
                <p:cNvPr id="119" name="Ink 118">
                  <a:extLst>
                    <a:ext uri="{FF2B5EF4-FFF2-40B4-BE49-F238E27FC236}">
                      <a16:creationId xmlns:a16="http://schemas.microsoft.com/office/drawing/2014/main" id="{5F22C912-39A4-4D0E-9BFE-CF4AEEE1BCCD}"/>
                    </a:ext>
                  </a:extLst>
                </p:cNvPr>
                <p:cNvPicPr/>
                <p:nvPr/>
              </p:nvPicPr>
              <p:blipFill>
                <a:blip r:embed="rId161"/>
                <a:stretch>
                  <a:fillRect/>
                </a:stretch>
              </p:blipFill>
              <p:spPr>
                <a:xfrm>
                  <a:off x="4894014" y="4933326"/>
                  <a:ext cx="4536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20" name="Ink 119">
                  <a:extLst>
                    <a:ext uri="{FF2B5EF4-FFF2-40B4-BE49-F238E27FC236}">
                      <a16:creationId xmlns:a16="http://schemas.microsoft.com/office/drawing/2014/main" id="{676C7BEC-088C-4808-BCCC-BCC2363CB792}"/>
                    </a:ext>
                  </a:extLst>
                </p14:cNvPr>
                <p14:cNvContentPartPr/>
                <p14:nvPr/>
              </p14:nvContentPartPr>
              <p14:xfrm>
                <a:off x="4676934" y="4775646"/>
                <a:ext cx="384480" cy="428040"/>
              </p14:xfrm>
            </p:contentPart>
          </mc:Choice>
          <mc:Fallback xmlns="">
            <p:pic>
              <p:nvPicPr>
                <p:cNvPr id="120" name="Ink 119">
                  <a:extLst>
                    <a:ext uri="{FF2B5EF4-FFF2-40B4-BE49-F238E27FC236}">
                      <a16:creationId xmlns:a16="http://schemas.microsoft.com/office/drawing/2014/main" id="{676C7BEC-088C-4808-BCCC-BCC2363CB792}"/>
                    </a:ext>
                  </a:extLst>
                </p:cNvPr>
                <p:cNvPicPr/>
                <p:nvPr/>
              </p:nvPicPr>
              <p:blipFill>
                <a:blip r:embed="rId163"/>
                <a:stretch>
                  <a:fillRect/>
                </a:stretch>
              </p:blipFill>
              <p:spPr>
                <a:xfrm>
                  <a:off x="4668294" y="4766646"/>
                  <a:ext cx="402120" cy="445680"/>
                </a:xfrm>
                <a:prstGeom prst="rect">
                  <a:avLst/>
                </a:prstGeom>
              </p:spPr>
            </p:pic>
          </mc:Fallback>
        </mc:AlternateContent>
      </p:grpSp>
      <p:grpSp>
        <p:nvGrpSpPr>
          <p:cNvPr id="134" name="Group 133">
            <a:extLst>
              <a:ext uri="{FF2B5EF4-FFF2-40B4-BE49-F238E27FC236}">
                <a16:creationId xmlns:a16="http://schemas.microsoft.com/office/drawing/2014/main" id="{22F625F3-6C1C-43B1-B7AA-5E988F96F2A1}"/>
              </a:ext>
            </a:extLst>
          </p:cNvPr>
          <p:cNvGrpSpPr/>
          <p:nvPr/>
        </p:nvGrpSpPr>
        <p:grpSpPr>
          <a:xfrm>
            <a:off x="7133214" y="4763046"/>
            <a:ext cx="476640" cy="387000"/>
            <a:chOff x="7133214" y="4763046"/>
            <a:chExt cx="476640" cy="387000"/>
          </a:xfrm>
        </p:grpSpPr>
        <mc:AlternateContent xmlns:mc="http://schemas.openxmlformats.org/markup-compatibility/2006" xmlns:p14="http://schemas.microsoft.com/office/powerpoint/2010/main">
          <mc:Choice Requires="p14">
            <p:contentPart p14:bwMode="auto" r:id="rId164">
              <p14:nvContentPartPr>
                <p14:cNvPr id="122" name="Ink 121">
                  <a:extLst>
                    <a:ext uri="{FF2B5EF4-FFF2-40B4-BE49-F238E27FC236}">
                      <a16:creationId xmlns:a16="http://schemas.microsoft.com/office/drawing/2014/main" id="{C18F29A4-7145-404F-8938-187F1002BCF9}"/>
                    </a:ext>
                  </a:extLst>
                </p14:cNvPr>
                <p14:cNvContentPartPr/>
                <p14:nvPr/>
              </p14:nvContentPartPr>
              <p14:xfrm>
                <a:off x="7327614" y="4971126"/>
                <a:ext cx="103680" cy="111240"/>
              </p14:xfrm>
            </p:contentPart>
          </mc:Choice>
          <mc:Fallback xmlns="">
            <p:pic>
              <p:nvPicPr>
                <p:cNvPr id="122" name="Ink 121">
                  <a:extLst>
                    <a:ext uri="{FF2B5EF4-FFF2-40B4-BE49-F238E27FC236}">
                      <a16:creationId xmlns:a16="http://schemas.microsoft.com/office/drawing/2014/main" id="{C18F29A4-7145-404F-8938-187F1002BCF9}"/>
                    </a:ext>
                  </a:extLst>
                </p:cNvPr>
                <p:cNvPicPr/>
                <p:nvPr/>
              </p:nvPicPr>
              <p:blipFill>
                <a:blip r:embed="rId165"/>
                <a:stretch>
                  <a:fillRect/>
                </a:stretch>
              </p:blipFill>
              <p:spPr>
                <a:xfrm>
                  <a:off x="7318974" y="4962126"/>
                  <a:ext cx="12132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23" name="Ink 122">
                  <a:extLst>
                    <a:ext uri="{FF2B5EF4-FFF2-40B4-BE49-F238E27FC236}">
                      <a16:creationId xmlns:a16="http://schemas.microsoft.com/office/drawing/2014/main" id="{DE4DE9B6-D121-464F-B9E7-8B05231F482E}"/>
                    </a:ext>
                  </a:extLst>
                </p14:cNvPr>
                <p14:cNvContentPartPr/>
                <p14:nvPr/>
              </p14:nvContentPartPr>
              <p14:xfrm>
                <a:off x="7362534" y="4891926"/>
                <a:ext cx="126720" cy="25560"/>
              </p14:xfrm>
            </p:contentPart>
          </mc:Choice>
          <mc:Fallback xmlns="">
            <p:pic>
              <p:nvPicPr>
                <p:cNvPr id="123" name="Ink 122">
                  <a:extLst>
                    <a:ext uri="{FF2B5EF4-FFF2-40B4-BE49-F238E27FC236}">
                      <a16:creationId xmlns:a16="http://schemas.microsoft.com/office/drawing/2014/main" id="{DE4DE9B6-D121-464F-B9E7-8B05231F482E}"/>
                    </a:ext>
                  </a:extLst>
                </p:cNvPr>
                <p:cNvPicPr/>
                <p:nvPr/>
              </p:nvPicPr>
              <p:blipFill>
                <a:blip r:embed="rId167"/>
                <a:stretch>
                  <a:fillRect/>
                </a:stretch>
              </p:blipFill>
              <p:spPr>
                <a:xfrm>
                  <a:off x="7353534" y="4883286"/>
                  <a:ext cx="1443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4" name="Ink 123">
                  <a:extLst>
                    <a:ext uri="{FF2B5EF4-FFF2-40B4-BE49-F238E27FC236}">
                      <a16:creationId xmlns:a16="http://schemas.microsoft.com/office/drawing/2014/main" id="{7C55A323-5029-49BA-AE63-4712431B34BE}"/>
                    </a:ext>
                  </a:extLst>
                </p14:cNvPr>
                <p14:cNvContentPartPr/>
                <p14:nvPr/>
              </p14:nvContentPartPr>
              <p14:xfrm>
                <a:off x="7133214" y="4763046"/>
                <a:ext cx="476640" cy="387000"/>
              </p14:xfrm>
            </p:contentPart>
          </mc:Choice>
          <mc:Fallback xmlns="">
            <p:pic>
              <p:nvPicPr>
                <p:cNvPr id="124" name="Ink 123">
                  <a:extLst>
                    <a:ext uri="{FF2B5EF4-FFF2-40B4-BE49-F238E27FC236}">
                      <a16:creationId xmlns:a16="http://schemas.microsoft.com/office/drawing/2014/main" id="{7C55A323-5029-49BA-AE63-4712431B34BE}"/>
                    </a:ext>
                  </a:extLst>
                </p:cNvPr>
                <p:cNvPicPr/>
                <p:nvPr/>
              </p:nvPicPr>
              <p:blipFill>
                <a:blip r:embed="rId169"/>
                <a:stretch>
                  <a:fillRect/>
                </a:stretch>
              </p:blipFill>
              <p:spPr>
                <a:xfrm>
                  <a:off x="7124574" y="4754046"/>
                  <a:ext cx="494280" cy="4046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26" name="Ink 125">
                  <a:extLst>
                    <a:ext uri="{FF2B5EF4-FFF2-40B4-BE49-F238E27FC236}">
                      <a16:creationId xmlns:a16="http://schemas.microsoft.com/office/drawing/2014/main" id="{EFB2938D-B3C1-46E8-90B8-64390B0BF9BE}"/>
                    </a:ext>
                  </a:extLst>
                </p14:cNvPr>
                <p14:cNvContentPartPr/>
                <p14:nvPr/>
              </p14:nvContentPartPr>
              <p14:xfrm>
                <a:off x="7326174" y="4926126"/>
                <a:ext cx="13680" cy="57240"/>
              </p14:xfrm>
            </p:contentPart>
          </mc:Choice>
          <mc:Fallback xmlns="">
            <p:pic>
              <p:nvPicPr>
                <p:cNvPr id="126" name="Ink 125">
                  <a:extLst>
                    <a:ext uri="{FF2B5EF4-FFF2-40B4-BE49-F238E27FC236}">
                      <a16:creationId xmlns:a16="http://schemas.microsoft.com/office/drawing/2014/main" id="{EFB2938D-B3C1-46E8-90B8-64390B0BF9BE}"/>
                    </a:ext>
                  </a:extLst>
                </p:cNvPr>
                <p:cNvPicPr/>
                <p:nvPr/>
              </p:nvPicPr>
              <p:blipFill>
                <a:blip r:embed="rId171"/>
                <a:stretch>
                  <a:fillRect/>
                </a:stretch>
              </p:blipFill>
              <p:spPr>
                <a:xfrm>
                  <a:off x="7317534" y="4917486"/>
                  <a:ext cx="31320" cy="74880"/>
                </a:xfrm>
                <a:prstGeom prst="rect">
                  <a:avLst/>
                </a:prstGeom>
              </p:spPr>
            </p:pic>
          </mc:Fallback>
        </mc:AlternateContent>
      </p:grpSp>
      <p:grpSp>
        <p:nvGrpSpPr>
          <p:cNvPr id="133" name="Group 132">
            <a:extLst>
              <a:ext uri="{FF2B5EF4-FFF2-40B4-BE49-F238E27FC236}">
                <a16:creationId xmlns:a16="http://schemas.microsoft.com/office/drawing/2014/main" id="{A115F7A9-9CC6-43F1-85D4-05F2B66CBD8C}"/>
              </a:ext>
            </a:extLst>
          </p:cNvPr>
          <p:cNvGrpSpPr/>
          <p:nvPr/>
        </p:nvGrpSpPr>
        <p:grpSpPr>
          <a:xfrm>
            <a:off x="9678414" y="4751166"/>
            <a:ext cx="439200" cy="423000"/>
            <a:chOff x="9678414" y="4751166"/>
            <a:chExt cx="439200" cy="423000"/>
          </a:xfrm>
        </p:grpSpPr>
        <mc:AlternateContent xmlns:mc="http://schemas.openxmlformats.org/markup-compatibility/2006" xmlns:p14="http://schemas.microsoft.com/office/powerpoint/2010/main">
          <mc:Choice Requires="p14">
            <p:contentPart p14:bwMode="auto" r:id="rId172">
              <p14:nvContentPartPr>
                <p14:cNvPr id="127" name="Ink 126">
                  <a:extLst>
                    <a:ext uri="{FF2B5EF4-FFF2-40B4-BE49-F238E27FC236}">
                      <a16:creationId xmlns:a16="http://schemas.microsoft.com/office/drawing/2014/main" id="{5A54799A-CD8A-44B6-8355-B590D9F834D6}"/>
                    </a:ext>
                  </a:extLst>
                </p14:cNvPr>
                <p14:cNvContentPartPr/>
                <p14:nvPr/>
              </p14:nvContentPartPr>
              <p14:xfrm>
                <a:off x="9856254" y="4895526"/>
                <a:ext cx="124920" cy="202680"/>
              </p14:xfrm>
            </p:contentPart>
          </mc:Choice>
          <mc:Fallback xmlns="">
            <p:pic>
              <p:nvPicPr>
                <p:cNvPr id="127" name="Ink 126">
                  <a:extLst>
                    <a:ext uri="{FF2B5EF4-FFF2-40B4-BE49-F238E27FC236}">
                      <a16:creationId xmlns:a16="http://schemas.microsoft.com/office/drawing/2014/main" id="{5A54799A-CD8A-44B6-8355-B590D9F834D6}"/>
                    </a:ext>
                  </a:extLst>
                </p:cNvPr>
                <p:cNvPicPr/>
                <p:nvPr/>
              </p:nvPicPr>
              <p:blipFill>
                <a:blip r:embed="rId173"/>
                <a:stretch>
                  <a:fillRect/>
                </a:stretch>
              </p:blipFill>
              <p:spPr>
                <a:xfrm>
                  <a:off x="9847254" y="4886886"/>
                  <a:ext cx="14256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28" name="Ink 127">
                  <a:extLst>
                    <a:ext uri="{FF2B5EF4-FFF2-40B4-BE49-F238E27FC236}">
                      <a16:creationId xmlns:a16="http://schemas.microsoft.com/office/drawing/2014/main" id="{5045AAC1-B156-4F54-A429-99F062E060A3}"/>
                    </a:ext>
                  </a:extLst>
                </p14:cNvPr>
                <p14:cNvContentPartPr/>
                <p14:nvPr/>
              </p14:nvContentPartPr>
              <p14:xfrm>
                <a:off x="9678414" y="4751166"/>
                <a:ext cx="439200" cy="423000"/>
              </p14:xfrm>
            </p:contentPart>
          </mc:Choice>
          <mc:Fallback xmlns="">
            <p:pic>
              <p:nvPicPr>
                <p:cNvPr id="128" name="Ink 127">
                  <a:extLst>
                    <a:ext uri="{FF2B5EF4-FFF2-40B4-BE49-F238E27FC236}">
                      <a16:creationId xmlns:a16="http://schemas.microsoft.com/office/drawing/2014/main" id="{5045AAC1-B156-4F54-A429-99F062E060A3}"/>
                    </a:ext>
                  </a:extLst>
                </p:cNvPr>
                <p:cNvPicPr/>
                <p:nvPr/>
              </p:nvPicPr>
              <p:blipFill>
                <a:blip r:embed="rId175"/>
                <a:stretch>
                  <a:fillRect/>
                </a:stretch>
              </p:blipFill>
              <p:spPr>
                <a:xfrm>
                  <a:off x="9669414" y="4742166"/>
                  <a:ext cx="456840" cy="440640"/>
                </a:xfrm>
                <a:prstGeom prst="rect">
                  <a:avLst/>
                </a:prstGeom>
              </p:spPr>
            </p:pic>
          </mc:Fallback>
        </mc:AlternateContent>
      </p:grpSp>
      <p:grpSp>
        <p:nvGrpSpPr>
          <p:cNvPr id="132" name="Group 131">
            <a:extLst>
              <a:ext uri="{FF2B5EF4-FFF2-40B4-BE49-F238E27FC236}">
                <a16:creationId xmlns:a16="http://schemas.microsoft.com/office/drawing/2014/main" id="{956A45FD-7E23-4121-8991-8F700AB852B5}"/>
              </a:ext>
            </a:extLst>
          </p:cNvPr>
          <p:cNvGrpSpPr/>
          <p:nvPr/>
        </p:nvGrpSpPr>
        <p:grpSpPr>
          <a:xfrm>
            <a:off x="4670454" y="5415726"/>
            <a:ext cx="457560" cy="388800"/>
            <a:chOff x="4670454" y="5415726"/>
            <a:chExt cx="457560" cy="388800"/>
          </a:xfrm>
        </p:grpSpPr>
        <mc:AlternateContent xmlns:mc="http://schemas.openxmlformats.org/markup-compatibility/2006" xmlns:p14="http://schemas.microsoft.com/office/powerpoint/2010/main">
          <mc:Choice Requires="p14">
            <p:contentPart p14:bwMode="auto" r:id="rId176">
              <p14:nvContentPartPr>
                <p14:cNvPr id="129" name="Ink 128">
                  <a:extLst>
                    <a:ext uri="{FF2B5EF4-FFF2-40B4-BE49-F238E27FC236}">
                      <a16:creationId xmlns:a16="http://schemas.microsoft.com/office/drawing/2014/main" id="{C810DB18-19A7-44A9-9285-241E1CF132E7}"/>
                    </a:ext>
                  </a:extLst>
                </p14:cNvPr>
                <p14:cNvContentPartPr/>
                <p14:nvPr/>
              </p14:nvContentPartPr>
              <p14:xfrm>
                <a:off x="4827414" y="5543526"/>
                <a:ext cx="128520" cy="209520"/>
              </p14:xfrm>
            </p:contentPart>
          </mc:Choice>
          <mc:Fallback xmlns="">
            <p:pic>
              <p:nvPicPr>
                <p:cNvPr id="129" name="Ink 128">
                  <a:extLst>
                    <a:ext uri="{FF2B5EF4-FFF2-40B4-BE49-F238E27FC236}">
                      <a16:creationId xmlns:a16="http://schemas.microsoft.com/office/drawing/2014/main" id="{C810DB18-19A7-44A9-9285-241E1CF132E7}"/>
                    </a:ext>
                  </a:extLst>
                </p:cNvPr>
                <p:cNvPicPr/>
                <p:nvPr/>
              </p:nvPicPr>
              <p:blipFill>
                <a:blip r:embed="rId177"/>
                <a:stretch>
                  <a:fillRect/>
                </a:stretch>
              </p:blipFill>
              <p:spPr>
                <a:xfrm>
                  <a:off x="4818774" y="5534526"/>
                  <a:ext cx="1461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30" name="Ink 129">
                  <a:extLst>
                    <a:ext uri="{FF2B5EF4-FFF2-40B4-BE49-F238E27FC236}">
                      <a16:creationId xmlns:a16="http://schemas.microsoft.com/office/drawing/2014/main" id="{59BC22DB-FF1B-4265-B43A-4EBE14ECD99E}"/>
                    </a:ext>
                  </a:extLst>
                </p14:cNvPr>
                <p14:cNvContentPartPr/>
                <p14:nvPr/>
              </p14:nvContentPartPr>
              <p14:xfrm>
                <a:off x="4826334" y="5656566"/>
                <a:ext cx="212760" cy="59400"/>
              </p14:xfrm>
            </p:contentPart>
          </mc:Choice>
          <mc:Fallback xmlns="">
            <p:pic>
              <p:nvPicPr>
                <p:cNvPr id="130" name="Ink 129">
                  <a:extLst>
                    <a:ext uri="{FF2B5EF4-FFF2-40B4-BE49-F238E27FC236}">
                      <a16:creationId xmlns:a16="http://schemas.microsoft.com/office/drawing/2014/main" id="{59BC22DB-FF1B-4265-B43A-4EBE14ECD99E}"/>
                    </a:ext>
                  </a:extLst>
                </p:cNvPr>
                <p:cNvPicPr/>
                <p:nvPr/>
              </p:nvPicPr>
              <p:blipFill>
                <a:blip r:embed="rId179"/>
                <a:stretch>
                  <a:fillRect/>
                </a:stretch>
              </p:blipFill>
              <p:spPr>
                <a:xfrm>
                  <a:off x="4817334" y="5647566"/>
                  <a:ext cx="23040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31" name="Ink 130">
                  <a:extLst>
                    <a:ext uri="{FF2B5EF4-FFF2-40B4-BE49-F238E27FC236}">
                      <a16:creationId xmlns:a16="http://schemas.microsoft.com/office/drawing/2014/main" id="{025BBCE4-E5EE-4787-84A5-F22758966638}"/>
                    </a:ext>
                  </a:extLst>
                </p14:cNvPr>
                <p14:cNvContentPartPr/>
                <p14:nvPr/>
              </p14:nvContentPartPr>
              <p14:xfrm>
                <a:off x="4670454" y="5415726"/>
                <a:ext cx="457560" cy="388800"/>
              </p14:xfrm>
            </p:contentPart>
          </mc:Choice>
          <mc:Fallback xmlns="">
            <p:pic>
              <p:nvPicPr>
                <p:cNvPr id="131" name="Ink 130">
                  <a:extLst>
                    <a:ext uri="{FF2B5EF4-FFF2-40B4-BE49-F238E27FC236}">
                      <a16:creationId xmlns:a16="http://schemas.microsoft.com/office/drawing/2014/main" id="{025BBCE4-E5EE-4787-84A5-F22758966638}"/>
                    </a:ext>
                  </a:extLst>
                </p:cNvPr>
                <p:cNvPicPr/>
                <p:nvPr/>
              </p:nvPicPr>
              <p:blipFill>
                <a:blip r:embed="rId181"/>
                <a:stretch>
                  <a:fillRect/>
                </a:stretch>
              </p:blipFill>
              <p:spPr>
                <a:xfrm>
                  <a:off x="4661454" y="5406726"/>
                  <a:ext cx="475200" cy="406440"/>
                </a:xfrm>
                <a:prstGeom prst="rect">
                  <a:avLst/>
                </a:prstGeom>
              </p:spPr>
            </p:pic>
          </mc:Fallback>
        </mc:AlternateContent>
      </p:grpSp>
      <p:grpSp>
        <p:nvGrpSpPr>
          <p:cNvPr id="140" name="Group 139">
            <a:extLst>
              <a:ext uri="{FF2B5EF4-FFF2-40B4-BE49-F238E27FC236}">
                <a16:creationId xmlns:a16="http://schemas.microsoft.com/office/drawing/2014/main" id="{3BEDD436-C2C4-427A-84A5-039D4BA75541}"/>
              </a:ext>
            </a:extLst>
          </p:cNvPr>
          <p:cNvGrpSpPr/>
          <p:nvPr/>
        </p:nvGrpSpPr>
        <p:grpSpPr>
          <a:xfrm>
            <a:off x="7128894" y="5375406"/>
            <a:ext cx="529560" cy="440640"/>
            <a:chOff x="7128894" y="5375406"/>
            <a:chExt cx="529560" cy="440640"/>
          </a:xfrm>
        </p:grpSpPr>
        <mc:AlternateContent xmlns:mc="http://schemas.openxmlformats.org/markup-compatibility/2006" xmlns:p14="http://schemas.microsoft.com/office/powerpoint/2010/main">
          <mc:Choice Requires="p14">
            <p:contentPart p14:bwMode="auto" r:id="rId182">
              <p14:nvContentPartPr>
                <p14:cNvPr id="135" name="Ink 134">
                  <a:extLst>
                    <a:ext uri="{FF2B5EF4-FFF2-40B4-BE49-F238E27FC236}">
                      <a16:creationId xmlns:a16="http://schemas.microsoft.com/office/drawing/2014/main" id="{1167FA59-2FB3-4A9D-9C8B-95C06AAEFF9F}"/>
                    </a:ext>
                  </a:extLst>
                </p14:cNvPr>
                <p14:cNvContentPartPr/>
                <p14:nvPr/>
              </p14:nvContentPartPr>
              <p14:xfrm>
                <a:off x="7302774" y="5540646"/>
                <a:ext cx="174960" cy="214560"/>
              </p14:xfrm>
            </p:contentPart>
          </mc:Choice>
          <mc:Fallback xmlns="">
            <p:pic>
              <p:nvPicPr>
                <p:cNvPr id="135" name="Ink 134">
                  <a:extLst>
                    <a:ext uri="{FF2B5EF4-FFF2-40B4-BE49-F238E27FC236}">
                      <a16:creationId xmlns:a16="http://schemas.microsoft.com/office/drawing/2014/main" id="{1167FA59-2FB3-4A9D-9C8B-95C06AAEFF9F}"/>
                    </a:ext>
                  </a:extLst>
                </p:cNvPr>
                <p:cNvPicPr/>
                <p:nvPr/>
              </p:nvPicPr>
              <p:blipFill>
                <a:blip r:embed="rId183"/>
                <a:stretch>
                  <a:fillRect/>
                </a:stretch>
              </p:blipFill>
              <p:spPr>
                <a:xfrm>
                  <a:off x="7293774" y="5532006"/>
                  <a:ext cx="19260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36" name="Ink 135">
                  <a:extLst>
                    <a:ext uri="{FF2B5EF4-FFF2-40B4-BE49-F238E27FC236}">
                      <a16:creationId xmlns:a16="http://schemas.microsoft.com/office/drawing/2014/main" id="{823A274A-EE12-4E27-91DB-5F4121232B2B}"/>
                    </a:ext>
                  </a:extLst>
                </p14:cNvPr>
                <p14:cNvContentPartPr/>
                <p14:nvPr/>
              </p14:nvContentPartPr>
              <p14:xfrm>
                <a:off x="7128894" y="5375406"/>
                <a:ext cx="529560" cy="440640"/>
              </p14:xfrm>
            </p:contentPart>
          </mc:Choice>
          <mc:Fallback xmlns="">
            <p:pic>
              <p:nvPicPr>
                <p:cNvPr id="136" name="Ink 135">
                  <a:extLst>
                    <a:ext uri="{FF2B5EF4-FFF2-40B4-BE49-F238E27FC236}">
                      <a16:creationId xmlns:a16="http://schemas.microsoft.com/office/drawing/2014/main" id="{823A274A-EE12-4E27-91DB-5F4121232B2B}"/>
                    </a:ext>
                  </a:extLst>
                </p:cNvPr>
                <p:cNvPicPr/>
                <p:nvPr/>
              </p:nvPicPr>
              <p:blipFill>
                <a:blip r:embed="rId185"/>
                <a:stretch>
                  <a:fillRect/>
                </a:stretch>
              </p:blipFill>
              <p:spPr>
                <a:xfrm>
                  <a:off x="7120254" y="5366766"/>
                  <a:ext cx="547200" cy="458280"/>
                </a:xfrm>
                <a:prstGeom prst="rect">
                  <a:avLst/>
                </a:prstGeom>
              </p:spPr>
            </p:pic>
          </mc:Fallback>
        </mc:AlternateContent>
      </p:grpSp>
      <p:grpSp>
        <p:nvGrpSpPr>
          <p:cNvPr id="139" name="Group 138">
            <a:extLst>
              <a:ext uri="{FF2B5EF4-FFF2-40B4-BE49-F238E27FC236}">
                <a16:creationId xmlns:a16="http://schemas.microsoft.com/office/drawing/2014/main" id="{BA607D99-5EDE-4531-80C8-E41E20076440}"/>
              </a:ext>
            </a:extLst>
          </p:cNvPr>
          <p:cNvGrpSpPr/>
          <p:nvPr/>
        </p:nvGrpSpPr>
        <p:grpSpPr>
          <a:xfrm>
            <a:off x="9620094" y="5419326"/>
            <a:ext cx="510840" cy="423360"/>
            <a:chOff x="9620094" y="5419326"/>
            <a:chExt cx="510840" cy="423360"/>
          </a:xfrm>
        </p:grpSpPr>
        <mc:AlternateContent xmlns:mc="http://schemas.openxmlformats.org/markup-compatibility/2006" xmlns:p14="http://schemas.microsoft.com/office/powerpoint/2010/main">
          <mc:Choice Requires="p14">
            <p:contentPart p14:bwMode="auto" r:id="rId186">
              <p14:nvContentPartPr>
                <p14:cNvPr id="137" name="Ink 136">
                  <a:extLst>
                    <a:ext uri="{FF2B5EF4-FFF2-40B4-BE49-F238E27FC236}">
                      <a16:creationId xmlns:a16="http://schemas.microsoft.com/office/drawing/2014/main" id="{75AC3613-3123-4288-BBDF-C1B6801E69F2}"/>
                    </a:ext>
                  </a:extLst>
                </p14:cNvPr>
                <p14:cNvContentPartPr/>
                <p14:nvPr/>
              </p14:nvContentPartPr>
              <p14:xfrm>
                <a:off x="9796494" y="5562966"/>
                <a:ext cx="144000" cy="194760"/>
              </p14:xfrm>
            </p:contentPart>
          </mc:Choice>
          <mc:Fallback xmlns="">
            <p:pic>
              <p:nvPicPr>
                <p:cNvPr id="137" name="Ink 136">
                  <a:extLst>
                    <a:ext uri="{FF2B5EF4-FFF2-40B4-BE49-F238E27FC236}">
                      <a16:creationId xmlns:a16="http://schemas.microsoft.com/office/drawing/2014/main" id="{75AC3613-3123-4288-BBDF-C1B6801E69F2}"/>
                    </a:ext>
                  </a:extLst>
                </p:cNvPr>
                <p:cNvPicPr/>
                <p:nvPr/>
              </p:nvPicPr>
              <p:blipFill>
                <a:blip r:embed="rId187"/>
                <a:stretch>
                  <a:fillRect/>
                </a:stretch>
              </p:blipFill>
              <p:spPr>
                <a:xfrm>
                  <a:off x="9787494" y="5553966"/>
                  <a:ext cx="16164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38" name="Ink 137">
                  <a:extLst>
                    <a:ext uri="{FF2B5EF4-FFF2-40B4-BE49-F238E27FC236}">
                      <a16:creationId xmlns:a16="http://schemas.microsoft.com/office/drawing/2014/main" id="{82D5FF1D-A1F0-446A-B72B-7DA0F1B833CF}"/>
                    </a:ext>
                  </a:extLst>
                </p14:cNvPr>
                <p14:cNvContentPartPr/>
                <p14:nvPr/>
              </p14:nvContentPartPr>
              <p14:xfrm>
                <a:off x="9620094" y="5419326"/>
                <a:ext cx="510840" cy="423360"/>
              </p14:xfrm>
            </p:contentPart>
          </mc:Choice>
          <mc:Fallback xmlns="">
            <p:pic>
              <p:nvPicPr>
                <p:cNvPr id="138" name="Ink 137">
                  <a:extLst>
                    <a:ext uri="{FF2B5EF4-FFF2-40B4-BE49-F238E27FC236}">
                      <a16:creationId xmlns:a16="http://schemas.microsoft.com/office/drawing/2014/main" id="{82D5FF1D-A1F0-446A-B72B-7DA0F1B833CF}"/>
                    </a:ext>
                  </a:extLst>
                </p:cNvPr>
                <p:cNvPicPr/>
                <p:nvPr/>
              </p:nvPicPr>
              <p:blipFill>
                <a:blip r:embed="rId189"/>
                <a:stretch>
                  <a:fillRect/>
                </a:stretch>
              </p:blipFill>
              <p:spPr>
                <a:xfrm>
                  <a:off x="9611454" y="5410686"/>
                  <a:ext cx="528480" cy="441000"/>
                </a:xfrm>
                <a:prstGeom prst="rect">
                  <a:avLst/>
                </a:prstGeom>
              </p:spPr>
            </p:pic>
          </mc:Fallback>
        </mc:AlternateContent>
      </p:grpSp>
    </p:spTree>
    <p:extLst>
      <p:ext uri="{BB962C8B-B14F-4D97-AF65-F5344CB8AC3E}">
        <p14:creationId xmlns:p14="http://schemas.microsoft.com/office/powerpoint/2010/main" val="673172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7D64-A41F-4DDE-86C5-2D98198EC1B5}"/>
              </a:ext>
            </a:extLst>
          </p:cNvPr>
          <p:cNvSpPr>
            <a:spLocks noGrp="1"/>
          </p:cNvSpPr>
          <p:nvPr>
            <p:ph type="title"/>
          </p:nvPr>
        </p:nvSpPr>
        <p:spPr/>
        <p:txBody>
          <a:bodyPr>
            <a:normAutofit/>
          </a:bodyPr>
          <a:lstStyle/>
          <a:p>
            <a:r>
              <a:rPr lang="en-GB" sz="3600" dirty="0"/>
              <a:t>There are only three possible outcomes in this practical</a:t>
            </a:r>
          </a:p>
        </p:txBody>
      </p:sp>
      <p:sp>
        <p:nvSpPr>
          <p:cNvPr id="3" name="Content Placeholder 2">
            <a:extLst>
              <a:ext uri="{FF2B5EF4-FFF2-40B4-BE49-F238E27FC236}">
                <a16:creationId xmlns:a16="http://schemas.microsoft.com/office/drawing/2014/main" id="{92382B55-7676-4122-81FF-E5C75587439A}"/>
              </a:ext>
            </a:extLst>
          </p:cNvPr>
          <p:cNvSpPr>
            <a:spLocks noGrp="1"/>
          </p:cNvSpPr>
          <p:nvPr>
            <p:ph idx="1"/>
          </p:nvPr>
        </p:nvSpPr>
        <p:spPr/>
        <p:txBody>
          <a:bodyPr>
            <a:normAutofit/>
          </a:bodyPr>
          <a:lstStyle/>
          <a:p>
            <a:pPr marL="0" indent="0">
              <a:buNone/>
            </a:pPr>
            <a:r>
              <a:rPr lang="en-GB" dirty="0">
                <a:solidFill>
                  <a:srgbClr val="FF0000"/>
                </a:solidFill>
              </a:rPr>
              <a:t>Reaction</a:t>
            </a:r>
            <a:r>
              <a:rPr lang="en-GB" dirty="0"/>
              <a:t>, test tubes 2,3 and 6 in the table</a:t>
            </a:r>
          </a:p>
          <a:p>
            <a:pPr marL="457200" lvl="1" indent="0" algn="ctr">
              <a:buNone/>
            </a:pPr>
            <a:r>
              <a:rPr lang="en-GB" dirty="0"/>
              <a:t>e.g.       Cl</a:t>
            </a:r>
            <a:r>
              <a:rPr lang="en-GB" baseline="-25000" dirty="0"/>
              <a:t>2 </a:t>
            </a:r>
            <a:r>
              <a:rPr lang="en-GB" dirty="0"/>
              <a:t>(</a:t>
            </a:r>
            <a:r>
              <a:rPr lang="en-GB" dirty="0" err="1"/>
              <a:t>aq</a:t>
            </a:r>
            <a:r>
              <a:rPr lang="en-GB" dirty="0"/>
              <a:t>)      +      2I</a:t>
            </a:r>
            <a:r>
              <a:rPr lang="en-GB" sz="4800" baseline="30000" dirty="0"/>
              <a:t>-</a:t>
            </a:r>
            <a:r>
              <a:rPr lang="en-GB" dirty="0"/>
              <a:t> (</a:t>
            </a:r>
            <a:r>
              <a:rPr lang="en-GB" dirty="0" err="1"/>
              <a:t>aq</a:t>
            </a:r>
            <a:r>
              <a:rPr lang="en-GB" dirty="0"/>
              <a:t>)       </a:t>
            </a:r>
            <a:r>
              <a:rPr lang="en-GB" dirty="0">
                <a:sym typeface="Wingdings" panose="05000000000000000000" pitchFamily="2" charset="2"/>
              </a:rPr>
              <a:t>    2Cl</a:t>
            </a:r>
            <a:r>
              <a:rPr lang="en-GB" sz="5400" baseline="30000" dirty="0">
                <a:sym typeface="Wingdings" panose="05000000000000000000" pitchFamily="2" charset="2"/>
              </a:rPr>
              <a:t>-</a:t>
            </a:r>
            <a:r>
              <a:rPr lang="en-GB" dirty="0">
                <a:sym typeface="Wingdings" panose="05000000000000000000" pitchFamily="2" charset="2"/>
              </a:rPr>
              <a:t> (</a:t>
            </a:r>
            <a:r>
              <a:rPr lang="en-GB" dirty="0" err="1">
                <a:sym typeface="Wingdings" panose="05000000000000000000" pitchFamily="2" charset="2"/>
              </a:rPr>
              <a:t>aq</a:t>
            </a:r>
            <a:r>
              <a:rPr lang="en-GB" dirty="0">
                <a:sym typeface="Wingdings" panose="05000000000000000000" pitchFamily="2" charset="2"/>
              </a:rPr>
              <a:t>)     +     I</a:t>
            </a:r>
            <a:r>
              <a:rPr lang="en-GB" baseline="-25000" dirty="0">
                <a:sym typeface="Wingdings" panose="05000000000000000000" pitchFamily="2" charset="2"/>
              </a:rPr>
              <a:t>2</a:t>
            </a:r>
            <a:r>
              <a:rPr lang="en-GB" dirty="0">
                <a:sym typeface="Wingdings" panose="05000000000000000000" pitchFamily="2" charset="2"/>
              </a:rPr>
              <a:t> (</a:t>
            </a:r>
            <a:r>
              <a:rPr lang="en-GB" dirty="0" err="1">
                <a:sym typeface="Wingdings" panose="05000000000000000000" pitchFamily="2" charset="2"/>
              </a:rPr>
              <a:t>soln</a:t>
            </a:r>
            <a:r>
              <a:rPr lang="en-GB" dirty="0">
                <a:sym typeface="Wingdings" panose="05000000000000000000" pitchFamily="2" charset="2"/>
              </a:rPr>
              <a:t>)</a:t>
            </a:r>
            <a:endParaRPr lang="en-GB" dirty="0"/>
          </a:p>
          <a:p>
            <a:endParaRPr lang="en-GB" dirty="0"/>
          </a:p>
          <a:p>
            <a:pPr marL="0" indent="0">
              <a:buNone/>
            </a:pPr>
            <a:r>
              <a:rPr lang="en-GB" dirty="0">
                <a:solidFill>
                  <a:srgbClr val="FF0000"/>
                </a:solidFill>
              </a:rPr>
              <a:t>No reaction</a:t>
            </a:r>
            <a:r>
              <a:rPr lang="en-GB" dirty="0"/>
              <a:t>, test tube reactions 4,7 and 8 in the table</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e.g.       Br</a:t>
            </a:r>
            <a:r>
              <a:rPr kumimoji="0" lang="en-GB" sz="2400" b="0" i="0" u="none" strike="noStrike" kern="1200" cap="none" spc="0" normalizeH="0" baseline="-25000" noProof="0" dirty="0">
                <a:ln>
                  <a:noFill/>
                </a:ln>
                <a:solidFill>
                  <a:prstClr val="black"/>
                </a:solidFill>
                <a:effectLst/>
                <a:uLnTx/>
                <a:uFillTx/>
                <a:latin typeface="Calibri" panose="020F0502020204030204"/>
                <a:ea typeface="+mn-ea"/>
                <a:cs typeface="+mn-cs"/>
              </a:rPr>
              <a:t>2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aq</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      2Cl</a:t>
            </a:r>
            <a:r>
              <a:rPr kumimoji="0" lang="en-GB" sz="4800" b="0" i="0" u="none" strike="noStrike" kern="1200" cap="none" spc="0" normalizeH="0" baseline="30000" noProof="0" dirty="0">
                <a:ln>
                  <a:noFill/>
                </a:ln>
                <a:solidFill>
                  <a:prstClr val="black"/>
                </a:solidFill>
                <a:effectLst/>
                <a:uLnTx/>
                <a:uFillTx/>
                <a:latin typeface="Calibri" panose="020F0502020204030204"/>
                <a:ea typeface="+mn-ea"/>
                <a:cs typeface="+mn-cs"/>
              </a:rPr>
              <a: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aq</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2Cl</a:t>
            </a:r>
            <a:r>
              <a:rPr kumimoji="0" lang="en-GB" sz="5400" b="0" i="0" u="none" strike="noStrike" kern="1200" cap="none" spc="0" normalizeH="0" baseline="3000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panose="05000000000000000000" pitchFamily="2" charset="2"/>
              </a:rPr>
              <a:t>aq</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     Br</a:t>
            </a:r>
            <a:r>
              <a:rPr kumimoji="0" lang="en-GB" sz="2400" b="0" i="0" u="none" strike="noStrike" kern="1200" cap="none" spc="0" normalizeH="0" baseline="-25000" noProof="0" dirty="0">
                <a:ln>
                  <a:noFill/>
                </a:ln>
                <a:solidFill>
                  <a:prstClr val="black"/>
                </a:solidFill>
                <a:effectLst/>
                <a:uLnTx/>
                <a:uFillTx/>
                <a:latin typeface="Calibri" panose="020F0502020204030204"/>
                <a:ea typeface="+mn-ea"/>
                <a:cs typeface="+mn-cs"/>
                <a:sym typeface="Wingdings" panose="05000000000000000000" pitchFamily="2" charset="2"/>
              </a:rPr>
              <a:t>2</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lang="en-GB" dirty="0" err="1">
                <a:solidFill>
                  <a:prstClr val="black"/>
                </a:solidFill>
                <a:latin typeface="Calibri" panose="020F0502020204030204"/>
                <a:sym typeface="Wingdings" panose="05000000000000000000" pitchFamily="2" charset="2"/>
              </a:rPr>
              <a:t>aq</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r>
              <a:rPr lang="en-GB" dirty="0">
                <a:solidFill>
                  <a:srgbClr val="FF0000"/>
                </a:solidFill>
              </a:rPr>
              <a:t>No visible reaction</a:t>
            </a:r>
            <a:r>
              <a:rPr lang="en-GB" dirty="0"/>
              <a:t>, test tube reactions 1,5 and 9 in the table</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e.g.       Cl</a:t>
            </a:r>
            <a:r>
              <a:rPr kumimoji="0" lang="en-GB" sz="2400" b="0" i="0" u="none" strike="noStrike" kern="1200" cap="none" spc="0" normalizeH="0" baseline="-25000" noProof="0" dirty="0">
                <a:ln>
                  <a:noFill/>
                </a:ln>
                <a:solidFill>
                  <a:prstClr val="black"/>
                </a:solidFill>
                <a:effectLst/>
                <a:uLnTx/>
                <a:uFillTx/>
                <a:latin typeface="Calibri" panose="020F0502020204030204"/>
                <a:ea typeface="+mn-ea"/>
                <a:cs typeface="+mn-cs"/>
              </a:rPr>
              <a:t>2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aq</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      2Cl</a:t>
            </a:r>
            <a:r>
              <a:rPr kumimoji="0" lang="en-GB" sz="4800" b="0" i="0" u="none" strike="noStrike" kern="1200" cap="none" spc="0" normalizeH="0" baseline="30000" noProof="0" dirty="0">
                <a:ln>
                  <a:noFill/>
                </a:ln>
                <a:solidFill>
                  <a:prstClr val="black"/>
                </a:solidFill>
                <a:effectLst/>
                <a:uLnTx/>
                <a:uFillTx/>
                <a:latin typeface="Calibri" panose="020F0502020204030204"/>
                <a:ea typeface="+mn-ea"/>
                <a:cs typeface="+mn-cs"/>
              </a:rPr>
              <a: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aq</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2Cl</a:t>
            </a:r>
            <a:r>
              <a:rPr kumimoji="0" lang="en-GB" sz="5400" b="0" i="0" u="none" strike="noStrike" kern="1200" cap="none" spc="0" normalizeH="0" baseline="3000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panose="05000000000000000000" pitchFamily="2" charset="2"/>
              </a:rPr>
              <a:t>aq</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     Cl</a:t>
            </a:r>
            <a:r>
              <a:rPr kumimoji="0" lang="en-GB" sz="2400" b="0" i="0" u="none" strike="noStrike" kern="1200" cap="none" spc="0" normalizeH="0" baseline="-25000" noProof="0" dirty="0">
                <a:ln>
                  <a:noFill/>
                </a:ln>
                <a:solidFill>
                  <a:prstClr val="black"/>
                </a:solidFill>
                <a:effectLst/>
                <a:uLnTx/>
                <a:uFillTx/>
                <a:latin typeface="Calibri" panose="020F0502020204030204"/>
                <a:ea typeface="+mn-ea"/>
                <a:cs typeface="+mn-cs"/>
                <a:sym typeface="Wingdings" panose="05000000000000000000" pitchFamily="2" charset="2"/>
              </a:rPr>
              <a:t>2</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panose="05000000000000000000" pitchFamily="2" charset="2"/>
              </a:rPr>
              <a:t>aq</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en-GB" dirty="0"/>
          </a:p>
        </p:txBody>
      </p:sp>
      <p:grpSp>
        <p:nvGrpSpPr>
          <p:cNvPr id="8" name="Group 7">
            <a:extLst>
              <a:ext uri="{FF2B5EF4-FFF2-40B4-BE49-F238E27FC236}">
                <a16:creationId xmlns:a16="http://schemas.microsoft.com/office/drawing/2014/main" id="{29F2E80F-0CF5-4199-880A-E653302BF9A5}"/>
              </a:ext>
            </a:extLst>
          </p:cNvPr>
          <p:cNvGrpSpPr/>
          <p:nvPr/>
        </p:nvGrpSpPr>
        <p:grpSpPr>
          <a:xfrm>
            <a:off x="1094283" y="2907782"/>
            <a:ext cx="748080" cy="281160"/>
            <a:chOff x="1094283" y="2907782"/>
            <a:chExt cx="748080" cy="28116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242FF2E4-5D77-4674-B6B7-1B3B70FA0DEA}"/>
                    </a:ext>
                  </a:extLst>
                </p14:cNvPr>
                <p14:cNvContentPartPr/>
                <p14:nvPr/>
              </p14:nvContentPartPr>
              <p14:xfrm>
                <a:off x="1311003" y="2987342"/>
                <a:ext cx="15120" cy="187200"/>
              </p14:xfrm>
            </p:contentPart>
          </mc:Choice>
          <mc:Fallback xmlns="">
            <p:pic>
              <p:nvPicPr>
                <p:cNvPr id="4" name="Ink 3">
                  <a:extLst>
                    <a:ext uri="{FF2B5EF4-FFF2-40B4-BE49-F238E27FC236}">
                      <a16:creationId xmlns:a16="http://schemas.microsoft.com/office/drawing/2014/main" id="{242FF2E4-5D77-4674-B6B7-1B3B70FA0DEA}"/>
                    </a:ext>
                  </a:extLst>
                </p:cNvPr>
                <p:cNvPicPr/>
                <p:nvPr/>
              </p:nvPicPr>
              <p:blipFill>
                <a:blip r:embed="rId3"/>
                <a:stretch>
                  <a:fillRect/>
                </a:stretch>
              </p:blipFill>
              <p:spPr>
                <a:xfrm>
                  <a:off x="1302003" y="2978702"/>
                  <a:ext cx="3276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B4244BE0-7ED8-4DB7-9EA8-8BE81C0C5C66}"/>
                    </a:ext>
                  </a:extLst>
                </p14:cNvPr>
                <p14:cNvContentPartPr/>
                <p14:nvPr/>
              </p14:nvContentPartPr>
              <p14:xfrm>
                <a:off x="1094283" y="2918942"/>
                <a:ext cx="596160" cy="268920"/>
              </p14:xfrm>
            </p:contentPart>
          </mc:Choice>
          <mc:Fallback xmlns="">
            <p:pic>
              <p:nvPicPr>
                <p:cNvPr id="5" name="Ink 4">
                  <a:extLst>
                    <a:ext uri="{FF2B5EF4-FFF2-40B4-BE49-F238E27FC236}">
                      <a16:creationId xmlns:a16="http://schemas.microsoft.com/office/drawing/2014/main" id="{B4244BE0-7ED8-4DB7-9EA8-8BE81C0C5C66}"/>
                    </a:ext>
                  </a:extLst>
                </p:cNvPr>
                <p:cNvPicPr/>
                <p:nvPr/>
              </p:nvPicPr>
              <p:blipFill>
                <a:blip r:embed="rId5"/>
                <a:stretch>
                  <a:fillRect/>
                </a:stretch>
              </p:blipFill>
              <p:spPr>
                <a:xfrm>
                  <a:off x="1085643" y="2910302"/>
                  <a:ext cx="61380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C607C039-06E7-4A4C-BF67-AD5FDBE2551F}"/>
                    </a:ext>
                  </a:extLst>
                </p14:cNvPr>
                <p14:cNvContentPartPr/>
                <p14:nvPr/>
              </p14:nvContentPartPr>
              <p14:xfrm>
                <a:off x="1734723" y="3040622"/>
                <a:ext cx="107640" cy="148320"/>
              </p14:xfrm>
            </p:contentPart>
          </mc:Choice>
          <mc:Fallback xmlns="">
            <p:pic>
              <p:nvPicPr>
                <p:cNvPr id="6" name="Ink 5">
                  <a:extLst>
                    <a:ext uri="{FF2B5EF4-FFF2-40B4-BE49-F238E27FC236}">
                      <a16:creationId xmlns:a16="http://schemas.microsoft.com/office/drawing/2014/main" id="{C607C039-06E7-4A4C-BF67-AD5FDBE2551F}"/>
                    </a:ext>
                  </a:extLst>
                </p:cNvPr>
                <p:cNvPicPr/>
                <p:nvPr/>
              </p:nvPicPr>
              <p:blipFill>
                <a:blip r:embed="rId7"/>
                <a:stretch>
                  <a:fillRect/>
                </a:stretch>
              </p:blipFill>
              <p:spPr>
                <a:xfrm>
                  <a:off x="1725723" y="3031982"/>
                  <a:ext cx="1252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D43AAC8E-59BB-4DFD-AD9A-83FF541704C7}"/>
                    </a:ext>
                  </a:extLst>
                </p14:cNvPr>
                <p14:cNvContentPartPr/>
                <p14:nvPr/>
              </p14:nvContentPartPr>
              <p14:xfrm>
                <a:off x="1564443" y="2907782"/>
                <a:ext cx="5760" cy="20880"/>
              </p14:xfrm>
            </p:contentPart>
          </mc:Choice>
          <mc:Fallback xmlns="">
            <p:pic>
              <p:nvPicPr>
                <p:cNvPr id="7" name="Ink 6">
                  <a:extLst>
                    <a:ext uri="{FF2B5EF4-FFF2-40B4-BE49-F238E27FC236}">
                      <a16:creationId xmlns:a16="http://schemas.microsoft.com/office/drawing/2014/main" id="{D43AAC8E-59BB-4DFD-AD9A-83FF541704C7}"/>
                    </a:ext>
                  </a:extLst>
                </p:cNvPr>
                <p:cNvPicPr/>
                <p:nvPr/>
              </p:nvPicPr>
              <p:blipFill>
                <a:blip r:embed="rId9"/>
                <a:stretch>
                  <a:fillRect/>
                </a:stretch>
              </p:blipFill>
              <p:spPr>
                <a:xfrm>
                  <a:off x="1555443" y="2898782"/>
                  <a:ext cx="23400" cy="38520"/>
                </a:xfrm>
                <a:prstGeom prst="rect">
                  <a:avLst/>
                </a:prstGeom>
              </p:spPr>
            </p:pic>
          </mc:Fallback>
        </mc:AlternateContent>
      </p:grpSp>
      <p:grpSp>
        <p:nvGrpSpPr>
          <p:cNvPr id="14" name="Group 13">
            <a:extLst>
              <a:ext uri="{FF2B5EF4-FFF2-40B4-BE49-F238E27FC236}">
                <a16:creationId xmlns:a16="http://schemas.microsoft.com/office/drawing/2014/main" id="{E420AD58-7271-4421-BBED-3D308935C63B}"/>
              </a:ext>
            </a:extLst>
          </p:cNvPr>
          <p:cNvGrpSpPr/>
          <p:nvPr/>
        </p:nvGrpSpPr>
        <p:grpSpPr>
          <a:xfrm>
            <a:off x="2069163" y="2918222"/>
            <a:ext cx="870120" cy="309960"/>
            <a:chOff x="2069163" y="2918222"/>
            <a:chExt cx="870120" cy="309960"/>
          </a:xfrm>
        </p:grpSpPr>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9099823C-08DD-4CC5-8147-F4E3B9E087F2}"/>
                    </a:ext>
                  </a:extLst>
                </p14:cNvPr>
                <p14:cNvContentPartPr/>
                <p14:nvPr/>
              </p14:nvContentPartPr>
              <p14:xfrm>
                <a:off x="2069163" y="3071222"/>
                <a:ext cx="120960" cy="137880"/>
              </p14:xfrm>
            </p:contentPart>
          </mc:Choice>
          <mc:Fallback xmlns="">
            <p:pic>
              <p:nvPicPr>
                <p:cNvPr id="9" name="Ink 8">
                  <a:extLst>
                    <a:ext uri="{FF2B5EF4-FFF2-40B4-BE49-F238E27FC236}">
                      <a16:creationId xmlns:a16="http://schemas.microsoft.com/office/drawing/2014/main" id="{9099823C-08DD-4CC5-8147-F4E3B9E087F2}"/>
                    </a:ext>
                  </a:extLst>
                </p:cNvPr>
                <p:cNvPicPr/>
                <p:nvPr/>
              </p:nvPicPr>
              <p:blipFill>
                <a:blip r:embed="rId11"/>
                <a:stretch>
                  <a:fillRect/>
                </a:stretch>
              </p:blipFill>
              <p:spPr>
                <a:xfrm>
                  <a:off x="2060163" y="3062582"/>
                  <a:ext cx="1386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FAE5010D-018D-4B02-A8BD-2E4CC34D2B5C}"/>
                    </a:ext>
                  </a:extLst>
                </p14:cNvPr>
                <p14:cNvContentPartPr/>
                <p14:nvPr/>
              </p14:nvContentPartPr>
              <p14:xfrm>
                <a:off x="2200563" y="2918222"/>
                <a:ext cx="189000" cy="286200"/>
              </p14:xfrm>
            </p:contentPart>
          </mc:Choice>
          <mc:Fallback xmlns="">
            <p:pic>
              <p:nvPicPr>
                <p:cNvPr id="10" name="Ink 9">
                  <a:extLst>
                    <a:ext uri="{FF2B5EF4-FFF2-40B4-BE49-F238E27FC236}">
                      <a16:creationId xmlns:a16="http://schemas.microsoft.com/office/drawing/2014/main" id="{FAE5010D-018D-4B02-A8BD-2E4CC34D2B5C}"/>
                    </a:ext>
                  </a:extLst>
                </p:cNvPr>
                <p:cNvPicPr/>
                <p:nvPr/>
              </p:nvPicPr>
              <p:blipFill>
                <a:blip r:embed="rId13"/>
                <a:stretch>
                  <a:fillRect/>
                </a:stretch>
              </p:blipFill>
              <p:spPr>
                <a:xfrm>
                  <a:off x="2191923" y="2909582"/>
                  <a:ext cx="20664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24F5D235-4900-4C7E-BB3B-8100E877FBEC}"/>
                    </a:ext>
                  </a:extLst>
                </p14:cNvPr>
                <p14:cNvContentPartPr/>
                <p14:nvPr/>
              </p14:nvContentPartPr>
              <p14:xfrm>
                <a:off x="2427723" y="3089222"/>
                <a:ext cx="100440" cy="98280"/>
              </p14:xfrm>
            </p:contentPart>
          </mc:Choice>
          <mc:Fallback xmlns="">
            <p:pic>
              <p:nvPicPr>
                <p:cNvPr id="11" name="Ink 10">
                  <a:extLst>
                    <a:ext uri="{FF2B5EF4-FFF2-40B4-BE49-F238E27FC236}">
                      <a16:creationId xmlns:a16="http://schemas.microsoft.com/office/drawing/2014/main" id="{24F5D235-4900-4C7E-BB3B-8100E877FBEC}"/>
                    </a:ext>
                  </a:extLst>
                </p:cNvPr>
                <p:cNvPicPr/>
                <p:nvPr/>
              </p:nvPicPr>
              <p:blipFill>
                <a:blip r:embed="rId15"/>
                <a:stretch>
                  <a:fillRect/>
                </a:stretch>
              </p:blipFill>
              <p:spPr>
                <a:xfrm>
                  <a:off x="2418723" y="3080222"/>
                  <a:ext cx="1180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19543BEF-6288-4221-8793-3C5583CF48D1}"/>
                    </a:ext>
                  </a:extLst>
                </p14:cNvPr>
                <p14:cNvContentPartPr/>
                <p14:nvPr/>
              </p14:nvContentPartPr>
              <p14:xfrm>
                <a:off x="2585403" y="3080942"/>
                <a:ext cx="156960" cy="133920"/>
              </p14:xfrm>
            </p:contentPart>
          </mc:Choice>
          <mc:Fallback xmlns="">
            <p:pic>
              <p:nvPicPr>
                <p:cNvPr id="12" name="Ink 11">
                  <a:extLst>
                    <a:ext uri="{FF2B5EF4-FFF2-40B4-BE49-F238E27FC236}">
                      <a16:creationId xmlns:a16="http://schemas.microsoft.com/office/drawing/2014/main" id="{19543BEF-6288-4221-8793-3C5583CF48D1}"/>
                    </a:ext>
                  </a:extLst>
                </p:cNvPr>
                <p:cNvPicPr/>
                <p:nvPr/>
              </p:nvPicPr>
              <p:blipFill>
                <a:blip r:embed="rId17"/>
                <a:stretch>
                  <a:fillRect/>
                </a:stretch>
              </p:blipFill>
              <p:spPr>
                <a:xfrm>
                  <a:off x="2576403" y="3071942"/>
                  <a:ext cx="1746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E44BF39E-6CF4-43F6-B5C6-E0F2F89EFF8F}"/>
                    </a:ext>
                  </a:extLst>
                </p14:cNvPr>
                <p14:cNvContentPartPr/>
                <p14:nvPr/>
              </p14:nvContentPartPr>
              <p14:xfrm>
                <a:off x="2805723" y="3057902"/>
                <a:ext cx="133560" cy="170280"/>
              </p14:xfrm>
            </p:contentPart>
          </mc:Choice>
          <mc:Fallback xmlns="">
            <p:pic>
              <p:nvPicPr>
                <p:cNvPr id="13" name="Ink 12">
                  <a:extLst>
                    <a:ext uri="{FF2B5EF4-FFF2-40B4-BE49-F238E27FC236}">
                      <a16:creationId xmlns:a16="http://schemas.microsoft.com/office/drawing/2014/main" id="{E44BF39E-6CF4-43F6-B5C6-E0F2F89EFF8F}"/>
                    </a:ext>
                  </a:extLst>
                </p:cNvPr>
                <p:cNvPicPr/>
                <p:nvPr/>
              </p:nvPicPr>
              <p:blipFill>
                <a:blip r:embed="rId19"/>
                <a:stretch>
                  <a:fillRect/>
                </a:stretch>
              </p:blipFill>
              <p:spPr>
                <a:xfrm>
                  <a:off x="2796723" y="3048902"/>
                  <a:ext cx="151200" cy="187920"/>
                </a:xfrm>
                <a:prstGeom prst="rect">
                  <a:avLst/>
                </a:prstGeom>
              </p:spPr>
            </p:pic>
          </mc:Fallback>
        </mc:AlternateContent>
      </p:grpSp>
      <p:grpSp>
        <p:nvGrpSpPr>
          <p:cNvPr id="18" name="Group 17">
            <a:extLst>
              <a:ext uri="{FF2B5EF4-FFF2-40B4-BE49-F238E27FC236}">
                <a16:creationId xmlns:a16="http://schemas.microsoft.com/office/drawing/2014/main" id="{6A167B64-B371-49BC-B8E3-1FC10FDBDFB8}"/>
              </a:ext>
            </a:extLst>
          </p:cNvPr>
          <p:cNvGrpSpPr/>
          <p:nvPr/>
        </p:nvGrpSpPr>
        <p:grpSpPr>
          <a:xfrm>
            <a:off x="3428523" y="2916782"/>
            <a:ext cx="526680" cy="363960"/>
            <a:chOff x="3428523" y="2916782"/>
            <a:chExt cx="526680" cy="363960"/>
          </a:xfrm>
        </p:grpSpPr>
        <mc:AlternateContent xmlns:mc="http://schemas.openxmlformats.org/markup-compatibility/2006" xmlns:p14="http://schemas.microsoft.com/office/powerpoint/2010/main">
          <mc:Choice Requires="p14">
            <p:contentPart p14:bwMode="auto" r:id="rId20">
              <p14:nvContentPartPr>
                <p14:cNvPr id="15" name="Ink 14">
                  <a:extLst>
                    <a:ext uri="{FF2B5EF4-FFF2-40B4-BE49-F238E27FC236}">
                      <a16:creationId xmlns:a16="http://schemas.microsoft.com/office/drawing/2014/main" id="{1A128CBE-64DD-4E6D-BE91-A69DD6A601E4}"/>
                    </a:ext>
                  </a:extLst>
                </p14:cNvPr>
                <p14:cNvContentPartPr/>
                <p14:nvPr/>
              </p14:nvContentPartPr>
              <p14:xfrm>
                <a:off x="3428523" y="2949542"/>
                <a:ext cx="183960" cy="200520"/>
              </p14:xfrm>
            </p:contentPart>
          </mc:Choice>
          <mc:Fallback xmlns="">
            <p:pic>
              <p:nvPicPr>
                <p:cNvPr id="15" name="Ink 14">
                  <a:extLst>
                    <a:ext uri="{FF2B5EF4-FFF2-40B4-BE49-F238E27FC236}">
                      <a16:creationId xmlns:a16="http://schemas.microsoft.com/office/drawing/2014/main" id="{1A128CBE-64DD-4E6D-BE91-A69DD6A601E4}"/>
                    </a:ext>
                  </a:extLst>
                </p:cNvPr>
                <p:cNvPicPr/>
                <p:nvPr/>
              </p:nvPicPr>
              <p:blipFill>
                <a:blip r:embed="rId21"/>
                <a:stretch>
                  <a:fillRect/>
                </a:stretch>
              </p:blipFill>
              <p:spPr>
                <a:xfrm>
                  <a:off x="3419883" y="2940902"/>
                  <a:ext cx="20160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Ink 15">
                  <a:extLst>
                    <a:ext uri="{FF2B5EF4-FFF2-40B4-BE49-F238E27FC236}">
                      <a16:creationId xmlns:a16="http://schemas.microsoft.com/office/drawing/2014/main" id="{D8954D1A-0D65-4424-9C27-B05FE2356E7C}"/>
                    </a:ext>
                  </a:extLst>
                </p14:cNvPr>
                <p14:cNvContentPartPr/>
                <p14:nvPr/>
              </p14:nvContentPartPr>
              <p14:xfrm>
                <a:off x="3689523" y="2916782"/>
                <a:ext cx="19800" cy="243360"/>
              </p14:xfrm>
            </p:contentPart>
          </mc:Choice>
          <mc:Fallback xmlns="">
            <p:pic>
              <p:nvPicPr>
                <p:cNvPr id="16" name="Ink 15">
                  <a:extLst>
                    <a:ext uri="{FF2B5EF4-FFF2-40B4-BE49-F238E27FC236}">
                      <a16:creationId xmlns:a16="http://schemas.microsoft.com/office/drawing/2014/main" id="{D8954D1A-0D65-4424-9C27-B05FE2356E7C}"/>
                    </a:ext>
                  </a:extLst>
                </p:cNvPr>
                <p:cNvPicPr/>
                <p:nvPr/>
              </p:nvPicPr>
              <p:blipFill>
                <a:blip r:embed="rId23"/>
                <a:stretch>
                  <a:fillRect/>
                </a:stretch>
              </p:blipFill>
              <p:spPr>
                <a:xfrm>
                  <a:off x="3680883" y="2907782"/>
                  <a:ext cx="3744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7DE73484-BAC9-4868-AE89-E680B923BB2B}"/>
                    </a:ext>
                  </a:extLst>
                </p14:cNvPr>
                <p14:cNvContentPartPr/>
                <p14:nvPr/>
              </p14:nvContentPartPr>
              <p14:xfrm>
                <a:off x="3800043" y="3158342"/>
                <a:ext cx="155160" cy="122400"/>
              </p14:xfrm>
            </p:contentPart>
          </mc:Choice>
          <mc:Fallback xmlns="">
            <p:pic>
              <p:nvPicPr>
                <p:cNvPr id="17" name="Ink 16">
                  <a:extLst>
                    <a:ext uri="{FF2B5EF4-FFF2-40B4-BE49-F238E27FC236}">
                      <a16:creationId xmlns:a16="http://schemas.microsoft.com/office/drawing/2014/main" id="{7DE73484-BAC9-4868-AE89-E680B923BB2B}"/>
                    </a:ext>
                  </a:extLst>
                </p:cNvPr>
                <p:cNvPicPr/>
                <p:nvPr/>
              </p:nvPicPr>
              <p:blipFill>
                <a:blip r:embed="rId25"/>
                <a:stretch>
                  <a:fillRect/>
                </a:stretch>
              </p:blipFill>
              <p:spPr>
                <a:xfrm>
                  <a:off x="3791403" y="3149342"/>
                  <a:ext cx="172800" cy="140040"/>
                </a:xfrm>
                <a:prstGeom prst="rect">
                  <a:avLst/>
                </a:prstGeom>
              </p:spPr>
            </p:pic>
          </mc:Fallback>
        </mc:AlternateContent>
      </p:grpSp>
      <p:grpSp>
        <p:nvGrpSpPr>
          <p:cNvPr id="39" name="Group 38">
            <a:extLst>
              <a:ext uri="{FF2B5EF4-FFF2-40B4-BE49-F238E27FC236}">
                <a16:creationId xmlns:a16="http://schemas.microsoft.com/office/drawing/2014/main" id="{6ED94EEB-8958-4A21-861E-8B965CFAF3D2}"/>
              </a:ext>
            </a:extLst>
          </p:cNvPr>
          <p:cNvGrpSpPr/>
          <p:nvPr/>
        </p:nvGrpSpPr>
        <p:grpSpPr>
          <a:xfrm>
            <a:off x="4192803" y="3034502"/>
            <a:ext cx="731520" cy="161640"/>
            <a:chOff x="4192803" y="3034502"/>
            <a:chExt cx="731520" cy="161640"/>
          </a:xfrm>
        </p:grpSpPr>
        <mc:AlternateContent xmlns:mc="http://schemas.openxmlformats.org/markup-compatibility/2006" xmlns:p14="http://schemas.microsoft.com/office/powerpoint/2010/main">
          <mc:Choice Requires="p14">
            <p:contentPart p14:bwMode="auto" r:id="rId26">
              <p14:nvContentPartPr>
                <p14:cNvPr id="19" name="Ink 18">
                  <a:extLst>
                    <a:ext uri="{FF2B5EF4-FFF2-40B4-BE49-F238E27FC236}">
                      <a16:creationId xmlns:a16="http://schemas.microsoft.com/office/drawing/2014/main" id="{82FC054C-5F17-42B0-BCAF-66EAF8647B68}"/>
                    </a:ext>
                  </a:extLst>
                </p14:cNvPr>
                <p14:cNvContentPartPr/>
                <p14:nvPr/>
              </p14:nvContentPartPr>
              <p14:xfrm>
                <a:off x="4192803" y="3084542"/>
                <a:ext cx="231840" cy="111600"/>
              </p14:xfrm>
            </p:contentPart>
          </mc:Choice>
          <mc:Fallback xmlns="">
            <p:pic>
              <p:nvPicPr>
                <p:cNvPr id="19" name="Ink 18">
                  <a:extLst>
                    <a:ext uri="{FF2B5EF4-FFF2-40B4-BE49-F238E27FC236}">
                      <a16:creationId xmlns:a16="http://schemas.microsoft.com/office/drawing/2014/main" id="{82FC054C-5F17-42B0-BCAF-66EAF8647B68}"/>
                    </a:ext>
                  </a:extLst>
                </p:cNvPr>
                <p:cNvPicPr/>
                <p:nvPr/>
              </p:nvPicPr>
              <p:blipFill>
                <a:blip r:embed="rId27"/>
                <a:stretch>
                  <a:fillRect/>
                </a:stretch>
              </p:blipFill>
              <p:spPr>
                <a:xfrm>
                  <a:off x="4184163" y="3075542"/>
                  <a:ext cx="24948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195B9470-2CB8-4B95-8285-4226B6743EB3}"/>
                    </a:ext>
                  </a:extLst>
                </p14:cNvPr>
                <p14:cNvContentPartPr/>
                <p14:nvPr/>
              </p14:nvContentPartPr>
              <p14:xfrm>
                <a:off x="4484043" y="3055022"/>
                <a:ext cx="110880" cy="108000"/>
              </p14:xfrm>
            </p:contentPart>
          </mc:Choice>
          <mc:Fallback xmlns="">
            <p:pic>
              <p:nvPicPr>
                <p:cNvPr id="20" name="Ink 19">
                  <a:extLst>
                    <a:ext uri="{FF2B5EF4-FFF2-40B4-BE49-F238E27FC236}">
                      <a16:creationId xmlns:a16="http://schemas.microsoft.com/office/drawing/2014/main" id="{195B9470-2CB8-4B95-8285-4226B6743EB3}"/>
                    </a:ext>
                  </a:extLst>
                </p:cNvPr>
                <p:cNvPicPr/>
                <p:nvPr/>
              </p:nvPicPr>
              <p:blipFill>
                <a:blip r:embed="rId29"/>
                <a:stretch>
                  <a:fillRect/>
                </a:stretch>
              </p:blipFill>
              <p:spPr>
                <a:xfrm>
                  <a:off x="4475043" y="3046022"/>
                  <a:ext cx="1285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02DECEB9-A398-4520-B706-DC9C31542D48}"/>
                    </a:ext>
                  </a:extLst>
                </p14:cNvPr>
                <p14:cNvContentPartPr/>
                <p14:nvPr/>
              </p14:nvContentPartPr>
              <p14:xfrm>
                <a:off x="4671603" y="3034502"/>
                <a:ext cx="252720" cy="140040"/>
              </p14:xfrm>
            </p:contentPart>
          </mc:Choice>
          <mc:Fallback xmlns="">
            <p:pic>
              <p:nvPicPr>
                <p:cNvPr id="21" name="Ink 20">
                  <a:extLst>
                    <a:ext uri="{FF2B5EF4-FFF2-40B4-BE49-F238E27FC236}">
                      <a16:creationId xmlns:a16="http://schemas.microsoft.com/office/drawing/2014/main" id="{02DECEB9-A398-4520-B706-DC9C31542D48}"/>
                    </a:ext>
                  </a:extLst>
                </p:cNvPr>
                <p:cNvPicPr/>
                <p:nvPr/>
              </p:nvPicPr>
              <p:blipFill>
                <a:blip r:embed="rId31"/>
                <a:stretch>
                  <a:fillRect/>
                </a:stretch>
              </p:blipFill>
              <p:spPr>
                <a:xfrm>
                  <a:off x="4662603" y="3025502"/>
                  <a:ext cx="270360" cy="157680"/>
                </a:xfrm>
                <a:prstGeom prst="rect">
                  <a:avLst/>
                </a:prstGeom>
              </p:spPr>
            </p:pic>
          </mc:Fallback>
        </mc:AlternateContent>
      </p:grpSp>
      <p:grpSp>
        <p:nvGrpSpPr>
          <p:cNvPr id="38" name="Group 37">
            <a:extLst>
              <a:ext uri="{FF2B5EF4-FFF2-40B4-BE49-F238E27FC236}">
                <a16:creationId xmlns:a16="http://schemas.microsoft.com/office/drawing/2014/main" id="{F1000E23-8D89-4B1B-9142-EBD79FBB8C10}"/>
              </a:ext>
            </a:extLst>
          </p:cNvPr>
          <p:cNvGrpSpPr/>
          <p:nvPr/>
        </p:nvGrpSpPr>
        <p:grpSpPr>
          <a:xfrm>
            <a:off x="5201523" y="2893742"/>
            <a:ext cx="1235520" cy="321480"/>
            <a:chOff x="5201523" y="2893742"/>
            <a:chExt cx="1235520" cy="321480"/>
          </a:xfrm>
        </p:grpSpPr>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2A79FDEE-51C2-43EC-8DB3-899ED58A457A}"/>
                    </a:ext>
                  </a:extLst>
                </p14:cNvPr>
                <p14:cNvContentPartPr/>
                <p14:nvPr/>
              </p14:nvContentPartPr>
              <p14:xfrm>
                <a:off x="5201523" y="3058262"/>
                <a:ext cx="243720" cy="156960"/>
              </p14:xfrm>
            </p:contentPart>
          </mc:Choice>
          <mc:Fallback xmlns="">
            <p:pic>
              <p:nvPicPr>
                <p:cNvPr id="22" name="Ink 21">
                  <a:extLst>
                    <a:ext uri="{FF2B5EF4-FFF2-40B4-BE49-F238E27FC236}">
                      <a16:creationId xmlns:a16="http://schemas.microsoft.com/office/drawing/2014/main" id="{2A79FDEE-51C2-43EC-8DB3-899ED58A457A}"/>
                    </a:ext>
                  </a:extLst>
                </p:cNvPr>
                <p:cNvPicPr/>
                <p:nvPr/>
              </p:nvPicPr>
              <p:blipFill>
                <a:blip r:embed="rId33"/>
                <a:stretch>
                  <a:fillRect/>
                </a:stretch>
              </p:blipFill>
              <p:spPr>
                <a:xfrm>
                  <a:off x="5192523" y="3049262"/>
                  <a:ext cx="2613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90CF625E-6D0C-4579-A6E1-F19F354E59B3}"/>
                    </a:ext>
                  </a:extLst>
                </p14:cNvPr>
                <p14:cNvContentPartPr/>
                <p14:nvPr/>
              </p14:nvContentPartPr>
              <p14:xfrm>
                <a:off x="5500323" y="3061862"/>
                <a:ext cx="193680" cy="97920"/>
              </p14:xfrm>
            </p:contentPart>
          </mc:Choice>
          <mc:Fallback xmlns="">
            <p:pic>
              <p:nvPicPr>
                <p:cNvPr id="23" name="Ink 22">
                  <a:extLst>
                    <a:ext uri="{FF2B5EF4-FFF2-40B4-BE49-F238E27FC236}">
                      <a16:creationId xmlns:a16="http://schemas.microsoft.com/office/drawing/2014/main" id="{90CF625E-6D0C-4579-A6E1-F19F354E59B3}"/>
                    </a:ext>
                  </a:extLst>
                </p:cNvPr>
                <p:cNvPicPr/>
                <p:nvPr/>
              </p:nvPicPr>
              <p:blipFill>
                <a:blip r:embed="rId35"/>
                <a:stretch>
                  <a:fillRect/>
                </a:stretch>
              </p:blipFill>
              <p:spPr>
                <a:xfrm>
                  <a:off x="5491683" y="3052862"/>
                  <a:ext cx="21132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Ink 23">
                  <a:extLst>
                    <a:ext uri="{FF2B5EF4-FFF2-40B4-BE49-F238E27FC236}">
                      <a16:creationId xmlns:a16="http://schemas.microsoft.com/office/drawing/2014/main" id="{4269A6FE-9E88-4F33-887A-C500B824BCA5}"/>
                    </a:ext>
                  </a:extLst>
                </p14:cNvPr>
                <p14:cNvContentPartPr/>
                <p14:nvPr/>
              </p14:nvContentPartPr>
              <p14:xfrm>
                <a:off x="5728923" y="3057182"/>
                <a:ext cx="115920" cy="132120"/>
              </p14:xfrm>
            </p:contentPart>
          </mc:Choice>
          <mc:Fallback xmlns="">
            <p:pic>
              <p:nvPicPr>
                <p:cNvPr id="24" name="Ink 23">
                  <a:extLst>
                    <a:ext uri="{FF2B5EF4-FFF2-40B4-BE49-F238E27FC236}">
                      <a16:creationId xmlns:a16="http://schemas.microsoft.com/office/drawing/2014/main" id="{4269A6FE-9E88-4F33-887A-C500B824BCA5}"/>
                    </a:ext>
                  </a:extLst>
                </p:cNvPr>
                <p:cNvPicPr/>
                <p:nvPr/>
              </p:nvPicPr>
              <p:blipFill>
                <a:blip r:embed="rId37"/>
                <a:stretch>
                  <a:fillRect/>
                </a:stretch>
              </p:blipFill>
              <p:spPr>
                <a:xfrm>
                  <a:off x="5719923" y="3048542"/>
                  <a:ext cx="1335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267FF84F-9B8B-4B57-9AA2-51D641B9C1AC}"/>
                    </a:ext>
                  </a:extLst>
                </p14:cNvPr>
                <p14:cNvContentPartPr/>
                <p14:nvPr/>
              </p14:nvContentPartPr>
              <p14:xfrm>
                <a:off x="5928723" y="2893742"/>
                <a:ext cx="11520" cy="297360"/>
              </p14:xfrm>
            </p:contentPart>
          </mc:Choice>
          <mc:Fallback xmlns="">
            <p:pic>
              <p:nvPicPr>
                <p:cNvPr id="25" name="Ink 24">
                  <a:extLst>
                    <a:ext uri="{FF2B5EF4-FFF2-40B4-BE49-F238E27FC236}">
                      <a16:creationId xmlns:a16="http://schemas.microsoft.com/office/drawing/2014/main" id="{267FF84F-9B8B-4B57-9AA2-51D641B9C1AC}"/>
                    </a:ext>
                  </a:extLst>
                </p:cNvPr>
                <p:cNvPicPr/>
                <p:nvPr/>
              </p:nvPicPr>
              <p:blipFill>
                <a:blip r:embed="rId39"/>
                <a:stretch>
                  <a:fillRect/>
                </a:stretch>
              </p:blipFill>
              <p:spPr>
                <a:xfrm>
                  <a:off x="5920083" y="2884742"/>
                  <a:ext cx="2916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E2469FAE-F496-4084-8AD9-21E690F90DCC}"/>
                    </a:ext>
                  </a:extLst>
                </p14:cNvPr>
                <p14:cNvContentPartPr/>
                <p14:nvPr/>
              </p14:nvContentPartPr>
              <p14:xfrm>
                <a:off x="5913603" y="3053222"/>
                <a:ext cx="180000" cy="101880"/>
              </p14:xfrm>
            </p:contentPart>
          </mc:Choice>
          <mc:Fallback xmlns="">
            <p:pic>
              <p:nvPicPr>
                <p:cNvPr id="26" name="Ink 25">
                  <a:extLst>
                    <a:ext uri="{FF2B5EF4-FFF2-40B4-BE49-F238E27FC236}">
                      <a16:creationId xmlns:a16="http://schemas.microsoft.com/office/drawing/2014/main" id="{E2469FAE-F496-4084-8AD9-21E690F90DCC}"/>
                    </a:ext>
                  </a:extLst>
                </p:cNvPr>
                <p:cNvPicPr/>
                <p:nvPr/>
              </p:nvPicPr>
              <p:blipFill>
                <a:blip r:embed="rId41"/>
                <a:stretch>
                  <a:fillRect/>
                </a:stretch>
              </p:blipFill>
              <p:spPr>
                <a:xfrm>
                  <a:off x="5904603" y="3044582"/>
                  <a:ext cx="1976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1CEB77D8-A315-4DBF-866B-CBA8C3A86790}"/>
                    </a:ext>
                  </a:extLst>
                </p14:cNvPr>
                <p14:cNvContentPartPr/>
                <p14:nvPr/>
              </p14:nvContentPartPr>
              <p14:xfrm>
                <a:off x="6140403" y="3066542"/>
                <a:ext cx="97560" cy="117360"/>
              </p14:xfrm>
            </p:contentPart>
          </mc:Choice>
          <mc:Fallback xmlns="">
            <p:pic>
              <p:nvPicPr>
                <p:cNvPr id="27" name="Ink 26">
                  <a:extLst>
                    <a:ext uri="{FF2B5EF4-FFF2-40B4-BE49-F238E27FC236}">
                      <a16:creationId xmlns:a16="http://schemas.microsoft.com/office/drawing/2014/main" id="{1CEB77D8-A315-4DBF-866B-CBA8C3A86790}"/>
                    </a:ext>
                  </a:extLst>
                </p:cNvPr>
                <p:cNvPicPr/>
                <p:nvPr/>
              </p:nvPicPr>
              <p:blipFill>
                <a:blip r:embed="rId43"/>
                <a:stretch>
                  <a:fillRect/>
                </a:stretch>
              </p:blipFill>
              <p:spPr>
                <a:xfrm>
                  <a:off x="6131403" y="3057902"/>
                  <a:ext cx="1152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a:extLst>
                    <a:ext uri="{FF2B5EF4-FFF2-40B4-BE49-F238E27FC236}">
                      <a16:creationId xmlns:a16="http://schemas.microsoft.com/office/drawing/2014/main" id="{FC7771B1-6923-4A59-8680-55DF314198F0}"/>
                    </a:ext>
                  </a:extLst>
                </p14:cNvPr>
                <p14:cNvContentPartPr/>
                <p14:nvPr/>
              </p14:nvContentPartPr>
              <p14:xfrm>
                <a:off x="6102963" y="2894822"/>
                <a:ext cx="334080" cy="285480"/>
              </p14:xfrm>
            </p:contentPart>
          </mc:Choice>
          <mc:Fallback xmlns="">
            <p:pic>
              <p:nvPicPr>
                <p:cNvPr id="28" name="Ink 27">
                  <a:extLst>
                    <a:ext uri="{FF2B5EF4-FFF2-40B4-BE49-F238E27FC236}">
                      <a16:creationId xmlns:a16="http://schemas.microsoft.com/office/drawing/2014/main" id="{FC7771B1-6923-4A59-8680-55DF314198F0}"/>
                    </a:ext>
                  </a:extLst>
                </p:cNvPr>
                <p:cNvPicPr/>
                <p:nvPr/>
              </p:nvPicPr>
              <p:blipFill>
                <a:blip r:embed="rId45"/>
                <a:stretch>
                  <a:fillRect/>
                </a:stretch>
              </p:blipFill>
              <p:spPr>
                <a:xfrm>
                  <a:off x="6094323" y="2885822"/>
                  <a:ext cx="351720" cy="303120"/>
                </a:xfrm>
                <a:prstGeom prst="rect">
                  <a:avLst/>
                </a:prstGeom>
              </p:spPr>
            </p:pic>
          </mc:Fallback>
        </mc:AlternateContent>
      </p:grpSp>
      <p:grpSp>
        <p:nvGrpSpPr>
          <p:cNvPr id="37" name="Group 36">
            <a:extLst>
              <a:ext uri="{FF2B5EF4-FFF2-40B4-BE49-F238E27FC236}">
                <a16:creationId xmlns:a16="http://schemas.microsoft.com/office/drawing/2014/main" id="{B5431267-AE2C-4295-B2AA-46DAC85C83F2}"/>
              </a:ext>
            </a:extLst>
          </p:cNvPr>
          <p:cNvGrpSpPr/>
          <p:nvPr/>
        </p:nvGrpSpPr>
        <p:grpSpPr>
          <a:xfrm>
            <a:off x="6848883" y="2900222"/>
            <a:ext cx="801720" cy="300240"/>
            <a:chOff x="6848883" y="2900222"/>
            <a:chExt cx="801720" cy="300240"/>
          </a:xfrm>
        </p:grpSpPr>
        <mc:AlternateContent xmlns:mc="http://schemas.openxmlformats.org/markup-compatibility/2006" xmlns:p14="http://schemas.microsoft.com/office/powerpoint/2010/main">
          <mc:Choice Requires="p14">
            <p:contentPart p14:bwMode="auto" r:id="rId46">
              <p14:nvContentPartPr>
                <p14:cNvPr id="29" name="Ink 28">
                  <a:extLst>
                    <a:ext uri="{FF2B5EF4-FFF2-40B4-BE49-F238E27FC236}">
                      <a16:creationId xmlns:a16="http://schemas.microsoft.com/office/drawing/2014/main" id="{E6E68F8E-E922-425C-8904-257112160DAC}"/>
                    </a:ext>
                  </a:extLst>
                </p14:cNvPr>
                <p14:cNvContentPartPr/>
                <p14:nvPr/>
              </p14:nvContentPartPr>
              <p14:xfrm>
                <a:off x="6860763" y="2900222"/>
                <a:ext cx="24120" cy="291600"/>
              </p14:xfrm>
            </p:contentPart>
          </mc:Choice>
          <mc:Fallback xmlns="">
            <p:pic>
              <p:nvPicPr>
                <p:cNvPr id="29" name="Ink 28">
                  <a:extLst>
                    <a:ext uri="{FF2B5EF4-FFF2-40B4-BE49-F238E27FC236}">
                      <a16:creationId xmlns:a16="http://schemas.microsoft.com/office/drawing/2014/main" id="{E6E68F8E-E922-425C-8904-257112160DAC}"/>
                    </a:ext>
                  </a:extLst>
                </p:cNvPr>
                <p:cNvPicPr/>
                <p:nvPr/>
              </p:nvPicPr>
              <p:blipFill>
                <a:blip r:embed="rId47"/>
                <a:stretch>
                  <a:fillRect/>
                </a:stretch>
              </p:blipFill>
              <p:spPr>
                <a:xfrm>
                  <a:off x="6852123" y="2891222"/>
                  <a:ext cx="41760" cy="3092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0" name="Ink 29">
                  <a:extLst>
                    <a:ext uri="{FF2B5EF4-FFF2-40B4-BE49-F238E27FC236}">
                      <a16:creationId xmlns:a16="http://schemas.microsoft.com/office/drawing/2014/main" id="{A3EA0A69-3C2F-4A8C-B8B1-DF7EDFDF9F5E}"/>
                    </a:ext>
                  </a:extLst>
                </p14:cNvPr>
                <p14:cNvContentPartPr/>
                <p14:nvPr/>
              </p14:nvContentPartPr>
              <p14:xfrm>
                <a:off x="6848883" y="2943062"/>
                <a:ext cx="331920" cy="245520"/>
              </p14:xfrm>
            </p:contentPart>
          </mc:Choice>
          <mc:Fallback xmlns="">
            <p:pic>
              <p:nvPicPr>
                <p:cNvPr id="30" name="Ink 29">
                  <a:extLst>
                    <a:ext uri="{FF2B5EF4-FFF2-40B4-BE49-F238E27FC236}">
                      <a16:creationId xmlns:a16="http://schemas.microsoft.com/office/drawing/2014/main" id="{A3EA0A69-3C2F-4A8C-B8B1-DF7EDFDF9F5E}"/>
                    </a:ext>
                  </a:extLst>
                </p:cNvPr>
                <p:cNvPicPr/>
                <p:nvPr/>
              </p:nvPicPr>
              <p:blipFill>
                <a:blip r:embed="rId49"/>
                <a:stretch>
                  <a:fillRect/>
                </a:stretch>
              </p:blipFill>
              <p:spPr>
                <a:xfrm>
                  <a:off x="6839883" y="2934422"/>
                  <a:ext cx="34956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Ink 30">
                  <a:extLst>
                    <a:ext uri="{FF2B5EF4-FFF2-40B4-BE49-F238E27FC236}">
                      <a16:creationId xmlns:a16="http://schemas.microsoft.com/office/drawing/2014/main" id="{C6A4F45E-8CED-42CF-81B0-3CFF190E68AB}"/>
                    </a:ext>
                  </a:extLst>
                </p14:cNvPr>
                <p14:cNvContentPartPr/>
                <p14:nvPr/>
              </p14:nvContentPartPr>
              <p14:xfrm>
                <a:off x="7218603" y="3083822"/>
                <a:ext cx="432000" cy="116640"/>
              </p14:xfrm>
            </p:contentPart>
          </mc:Choice>
          <mc:Fallback xmlns="">
            <p:pic>
              <p:nvPicPr>
                <p:cNvPr id="31" name="Ink 30">
                  <a:extLst>
                    <a:ext uri="{FF2B5EF4-FFF2-40B4-BE49-F238E27FC236}">
                      <a16:creationId xmlns:a16="http://schemas.microsoft.com/office/drawing/2014/main" id="{C6A4F45E-8CED-42CF-81B0-3CFF190E68AB}"/>
                    </a:ext>
                  </a:extLst>
                </p:cNvPr>
                <p:cNvPicPr/>
                <p:nvPr/>
              </p:nvPicPr>
              <p:blipFill>
                <a:blip r:embed="rId51"/>
                <a:stretch>
                  <a:fillRect/>
                </a:stretch>
              </p:blipFill>
              <p:spPr>
                <a:xfrm>
                  <a:off x="7209963" y="3074822"/>
                  <a:ext cx="449640" cy="134280"/>
                </a:xfrm>
                <a:prstGeom prst="rect">
                  <a:avLst/>
                </a:prstGeom>
              </p:spPr>
            </p:pic>
          </mc:Fallback>
        </mc:AlternateContent>
      </p:grpSp>
      <p:grpSp>
        <p:nvGrpSpPr>
          <p:cNvPr id="36" name="Group 35">
            <a:extLst>
              <a:ext uri="{FF2B5EF4-FFF2-40B4-BE49-F238E27FC236}">
                <a16:creationId xmlns:a16="http://schemas.microsoft.com/office/drawing/2014/main" id="{3742588F-B7EA-498D-969A-52E885A88E98}"/>
              </a:ext>
            </a:extLst>
          </p:cNvPr>
          <p:cNvGrpSpPr/>
          <p:nvPr/>
        </p:nvGrpSpPr>
        <p:grpSpPr>
          <a:xfrm>
            <a:off x="7976763" y="2950622"/>
            <a:ext cx="525600" cy="349560"/>
            <a:chOff x="7976763" y="2950622"/>
            <a:chExt cx="525600" cy="349560"/>
          </a:xfrm>
        </p:grpSpPr>
        <mc:AlternateContent xmlns:mc="http://schemas.openxmlformats.org/markup-compatibility/2006" xmlns:p14="http://schemas.microsoft.com/office/powerpoint/2010/main">
          <mc:Choice Requires="p14">
            <p:contentPart p14:bwMode="auto" r:id="rId52">
              <p14:nvContentPartPr>
                <p14:cNvPr id="32" name="Ink 31">
                  <a:extLst>
                    <a:ext uri="{FF2B5EF4-FFF2-40B4-BE49-F238E27FC236}">
                      <a16:creationId xmlns:a16="http://schemas.microsoft.com/office/drawing/2014/main" id="{9E0CE50E-D030-4110-AC25-092F52E3C7E2}"/>
                    </a:ext>
                  </a:extLst>
                </p14:cNvPr>
                <p14:cNvContentPartPr/>
                <p14:nvPr/>
              </p14:nvContentPartPr>
              <p14:xfrm>
                <a:off x="8099883" y="2971502"/>
                <a:ext cx="27720" cy="204840"/>
              </p14:xfrm>
            </p:contentPart>
          </mc:Choice>
          <mc:Fallback xmlns="">
            <p:pic>
              <p:nvPicPr>
                <p:cNvPr id="32" name="Ink 31">
                  <a:extLst>
                    <a:ext uri="{FF2B5EF4-FFF2-40B4-BE49-F238E27FC236}">
                      <a16:creationId xmlns:a16="http://schemas.microsoft.com/office/drawing/2014/main" id="{9E0CE50E-D030-4110-AC25-092F52E3C7E2}"/>
                    </a:ext>
                  </a:extLst>
                </p:cNvPr>
                <p:cNvPicPr/>
                <p:nvPr/>
              </p:nvPicPr>
              <p:blipFill>
                <a:blip r:embed="rId53"/>
                <a:stretch>
                  <a:fillRect/>
                </a:stretch>
              </p:blipFill>
              <p:spPr>
                <a:xfrm>
                  <a:off x="8090883" y="2962862"/>
                  <a:ext cx="4536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3" name="Ink 32">
                  <a:extLst>
                    <a:ext uri="{FF2B5EF4-FFF2-40B4-BE49-F238E27FC236}">
                      <a16:creationId xmlns:a16="http://schemas.microsoft.com/office/drawing/2014/main" id="{921E682A-CA29-4CC0-9BCD-47A23BC2EEC8}"/>
                    </a:ext>
                  </a:extLst>
                </p14:cNvPr>
                <p14:cNvContentPartPr/>
                <p14:nvPr/>
              </p14:nvContentPartPr>
              <p14:xfrm>
                <a:off x="7976763" y="3155462"/>
                <a:ext cx="220320" cy="24120"/>
              </p14:xfrm>
            </p:contentPart>
          </mc:Choice>
          <mc:Fallback xmlns="">
            <p:pic>
              <p:nvPicPr>
                <p:cNvPr id="33" name="Ink 32">
                  <a:extLst>
                    <a:ext uri="{FF2B5EF4-FFF2-40B4-BE49-F238E27FC236}">
                      <a16:creationId xmlns:a16="http://schemas.microsoft.com/office/drawing/2014/main" id="{921E682A-CA29-4CC0-9BCD-47A23BC2EEC8}"/>
                    </a:ext>
                  </a:extLst>
                </p:cNvPr>
                <p:cNvPicPr/>
                <p:nvPr/>
              </p:nvPicPr>
              <p:blipFill>
                <a:blip r:embed="rId55"/>
                <a:stretch>
                  <a:fillRect/>
                </a:stretch>
              </p:blipFill>
              <p:spPr>
                <a:xfrm>
                  <a:off x="7967763" y="3146462"/>
                  <a:ext cx="2379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4" name="Ink 33">
                  <a:extLst>
                    <a:ext uri="{FF2B5EF4-FFF2-40B4-BE49-F238E27FC236}">
                      <a16:creationId xmlns:a16="http://schemas.microsoft.com/office/drawing/2014/main" id="{F55CB50B-6FE3-4276-8E7E-64EEB4EC1554}"/>
                    </a:ext>
                  </a:extLst>
                </p14:cNvPr>
                <p14:cNvContentPartPr/>
                <p14:nvPr/>
              </p14:nvContentPartPr>
              <p14:xfrm>
                <a:off x="7991883" y="2950622"/>
                <a:ext cx="273240" cy="21600"/>
              </p14:xfrm>
            </p:contentPart>
          </mc:Choice>
          <mc:Fallback xmlns="">
            <p:pic>
              <p:nvPicPr>
                <p:cNvPr id="34" name="Ink 33">
                  <a:extLst>
                    <a:ext uri="{FF2B5EF4-FFF2-40B4-BE49-F238E27FC236}">
                      <a16:creationId xmlns:a16="http://schemas.microsoft.com/office/drawing/2014/main" id="{F55CB50B-6FE3-4276-8E7E-64EEB4EC1554}"/>
                    </a:ext>
                  </a:extLst>
                </p:cNvPr>
                <p:cNvPicPr/>
                <p:nvPr/>
              </p:nvPicPr>
              <p:blipFill>
                <a:blip r:embed="rId57"/>
                <a:stretch>
                  <a:fillRect/>
                </a:stretch>
              </p:blipFill>
              <p:spPr>
                <a:xfrm>
                  <a:off x="7983243" y="2941982"/>
                  <a:ext cx="29088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Ink 34">
                  <a:extLst>
                    <a:ext uri="{FF2B5EF4-FFF2-40B4-BE49-F238E27FC236}">
                      <a16:creationId xmlns:a16="http://schemas.microsoft.com/office/drawing/2014/main" id="{7085DC53-D5CE-4C6D-ADC8-216156641E17}"/>
                    </a:ext>
                  </a:extLst>
                </p14:cNvPr>
                <p14:cNvContentPartPr/>
                <p14:nvPr/>
              </p14:nvContentPartPr>
              <p14:xfrm>
                <a:off x="8321643" y="3165182"/>
                <a:ext cx="180720" cy="135000"/>
              </p14:xfrm>
            </p:contentPart>
          </mc:Choice>
          <mc:Fallback xmlns="">
            <p:pic>
              <p:nvPicPr>
                <p:cNvPr id="35" name="Ink 34">
                  <a:extLst>
                    <a:ext uri="{FF2B5EF4-FFF2-40B4-BE49-F238E27FC236}">
                      <a16:creationId xmlns:a16="http://schemas.microsoft.com/office/drawing/2014/main" id="{7085DC53-D5CE-4C6D-ADC8-216156641E17}"/>
                    </a:ext>
                  </a:extLst>
                </p:cNvPr>
                <p:cNvPicPr/>
                <p:nvPr/>
              </p:nvPicPr>
              <p:blipFill>
                <a:blip r:embed="rId59"/>
                <a:stretch>
                  <a:fillRect/>
                </a:stretch>
              </p:blipFill>
              <p:spPr>
                <a:xfrm>
                  <a:off x="8313003" y="3156542"/>
                  <a:ext cx="198360" cy="152640"/>
                </a:xfrm>
                <a:prstGeom prst="rect">
                  <a:avLst/>
                </a:prstGeom>
              </p:spPr>
            </p:pic>
          </mc:Fallback>
        </mc:AlternateContent>
      </p:grpSp>
      <p:grpSp>
        <p:nvGrpSpPr>
          <p:cNvPr id="49" name="Group 48">
            <a:extLst>
              <a:ext uri="{FF2B5EF4-FFF2-40B4-BE49-F238E27FC236}">
                <a16:creationId xmlns:a16="http://schemas.microsoft.com/office/drawing/2014/main" id="{328547D5-B0D8-40B1-A600-DC78CAE529EC}"/>
              </a:ext>
            </a:extLst>
          </p:cNvPr>
          <p:cNvGrpSpPr/>
          <p:nvPr/>
        </p:nvGrpSpPr>
        <p:grpSpPr>
          <a:xfrm>
            <a:off x="1128843" y="4480982"/>
            <a:ext cx="809640" cy="281520"/>
            <a:chOff x="1128843" y="4480982"/>
            <a:chExt cx="809640" cy="281520"/>
          </a:xfrm>
        </p:grpSpPr>
        <mc:AlternateContent xmlns:mc="http://schemas.openxmlformats.org/markup-compatibility/2006" xmlns:p14="http://schemas.microsoft.com/office/powerpoint/2010/main">
          <mc:Choice Requires="p14">
            <p:contentPart p14:bwMode="auto" r:id="rId60">
              <p14:nvContentPartPr>
                <p14:cNvPr id="40" name="Ink 39">
                  <a:extLst>
                    <a:ext uri="{FF2B5EF4-FFF2-40B4-BE49-F238E27FC236}">
                      <a16:creationId xmlns:a16="http://schemas.microsoft.com/office/drawing/2014/main" id="{2DCCE4BE-D5FF-46C5-880F-BFBA0E51B856}"/>
                    </a:ext>
                  </a:extLst>
                </p14:cNvPr>
                <p14:cNvContentPartPr/>
                <p14:nvPr/>
              </p14:nvContentPartPr>
              <p14:xfrm>
                <a:off x="1330083" y="4553702"/>
                <a:ext cx="16920" cy="187200"/>
              </p14:xfrm>
            </p:contentPart>
          </mc:Choice>
          <mc:Fallback xmlns="">
            <p:pic>
              <p:nvPicPr>
                <p:cNvPr id="40" name="Ink 39">
                  <a:extLst>
                    <a:ext uri="{FF2B5EF4-FFF2-40B4-BE49-F238E27FC236}">
                      <a16:creationId xmlns:a16="http://schemas.microsoft.com/office/drawing/2014/main" id="{2DCCE4BE-D5FF-46C5-880F-BFBA0E51B856}"/>
                    </a:ext>
                  </a:extLst>
                </p:cNvPr>
                <p:cNvPicPr/>
                <p:nvPr/>
              </p:nvPicPr>
              <p:blipFill>
                <a:blip r:embed="rId61"/>
                <a:stretch>
                  <a:fillRect/>
                </a:stretch>
              </p:blipFill>
              <p:spPr>
                <a:xfrm>
                  <a:off x="1321443" y="4545062"/>
                  <a:ext cx="3456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 name="Ink 40">
                  <a:extLst>
                    <a:ext uri="{FF2B5EF4-FFF2-40B4-BE49-F238E27FC236}">
                      <a16:creationId xmlns:a16="http://schemas.microsoft.com/office/drawing/2014/main" id="{F23D895F-52B5-4670-9F06-42D9853E637C}"/>
                    </a:ext>
                  </a:extLst>
                </p14:cNvPr>
                <p14:cNvContentPartPr/>
                <p14:nvPr/>
              </p14:nvContentPartPr>
              <p14:xfrm>
                <a:off x="1128843" y="4480982"/>
                <a:ext cx="809640" cy="281520"/>
              </p14:xfrm>
            </p:contentPart>
          </mc:Choice>
          <mc:Fallback xmlns="">
            <p:pic>
              <p:nvPicPr>
                <p:cNvPr id="41" name="Ink 40">
                  <a:extLst>
                    <a:ext uri="{FF2B5EF4-FFF2-40B4-BE49-F238E27FC236}">
                      <a16:creationId xmlns:a16="http://schemas.microsoft.com/office/drawing/2014/main" id="{F23D895F-52B5-4670-9F06-42D9853E637C}"/>
                    </a:ext>
                  </a:extLst>
                </p:cNvPr>
                <p:cNvPicPr/>
                <p:nvPr/>
              </p:nvPicPr>
              <p:blipFill>
                <a:blip r:embed="rId63"/>
                <a:stretch>
                  <a:fillRect/>
                </a:stretch>
              </p:blipFill>
              <p:spPr>
                <a:xfrm>
                  <a:off x="1120203" y="4471982"/>
                  <a:ext cx="82728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2" name="Ink 41">
                  <a:extLst>
                    <a:ext uri="{FF2B5EF4-FFF2-40B4-BE49-F238E27FC236}">
                      <a16:creationId xmlns:a16="http://schemas.microsoft.com/office/drawing/2014/main" id="{A6956133-3140-49DF-A23C-AE4E945A3A2F}"/>
                    </a:ext>
                  </a:extLst>
                </p14:cNvPr>
                <p14:cNvContentPartPr/>
                <p14:nvPr/>
              </p14:nvContentPartPr>
              <p14:xfrm>
                <a:off x="1720323" y="4523102"/>
                <a:ext cx="12600" cy="13320"/>
              </p14:xfrm>
            </p:contentPart>
          </mc:Choice>
          <mc:Fallback xmlns="">
            <p:pic>
              <p:nvPicPr>
                <p:cNvPr id="42" name="Ink 41">
                  <a:extLst>
                    <a:ext uri="{FF2B5EF4-FFF2-40B4-BE49-F238E27FC236}">
                      <a16:creationId xmlns:a16="http://schemas.microsoft.com/office/drawing/2014/main" id="{A6956133-3140-49DF-A23C-AE4E945A3A2F}"/>
                    </a:ext>
                  </a:extLst>
                </p:cNvPr>
                <p:cNvPicPr/>
                <p:nvPr/>
              </p:nvPicPr>
              <p:blipFill>
                <a:blip r:embed="rId65"/>
                <a:stretch>
                  <a:fillRect/>
                </a:stretch>
              </p:blipFill>
              <p:spPr>
                <a:xfrm>
                  <a:off x="1711683" y="4514102"/>
                  <a:ext cx="30240" cy="30960"/>
                </a:xfrm>
                <a:prstGeom prst="rect">
                  <a:avLst/>
                </a:prstGeom>
              </p:spPr>
            </p:pic>
          </mc:Fallback>
        </mc:AlternateContent>
      </p:grpSp>
      <p:grpSp>
        <p:nvGrpSpPr>
          <p:cNvPr id="48" name="Group 47">
            <a:extLst>
              <a:ext uri="{FF2B5EF4-FFF2-40B4-BE49-F238E27FC236}">
                <a16:creationId xmlns:a16="http://schemas.microsoft.com/office/drawing/2014/main" id="{BDD14AF4-F72C-4C0E-B73F-66AC270D7619}"/>
              </a:ext>
            </a:extLst>
          </p:cNvPr>
          <p:cNvGrpSpPr/>
          <p:nvPr/>
        </p:nvGrpSpPr>
        <p:grpSpPr>
          <a:xfrm>
            <a:off x="2335563" y="4487462"/>
            <a:ext cx="966240" cy="281520"/>
            <a:chOff x="2335563" y="4487462"/>
            <a:chExt cx="966240" cy="281520"/>
          </a:xfrm>
        </p:grpSpPr>
        <mc:AlternateContent xmlns:mc="http://schemas.openxmlformats.org/markup-compatibility/2006" xmlns:p14="http://schemas.microsoft.com/office/powerpoint/2010/main">
          <mc:Choice Requires="p14">
            <p:contentPart p14:bwMode="auto" r:id="rId66">
              <p14:nvContentPartPr>
                <p14:cNvPr id="43" name="Ink 42">
                  <a:extLst>
                    <a:ext uri="{FF2B5EF4-FFF2-40B4-BE49-F238E27FC236}">
                      <a16:creationId xmlns:a16="http://schemas.microsoft.com/office/drawing/2014/main" id="{323473C2-3521-431B-A96B-2A4433129C22}"/>
                    </a:ext>
                  </a:extLst>
                </p14:cNvPr>
                <p14:cNvContentPartPr/>
                <p14:nvPr/>
              </p14:nvContentPartPr>
              <p14:xfrm>
                <a:off x="2335563" y="4628222"/>
                <a:ext cx="122040" cy="128880"/>
              </p14:xfrm>
            </p:contentPart>
          </mc:Choice>
          <mc:Fallback xmlns="">
            <p:pic>
              <p:nvPicPr>
                <p:cNvPr id="43" name="Ink 42">
                  <a:extLst>
                    <a:ext uri="{FF2B5EF4-FFF2-40B4-BE49-F238E27FC236}">
                      <a16:creationId xmlns:a16="http://schemas.microsoft.com/office/drawing/2014/main" id="{323473C2-3521-431B-A96B-2A4433129C22}"/>
                    </a:ext>
                  </a:extLst>
                </p:cNvPr>
                <p:cNvPicPr/>
                <p:nvPr/>
              </p:nvPicPr>
              <p:blipFill>
                <a:blip r:embed="rId67"/>
                <a:stretch>
                  <a:fillRect/>
                </a:stretch>
              </p:blipFill>
              <p:spPr>
                <a:xfrm>
                  <a:off x="2326563" y="4619222"/>
                  <a:ext cx="13968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4" name="Ink 43">
                  <a:extLst>
                    <a:ext uri="{FF2B5EF4-FFF2-40B4-BE49-F238E27FC236}">
                      <a16:creationId xmlns:a16="http://schemas.microsoft.com/office/drawing/2014/main" id="{197D599B-B038-4F96-BCD8-7B8DAEA844D5}"/>
                    </a:ext>
                  </a:extLst>
                </p14:cNvPr>
                <p14:cNvContentPartPr/>
                <p14:nvPr/>
              </p14:nvContentPartPr>
              <p14:xfrm>
                <a:off x="2455803" y="4487462"/>
                <a:ext cx="261000" cy="281520"/>
              </p14:xfrm>
            </p:contentPart>
          </mc:Choice>
          <mc:Fallback xmlns="">
            <p:pic>
              <p:nvPicPr>
                <p:cNvPr id="44" name="Ink 43">
                  <a:extLst>
                    <a:ext uri="{FF2B5EF4-FFF2-40B4-BE49-F238E27FC236}">
                      <a16:creationId xmlns:a16="http://schemas.microsoft.com/office/drawing/2014/main" id="{197D599B-B038-4F96-BCD8-7B8DAEA844D5}"/>
                    </a:ext>
                  </a:extLst>
                </p:cNvPr>
                <p:cNvPicPr/>
                <p:nvPr/>
              </p:nvPicPr>
              <p:blipFill>
                <a:blip r:embed="rId69"/>
                <a:stretch>
                  <a:fillRect/>
                </a:stretch>
              </p:blipFill>
              <p:spPr>
                <a:xfrm>
                  <a:off x="2447163" y="4478822"/>
                  <a:ext cx="27864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5" name="Ink 44">
                  <a:extLst>
                    <a:ext uri="{FF2B5EF4-FFF2-40B4-BE49-F238E27FC236}">
                      <a16:creationId xmlns:a16="http://schemas.microsoft.com/office/drawing/2014/main" id="{890B5E77-3930-4AEA-888B-F2FA424C64CD}"/>
                    </a:ext>
                  </a:extLst>
                </p14:cNvPr>
                <p14:cNvContentPartPr/>
                <p14:nvPr/>
              </p14:nvContentPartPr>
              <p14:xfrm>
                <a:off x="2772243" y="4667822"/>
                <a:ext cx="94320" cy="82440"/>
              </p14:xfrm>
            </p:contentPart>
          </mc:Choice>
          <mc:Fallback xmlns="">
            <p:pic>
              <p:nvPicPr>
                <p:cNvPr id="45" name="Ink 44">
                  <a:extLst>
                    <a:ext uri="{FF2B5EF4-FFF2-40B4-BE49-F238E27FC236}">
                      <a16:creationId xmlns:a16="http://schemas.microsoft.com/office/drawing/2014/main" id="{890B5E77-3930-4AEA-888B-F2FA424C64CD}"/>
                    </a:ext>
                  </a:extLst>
                </p:cNvPr>
                <p:cNvPicPr/>
                <p:nvPr/>
              </p:nvPicPr>
              <p:blipFill>
                <a:blip r:embed="rId71"/>
                <a:stretch>
                  <a:fillRect/>
                </a:stretch>
              </p:blipFill>
              <p:spPr>
                <a:xfrm>
                  <a:off x="2763603" y="4658822"/>
                  <a:ext cx="1119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6" name="Ink 45">
                  <a:extLst>
                    <a:ext uri="{FF2B5EF4-FFF2-40B4-BE49-F238E27FC236}">
                      <a16:creationId xmlns:a16="http://schemas.microsoft.com/office/drawing/2014/main" id="{83ED3D03-3F70-4C84-9D28-A0AB693DC140}"/>
                    </a:ext>
                  </a:extLst>
                </p14:cNvPr>
                <p14:cNvContentPartPr/>
                <p14:nvPr/>
              </p14:nvContentPartPr>
              <p14:xfrm>
                <a:off x="2942883" y="4645862"/>
                <a:ext cx="168120" cy="114480"/>
              </p14:xfrm>
            </p:contentPart>
          </mc:Choice>
          <mc:Fallback xmlns="">
            <p:pic>
              <p:nvPicPr>
                <p:cNvPr id="46" name="Ink 45">
                  <a:extLst>
                    <a:ext uri="{FF2B5EF4-FFF2-40B4-BE49-F238E27FC236}">
                      <a16:creationId xmlns:a16="http://schemas.microsoft.com/office/drawing/2014/main" id="{83ED3D03-3F70-4C84-9D28-A0AB693DC140}"/>
                    </a:ext>
                  </a:extLst>
                </p:cNvPr>
                <p:cNvPicPr/>
                <p:nvPr/>
              </p:nvPicPr>
              <p:blipFill>
                <a:blip r:embed="rId73"/>
                <a:stretch>
                  <a:fillRect/>
                </a:stretch>
              </p:blipFill>
              <p:spPr>
                <a:xfrm>
                  <a:off x="2933883" y="4637222"/>
                  <a:ext cx="18576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7" name="Ink 46">
                  <a:extLst>
                    <a:ext uri="{FF2B5EF4-FFF2-40B4-BE49-F238E27FC236}">
                      <a16:creationId xmlns:a16="http://schemas.microsoft.com/office/drawing/2014/main" id="{AA58473B-5D9D-4A51-8A76-5AB04BA63509}"/>
                    </a:ext>
                  </a:extLst>
                </p14:cNvPr>
                <p14:cNvContentPartPr/>
                <p14:nvPr/>
              </p14:nvContentPartPr>
              <p14:xfrm>
                <a:off x="3208923" y="4598702"/>
                <a:ext cx="92880" cy="159840"/>
              </p14:xfrm>
            </p:contentPart>
          </mc:Choice>
          <mc:Fallback xmlns="">
            <p:pic>
              <p:nvPicPr>
                <p:cNvPr id="47" name="Ink 46">
                  <a:extLst>
                    <a:ext uri="{FF2B5EF4-FFF2-40B4-BE49-F238E27FC236}">
                      <a16:creationId xmlns:a16="http://schemas.microsoft.com/office/drawing/2014/main" id="{AA58473B-5D9D-4A51-8A76-5AB04BA63509}"/>
                    </a:ext>
                  </a:extLst>
                </p:cNvPr>
                <p:cNvPicPr/>
                <p:nvPr/>
              </p:nvPicPr>
              <p:blipFill>
                <a:blip r:embed="rId75"/>
                <a:stretch>
                  <a:fillRect/>
                </a:stretch>
              </p:blipFill>
              <p:spPr>
                <a:xfrm>
                  <a:off x="3199923" y="4589702"/>
                  <a:ext cx="110520" cy="177480"/>
                </a:xfrm>
                <a:prstGeom prst="rect">
                  <a:avLst/>
                </a:prstGeom>
              </p:spPr>
            </p:pic>
          </mc:Fallback>
        </mc:AlternateContent>
      </p:grpSp>
      <p:grpSp>
        <p:nvGrpSpPr>
          <p:cNvPr id="53" name="Group 52">
            <a:extLst>
              <a:ext uri="{FF2B5EF4-FFF2-40B4-BE49-F238E27FC236}">
                <a16:creationId xmlns:a16="http://schemas.microsoft.com/office/drawing/2014/main" id="{137D6FC0-7B0C-43B7-82A6-76AC11E98572}"/>
              </a:ext>
            </a:extLst>
          </p:cNvPr>
          <p:cNvGrpSpPr/>
          <p:nvPr/>
        </p:nvGrpSpPr>
        <p:grpSpPr>
          <a:xfrm>
            <a:off x="3817683" y="4472342"/>
            <a:ext cx="630360" cy="383400"/>
            <a:chOff x="3817683" y="4472342"/>
            <a:chExt cx="630360" cy="383400"/>
          </a:xfrm>
        </p:grpSpPr>
        <mc:AlternateContent xmlns:mc="http://schemas.openxmlformats.org/markup-compatibility/2006" xmlns:p14="http://schemas.microsoft.com/office/powerpoint/2010/main">
          <mc:Choice Requires="p14">
            <p:contentPart p14:bwMode="auto" r:id="rId76">
              <p14:nvContentPartPr>
                <p14:cNvPr id="50" name="Ink 49">
                  <a:extLst>
                    <a:ext uri="{FF2B5EF4-FFF2-40B4-BE49-F238E27FC236}">
                      <a16:creationId xmlns:a16="http://schemas.microsoft.com/office/drawing/2014/main" id="{72797357-2F62-413F-A07E-BE1D9CC40817}"/>
                    </a:ext>
                  </a:extLst>
                </p14:cNvPr>
                <p14:cNvContentPartPr/>
                <p14:nvPr/>
              </p14:nvContentPartPr>
              <p14:xfrm>
                <a:off x="3817683" y="4501142"/>
                <a:ext cx="151560" cy="261720"/>
              </p14:xfrm>
            </p:contentPart>
          </mc:Choice>
          <mc:Fallback xmlns="">
            <p:pic>
              <p:nvPicPr>
                <p:cNvPr id="50" name="Ink 49">
                  <a:extLst>
                    <a:ext uri="{FF2B5EF4-FFF2-40B4-BE49-F238E27FC236}">
                      <a16:creationId xmlns:a16="http://schemas.microsoft.com/office/drawing/2014/main" id="{72797357-2F62-413F-A07E-BE1D9CC40817}"/>
                    </a:ext>
                  </a:extLst>
                </p:cNvPr>
                <p:cNvPicPr/>
                <p:nvPr/>
              </p:nvPicPr>
              <p:blipFill>
                <a:blip r:embed="rId77"/>
                <a:stretch>
                  <a:fillRect/>
                </a:stretch>
              </p:blipFill>
              <p:spPr>
                <a:xfrm>
                  <a:off x="3809043" y="4492142"/>
                  <a:ext cx="16920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1" name="Ink 50">
                  <a:extLst>
                    <a:ext uri="{FF2B5EF4-FFF2-40B4-BE49-F238E27FC236}">
                      <a16:creationId xmlns:a16="http://schemas.microsoft.com/office/drawing/2014/main" id="{827B1956-1561-4C62-B480-72C8F6614B15}"/>
                    </a:ext>
                  </a:extLst>
                </p14:cNvPr>
                <p14:cNvContentPartPr/>
                <p14:nvPr/>
              </p14:nvContentPartPr>
              <p14:xfrm>
                <a:off x="4106763" y="4472342"/>
                <a:ext cx="20520" cy="281160"/>
              </p14:xfrm>
            </p:contentPart>
          </mc:Choice>
          <mc:Fallback xmlns="">
            <p:pic>
              <p:nvPicPr>
                <p:cNvPr id="51" name="Ink 50">
                  <a:extLst>
                    <a:ext uri="{FF2B5EF4-FFF2-40B4-BE49-F238E27FC236}">
                      <a16:creationId xmlns:a16="http://schemas.microsoft.com/office/drawing/2014/main" id="{827B1956-1561-4C62-B480-72C8F6614B15}"/>
                    </a:ext>
                  </a:extLst>
                </p:cNvPr>
                <p:cNvPicPr/>
                <p:nvPr/>
              </p:nvPicPr>
              <p:blipFill>
                <a:blip r:embed="rId79"/>
                <a:stretch>
                  <a:fillRect/>
                </a:stretch>
              </p:blipFill>
              <p:spPr>
                <a:xfrm>
                  <a:off x="4097763" y="4463342"/>
                  <a:ext cx="3816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2" name="Ink 51">
                  <a:extLst>
                    <a:ext uri="{FF2B5EF4-FFF2-40B4-BE49-F238E27FC236}">
                      <a16:creationId xmlns:a16="http://schemas.microsoft.com/office/drawing/2014/main" id="{762CEA1E-F2A2-4D4A-B60F-236EB008AAA3}"/>
                    </a:ext>
                  </a:extLst>
                </p14:cNvPr>
                <p14:cNvContentPartPr/>
                <p14:nvPr/>
              </p14:nvContentPartPr>
              <p14:xfrm>
                <a:off x="4266963" y="4727942"/>
                <a:ext cx="181080" cy="127800"/>
              </p14:xfrm>
            </p:contentPart>
          </mc:Choice>
          <mc:Fallback xmlns="">
            <p:pic>
              <p:nvPicPr>
                <p:cNvPr id="52" name="Ink 51">
                  <a:extLst>
                    <a:ext uri="{FF2B5EF4-FFF2-40B4-BE49-F238E27FC236}">
                      <a16:creationId xmlns:a16="http://schemas.microsoft.com/office/drawing/2014/main" id="{762CEA1E-F2A2-4D4A-B60F-236EB008AAA3}"/>
                    </a:ext>
                  </a:extLst>
                </p:cNvPr>
                <p:cNvPicPr/>
                <p:nvPr/>
              </p:nvPicPr>
              <p:blipFill>
                <a:blip r:embed="rId81"/>
                <a:stretch>
                  <a:fillRect/>
                </a:stretch>
              </p:blipFill>
              <p:spPr>
                <a:xfrm>
                  <a:off x="4257963" y="4719302"/>
                  <a:ext cx="198720" cy="145440"/>
                </a:xfrm>
                <a:prstGeom prst="rect">
                  <a:avLst/>
                </a:prstGeom>
              </p:spPr>
            </p:pic>
          </mc:Fallback>
        </mc:AlternateContent>
      </p:grpSp>
      <p:grpSp>
        <p:nvGrpSpPr>
          <p:cNvPr id="71" name="Group 70">
            <a:extLst>
              <a:ext uri="{FF2B5EF4-FFF2-40B4-BE49-F238E27FC236}">
                <a16:creationId xmlns:a16="http://schemas.microsoft.com/office/drawing/2014/main" id="{85E01A0F-E8EC-4603-BF6D-21BC2E232202}"/>
              </a:ext>
            </a:extLst>
          </p:cNvPr>
          <p:cNvGrpSpPr/>
          <p:nvPr/>
        </p:nvGrpSpPr>
        <p:grpSpPr>
          <a:xfrm>
            <a:off x="4731723" y="4634702"/>
            <a:ext cx="641520" cy="153000"/>
            <a:chOff x="4731723" y="4634702"/>
            <a:chExt cx="641520" cy="153000"/>
          </a:xfrm>
        </p:grpSpPr>
        <mc:AlternateContent xmlns:mc="http://schemas.openxmlformats.org/markup-compatibility/2006" xmlns:p14="http://schemas.microsoft.com/office/powerpoint/2010/main">
          <mc:Choice Requires="p14">
            <p:contentPart p14:bwMode="auto" r:id="rId82">
              <p14:nvContentPartPr>
                <p14:cNvPr id="54" name="Ink 53">
                  <a:extLst>
                    <a:ext uri="{FF2B5EF4-FFF2-40B4-BE49-F238E27FC236}">
                      <a16:creationId xmlns:a16="http://schemas.microsoft.com/office/drawing/2014/main" id="{ACBD0E7A-9661-40FB-8EB5-3C8456A184D1}"/>
                    </a:ext>
                  </a:extLst>
                </p14:cNvPr>
                <p14:cNvContentPartPr/>
                <p14:nvPr/>
              </p14:nvContentPartPr>
              <p14:xfrm>
                <a:off x="4731723" y="4680062"/>
                <a:ext cx="198720" cy="98640"/>
              </p14:xfrm>
            </p:contentPart>
          </mc:Choice>
          <mc:Fallback xmlns="">
            <p:pic>
              <p:nvPicPr>
                <p:cNvPr id="54" name="Ink 53">
                  <a:extLst>
                    <a:ext uri="{FF2B5EF4-FFF2-40B4-BE49-F238E27FC236}">
                      <a16:creationId xmlns:a16="http://schemas.microsoft.com/office/drawing/2014/main" id="{ACBD0E7A-9661-40FB-8EB5-3C8456A184D1}"/>
                    </a:ext>
                  </a:extLst>
                </p:cNvPr>
                <p:cNvPicPr/>
                <p:nvPr/>
              </p:nvPicPr>
              <p:blipFill>
                <a:blip r:embed="rId83"/>
                <a:stretch>
                  <a:fillRect/>
                </a:stretch>
              </p:blipFill>
              <p:spPr>
                <a:xfrm>
                  <a:off x="4723083" y="4671422"/>
                  <a:ext cx="21636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5" name="Ink 54">
                  <a:extLst>
                    <a:ext uri="{FF2B5EF4-FFF2-40B4-BE49-F238E27FC236}">
                      <a16:creationId xmlns:a16="http://schemas.microsoft.com/office/drawing/2014/main" id="{2A0D2796-B014-44DF-9AC7-3577D73A13D7}"/>
                    </a:ext>
                  </a:extLst>
                </p14:cNvPr>
                <p14:cNvContentPartPr/>
                <p14:nvPr/>
              </p14:nvContentPartPr>
              <p14:xfrm>
                <a:off x="4985883" y="4674302"/>
                <a:ext cx="102600" cy="100440"/>
              </p14:xfrm>
            </p:contentPart>
          </mc:Choice>
          <mc:Fallback xmlns="">
            <p:pic>
              <p:nvPicPr>
                <p:cNvPr id="55" name="Ink 54">
                  <a:extLst>
                    <a:ext uri="{FF2B5EF4-FFF2-40B4-BE49-F238E27FC236}">
                      <a16:creationId xmlns:a16="http://schemas.microsoft.com/office/drawing/2014/main" id="{2A0D2796-B014-44DF-9AC7-3577D73A13D7}"/>
                    </a:ext>
                  </a:extLst>
                </p:cNvPr>
                <p:cNvPicPr/>
                <p:nvPr/>
              </p:nvPicPr>
              <p:blipFill>
                <a:blip r:embed="rId85"/>
                <a:stretch>
                  <a:fillRect/>
                </a:stretch>
              </p:blipFill>
              <p:spPr>
                <a:xfrm>
                  <a:off x="4976883" y="4665302"/>
                  <a:ext cx="12024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6" name="Ink 55">
                  <a:extLst>
                    <a:ext uri="{FF2B5EF4-FFF2-40B4-BE49-F238E27FC236}">
                      <a16:creationId xmlns:a16="http://schemas.microsoft.com/office/drawing/2014/main" id="{170FC88C-7383-4522-9B4A-D87D943ABC24}"/>
                    </a:ext>
                  </a:extLst>
                </p14:cNvPr>
                <p14:cNvContentPartPr/>
                <p14:nvPr/>
              </p14:nvContentPartPr>
              <p14:xfrm>
                <a:off x="5143563" y="4634702"/>
                <a:ext cx="229680" cy="153000"/>
              </p14:xfrm>
            </p:contentPart>
          </mc:Choice>
          <mc:Fallback xmlns="">
            <p:pic>
              <p:nvPicPr>
                <p:cNvPr id="56" name="Ink 55">
                  <a:extLst>
                    <a:ext uri="{FF2B5EF4-FFF2-40B4-BE49-F238E27FC236}">
                      <a16:creationId xmlns:a16="http://schemas.microsoft.com/office/drawing/2014/main" id="{170FC88C-7383-4522-9B4A-D87D943ABC24}"/>
                    </a:ext>
                  </a:extLst>
                </p:cNvPr>
                <p:cNvPicPr/>
                <p:nvPr/>
              </p:nvPicPr>
              <p:blipFill>
                <a:blip r:embed="rId87"/>
                <a:stretch>
                  <a:fillRect/>
                </a:stretch>
              </p:blipFill>
              <p:spPr>
                <a:xfrm>
                  <a:off x="5134923" y="4626062"/>
                  <a:ext cx="247320" cy="170640"/>
                </a:xfrm>
                <a:prstGeom prst="rect">
                  <a:avLst/>
                </a:prstGeom>
              </p:spPr>
            </p:pic>
          </mc:Fallback>
        </mc:AlternateContent>
      </p:grpSp>
      <p:grpSp>
        <p:nvGrpSpPr>
          <p:cNvPr id="70" name="Group 69">
            <a:extLst>
              <a:ext uri="{FF2B5EF4-FFF2-40B4-BE49-F238E27FC236}">
                <a16:creationId xmlns:a16="http://schemas.microsoft.com/office/drawing/2014/main" id="{A55F5143-41E6-474C-9977-56CA542CE8DB}"/>
              </a:ext>
            </a:extLst>
          </p:cNvPr>
          <p:cNvGrpSpPr/>
          <p:nvPr/>
        </p:nvGrpSpPr>
        <p:grpSpPr>
          <a:xfrm>
            <a:off x="5758803" y="4467662"/>
            <a:ext cx="1218600" cy="372240"/>
            <a:chOff x="5758803" y="4467662"/>
            <a:chExt cx="1218600" cy="372240"/>
          </a:xfrm>
        </p:grpSpPr>
        <mc:AlternateContent xmlns:mc="http://schemas.openxmlformats.org/markup-compatibility/2006" xmlns:p14="http://schemas.microsoft.com/office/powerpoint/2010/main">
          <mc:Choice Requires="p14">
            <p:contentPart p14:bwMode="auto" r:id="rId88">
              <p14:nvContentPartPr>
                <p14:cNvPr id="57" name="Ink 56">
                  <a:extLst>
                    <a:ext uri="{FF2B5EF4-FFF2-40B4-BE49-F238E27FC236}">
                      <a16:creationId xmlns:a16="http://schemas.microsoft.com/office/drawing/2014/main" id="{0490DB3C-D4A5-475A-8F37-2AA897563937}"/>
                    </a:ext>
                  </a:extLst>
                </p14:cNvPr>
                <p14:cNvContentPartPr/>
                <p14:nvPr/>
              </p14:nvContentPartPr>
              <p14:xfrm>
                <a:off x="5758803" y="4668182"/>
                <a:ext cx="281520" cy="171720"/>
              </p14:xfrm>
            </p:contentPart>
          </mc:Choice>
          <mc:Fallback xmlns="">
            <p:pic>
              <p:nvPicPr>
                <p:cNvPr id="57" name="Ink 56">
                  <a:extLst>
                    <a:ext uri="{FF2B5EF4-FFF2-40B4-BE49-F238E27FC236}">
                      <a16:creationId xmlns:a16="http://schemas.microsoft.com/office/drawing/2014/main" id="{0490DB3C-D4A5-475A-8F37-2AA897563937}"/>
                    </a:ext>
                  </a:extLst>
                </p:cNvPr>
                <p:cNvPicPr/>
                <p:nvPr/>
              </p:nvPicPr>
              <p:blipFill>
                <a:blip r:embed="rId89"/>
                <a:stretch>
                  <a:fillRect/>
                </a:stretch>
              </p:blipFill>
              <p:spPr>
                <a:xfrm>
                  <a:off x="5749803" y="4659542"/>
                  <a:ext cx="29916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8" name="Ink 57">
                  <a:extLst>
                    <a:ext uri="{FF2B5EF4-FFF2-40B4-BE49-F238E27FC236}">
                      <a16:creationId xmlns:a16="http://schemas.microsoft.com/office/drawing/2014/main" id="{E278E46A-7EBF-418F-A27C-8EA736D6FFE7}"/>
                    </a:ext>
                  </a:extLst>
                </p14:cNvPr>
                <p14:cNvContentPartPr/>
                <p14:nvPr/>
              </p14:nvContentPartPr>
              <p14:xfrm>
                <a:off x="6102963" y="4684382"/>
                <a:ext cx="168120" cy="93960"/>
              </p14:xfrm>
            </p:contentPart>
          </mc:Choice>
          <mc:Fallback xmlns="">
            <p:pic>
              <p:nvPicPr>
                <p:cNvPr id="58" name="Ink 57">
                  <a:extLst>
                    <a:ext uri="{FF2B5EF4-FFF2-40B4-BE49-F238E27FC236}">
                      <a16:creationId xmlns:a16="http://schemas.microsoft.com/office/drawing/2014/main" id="{E278E46A-7EBF-418F-A27C-8EA736D6FFE7}"/>
                    </a:ext>
                  </a:extLst>
                </p:cNvPr>
                <p:cNvPicPr/>
                <p:nvPr/>
              </p:nvPicPr>
              <p:blipFill>
                <a:blip r:embed="rId91"/>
                <a:stretch>
                  <a:fillRect/>
                </a:stretch>
              </p:blipFill>
              <p:spPr>
                <a:xfrm>
                  <a:off x="6094323" y="4675742"/>
                  <a:ext cx="18576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9" name="Ink 58">
                  <a:extLst>
                    <a:ext uri="{FF2B5EF4-FFF2-40B4-BE49-F238E27FC236}">
                      <a16:creationId xmlns:a16="http://schemas.microsoft.com/office/drawing/2014/main" id="{462834AC-C7A4-4370-A43B-A5B3049E1F95}"/>
                    </a:ext>
                  </a:extLst>
                </p14:cNvPr>
                <p14:cNvContentPartPr/>
                <p14:nvPr/>
              </p14:nvContentPartPr>
              <p14:xfrm>
                <a:off x="6340923" y="4672142"/>
                <a:ext cx="86400" cy="146160"/>
              </p14:xfrm>
            </p:contentPart>
          </mc:Choice>
          <mc:Fallback xmlns="">
            <p:pic>
              <p:nvPicPr>
                <p:cNvPr id="59" name="Ink 58">
                  <a:extLst>
                    <a:ext uri="{FF2B5EF4-FFF2-40B4-BE49-F238E27FC236}">
                      <a16:creationId xmlns:a16="http://schemas.microsoft.com/office/drawing/2014/main" id="{462834AC-C7A4-4370-A43B-A5B3049E1F95}"/>
                    </a:ext>
                  </a:extLst>
                </p:cNvPr>
                <p:cNvPicPr/>
                <p:nvPr/>
              </p:nvPicPr>
              <p:blipFill>
                <a:blip r:embed="rId93"/>
                <a:stretch>
                  <a:fillRect/>
                </a:stretch>
              </p:blipFill>
              <p:spPr>
                <a:xfrm>
                  <a:off x="6332283" y="4663502"/>
                  <a:ext cx="10404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0" name="Ink 59">
                  <a:extLst>
                    <a:ext uri="{FF2B5EF4-FFF2-40B4-BE49-F238E27FC236}">
                      <a16:creationId xmlns:a16="http://schemas.microsoft.com/office/drawing/2014/main" id="{7EA05977-D83A-4F73-B315-A4636ED225BF}"/>
                    </a:ext>
                  </a:extLst>
                </p14:cNvPr>
                <p14:cNvContentPartPr/>
                <p14:nvPr/>
              </p14:nvContentPartPr>
              <p14:xfrm>
                <a:off x="6510123" y="4496462"/>
                <a:ext cx="26280" cy="279360"/>
              </p14:xfrm>
            </p:contentPart>
          </mc:Choice>
          <mc:Fallback xmlns="">
            <p:pic>
              <p:nvPicPr>
                <p:cNvPr id="60" name="Ink 59">
                  <a:extLst>
                    <a:ext uri="{FF2B5EF4-FFF2-40B4-BE49-F238E27FC236}">
                      <a16:creationId xmlns:a16="http://schemas.microsoft.com/office/drawing/2014/main" id="{7EA05977-D83A-4F73-B315-A4636ED225BF}"/>
                    </a:ext>
                  </a:extLst>
                </p:cNvPr>
                <p:cNvPicPr/>
                <p:nvPr/>
              </p:nvPicPr>
              <p:blipFill>
                <a:blip r:embed="rId95"/>
                <a:stretch>
                  <a:fillRect/>
                </a:stretch>
              </p:blipFill>
              <p:spPr>
                <a:xfrm>
                  <a:off x="6501483" y="4487462"/>
                  <a:ext cx="4392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1" name="Ink 60">
                  <a:extLst>
                    <a:ext uri="{FF2B5EF4-FFF2-40B4-BE49-F238E27FC236}">
                      <a16:creationId xmlns:a16="http://schemas.microsoft.com/office/drawing/2014/main" id="{CFD8267C-8BD6-4AAF-AA99-050B0F3BCD5C}"/>
                    </a:ext>
                  </a:extLst>
                </p14:cNvPr>
                <p14:cNvContentPartPr/>
                <p14:nvPr/>
              </p14:nvContentPartPr>
              <p14:xfrm>
                <a:off x="6508323" y="4660982"/>
                <a:ext cx="149400" cy="66960"/>
              </p14:xfrm>
            </p:contentPart>
          </mc:Choice>
          <mc:Fallback xmlns="">
            <p:pic>
              <p:nvPicPr>
                <p:cNvPr id="61" name="Ink 60">
                  <a:extLst>
                    <a:ext uri="{FF2B5EF4-FFF2-40B4-BE49-F238E27FC236}">
                      <a16:creationId xmlns:a16="http://schemas.microsoft.com/office/drawing/2014/main" id="{CFD8267C-8BD6-4AAF-AA99-050B0F3BCD5C}"/>
                    </a:ext>
                  </a:extLst>
                </p:cNvPr>
                <p:cNvPicPr/>
                <p:nvPr/>
              </p:nvPicPr>
              <p:blipFill>
                <a:blip r:embed="rId97"/>
                <a:stretch>
                  <a:fillRect/>
                </a:stretch>
              </p:blipFill>
              <p:spPr>
                <a:xfrm>
                  <a:off x="6499683" y="4651982"/>
                  <a:ext cx="167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2" name="Ink 61">
                  <a:extLst>
                    <a:ext uri="{FF2B5EF4-FFF2-40B4-BE49-F238E27FC236}">
                      <a16:creationId xmlns:a16="http://schemas.microsoft.com/office/drawing/2014/main" id="{2EEFD47D-2EDF-4D34-9A62-32BBD90D9C08}"/>
                    </a:ext>
                  </a:extLst>
                </p14:cNvPr>
                <p14:cNvContentPartPr/>
                <p14:nvPr/>
              </p14:nvContentPartPr>
              <p14:xfrm>
                <a:off x="6685083" y="4665662"/>
                <a:ext cx="147960" cy="100080"/>
              </p14:xfrm>
            </p:contentPart>
          </mc:Choice>
          <mc:Fallback xmlns="">
            <p:pic>
              <p:nvPicPr>
                <p:cNvPr id="62" name="Ink 61">
                  <a:extLst>
                    <a:ext uri="{FF2B5EF4-FFF2-40B4-BE49-F238E27FC236}">
                      <a16:creationId xmlns:a16="http://schemas.microsoft.com/office/drawing/2014/main" id="{2EEFD47D-2EDF-4D34-9A62-32BBD90D9C08}"/>
                    </a:ext>
                  </a:extLst>
                </p:cNvPr>
                <p:cNvPicPr/>
                <p:nvPr/>
              </p:nvPicPr>
              <p:blipFill>
                <a:blip r:embed="rId99"/>
                <a:stretch>
                  <a:fillRect/>
                </a:stretch>
              </p:blipFill>
              <p:spPr>
                <a:xfrm>
                  <a:off x="6676083" y="4656662"/>
                  <a:ext cx="16560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3" name="Ink 62">
                  <a:extLst>
                    <a:ext uri="{FF2B5EF4-FFF2-40B4-BE49-F238E27FC236}">
                      <a16:creationId xmlns:a16="http://schemas.microsoft.com/office/drawing/2014/main" id="{5BE4CA16-1F6E-4949-8FC3-FB42FC229F93}"/>
                    </a:ext>
                  </a:extLst>
                </p14:cNvPr>
                <p14:cNvContentPartPr/>
                <p14:nvPr/>
              </p14:nvContentPartPr>
              <p14:xfrm>
                <a:off x="6847803" y="4608062"/>
                <a:ext cx="129600" cy="165240"/>
              </p14:xfrm>
            </p:contentPart>
          </mc:Choice>
          <mc:Fallback xmlns="">
            <p:pic>
              <p:nvPicPr>
                <p:cNvPr id="63" name="Ink 62">
                  <a:extLst>
                    <a:ext uri="{FF2B5EF4-FFF2-40B4-BE49-F238E27FC236}">
                      <a16:creationId xmlns:a16="http://schemas.microsoft.com/office/drawing/2014/main" id="{5BE4CA16-1F6E-4949-8FC3-FB42FC229F93}"/>
                    </a:ext>
                  </a:extLst>
                </p:cNvPr>
                <p:cNvPicPr/>
                <p:nvPr/>
              </p:nvPicPr>
              <p:blipFill>
                <a:blip r:embed="rId101"/>
                <a:stretch>
                  <a:fillRect/>
                </a:stretch>
              </p:blipFill>
              <p:spPr>
                <a:xfrm>
                  <a:off x="6838803" y="4599062"/>
                  <a:ext cx="1472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4" name="Ink 63">
                  <a:extLst>
                    <a:ext uri="{FF2B5EF4-FFF2-40B4-BE49-F238E27FC236}">
                      <a16:creationId xmlns:a16="http://schemas.microsoft.com/office/drawing/2014/main" id="{30358799-2CD8-4950-BF1C-1025131A969D}"/>
                    </a:ext>
                  </a:extLst>
                </p14:cNvPr>
                <p14:cNvContentPartPr/>
                <p14:nvPr/>
              </p14:nvContentPartPr>
              <p14:xfrm>
                <a:off x="6694083" y="4467662"/>
                <a:ext cx="20880" cy="34560"/>
              </p14:xfrm>
            </p:contentPart>
          </mc:Choice>
          <mc:Fallback xmlns="">
            <p:pic>
              <p:nvPicPr>
                <p:cNvPr id="64" name="Ink 63">
                  <a:extLst>
                    <a:ext uri="{FF2B5EF4-FFF2-40B4-BE49-F238E27FC236}">
                      <a16:creationId xmlns:a16="http://schemas.microsoft.com/office/drawing/2014/main" id="{30358799-2CD8-4950-BF1C-1025131A969D}"/>
                    </a:ext>
                  </a:extLst>
                </p:cNvPr>
                <p:cNvPicPr/>
                <p:nvPr/>
              </p:nvPicPr>
              <p:blipFill>
                <a:blip r:embed="rId103"/>
                <a:stretch>
                  <a:fillRect/>
                </a:stretch>
              </p:blipFill>
              <p:spPr>
                <a:xfrm>
                  <a:off x="6685083" y="4458662"/>
                  <a:ext cx="38520" cy="52200"/>
                </a:xfrm>
                <a:prstGeom prst="rect">
                  <a:avLst/>
                </a:prstGeom>
              </p:spPr>
            </p:pic>
          </mc:Fallback>
        </mc:AlternateContent>
      </p:grpSp>
      <p:grpSp>
        <p:nvGrpSpPr>
          <p:cNvPr id="69" name="Group 68">
            <a:extLst>
              <a:ext uri="{FF2B5EF4-FFF2-40B4-BE49-F238E27FC236}">
                <a16:creationId xmlns:a16="http://schemas.microsoft.com/office/drawing/2014/main" id="{81D374CF-341F-4D44-AC60-71E878D5419D}"/>
              </a:ext>
            </a:extLst>
          </p:cNvPr>
          <p:cNvGrpSpPr/>
          <p:nvPr/>
        </p:nvGrpSpPr>
        <p:grpSpPr>
          <a:xfrm>
            <a:off x="7399323" y="4470902"/>
            <a:ext cx="712440" cy="335880"/>
            <a:chOff x="7399323" y="4470902"/>
            <a:chExt cx="712440" cy="335880"/>
          </a:xfrm>
        </p:grpSpPr>
        <mc:AlternateContent xmlns:mc="http://schemas.openxmlformats.org/markup-compatibility/2006" xmlns:p14="http://schemas.microsoft.com/office/powerpoint/2010/main">
          <mc:Choice Requires="p14">
            <p:contentPart p14:bwMode="auto" r:id="rId104">
              <p14:nvContentPartPr>
                <p14:cNvPr id="65" name="Ink 64">
                  <a:extLst>
                    <a:ext uri="{FF2B5EF4-FFF2-40B4-BE49-F238E27FC236}">
                      <a16:creationId xmlns:a16="http://schemas.microsoft.com/office/drawing/2014/main" id="{823795C2-6A5F-48B8-ADED-6B469A730625}"/>
                    </a:ext>
                  </a:extLst>
                </p14:cNvPr>
                <p14:cNvContentPartPr/>
                <p14:nvPr/>
              </p14:nvContentPartPr>
              <p14:xfrm>
                <a:off x="7403643" y="4470902"/>
                <a:ext cx="10800" cy="309240"/>
              </p14:xfrm>
            </p:contentPart>
          </mc:Choice>
          <mc:Fallback xmlns="">
            <p:pic>
              <p:nvPicPr>
                <p:cNvPr id="65" name="Ink 64">
                  <a:extLst>
                    <a:ext uri="{FF2B5EF4-FFF2-40B4-BE49-F238E27FC236}">
                      <a16:creationId xmlns:a16="http://schemas.microsoft.com/office/drawing/2014/main" id="{823795C2-6A5F-48B8-ADED-6B469A730625}"/>
                    </a:ext>
                  </a:extLst>
                </p:cNvPr>
                <p:cNvPicPr/>
                <p:nvPr/>
              </p:nvPicPr>
              <p:blipFill>
                <a:blip r:embed="rId105"/>
                <a:stretch>
                  <a:fillRect/>
                </a:stretch>
              </p:blipFill>
              <p:spPr>
                <a:xfrm>
                  <a:off x="7395003" y="4462262"/>
                  <a:ext cx="28440" cy="3268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6" name="Ink 65">
                  <a:extLst>
                    <a:ext uri="{FF2B5EF4-FFF2-40B4-BE49-F238E27FC236}">
                      <a16:creationId xmlns:a16="http://schemas.microsoft.com/office/drawing/2014/main" id="{A00CC2C7-74E2-41FC-8540-64A41DFC41D7}"/>
                    </a:ext>
                  </a:extLst>
                </p14:cNvPr>
                <p14:cNvContentPartPr/>
                <p14:nvPr/>
              </p14:nvContentPartPr>
              <p14:xfrm>
                <a:off x="7399323" y="4512302"/>
                <a:ext cx="306000" cy="266400"/>
              </p14:xfrm>
            </p:contentPart>
          </mc:Choice>
          <mc:Fallback xmlns="">
            <p:pic>
              <p:nvPicPr>
                <p:cNvPr id="66" name="Ink 65">
                  <a:extLst>
                    <a:ext uri="{FF2B5EF4-FFF2-40B4-BE49-F238E27FC236}">
                      <a16:creationId xmlns:a16="http://schemas.microsoft.com/office/drawing/2014/main" id="{A00CC2C7-74E2-41FC-8540-64A41DFC41D7}"/>
                    </a:ext>
                  </a:extLst>
                </p:cNvPr>
                <p:cNvPicPr/>
                <p:nvPr/>
              </p:nvPicPr>
              <p:blipFill>
                <a:blip r:embed="rId107"/>
                <a:stretch>
                  <a:fillRect/>
                </a:stretch>
              </p:blipFill>
              <p:spPr>
                <a:xfrm>
                  <a:off x="7390683" y="4503662"/>
                  <a:ext cx="32364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7" name="Ink 66">
                  <a:extLst>
                    <a:ext uri="{FF2B5EF4-FFF2-40B4-BE49-F238E27FC236}">
                      <a16:creationId xmlns:a16="http://schemas.microsoft.com/office/drawing/2014/main" id="{024C5AF4-3B13-4B1D-9B40-EF48AA43B7EF}"/>
                    </a:ext>
                  </a:extLst>
                </p14:cNvPr>
                <p14:cNvContentPartPr/>
                <p14:nvPr/>
              </p14:nvContentPartPr>
              <p14:xfrm>
                <a:off x="7702443" y="4710662"/>
                <a:ext cx="149400" cy="81360"/>
              </p14:xfrm>
            </p:contentPart>
          </mc:Choice>
          <mc:Fallback xmlns="">
            <p:pic>
              <p:nvPicPr>
                <p:cNvPr id="67" name="Ink 66">
                  <a:extLst>
                    <a:ext uri="{FF2B5EF4-FFF2-40B4-BE49-F238E27FC236}">
                      <a16:creationId xmlns:a16="http://schemas.microsoft.com/office/drawing/2014/main" id="{024C5AF4-3B13-4B1D-9B40-EF48AA43B7EF}"/>
                    </a:ext>
                  </a:extLst>
                </p:cNvPr>
                <p:cNvPicPr/>
                <p:nvPr/>
              </p:nvPicPr>
              <p:blipFill>
                <a:blip r:embed="rId109"/>
                <a:stretch>
                  <a:fillRect/>
                </a:stretch>
              </p:blipFill>
              <p:spPr>
                <a:xfrm>
                  <a:off x="7693443" y="4702022"/>
                  <a:ext cx="16704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8" name="Ink 67">
                  <a:extLst>
                    <a:ext uri="{FF2B5EF4-FFF2-40B4-BE49-F238E27FC236}">
                      <a16:creationId xmlns:a16="http://schemas.microsoft.com/office/drawing/2014/main" id="{B7C75816-0FBA-49F7-AD1F-3B253A1759C6}"/>
                    </a:ext>
                  </a:extLst>
                </p14:cNvPr>
                <p14:cNvContentPartPr/>
                <p14:nvPr/>
              </p14:nvContentPartPr>
              <p14:xfrm>
                <a:off x="7898643" y="4700942"/>
                <a:ext cx="213120" cy="105840"/>
              </p14:xfrm>
            </p:contentPart>
          </mc:Choice>
          <mc:Fallback xmlns="">
            <p:pic>
              <p:nvPicPr>
                <p:cNvPr id="68" name="Ink 67">
                  <a:extLst>
                    <a:ext uri="{FF2B5EF4-FFF2-40B4-BE49-F238E27FC236}">
                      <a16:creationId xmlns:a16="http://schemas.microsoft.com/office/drawing/2014/main" id="{B7C75816-0FBA-49F7-AD1F-3B253A1759C6}"/>
                    </a:ext>
                  </a:extLst>
                </p:cNvPr>
                <p:cNvPicPr/>
                <p:nvPr/>
              </p:nvPicPr>
              <p:blipFill>
                <a:blip r:embed="rId111"/>
                <a:stretch>
                  <a:fillRect/>
                </a:stretch>
              </p:blipFill>
              <p:spPr>
                <a:xfrm>
                  <a:off x="7889643" y="4691942"/>
                  <a:ext cx="230760" cy="123480"/>
                </a:xfrm>
                <a:prstGeom prst="rect">
                  <a:avLst/>
                </a:prstGeom>
              </p:spPr>
            </p:pic>
          </mc:Fallback>
        </mc:AlternateContent>
      </p:grpSp>
      <p:grpSp>
        <p:nvGrpSpPr>
          <p:cNvPr id="76" name="Group 75">
            <a:extLst>
              <a:ext uri="{FF2B5EF4-FFF2-40B4-BE49-F238E27FC236}">
                <a16:creationId xmlns:a16="http://schemas.microsoft.com/office/drawing/2014/main" id="{8EA6859F-8B86-4653-BD41-82153AAE0087}"/>
              </a:ext>
            </a:extLst>
          </p:cNvPr>
          <p:cNvGrpSpPr/>
          <p:nvPr/>
        </p:nvGrpSpPr>
        <p:grpSpPr>
          <a:xfrm>
            <a:off x="8574363" y="4510502"/>
            <a:ext cx="668160" cy="372600"/>
            <a:chOff x="8574363" y="4510502"/>
            <a:chExt cx="668160" cy="372600"/>
          </a:xfrm>
        </p:grpSpPr>
        <mc:AlternateContent xmlns:mc="http://schemas.openxmlformats.org/markup-compatibility/2006" xmlns:p14="http://schemas.microsoft.com/office/powerpoint/2010/main">
          <mc:Choice Requires="p14">
            <p:contentPart p14:bwMode="auto" r:id="rId112">
              <p14:nvContentPartPr>
                <p14:cNvPr id="72" name="Ink 71">
                  <a:extLst>
                    <a:ext uri="{FF2B5EF4-FFF2-40B4-BE49-F238E27FC236}">
                      <a16:creationId xmlns:a16="http://schemas.microsoft.com/office/drawing/2014/main" id="{BD6C35E7-B668-48E2-A8B8-52A286A9D84B}"/>
                    </a:ext>
                  </a:extLst>
                </p14:cNvPr>
                <p14:cNvContentPartPr/>
                <p14:nvPr/>
              </p14:nvContentPartPr>
              <p14:xfrm>
                <a:off x="8640243" y="4531382"/>
                <a:ext cx="9720" cy="209520"/>
              </p14:xfrm>
            </p:contentPart>
          </mc:Choice>
          <mc:Fallback xmlns="">
            <p:pic>
              <p:nvPicPr>
                <p:cNvPr id="72" name="Ink 71">
                  <a:extLst>
                    <a:ext uri="{FF2B5EF4-FFF2-40B4-BE49-F238E27FC236}">
                      <a16:creationId xmlns:a16="http://schemas.microsoft.com/office/drawing/2014/main" id="{BD6C35E7-B668-48E2-A8B8-52A286A9D84B}"/>
                    </a:ext>
                  </a:extLst>
                </p:cNvPr>
                <p:cNvPicPr/>
                <p:nvPr/>
              </p:nvPicPr>
              <p:blipFill>
                <a:blip r:embed="rId113"/>
                <a:stretch>
                  <a:fillRect/>
                </a:stretch>
              </p:blipFill>
              <p:spPr>
                <a:xfrm>
                  <a:off x="8631243" y="4522382"/>
                  <a:ext cx="273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3" name="Ink 72">
                  <a:extLst>
                    <a:ext uri="{FF2B5EF4-FFF2-40B4-BE49-F238E27FC236}">
                      <a16:creationId xmlns:a16="http://schemas.microsoft.com/office/drawing/2014/main" id="{39E54EB3-A2BF-42F2-8320-D5A31B920DE2}"/>
                    </a:ext>
                  </a:extLst>
                </p14:cNvPr>
                <p14:cNvContentPartPr/>
                <p14:nvPr/>
              </p14:nvContentPartPr>
              <p14:xfrm>
                <a:off x="8574363" y="4510502"/>
                <a:ext cx="194760" cy="264600"/>
              </p14:xfrm>
            </p:contentPart>
          </mc:Choice>
          <mc:Fallback xmlns="">
            <p:pic>
              <p:nvPicPr>
                <p:cNvPr id="73" name="Ink 72">
                  <a:extLst>
                    <a:ext uri="{FF2B5EF4-FFF2-40B4-BE49-F238E27FC236}">
                      <a16:creationId xmlns:a16="http://schemas.microsoft.com/office/drawing/2014/main" id="{39E54EB3-A2BF-42F2-8320-D5A31B920DE2}"/>
                    </a:ext>
                  </a:extLst>
                </p:cNvPr>
                <p:cNvPicPr/>
                <p:nvPr/>
              </p:nvPicPr>
              <p:blipFill>
                <a:blip r:embed="rId115"/>
                <a:stretch>
                  <a:fillRect/>
                </a:stretch>
              </p:blipFill>
              <p:spPr>
                <a:xfrm>
                  <a:off x="8565363" y="4501502"/>
                  <a:ext cx="21240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4" name="Ink 73">
                  <a:extLst>
                    <a:ext uri="{FF2B5EF4-FFF2-40B4-BE49-F238E27FC236}">
                      <a16:creationId xmlns:a16="http://schemas.microsoft.com/office/drawing/2014/main" id="{CAB9C871-97F9-46E6-96C7-4EA9CDA22857}"/>
                    </a:ext>
                  </a:extLst>
                </p14:cNvPr>
                <p14:cNvContentPartPr/>
                <p14:nvPr/>
              </p14:nvContentPartPr>
              <p14:xfrm>
                <a:off x="8858763" y="4580342"/>
                <a:ext cx="86760" cy="187560"/>
              </p14:xfrm>
            </p:contentPart>
          </mc:Choice>
          <mc:Fallback xmlns="">
            <p:pic>
              <p:nvPicPr>
                <p:cNvPr id="74" name="Ink 73">
                  <a:extLst>
                    <a:ext uri="{FF2B5EF4-FFF2-40B4-BE49-F238E27FC236}">
                      <a16:creationId xmlns:a16="http://schemas.microsoft.com/office/drawing/2014/main" id="{CAB9C871-97F9-46E6-96C7-4EA9CDA22857}"/>
                    </a:ext>
                  </a:extLst>
                </p:cNvPr>
                <p:cNvPicPr/>
                <p:nvPr/>
              </p:nvPicPr>
              <p:blipFill>
                <a:blip r:embed="rId117"/>
                <a:stretch>
                  <a:fillRect/>
                </a:stretch>
              </p:blipFill>
              <p:spPr>
                <a:xfrm>
                  <a:off x="8849763" y="4571702"/>
                  <a:ext cx="1044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5" name="Ink 74">
                  <a:extLst>
                    <a:ext uri="{FF2B5EF4-FFF2-40B4-BE49-F238E27FC236}">
                      <a16:creationId xmlns:a16="http://schemas.microsoft.com/office/drawing/2014/main" id="{2E23D40B-6A7C-4063-AC97-44F024080D2F}"/>
                    </a:ext>
                  </a:extLst>
                </p14:cNvPr>
                <p14:cNvContentPartPr/>
                <p14:nvPr/>
              </p14:nvContentPartPr>
              <p14:xfrm>
                <a:off x="9035883" y="4753862"/>
                <a:ext cx="206640" cy="129240"/>
              </p14:xfrm>
            </p:contentPart>
          </mc:Choice>
          <mc:Fallback xmlns="">
            <p:pic>
              <p:nvPicPr>
                <p:cNvPr id="75" name="Ink 74">
                  <a:extLst>
                    <a:ext uri="{FF2B5EF4-FFF2-40B4-BE49-F238E27FC236}">
                      <a16:creationId xmlns:a16="http://schemas.microsoft.com/office/drawing/2014/main" id="{2E23D40B-6A7C-4063-AC97-44F024080D2F}"/>
                    </a:ext>
                  </a:extLst>
                </p:cNvPr>
                <p:cNvPicPr/>
                <p:nvPr/>
              </p:nvPicPr>
              <p:blipFill>
                <a:blip r:embed="rId119"/>
                <a:stretch>
                  <a:fillRect/>
                </a:stretch>
              </p:blipFill>
              <p:spPr>
                <a:xfrm>
                  <a:off x="9027243" y="4745222"/>
                  <a:ext cx="224280" cy="146880"/>
                </a:xfrm>
                <a:prstGeom prst="rect">
                  <a:avLst/>
                </a:prstGeom>
              </p:spPr>
            </p:pic>
          </mc:Fallback>
        </mc:AlternateContent>
      </p:grpSp>
      <p:grpSp>
        <p:nvGrpSpPr>
          <p:cNvPr id="112" name="Group 111">
            <a:extLst>
              <a:ext uri="{FF2B5EF4-FFF2-40B4-BE49-F238E27FC236}">
                <a16:creationId xmlns:a16="http://schemas.microsoft.com/office/drawing/2014/main" id="{F5D0A9AB-0038-4D5E-8E56-5211F119D689}"/>
              </a:ext>
            </a:extLst>
          </p:cNvPr>
          <p:cNvGrpSpPr/>
          <p:nvPr/>
        </p:nvGrpSpPr>
        <p:grpSpPr>
          <a:xfrm>
            <a:off x="600654" y="5904606"/>
            <a:ext cx="1157040" cy="556560"/>
            <a:chOff x="600654" y="5904606"/>
            <a:chExt cx="1157040" cy="556560"/>
          </a:xfrm>
        </p:grpSpPr>
        <mc:AlternateContent xmlns:mc="http://schemas.openxmlformats.org/markup-compatibility/2006" xmlns:p14="http://schemas.microsoft.com/office/powerpoint/2010/main">
          <mc:Choice Requires="p14">
            <p:contentPart p14:bwMode="auto" r:id="rId120">
              <p14:nvContentPartPr>
                <p14:cNvPr id="94" name="Ink 93">
                  <a:extLst>
                    <a:ext uri="{FF2B5EF4-FFF2-40B4-BE49-F238E27FC236}">
                      <a16:creationId xmlns:a16="http://schemas.microsoft.com/office/drawing/2014/main" id="{E9581260-0CB7-4936-8BD4-4CDA158335FA}"/>
                    </a:ext>
                  </a:extLst>
                </p14:cNvPr>
                <p14:cNvContentPartPr/>
                <p14:nvPr/>
              </p14:nvContentPartPr>
              <p14:xfrm>
                <a:off x="600654" y="5981286"/>
                <a:ext cx="160560" cy="263880"/>
              </p14:xfrm>
            </p:contentPart>
          </mc:Choice>
          <mc:Fallback xmlns="">
            <p:pic>
              <p:nvPicPr>
                <p:cNvPr id="94" name="Ink 93">
                  <a:extLst>
                    <a:ext uri="{FF2B5EF4-FFF2-40B4-BE49-F238E27FC236}">
                      <a16:creationId xmlns:a16="http://schemas.microsoft.com/office/drawing/2014/main" id="{E9581260-0CB7-4936-8BD4-4CDA158335FA}"/>
                    </a:ext>
                  </a:extLst>
                </p:cNvPr>
                <p:cNvPicPr/>
                <p:nvPr/>
              </p:nvPicPr>
              <p:blipFill>
                <a:blip r:embed="rId121"/>
                <a:stretch>
                  <a:fillRect/>
                </a:stretch>
              </p:blipFill>
              <p:spPr>
                <a:xfrm>
                  <a:off x="592014" y="5972286"/>
                  <a:ext cx="17820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5" name="Ink 94">
                  <a:extLst>
                    <a:ext uri="{FF2B5EF4-FFF2-40B4-BE49-F238E27FC236}">
                      <a16:creationId xmlns:a16="http://schemas.microsoft.com/office/drawing/2014/main" id="{F896C796-0333-4AEA-9973-D34DDEF88ABF}"/>
                    </a:ext>
                  </a:extLst>
                </p14:cNvPr>
                <p14:cNvContentPartPr/>
                <p14:nvPr/>
              </p14:nvContentPartPr>
              <p14:xfrm>
                <a:off x="779214" y="6084606"/>
                <a:ext cx="91440" cy="155880"/>
              </p14:xfrm>
            </p:contentPart>
          </mc:Choice>
          <mc:Fallback xmlns="">
            <p:pic>
              <p:nvPicPr>
                <p:cNvPr id="95" name="Ink 94">
                  <a:extLst>
                    <a:ext uri="{FF2B5EF4-FFF2-40B4-BE49-F238E27FC236}">
                      <a16:creationId xmlns:a16="http://schemas.microsoft.com/office/drawing/2014/main" id="{F896C796-0333-4AEA-9973-D34DDEF88ABF}"/>
                    </a:ext>
                  </a:extLst>
                </p:cNvPr>
                <p:cNvPicPr/>
                <p:nvPr/>
              </p:nvPicPr>
              <p:blipFill>
                <a:blip r:embed="rId123"/>
                <a:stretch>
                  <a:fillRect/>
                </a:stretch>
              </p:blipFill>
              <p:spPr>
                <a:xfrm>
                  <a:off x="770214" y="6075606"/>
                  <a:ext cx="1090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6" name="Ink 95">
                  <a:extLst>
                    <a:ext uri="{FF2B5EF4-FFF2-40B4-BE49-F238E27FC236}">
                      <a16:creationId xmlns:a16="http://schemas.microsoft.com/office/drawing/2014/main" id="{A83B56CA-75B5-4356-BA3C-E18EED6394E3}"/>
                    </a:ext>
                  </a:extLst>
                </p14:cNvPr>
                <p14:cNvContentPartPr/>
                <p14:nvPr/>
              </p14:nvContentPartPr>
              <p14:xfrm>
                <a:off x="902334" y="6117726"/>
                <a:ext cx="148680" cy="130320"/>
              </p14:xfrm>
            </p:contentPart>
          </mc:Choice>
          <mc:Fallback xmlns="">
            <p:pic>
              <p:nvPicPr>
                <p:cNvPr id="96" name="Ink 95">
                  <a:extLst>
                    <a:ext uri="{FF2B5EF4-FFF2-40B4-BE49-F238E27FC236}">
                      <a16:creationId xmlns:a16="http://schemas.microsoft.com/office/drawing/2014/main" id="{A83B56CA-75B5-4356-BA3C-E18EED6394E3}"/>
                    </a:ext>
                  </a:extLst>
                </p:cNvPr>
                <p:cNvPicPr/>
                <p:nvPr/>
              </p:nvPicPr>
              <p:blipFill>
                <a:blip r:embed="rId125"/>
                <a:stretch>
                  <a:fillRect/>
                </a:stretch>
              </p:blipFill>
              <p:spPr>
                <a:xfrm>
                  <a:off x="893334" y="6108726"/>
                  <a:ext cx="1663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7" name="Ink 96">
                  <a:extLst>
                    <a:ext uri="{FF2B5EF4-FFF2-40B4-BE49-F238E27FC236}">
                      <a16:creationId xmlns:a16="http://schemas.microsoft.com/office/drawing/2014/main" id="{B2DDE9A7-31B4-4DF3-8E85-4CD4B8A5D318}"/>
                    </a:ext>
                  </a:extLst>
                </p14:cNvPr>
                <p14:cNvContentPartPr/>
                <p14:nvPr/>
              </p14:nvContentPartPr>
              <p14:xfrm>
                <a:off x="1105734" y="6078486"/>
                <a:ext cx="90000" cy="185040"/>
              </p14:xfrm>
            </p:contentPart>
          </mc:Choice>
          <mc:Fallback xmlns="">
            <p:pic>
              <p:nvPicPr>
                <p:cNvPr id="97" name="Ink 96">
                  <a:extLst>
                    <a:ext uri="{FF2B5EF4-FFF2-40B4-BE49-F238E27FC236}">
                      <a16:creationId xmlns:a16="http://schemas.microsoft.com/office/drawing/2014/main" id="{B2DDE9A7-31B4-4DF3-8E85-4CD4B8A5D318}"/>
                    </a:ext>
                  </a:extLst>
                </p:cNvPr>
                <p:cNvPicPr/>
                <p:nvPr/>
              </p:nvPicPr>
              <p:blipFill>
                <a:blip r:embed="rId127"/>
                <a:stretch>
                  <a:fillRect/>
                </a:stretch>
              </p:blipFill>
              <p:spPr>
                <a:xfrm>
                  <a:off x="1097094" y="6069486"/>
                  <a:ext cx="10764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8" name="Ink 97">
                  <a:extLst>
                    <a:ext uri="{FF2B5EF4-FFF2-40B4-BE49-F238E27FC236}">
                      <a16:creationId xmlns:a16="http://schemas.microsoft.com/office/drawing/2014/main" id="{C8441E2A-F25A-4B7F-9516-6DC45214F3C5}"/>
                    </a:ext>
                  </a:extLst>
                </p14:cNvPr>
                <p14:cNvContentPartPr/>
                <p14:nvPr/>
              </p14:nvContentPartPr>
              <p14:xfrm>
                <a:off x="1247214" y="5910726"/>
                <a:ext cx="23760" cy="348480"/>
              </p14:xfrm>
            </p:contentPart>
          </mc:Choice>
          <mc:Fallback xmlns="">
            <p:pic>
              <p:nvPicPr>
                <p:cNvPr id="98" name="Ink 97">
                  <a:extLst>
                    <a:ext uri="{FF2B5EF4-FFF2-40B4-BE49-F238E27FC236}">
                      <a16:creationId xmlns:a16="http://schemas.microsoft.com/office/drawing/2014/main" id="{C8441E2A-F25A-4B7F-9516-6DC45214F3C5}"/>
                    </a:ext>
                  </a:extLst>
                </p:cNvPr>
                <p:cNvPicPr/>
                <p:nvPr/>
              </p:nvPicPr>
              <p:blipFill>
                <a:blip r:embed="rId129"/>
                <a:stretch>
                  <a:fillRect/>
                </a:stretch>
              </p:blipFill>
              <p:spPr>
                <a:xfrm>
                  <a:off x="1238214" y="5901726"/>
                  <a:ext cx="41400" cy="3661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9" name="Ink 98">
                  <a:extLst>
                    <a:ext uri="{FF2B5EF4-FFF2-40B4-BE49-F238E27FC236}">
                      <a16:creationId xmlns:a16="http://schemas.microsoft.com/office/drawing/2014/main" id="{EF9F05D8-6A53-403E-AB36-A390517B8B73}"/>
                    </a:ext>
                  </a:extLst>
                </p14:cNvPr>
                <p14:cNvContentPartPr/>
                <p14:nvPr/>
              </p14:nvContentPartPr>
              <p14:xfrm>
                <a:off x="1237854" y="6109086"/>
                <a:ext cx="129600" cy="136080"/>
              </p14:xfrm>
            </p:contentPart>
          </mc:Choice>
          <mc:Fallback xmlns="">
            <p:pic>
              <p:nvPicPr>
                <p:cNvPr id="99" name="Ink 98">
                  <a:extLst>
                    <a:ext uri="{FF2B5EF4-FFF2-40B4-BE49-F238E27FC236}">
                      <a16:creationId xmlns:a16="http://schemas.microsoft.com/office/drawing/2014/main" id="{EF9F05D8-6A53-403E-AB36-A390517B8B73}"/>
                    </a:ext>
                  </a:extLst>
                </p:cNvPr>
                <p:cNvPicPr/>
                <p:nvPr/>
              </p:nvPicPr>
              <p:blipFill>
                <a:blip r:embed="rId131"/>
                <a:stretch>
                  <a:fillRect/>
                </a:stretch>
              </p:blipFill>
              <p:spPr>
                <a:xfrm>
                  <a:off x="1228854" y="6100446"/>
                  <a:ext cx="1472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00" name="Ink 99">
                  <a:extLst>
                    <a:ext uri="{FF2B5EF4-FFF2-40B4-BE49-F238E27FC236}">
                      <a16:creationId xmlns:a16="http://schemas.microsoft.com/office/drawing/2014/main" id="{DE82B08D-0226-4E38-989D-FEC45F9F87DB}"/>
                    </a:ext>
                  </a:extLst>
                </p14:cNvPr>
                <p14:cNvContentPartPr/>
                <p14:nvPr/>
              </p14:nvContentPartPr>
              <p14:xfrm>
                <a:off x="1440534" y="6148686"/>
                <a:ext cx="72000" cy="99000"/>
              </p14:xfrm>
            </p:contentPart>
          </mc:Choice>
          <mc:Fallback xmlns="">
            <p:pic>
              <p:nvPicPr>
                <p:cNvPr id="100" name="Ink 99">
                  <a:extLst>
                    <a:ext uri="{FF2B5EF4-FFF2-40B4-BE49-F238E27FC236}">
                      <a16:creationId xmlns:a16="http://schemas.microsoft.com/office/drawing/2014/main" id="{DE82B08D-0226-4E38-989D-FEC45F9F87DB}"/>
                    </a:ext>
                  </a:extLst>
                </p:cNvPr>
                <p:cNvPicPr/>
                <p:nvPr/>
              </p:nvPicPr>
              <p:blipFill>
                <a:blip r:embed="rId133"/>
                <a:stretch>
                  <a:fillRect/>
                </a:stretch>
              </p:blipFill>
              <p:spPr>
                <a:xfrm>
                  <a:off x="1431894" y="6140046"/>
                  <a:ext cx="8964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01" name="Ink 100">
                  <a:extLst>
                    <a:ext uri="{FF2B5EF4-FFF2-40B4-BE49-F238E27FC236}">
                      <a16:creationId xmlns:a16="http://schemas.microsoft.com/office/drawing/2014/main" id="{E7EF7DA2-C579-44AE-B2AB-89F8C3DEA5BF}"/>
                    </a:ext>
                  </a:extLst>
                </p14:cNvPr>
                <p14:cNvContentPartPr/>
                <p14:nvPr/>
              </p14:nvContentPartPr>
              <p14:xfrm>
                <a:off x="1483734" y="6141486"/>
                <a:ext cx="72360" cy="95400"/>
              </p14:xfrm>
            </p:contentPart>
          </mc:Choice>
          <mc:Fallback xmlns="">
            <p:pic>
              <p:nvPicPr>
                <p:cNvPr id="101" name="Ink 100">
                  <a:extLst>
                    <a:ext uri="{FF2B5EF4-FFF2-40B4-BE49-F238E27FC236}">
                      <a16:creationId xmlns:a16="http://schemas.microsoft.com/office/drawing/2014/main" id="{E7EF7DA2-C579-44AE-B2AB-89F8C3DEA5BF}"/>
                    </a:ext>
                  </a:extLst>
                </p:cNvPr>
                <p:cNvPicPr/>
                <p:nvPr/>
              </p:nvPicPr>
              <p:blipFill>
                <a:blip r:embed="rId135"/>
                <a:stretch>
                  <a:fillRect/>
                </a:stretch>
              </p:blipFill>
              <p:spPr>
                <a:xfrm>
                  <a:off x="1474734" y="6132846"/>
                  <a:ext cx="9000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02" name="Ink 101">
                  <a:extLst>
                    <a:ext uri="{FF2B5EF4-FFF2-40B4-BE49-F238E27FC236}">
                      <a16:creationId xmlns:a16="http://schemas.microsoft.com/office/drawing/2014/main" id="{20BC9221-942F-4D3B-9F11-EAD40032D996}"/>
                    </a:ext>
                  </a:extLst>
                </p14:cNvPr>
                <p14:cNvContentPartPr/>
                <p14:nvPr/>
              </p14:nvContentPartPr>
              <p14:xfrm>
                <a:off x="1577694" y="6135006"/>
                <a:ext cx="180000" cy="326160"/>
              </p14:xfrm>
            </p:contentPart>
          </mc:Choice>
          <mc:Fallback xmlns="">
            <p:pic>
              <p:nvPicPr>
                <p:cNvPr id="102" name="Ink 101">
                  <a:extLst>
                    <a:ext uri="{FF2B5EF4-FFF2-40B4-BE49-F238E27FC236}">
                      <a16:creationId xmlns:a16="http://schemas.microsoft.com/office/drawing/2014/main" id="{20BC9221-942F-4D3B-9F11-EAD40032D996}"/>
                    </a:ext>
                  </a:extLst>
                </p:cNvPr>
                <p:cNvPicPr/>
                <p:nvPr/>
              </p:nvPicPr>
              <p:blipFill>
                <a:blip r:embed="rId137"/>
                <a:stretch>
                  <a:fillRect/>
                </a:stretch>
              </p:blipFill>
              <p:spPr>
                <a:xfrm>
                  <a:off x="1568694" y="6126366"/>
                  <a:ext cx="197640" cy="3438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03" name="Ink 102">
                  <a:extLst>
                    <a:ext uri="{FF2B5EF4-FFF2-40B4-BE49-F238E27FC236}">
                      <a16:creationId xmlns:a16="http://schemas.microsoft.com/office/drawing/2014/main" id="{058A6172-343A-4047-8DC0-17103A6589A2}"/>
                    </a:ext>
                  </a:extLst>
                </p14:cNvPr>
                <p14:cNvContentPartPr/>
                <p14:nvPr/>
              </p14:nvContentPartPr>
              <p14:xfrm>
                <a:off x="1413174" y="5904606"/>
                <a:ext cx="3960" cy="12240"/>
              </p14:xfrm>
            </p:contentPart>
          </mc:Choice>
          <mc:Fallback xmlns="">
            <p:pic>
              <p:nvPicPr>
                <p:cNvPr id="103" name="Ink 102">
                  <a:extLst>
                    <a:ext uri="{FF2B5EF4-FFF2-40B4-BE49-F238E27FC236}">
                      <a16:creationId xmlns:a16="http://schemas.microsoft.com/office/drawing/2014/main" id="{058A6172-343A-4047-8DC0-17103A6589A2}"/>
                    </a:ext>
                  </a:extLst>
                </p:cNvPr>
                <p:cNvPicPr/>
                <p:nvPr/>
              </p:nvPicPr>
              <p:blipFill>
                <a:blip r:embed="rId139"/>
                <a:stretch>
                  <a:fillRect/>
                </a:stretch>
              </p:blipFill>
              <p:spPr>
                <a:xfrm>
                  <a:off x="1404174" y="5895966"/>
                  <a:ext cx="21600" cy="29880"/>
                </a:xfrm>
                <a:prstGeom prst="rect">
                  <a:avLst/>
                </a:prstGeom>
              </p:spPr>
            </p:pic>
          </mc:Fallback>
        </mc:AlternateContent>
      </p:grpSp>
      <p:grpSp>
        <p:nvGrpSpPr>
          <p:cNvPr id="111" name="Group 110">
            <a:extLst>
              <a:ext uri="{FF2B5EF4-FFF2-40B4-BE49-F238E27FC236}">
                <a16:creationId xmlns:a16="http://schemas.microsoft.com/office/drawing/2014/main" id="{C1968B6A-85D6-4260-9BFB-6728EDEEFCB2}"/>
              </a:ext>
            </a:extLst>
          </p:cNvPr>
          <p:cNvGrpSpPr/>
          <p:nvPr/>
        </p:nvGrpSpPr>
        <p:grpSpPr>
          <a:xfrm>
            <a:off x="2213454" y="5915406"/>
            <a:ext cx="1494360" cy="545040"/>
            <a:chOff x="2213454" y="5915406"/>
            <a:chExt cx="1494360" cy="545040"/>
          </a:xfrm>
        </p:grpSpPr>
        <mc:AlternateContent xmlns:mc="http://schemas.openxmlformats.org/markup-compatibility/2006" xmlns:p14="http://schemas.microsoft.com/office/powerpoint/2010/main">
          <mc:Choice Requires="p14">
            <p:contentPart p14:bwMode="auto" r:id="rId140">
              <p14:nvContentPartPr>
                <p14:cNvPr id="104" name="Ink 103">
                  <a:extLst>
                    <a:ext uri="{FF2B5EF4-FFF2-40B4-BE49-F238E27FC236}">
                      <a16:creationId xmlns:a16="http://schemas.microsoft.com/office/drawing/2014/main" id="{40C9CF2D-135A-48E7-BC25-82D1EF8FF38A}"/>
                    </a:ext>
                  </a:extLst>
                </p14:cNvPr>
                <p14:cNvContentPartPr/>
                <p14:nvPr/>
              </p14:nvContentPartPr>
              <p14:xfrm>
                <a:off x="2213454" y="5992446"/>
                <a:ext cx="145080" cy="240120"/>
              </p14:xfrm>
            </p:contentPart>
          </mc:Choice>
          <mc:Fallback xmlns="">
            <p:pic>
              <p:nvPicPr>
                <p:cNvPr id="104" name="Ink 103">
                  <a:extLst>
                    <a:ext uri="{FF2B5EF4-FFF2-40B4-BE49-F238E27FC236}">
                      <a16:creationId xmlns:a16="http://schemas.microsoft.com/office/drawing/2014/main" id="{40C9CF2D-135A-48E7-BC25-82D1EF8FF38A}"/>
                    </a:ext>
                  </a:extLst>
                </p:cNvPr>
                <p:cNvPicPr/>
                <p:nvPr/>
              </p:nvPicPr>
              <p:blipFill>
                <a:blip r:embed="rId141"/>
                <a:stretch>
                  <a:fillRect/>
                </a:stretch>
              </p:blipFill>
              <p:spPr>
                <a:xfrm>
                  <a:off x="2204454" y="5983806"/>
                  <a:ext cx="16272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05" name="Ink 104">
                  <a:extLst>
                    <a:ext uri="{FF2B5EF4-FFF2-40B4-BE49-F238E27FC236}">
                      <a16:creationId xmlns:a16="http://schemas.microsoft.com/office/drawing/2014/main" id="{1D463B70-6FD5-442A-BE66-39F379579F2F}"/>
                    </a:ext>
                  </a:extLst>
                </p14:cNvPr>
                <p14:cNvContentPartPr/>
                <p14:nvPr/>
              </p14:nvContentPartPr>
              <p14:xfrm>
                <a:off x="2391654" y="6129966"/>
                <a:ext cx="146160" cy="105480"/>
              </p14:xfrm>
            </p:contentPart>
          </mc:Choice>
          <mc:Fallback xmlns="">
            <p:pic>
              <p:nvPicPr>
                <p:cNvPr id="105" name="Ink 104">
                  <a:extLst>
                    <a:ext uri="{FF2B5EF4-FFF2-40B4-BE49-F238E27FC236}">
                      <a16:creationId xmlns:a16="http://schemas.microsoft.com/office/drawing/2014/main" id="{1D463B70-6FD5-442A-BE66-39F379579F2F}"/>
                    </a:ext>
                  </a:extLst>
                </p:cNvPr>
                <p:cNvPicPr/>
                <p:nvPr/>
              </p:nvPicPr>
              <p:blipFill>
                <a:blip r:embed="rId143"/>
                <a:stretch>
                  <a:fillRect/>
                </a:stretch>
              </p:blipFill>
              <p:spPr>
                <a:xfrm>
                  <a:off x="2383014" y="6120966"/>
                  <a:ext cx="16380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06" name="Ink 105">
                  <a:extLst>
                    <a:ext uri="{FF2B5EF4-FFF2-40B4-BE49-F238E27FC236}">
                      <a16:creationId xmlns:a16="http://schemas.microsoft.com/office/drawing/2014/main" id="{98B232CF-948A-4CF7-9AD6-38089F6CFF74}"/>
                    </a:ext>
                  </a:extLst>
                </p14:cNvPr>
                <p14:cNvContentPartPr/>
                <p14:nvPr/>
              </p14:nvContentPartPr>
              <p14:xfrm>
                <a:off x="2624934" y="5915406"/>
                <a:ext cx="25560" cy="310320"/>
              </p14:xfrm>
            </p:contentPart>
          </mc:Choice>
          <mc:Fallback xmlns="">
            <p:pic>
              <p:nvPicPr>
                <p:cNvPr id="106" name="Ink 105">
                  <a:extLst>
                    <a:ext uri="{FF2B5EF4-FFF2-40B4-BE49-F238E27FC236}">
                      <a16:creationId xmlns:a16="http://schemas.microsoft.com/office/drawing/2014/main" id="{98B232CF-948A-4CF7-9AD6-38089F6CFF74}"/>
                    </a:ext>
                  </a:extLst>
                </p:cNvPr>
                <p:cNvPicPr/>
                <p:nvPr/>
              </p:nvPicPr>
              <p:blipFill>
                <a:blip r:embed="rId145"/>
                <a:stretch>
                  <a:fillRect/>
                </a:stretch>
              </p:blipFill>
              <p:spPr>
                <a:xfrm>
                  <a:off x="2616294" y="5906766"/>
                  <a:ext cx="4320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07" name="Ink 106">
                  <a:extLst>
                    <a:ext uri="{FF2B5EF4-FFF2-40B4-BE49-F238E27FC236}">
                      <a16:creationId xmlns:a16="http://schemas.microsoft.com/office/drawing/2014/main" id="{1C02323D-314C-4671-B94A-C00F5F71808E}"/>
                    </a:ext>
                  </a:extLst>
                </p14:cNvPr>
                <p14:cNvContentPartPr/>
                <p14:nvPr/>
              </p14:nvContentPartPr>
              <p14:xfrm>
                <a:off x="2735814" y="6047166"/>
                <a:ext cx="400320" cy="413280"/>
              </p14:xfrm>
            </p:contentPart>
          </mc:Choice>
          <mc:Fallback xmlns="">
            <p:pic>
              <p:nvPicPr>
                <p:cNvPr id="107" name="Ink 106">
                  <a:extLst>
                    <a:ext uri="{FF2B5EF4-FFF2-40B4-BE49-F238E27FC236}">
                      <a16:creationId xmlns:a16="http://schemas.microsoft.com/office/drawing/2014/main" id="{1C02323D-314C-4671-B94A-C00F5F71808E}"/>
                    </a:ext>
                  </a:extLst>
                </p:cNvPr>
                <p:cNvPicPr/>
                <p:nvPr/>
              </p:nvPicPr>
              <p:blipFill>
                <a:blip r:embed="rId147"/>
                <a:stretch>
                  <a:fillRect/>
                </a:stretch>
              </p:blipFill>
              <p:spPr>
                <a:xfrm>
                  <a:off x="2726814" y="6038526"/>
                  <a:ext cx="417960" cy="4309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08" name="Ink 107">
                  <a:extLst>
                    <a:ext uri="{FF2B5EF4-FFF2-40B4-BE49-F238E27FC236}">
                      <a16:creationId xmlns:a16="http://schemas.microsoft.com/office/drawing/2014/main" id="{3FB2921A-C5EC-4D5A-81D8-A64576B6D614}"/>
                    </a:ext>
                  </a:extLst>
                </p14:cNvPr>
                <p14:cNvContentPartPr/>
                <p14:nvPr/>
              </p14:nvContentPartPr>
              <p14:xfrm>
                <a:off x="3143334" y="6040326"/>
                <a:ext cx="371880" cy="174600"/>
              </p14:xfrm>
            </p:contentPart>
          </mc:Choice>
          <mc:Fallback xmlns="">
            <p:pic>
              <p:nvPicPr>
                <p:cNvPr id="108" name="Ink 107">
                  <a:extLst>
                    <a:ext uri="{FF2B5EF4-FFF2-40B4-BE49-F238E27FC236}">
                      <a16:creationId xmlns:a16="http://schemas.microsoft.com/office/drawing/2014/main" id="{3FB2921A-C5EC-4D5A-81D8-A64576B6D614}"/>
                    </a:ext>
                  </a:extLst>
                </p:cNvPr>
                <p:cNvPicPr/>
                <p:nvPr/>
              </p:nvPicPr>
              <p:blipFill>
                <a:blip r:embed="rId149"/>
                <a:stretch>
                  <a:fillRect/>
                </a:stretch>
              </p:blipFill>
              <p:spPr>
                <a:xfrm>
                  <a:off x="3134694" y="6031326"/>
                  <a:ext cx="38952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09" name="Ink 108">
                  <a:extLst>
                    <a:ext uri="{FF2B5EF4-FFF2-40B4-BE49-F238E27FC236}">
                      <a16:creationId xmlns:a16="http://schemas.microsoft.com/office/drawing/2014/main" id="{DC431D2B-5D8E-431C-87AB-A99E11CEC75B}"/>
                    </a:ext>
                  </a:extLst>
                </p14:cNvPr>
                <p14:cNvContentPartPr/>
                <p14:nvPr/>
              </p14:nvContentPartPr>
              <p14:xfrm>
                <a:off x="3605214" y="6046806"/>
                <a:ext cx="102600" cy="153360"/>
              </p14:xfrm>
            </p:contentPart>
          </mc:Choice>
          <mc:Fallback xmlns="">
            <p:pic>
              <p:nvPicPr>
                <p:cNvPr id="109" name="Ink 108">
                  <a:extLst>
                    <a:ext uri="{FF2B5EF4-FFF2-40B4-BE49-F238E27FC236}">
                      <a16:creationId xmlns:a16="http://schemas.microsoft.com/office/drawing/2014/main" id="{DC431D2B-5D8E-431C-87AB-A99E11CEC75B}"/>
                    </a:ext>
                  </a:extLst>
                </p:cNvPr>
                <p:cNvPicPr/>
                <p:nvPr/>
              </p:nvPicPr>
              <p:blipFill>
                <a:blip r:embed="rId151"/>
                <a:stretch>
                  <a:fillRect/>
                </a:stretch>
              </p:blipFill>
              <p:spPr>
                <a:xfrm>
                  <a:off x="3596574" y="6038166"/>
                  <a:ext cx="1202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10" name="Ink 109">
                  <a:extLst>
                    <a:ext uri="{FF2B5EF4-FFF2-40B4-BE49-F238E27FC236}">
                      <a16:creationId xmlns:a16="http://schemas.microsoft.com/office/drawing/2014/main" id="{A7F8FA1B-D512-4959-9777-397FDCB3349C}"/>
                    </a:ext>
                  </a:extLst>
                </p14:cNvPr>
                <p14:cNvContentPartPr/>
                <p14:nvPr/>
              </p14:nvContentPartPr>
              <p14:xfrm>
                <a:off x="2723214" y="6086046"/>
                <a:ext cx="58320" cy="49320"/>
              </p14:xfrm>
            </p:contentPart>
          </mc:Choice>
          <mc:Fallback xmlns="">
            <p:pic>
              <p:nvPicPr>
                <p:cNvPr id="110" name="Ink 109">
                  <a:extLst>
                    <a:ext uri="{FF2B5EF4-FFF2-40B4-BE49-F238E27FC236}">
                      <a16:creationId xmlns:a16="http://schemas.microsoft.com/office/drawing/2014/main" id="{A7F8FA1B-D512-4959-9777-397FDCB3349C}"/>
                    </a:ext>
                  </a:extLst>
                </p:cNvPr>
                <p:cNvPicPr/>
                <p:nvPr/>
              </p:nvPicPr>
              <p:blipFill>
                <a:blip r:embed="rId153"/>
                <a:stretch>
                  <a:fillRect/>
                </a:stretch>
              </p:blipFill>
              <p:spPr>
                <a:xfrm>
                  <a:off x="2714214" y="6077046"/>
                  <a:ext cx="75960" cy="66960"/>
                </a:xfrm>
                <a:prstGeom prst="rect">
                  <a:avLst/>
                </a:prstGeom>
              </p:spPr>
            </p:pic>
          </mc:Fallback>
        </mc:AlternateContent>
      </p:grpSp>
      <p:grpSp>
        <p:nvGrpSpPr>
          <p:cNvPr id="142" name="Group 141">
            <a:extLst>
              <a:ext uri="{FF2B5EF4-FFF2-40B4-BE49-F238E27FC236}">
                <a16:creationId xmlns:a16="http://schemas.microsoft.com/office/drawing/2014/main" id="{D10AD82C-3F98-4A91-8219-662271F2A924}"/>
              </a:ext>
            </a:extLst>
          </p:cNvPr>
          <p:cNvGrpSpPr/>
          <p:nvPr/>
        </p:nvGrpSpPr>
        <p:grpSpPr>
          <a:xfrm>
            <a:off x="9678774" y="6042846"/>
            <a:ext cx="545400" cy="173160"/>
            <a:chOff x="9678774" y="6042846"/>
            <a:chExt cx="545400" cy="173160"/>
          </a:xfrm>
        </p:grpSpPr>
        <mc:AlternateContent xmlns:mc="http://schemas.openxmlformats.org/markup-compatibility/2006" xmlns:p14="http://schemas.microsoft.com/office/powerpoint/2010/main">
          <mc:Choice Requires="p14">
            <p:contentPart p14:bwMode="auto" r:id="rId154">
              <p14:nvContentPartPr>
                <p14:cNvPr id="138" name="Ink 137">
                  <a:extLst>
                    <a:ext uri="{FF2B5EF4-FFF2-40B4-BE49-F238E27FC236}">
                      <a16:creationId xmlns:a16="http://schemas.microsoft.com/office/drawing/2014/main" id="{8BF5F033-87AD-4AE8-BB7A-003F33990915}"/>
                    </a:ext>
                  </a:extLst>
                </p14:cNvPr>
                <p14:cNvContentPartPr/>
                <p14:nvPr/>
              </p14:nvContentPartPr>
              <p14:xfrm>
                <a:off x="9678774" y="6064446"/>
                <a:ext cx="7920" cy="151560"/>
              </p14:xfrm>
            </p:contentPart>
          </mc:Choice>
          <mc:Fallback xmlns="">
            <p:pic>
              <p:nvPicPr>
                <p:cNvPr id="138" name="Ink 137">
                  <a:extLst>
                    <a:ext uri="{FF2B5EF4-FFF2-40B4-BE49-F238E27FC236}">
                      <a16:creationId xmlns:a16="http://schemas.microsoft.com/office/drawing/2014/main" id="{8BF5F033-87AD-4AE8-BB7A-003F33990915}"/>
                    </a:ext>
                  </a:extLst>
                </p:cNvPr>
                <p:cNvPicPr/>
                <p:nvPr/>
              </p:nvPicPr>
              <p:blipFill>
                <a:blip r:embed="rId155"/>
                <a:stretch>
                  <a:fillRect/>
                </a:stretch>
              </p:blipFill>
              <p:spPr>
                <a:xfrm>
                  <a:off x="9670134" y="6055446"/>
                  <a:ext cx="2556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39" name="Ink 138">
                  <a:extLst>
                    <a:ext uri="{FF2B5EF4-FFF2-40B4-BE49-F238E27FC236}">
                      <a16:creationId xmlns:a16="http://schemas.microsoft.com/office/drawing/2014/main" id="{CCC685A6-05BF-41EE-873C-22A0AF6AD543}"/>
                    </a:ext>
                  </a:extLst>
                </p14:cNvPr>
                <p14:cNvContentPartPr/>
                <p14:nvPr/>
              </p14:nvContentPartPr>
              <p14:xfrm>
                <a:off x="9770214" y="6074886"/>
                <a:ext cx="324720" cy="131400"/>
              </p14:xfrm>
            </p:contentPart>
          </mc:Choice>
          <mc:Fallback xmlns="">
            <p:pic>
              <p:nvPicPr>
                <p:cNvPr id="139" name="Ink 138">
                  <a:extLst>
                    <a:ext uri="{FF2B5EF4-FFF2-40B4-BE49-F238E27FC236}">
                      <a16:creationId xmlns:a16="http://schemas.microsoft.com/office/drawing/2014/main" id="{CCC685A6-05BF-41EE-873C-22A0AF6AD543}"/>
                    </a:ext>
                  </a:extLst>
                </p:cNvPr>
                <p:cNvPicPr/>
                <p:nvPr/>
              </p:nvPicPr>
              <p:blipFill>
                <a:blip r:embed="rId157"/>
                <a:stretch>
                  <a:fillRect/>
                </a:stretch>
              </p:blipFill>
              <p:spPr>
                <a:xfrm>
                  <a:off x="9761574" y="6065886"/>
                  <a:ext cx="34236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40" name="Ink 139">
                  <a:extLst>
                    <a:ext uri="{FF2B5EF4-FFF2-40B4-BE49-F238E27FC236}">
                      <a16:creationId xmlns:a16="http://schemas.microsoft.com/office/drawing/2014/main" id="{931B8BEA-E2E0-4EAE-BD28-4358BB7AE274}"/>
                    </a:ext>
                  </a:extLst>
                </p14:cNvPr>
                <p14:cNvContentPartPr/>
                <p14:nvPr/>
              </p14:nvContentPartPr>
              <p14:xfrm>
                <a:off x="10109334" y="6042846"/>
                <a:ext cx="114840" cy="169560"/>
              </p14:xfrm>
            </p:contentPart>
          </mc:Choice>
          <mc:Fallback xmlns="">
            <p:pic>
              <p:nvPicPr>
                <p:cNvPr id="140" name="Ink 139">
                  <a:extLst>
                    <a:ext uri="{FF2B5EF4-FFF2-40B4-BE49-F238E27FC236}">
                      <a16:creationId xmlns:a16="http://schemas.microsoft.com/office/drawing/2014/main" id="{931B8BEA-E2E0-4EAE-BD28-4358BB7AE274}"/>
                    </a:ext>
                  </a:extLst>
                </p:cNvPr>
                <p:cNvPicPr/>
                <p:nvPr/>
              </p:nvPicPr>
              <p:blipFill>
                <a:blip r:embed="rId159"/>
                <a:stretch>
                  <a:fillRect/>
                </a:stretch>
              </p:blipFill>
              <p:spPr>
                <a:xfrm>
                  <a:off x="10100334" y="6033846"/>
                  <a:ext cx="132480" cy="187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0">
            <p14:nvContentPartPr>
              <p14:cNvPr id="141" name="Ink 140">
                <a:extLst>
                  <a:ext uri="{FF2B5EF4-FFF2-40B4-BE49-F238E27FC236}">
                    <a16:creationId xmlns:a16="http://schemas.microsoft.com/office/drawing/2014/main" id="{4677C8D1-FEBE-4BFE-B602-2DF3C7701542}"/>
                  </a:ext>
                </a:extLst>
              </p14:cNvPr>
              <p14:cNvContentPartPr/>
              <p14:nvPr/>
            </p14:nvContentPartPr>
            <p14:xfrm>
              <a:off x="9710814" y="5882646"/>
              <a:ext cx="8640" cy="5040"/>
            </p14:xfrm>
          </p:contentPart>
        </mc:Choice>
        <mc:Fallback xmlns="">
          <p:pic>
            <p:nvPicPr>
              <p:cNvPr id="141" name="Ink 140">
                <a:extLst>
                  <a:ext uri="{FF2B5EF4-FFF2-40B4-BE49-F238E27FC236}">
                    <a16:creationId xmlns:a16="http://schemas.microsoft.com/office/drawing/2014/main" id="{4677C8D1-FEBE-4BFE-B602-2DF3C7701542}"/>
                  </a:ext>
                </a:extLst>
              </p:cNvPr>
              <p:cNvPicPr/>
              <p:nvPr/>
            </p:nvPicPr>
            <p:blipFill>
              <a:blip r:embed="rId161"/>
              <a:stretch>
                <a:fillRect/>
              </a:stretch>
            </p:blipFill>
            <p:spPr>
              <a:xfrm>
                <a:off x="9702174" y="5873646"/>
                <a:ext cx="26280" cy="22680"/>
              </a:xfrm>
              <a:prstGeom prst="rect">
                <a:avLst/>
              </a:prstGeom>
            </p:spPr>
          </p:pic>
        </mc:Fallback>
      </mc:AlternateContent>
      <p:grpSp>
        <p:nvGrpSpPr>
          <p:cNvPr id="166" name="Group 165">
            <a:extLst>
              <a:ext uri="{FF2B5EF4-FFF2-40B4-BE49-F238E27FC236}">
                <a16:creationId xmlns:a16="http://schemas.microsoft.com/office/drawing/2014/main" id="{5380C5D3-A1CD-4E6D-9F79-54E0BBED5F0D}"/>
              </a:ext>
            </a:extLst>
          </p:cNvPr>
          <p:cNvGrpSpPr/>
          <p:nvPr/>
        </p:nvGrpSpPr>
        <p:grpSpPr>
          <a:xfrm>
            <a:off x="893694" y="6432006"/>
            <a:ext cx="629640" cy="274320"/>
            <a:chOff x="893694" y="6432006"/>
            <a:chExt cx="629640" cy="274320"/>
          </a:xfrm>
        </p:grpSpPr>
        <mc:AlternateContent xmlns:mc="http://schemas.openxmlformats.org/markup-compatibility/2006" xmlns:p14="http://schemas.microsoft.com/office/powerpoint/2010/main">
          <mc:Choice Requires="p14">
            <p:contentPart p14:bwMode="auto" r:id="rId162">
              <p14:nvContentPartPr>
                <p14:cNvPr id="144" name="Ink 143">
                  <a:extLst>
                    <a:ext uri="{FF2B5EF4-FFF2-40B4-BE49-F238E27FC236}">
                      <a16:creationId xmlns:a16="http://schemas.microsoft.com/office/drawing/2014/main" id="{6D04B3C1-D033-47C2-8276-9343116AB881}"/>
                    </a:ext>
                  </a:extLst>
                </p14:cNvPr>
                <p14:cNvContentPartPr/>
                <p14:nvPr/>
              </p14:nvContentPartPr>
              <p14:xfrm>
                <a:off x="893694" y="6438486"/>
                <a:ext cx="44640" cy="241560"/>
              </p14:xfrm>
            </p:contentPart>
          </mc:Choice>
          <mc:Fallback xmlns="">
            <p:pic>
              <p:nvPicPr>
                <p:cNvPr id="144" name="Ink 143">
                  <a:extLst>
                    <a:ext uri="{FF2B5EF4-FFF2-40B4-BE49-F238E27FC236}">
                      <a16:creationId xmlns:a16="http://schemas.microsoft.com/office/drawing/2014/main" id="{6D04B3C1-D033-47C2-8276-9343116AB881}"/>
                    </a:ext>
                  </a:extLst>
                </p:cNvPr>
                <p:cNvPicPr/>
                <p:nvPr/>
              </p:nvPicPr>
              <p:blipFill>
                <a:blip r:embed="rId163"/>
                <a:stretch>
                  <a:fillRect/>
                </a:stretch>
              </p:blipFill>
              <p:spPr>
                <a:xfrm>
                  <a:off x="885054" y="6429486"/>
                  <a:ext cx="6228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45" name="Ink 144">
                  <a:extLst>
                    <a:ext uri="{FF2B5EF4-FFF2-40B4-BE49-F238E27FC236}">
                      <a16:creationId xmlns:a16="http://schemas.microsoft.com/office/drawing/2014/main" id="{6998DFFE-12CF-4EA9-A3D6-3352825C8C98}"/>
                    </a:ext>
                  </a:extLst>
                </p14:cNvPr>
                <p14:cNvContentPartPr/>
                <p14:nvPr/>
              </p14:nvContentPartPr>
              <p14:xfrm>
                <a:off x="894774" y="6498606"/>
                <a:ext cx="252000" cy="189720"/>
              </p14:xfrm>
            </p:contentPart>
          </mc:Choice>
          <mc:Fallback xmlns="">
            <p:pic>
              <p:nvPicPr>
                <p:cNvPr id="145" name="Ink 144">
                  <a:extLst>
                    <a:ext uri="{FF2B5EF4-FFF2-40B4-BE49-F238E27FC236}">
                      <a16:creationId xmlns:a16="http://schemas.microsoft.com/office/drawing/2014/main" id="{6998DFFE-12CF-4EA9-A3D6-3352825C8C98}"/>
                    </a:ext>
                  </a:extLst>
                </p:cNvPr>
                <p:cNvPicPr/>
                <p:nvPr/>
              </p:nvPicPr>
              <p:blipFill>
                <a:blip r:embed="rId165"/>
                <a:stretch>
                  <a:fillRect/>
                </a:stretch>
              </p:blipFill>
              <p:spPr>
                <a:xfrm>
                  <a:off x="885774" y="6489966"/>
                  <a:ext cx="26964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46" name="Ink 145">
                  <a:extLst>
                    <a:ext uri="{FF2B5EF4-FFF2-40B4-BE49-F238E27FC236}">
                      <a16:creationId xmlns:a16="http://schemas.microsoft.com/office/drawing/2014/main" id="{20CA5F60-346D-46C6-AC96-9A7C61EEFFD7}"/>
                    </a:ext>
                  </a:extLst>
                </p14:cNvPr>
                <p14:cNvContentPartPr/>
                <p14:nvPr/>
              </p14:nvContentPartPr>
              <p14:xfrm>
                <a:off x="1225974" y="6462246"/>
                <a:ext cx="18360" cy="210240"/>
              </p14:xfrm>
            </p:contentPart>
          </mc:Choice>
          <mc:Fallback xmlns="">
            <p:pic>
              <p:nvPicPr>
                <p:cNvPr id="146" name="Ink 145">
                  <a:extLst>
                    <a:ext uri="{FF2B5EF4-FFF2-40B4-BE49-F238E27FC236}">
                      <a16:creationId xmlns:a16="http://schemas.microsoft.com/office/drawing/2014/main" id="{20CA5F60-346D-46C6-AC96-9A7C61EEFFD7}"/>
                    </a:ext>
                  </a:extLst>
                </p:cNvPr>
                <p:cNvPicPr/>
                <p:nvPr/>
              </p:nvPicPr>
              <p:blipFill>
                <a:blip r:embed="rId167"/>
                <a:stretch>
                  <a:fillRect/>
                </a:stretch>
              </p:blipFill>
              <p:spPr>
                <a:xfrm>
                  <a:off x="1216974" y="6453606"/>
                  <a:ext cx="3600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47" name="Ink 146">
                  <a:extLst>
                    <a:ext uri="{FF2B5EF4-FFF2-40B4-BE49-F238E27FC236}">
                      <a16:creationId xmlns:a16="http://schemas.microsoft.com/office/drawing/2014/main" id="{B93F2C2D-DF66-438C-9F1F-2D663EEC6F8A}"/>
                    </a:ext>
                  </a:extLst>
                </p14:cNvPr>
                <p14:cNvContentPartPr/>
                <p14:nvPr/>
              </p14:nvContentPartPr>
              <p14:xfrm>
                <a:off x="1315254" y="6432006"/>
                <a:ext cx="64080" cy="235080"/>
              </p14:xfrm>
            </p:contentPart>
          </mc:Choice>
          <mc:Fallback xmlns="">
            <p:pic>
              <p:nvPicPr>
                <p:cNvPr id="147" name="Ink 146">
                  <a:extLst>
                    <a:ext uri="{FF2B5EF4-FFF2-40B4-BE49-F238E27FC236}">
                      <a16:creationId xmlns:a16="http://schemas.microsoft.com/office/drawing/2014/main" id="{B93F2C2D-DF66-438C-9F1F-2D663EEC6F8A}"/>
                    </a:ext>
                  </a:extLst>
                </p:cNvPr>
                <p:cNvPicPr/>
                <p:nvPr/>
              </p:nvPicPr>
              <p:blipFill>
                <a:blip r:embed="rId169"/>
                <a:stretch>
                  <a:fillRect/>
                </a:stretch>
              </p:blipFill>
              <p:spPr>
                <a:xfrm>
                  <a:off x="1306254" y="6423006"/>
                  <a:ext cx="8172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48" name="Ink 147">
                  <a:extLst>
                    <a:ext uri="{FF2B5EF4-FFF2-40B4-BE49-F238E27FC236}">
                      <a16:creationId xmlns:a16="http://schemas.microsoft.com/office/drawing/2014/main" id="{EB8B29E2-085E-410E-B76B-F19DE41A7AA5}"/>
                    </a:ext>
                  </a:extLst>
                </p14:cNvPr>
                <p14:cNvContentPartPr/>
                <p14:nvPr/>
              </p14:nvContentPartPr>
              <p14:xfrm>
                <a:off x="1402014" y="6546126"/>
                <a:ext cx="121320" cy="160200"/>
              </p14:xfrm>
            </p:contentPart>
          </mc:Choice>
          <mc:Fallback xmlns="">
            <p:pic>
              <p:nvPicPr>
                <p:cNvPr id="148" name="Ink 147">
                  <a:extLst>
                    <a:ext uri="{FF2B5EF4-FFF2-40B4-BE49-F238E27FC236}">
                      <a16:creationId xmlns:a16="http://schemas.microsoft.com/office/drawing/2014/main" id="{EB8B29E2-085E-410E-B76B-F19DE41A7AA5}"/>
                    </a:ext>
                  </a:extLst>
                </p:cNvPr>
                <p:cNvPicPr/>
                <p:nvPr/>
              </p:nvPicPr>
              <p:blipFill>
                <a:blip r:embed="rId171"/>
                <a:stretch>
                  <a:fillRect/>
                </a:stretch>
              </p:blipFill>
              <p:spPr>
                <a:xfrm>
                  <a:off x="1393014" y="6537126"/>
                  <a:ext cx="138960" cy="177840"/>
                </a:xfrm>
                <a:prstGeom prst="rect">
                  <a:avLst/>
                </a:prstGeom>
              </p:spPr>
            </p:pic>
          </mc:Fallback>
        </mc:AlternateContent>
      </p:grpSp>
      <p:grpSp>
        <p:nvGrpSpPr>
          <p:cNvPr id="165" name="Group 164">
            <a:extLst>
              <a:ext uri="{FF2B5EF4-FFF2-40B4-BE49-F238E27FC236}">
                <a16:creationId xmlns:a16="http://schemas.microsoft.com/office/drawing/2014/main" id="{E2230BCD-44E0-4425-9768-A4DDB0F57974}"/>
              </a:ext>
            </a:extLst>
          </p:cNvPr>
          <p:cNvGrpSpPr/>
          <p:nvPr/>
        </p:nvGrpSpPr>
        <p:grpSpPr>
          <a:xfrm>
            <a:off x="2078094" y="6519126"/>
            <a:ext cx="348120" cy="145080"/>
            <a:chOff x="2078094" y="6519126"/>
            <a:chExt cx="348120" cy="145080"/>
          </a:xfrm>
        </p:grpSpPr>
        <mc:AlternateContent xmlns:mc="http://schemas.openxmlformats.org/markup-compatibility/2006" xmlns:p14="http://schemas.microsoft.com/office/powerpoint/2010/main">
          <mc:Choice Requires="p14">
            <p:contentPart p14:bwMode="auto" r:id="rId172">
              <p14:nvContentPartPr>
                <p14:cNvPr id="149" name="Ink 148">
                  <a:extLst>
                    <a:ext uri="{FF2B5EF4-FFF2-40B4-BE49-F238E27FC236}">
                      <a16:creationId xmlns:a16="http://schemas.microsoft.com/office/drawing/2014/main" id="{17F1E869-23E0-47BA-A570-E8A2558E5D25}"/>
                    </a:ext>
                  </a:extLst>
                </p14:cNvPr>
                <p14:cNvContentPartPr/>
                <p14:nvPr/>
              </p14:nvContentPartPr>
              <p14:xfrm>
                <a:off x="2078094" y="6520206"/>
                <a:ext cx="129600" cy="144000"/>
              </p14:xfrm>
            </p:contentPart>
          </mc:Choice>
          <mc:Fallback xmlns="">
            <p:pic>
              <p:nvPicPr>
                <p:cNvPr id="149" name="Ink 148">
                  <a:extLst>
                    <a:ext uri="{FF2B5EF4-FFF2-40B4-BE49-F238E27FC236}">
                      <a16:creationId xmlns:a16="http://schemas.microsoft.com/office/drawing/2014/main" id="{17F1E869-23E0-47BA-A570-E8A2558E5D25}"/>
                    </a:ext>
                  </a:extLst>
                </p:cNvPr>
                <p:cNvPicPr/>
                <p:nvPr/>
              </p:nvPicPr>
              <p:blipFill>
                <a:blip r:embed="rId173"/>
                <a:stretch>
                  <a:fillRect/>
                </a:stretch>
              </p:blipFill>
              <p:spPr>
                <a:xfrm>
                  <a:off x="2069454" y="6511566"/>
                  <a:ext cx="14724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50" name="Ink 149">
                  <a:extLst>
                    <a:ext uri="{FF2B5EF4-FFF2-40B4-BE49-F238E27FC236}">
                      <a16:creationId xmlns:a16="http://schemas.microsoft.com/office/drawing/2014/main" id="{8D1AD63E-54C0-40DD-B260-2C655E0DD3E5}"/>
                    </a:ext>
                  </a:extLst>
                </p14:cNvPr>
                <p14:cNvContentPartPr/>
                <p14:nvPr/>
              </p14:nvContentPartPr>
              <p14:xfrm>
                <a:off x="2247654" y="6519126"/>
                <a:ext cx="178560" cy="127800"/>
              </p14:xfrm>
            </p:contentPart>
          </mc:Choice>
          <mc:Fallback xmlns="">
            <p:pic>
              <p:nvPicPr>
                <p:cNvPr id="150" name="Ink 149">
                  <a:extLst>
                    <a:ext uri="{FF2B5EF4-FFF2-40B4-BE49-F238E27FC236}">
                      <a16:creationId xmlns:a16="http://schemas.microsoft.com/office/drawing/2014/main" id="{8D1AD63E-54C0-40DD-B260-2C655E0DD3E5}"/>
                    </a:ext>
                  </a:extLst>
                </p:cNvPr>
                <p:cNvPicPr/>
                <p:nvPr/>
              </p:nvPicPr>
              <p:blipFill>
                <a:blip r:embed="rId175"/>
                <a:stretch>
                  <a:fillRect/>
                </a:stretch>
              </p:blipFill>
              <p:spPr>
                <a:xfrm>
                  <a:off x="2238654" y="6510126"/>
                  <a:ext cx="196200" cy="145440"/>
                </a:xfrm>
                <a:prstGeom prst="rect">
                  <a:avLst/>
                </a:prstGeom>
              </p:spPr>
            </p:pic>
          </mc:Fallback>
        </mc:AlternateContent>
      </p:grpSp>
      <p:grpSp>
        <p:nvGrpSpPr>
          <p:cNvPr id="164" name="Group 163">
            <a:extLst>
              <a:ext uri="{FF2B5EF4-FFF2-40B4-BE49-F238E27FC236}">
                <a16:creationId xmlns:a16="http://schemas.microsoft.com/office/drawing/2014/main" id="{EB935E96-1373-4088-B7C9-363C916AD877}"/>
              </a:ext>
            </a:extLst>
          </p:cNvPr>
          <p:cNvGrpSpPr/>
          <p:nvPr/>
        </p:nvGrpSpPr>
        <p:grpSpPr>
          <a:xfrm>
            <a:off x="2925174" y="6353886"/>
            <a:ext cx="1267560" cy="405000"/>
            <a:chOff x="2925174" y="6353886"/>
            <a:chExt cx="1267560" cy="405000"/>
          </a:xfrm>
        </p:grpSpPr>
        <mc:AlternateContent xmlns:mc="http://schemas.openxmlformats.org/markup-compatibility/2006" xmlns:p14="http://schemas.microsoft.com/office/powerpoint/2010/main">
          <mc:Choice Requires="p14">
            <p:contentPart p14:bwMode="auto" r:id="rId176">
              <p14:nvContentPartPr>
                <p14:cNvPr id="151" name="Ink 150">
                  <a:extLst>
                    <a:ext uri="{FF2B5EF4-FFF2-40B4-BE49-F238E27FC236}">
                      <a16:creationId xmlns:a16="http://schemas.microsoft.com/office/drawing/2014/main" id="{A12EF114-940F-4BE8-A95B-573C46C54F1C}"/>
                    </a:ext>
                  </a:extLst>
                </p14:cNvPr>
                <p14:cNvContentPartPr/>
                <p14:nvPr/>
              </p14:nvContentPartPr>
              <p14:xfrm>
                <a:off x="2925174" y="6538206"/>
                <a:ext cx="140400" cy="105480"/>
              </p14:xfrm>
            </p:contentPart>
          </mc:Choice>
          <mc:Fallback xmlns="">
            <p:pic>
              <p:nvPicPr>
                <p:cNvPr id="151" name="Ink 150">
                  <a:extLst>
                    <a:ext uri="{FF2B5EF4-FFF2-40B4-BE49-F238E27FC236}">
                      <a16:creationId xmlns:a16="http://schemas.microsoft.com/office/drawing/2014/main" id="{A12EF114-940F-4BE8-A95B-573C46C54F1C}"/>
                    </a:ext>
                  </a:extLst>
                </p:cNvPr>
                <p:cNvPicPr/>
                <p:nvPr/>
              </p:nvPicPr>
              <p:blipFill>
                <a:blip r:embed="rId177"/>
                <a:stretch>
                  <a:fillRect/>
                </a:stretch>
              </p:blipFill>
              <p:spPr>
                <a:xfrm>
                  <a:off x="2916534" y="6529206"/>
                  <a:ext cx="15804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52" name="Ink 151">
                  <a:extLst>
                    <a:ext uri="{FF2B5EF4-FFF2-40B4-BE49-F238E27FC236}">
                      <a16:creationId xmlns:a16="http://schemas.microsoft.com/office/drawing/2014/main" id="{8DF2926B-45E1-43A1-8C45-7737DDAC607E}"/>
                    </a:ext>
                  </a:extLst>
                </p14:cNvPr>
                <p14:cNvContentPartPr/>
                <p14:nvPr/>
              </p14:nvContentPartPr>
              <p14:xfrm>
                <a:off x="3143694" y="6359286"/>
                <a:ext cx="254880" cy="267840"/>
              </p14:xfrm>
            </p:contentPart>
          </mc:Choice>
          <mc:Fallback xmlns="">
            <p:pic>
              <p:nvPicPr>
                <p:cNvPr id="152" name="Ink 151">
                  <a:extLst>
                    <a:ext uri="{FF2B5EF4-FFF2-40B4-BE49-F238E27FC236}">
                      <a16:creationId xmlns:a16="http://schemas.microsoft.com/office/drawing/2014/main" id="{8DF2926B-45E1-43A1-8C45-7737DDAC607E}"/>
                    </a:ext>
                  </a:extLst>
                </p:cNvPr>
                <p:cNvPicPr/>
                <p:nvPr/>
              </p:nvPicPr>
              <p:blipFill>
                <a:blip r:embed="rId179"/>
                <a:stretch>
                  <a:fillRect/>
                </a:stretch>
              </p:blipFill>
              <p:spPr>
                <a:xfrm>
                  <a:off x="3135054" y="6350646"/>
                  <a:ext cx="27252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53" name="Ink 152">
                  <a:extLst>
                    <a:ext uri="{FF2B5EF4-FFF2-40B4-BE49-F238E27FC236}">
                      <a16:creationId xmlns:a16="http://schemas.microsoft.com/office/drawing/2014/main" id="{6F9BECEC-8B13-4504-94EB-A472CFF9951F}"/>
                    </a:ext>
                  </a:extLst>
                </p14:cNvPr>
                <p14:cNvContentPartPr/>
                <p14:nvPr/>
              </p14:nvContentPartPr>
              <p14:xfrm>
                <a:off x="3352854" y="6353886"/>
                <a:ext cx="316440" cy="210240"/>
              </p14:xfrm>
            </p:contentPart>
          </mc:Choice>
          <mc:Fallback xmlns="">
            <p:pic>
              <p:nvPicPr>
                <p:cNvPr id="153" name="Ink 152">
                  <a:extLst>
                    <a:ext uri="{FF2B5EF4-FFF2-40B4-BE49-F238E27FC236}">
                      <a16:creationId xmlns:a16="http://schemas.microsoft.com/office/drawing/2014/main" id="{6F9BECEC-8B13-4504-94EB-A472CFF9951F}"/>
                    </a:ext>
                  </a:extLst>
                </p:cNvPr>
                <p:cNvPicPr/>
                <p:nvPr/>
              </p:nvPicPr>
              <p:blipFill>
                <a:blip r:embed="rId181"/>
                <a:stretch>
                  <a:fillRect/>
                </a:stretch>
              </p:blipFill>
              <p:spPr>
                <a:xfrm>
                  <a:off x="3343854" y="6344886"/>
                  <a:ext cx="33408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54" name="Ink 153">
                  <a:extLst>
                    <a:ext uri="{FF2B5EF4-FFF2-40B4-BE49-F238E27FC236}">
                      <a16:creationId xmlns:a16="http://schemas.microsoft.com/office/drawing/2014/main" id="{F7F6F2F2-DD18-48D0-AC31-882B2F4462AB}"/>
                    </a:ext>
                  </a:extLst>
                </p14:cNvPr>
                <p14:cNvContentPartPr/>
                <p14:nvPr/>
              </p14:nvContentPartPr>
              <p14:xfrm>
                <a:off x="3751734" y="6491046"/>
                <a:ext cx="15120" cy="128160"/>
              </p14:xfrm>
            </p:contentPart>
          </mc:Choice>
          <mc:Fallback xmlns="">
            <p:pic>
              <p:nvPicPr>
                <p:cNvPr id="154" name="Ink 153">
                  <a:extLst>
                    <a:ext uri="{FF2B5EF4-FFF2-40B4-BE49-F238E27FC236}">
                      <a16:creationId xmlns:a16="http://schemas.microsoft.com/office/drawing/2014/main" id="{F7F6F2F2-DD18-48D0-AC31-882B2F4462AB}"/>
                    </a:ext>
                  </a:extLst>
                </p:cNvPr>
                <p:cNvPicPr/>
                <p:nvPr/>
              </p:nvPicPr>
              <p:blipFill>
                <a:blip r:embed="rId183"/>
                <a:stretch>
                  <a:fillRect/>
                </a:stretch>
              </p:blipFill>
              <p:spPr>
                <a:xfrm>
                  <a:off x="3742734" y="6482046"/>
                  <a:ext cx="3276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55" name="Ink 154">
                  <a:extLst>
                    <a:ext uri="{FF2B5EF4-FFF2-40B4-BE49-F238E27FC236}">
                      <a16:creationId xmlns:a16="http://schemas.microsoft.com/office/drawing/2014/main" id="{EB8BD20E-2278-412F-921C-C486B8663006}"/>
                    </a:ext>
                  </a:extLst>
                </p14:cNvPr>
                <p14:cNvContentPartPr/>
                <p14:nvPr/>
              </p14:nvContentPartPr>
              <p14:xfrm>
                <a:off x="3857214" y="6514446"/>
                <a:ext cx="151560" cy="79200"/>
              </p14:xfrm>
            </p:contentPart>
          </mc:Choice>
          <mc:Fallback xmlns="">
            <p:pic>
              <p:nvPicPr>
                <p:cNvPr id="155" name="Ink 154">
                  <a:extLst>
                    <a:ext uri="{FF2B5EF4-FFF2-40B4-BE49-F238E27FC236}">
                      <a16:creationId xmlns:a16="http://schemas.microsoft.com/office/drawing/2014/main" id="{EB8BD20E-2278-412F-921C-C486B8663006}"/>
                    </a:ext>
                  </a:extLst>
                </p:cNvPr>
                <p:cNvPicPr/>
                <p:nvPr/>
              </p:nvPicPr>
              <p:blipFill>
                <a:blip r:embed="rId185"/>
                <a:stretch>
                  <a:fillRect/>
                </a:stretch>
              </p:blipFill>
              <p:spPr>
                <a:xfrm>
                  <a:off x="3848214" y="6505806"/>
                  <a:ext cx="1692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56" name="Ink 155">
                  <a:extLst>
                    <a:ext uri="{FF2B5EF4-FFF2-40B4-BE49-F238E27FC236}">
                      <a16:creationId xmlns:a16="http://schemas.microsoft.com/office/drawing/2014/main" id="{94A751B0-8A39-49E1-9ADE-2A38AAD244C1}"/>
                    </a:ext>
                  </a:extLst>
                </p14:cNvPr>
                <p14:cNvContentPartPr/>
                <p14:nvPr/>
              </p14:nvContentPartPr>
              <p14:xfrm>
                <a:off x="3961974" y="6496446"/>
                <a:ext cx="230760" cy="262440"/>
              </p14:xfrm>
            </p:contentPart>
          </mc:Choice>
          <mc:Fallback xmlns="">
            <p:pic>
              <p:nvPicPr>
                <p:cNvPr id="156" name="Ink 155">
                  <a:extLst>
                    <a:ext uri="{FF2B5EF4-FFF2-40B4-BE49-F238E27FC236}">
                      <a16:creationId xmlns:a16="http://schemas.microsoft.com/office/drawing/2014/main" id="{94A751B0-8A39-49E1-9ADE-2A38AAD244C1}"/>
                    </a:ext>
                  </a:extLst>
                </p:cNvPr>
                <p:cNvPicPr/>
                <p:nvPr/>
              </p:nvPicPr>
              <p:blipFill>
                <a:blip r:embed="rId187"/>
                <a:stretch>
                  <a:fillRect/>
                </a:stretch>
              </p:blipFill>
              <p:spPr>
                <a:xfrm>
                  <a:off x="3952974" y="6487446"/>
                  <a:ext cx="24840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57" name="Ink 156">
                  <a:extLst>
                    <a:ext uri="{FF2B5EF4-FFF2-40B4-BE49-F238E27FC236}">
                      <a16:creationId xmlns:a16="http://schemas.microsoft.com/office/drawing/2014/main" id="{60A1AFF5-E14C-42F6-8A67-A1D8438D1C9A}"/>
                    </a:ext>
                  </a:extLst>
                </p14:cNvPr>
                <p14:cNvContentPartPr/>
                <p14:nvPr/>
              </p14:nvContentPartPr>
              <p14:xfrm>
                <a:off x="3787374" y="6356766"/>
                <a:ext cx="6840" cy="28440"/>
              </p14:xfrm>
            </p:contentPart>
          </mc:Choice>
          <mc:Fallback xmlns="">
            <p:pic>
              <p:nvPicPr>
                <p:cNvPr id="157" name="Ink 156">
                  <a:extLst>
                    <a:ext uri="{FF2B5EF4-FFF2-40B4-BE49-F238E27FC236}">
                      <a16:creationId xmlns:a16="http://schemas.microsoft.com/office/drawing/2014/main" id="{60A1AFF5-E14C-42F6-8A67-A1D8438D1C9A}"/>
                    </a:ext>
                  </a:extLst>
                </p:cNvPr>
                <p:cNvPicPr/>
                <p:nvPr/>
              </p:nvPicPr>
              <p:blipFill>
                <a:blip r:embed="rId189"/>
                <a:stretch>
                  <a:fillRect/>
                </a:stretch>
              </p:blipFill>
              <p:spPr>
                <a:xfrm>
                  <a:off x="3778374" y="6348126"/>
                  <a:ext cx="24480" cy="46080"/>
                </a:xfrm>
                <a:prstGeom prst="rect">
                  <a:avLst/>
                </a:prstGeom>
              </p:spPr>
            </p:pic>
          </mc:Fallback>
        </mc:AlternateContent>
      </p:grpSp>
      <p:grpSp>
        <p:nvGrpSpPr>
          <p:cNvPr id="183" name="Group 182">
            <a:extLst>
              <a:ext uri="{FF2B5EF4-FFF2-40B4-BE49-F238E27FC236}">
                <a16:creationId xmlns:a16="http://schemas.microsoft.com/office/drawing/2014/main" id="{A28250FF-7922-45D4-89A6-D95314C1F9CF}"/>
              </a:ext>
            </a:extLst>
          </p:cNvPr>
          <p:cNvGrpSpPr/>
          <p:nvPr/>
        </p:nvGrpSpPr>
        <p:grpSpPr>
          <a:xfrm>
            <a:off x="4423134" y="5835486"/>
            <a:ext cx="4754520" cy="838080"/>
            <a:chOff x="4423134" y="5835486"/>
            <a:chExt cx="4754520" cy="838080"/>
          </a:xfrm>
        </p:grpSpPr>
        <mc:AlternateContent xmlns:mc="http://schemas.openxmlformats.org/markup-compatibility/2006" xmlns:p14="http://schemas.microsoft.com/office/powerpoint/2010/main">
          <mc:Choice Requires="p14">
            <p:contentPart p14:bwMode="auto" r:id="rId190">
              <p14:nvContentPartPr>
                <p14:cNvPr id="113" name="Ink 112">
                  <a:extLst>
                    <a:ext uri="{FF2B5EF4-FFF2-40B4-BE49-F238E27FC236}">
                      <a16:creationId xmlns:a16="http://schemas.microsoft.com/office/drawing/2014/main" id="{0A0935C4-A116-40FE-97A7-0B27B7D6ED7C}"/>
                    </a:ext>
                  </a:extLst>
                </p14:cNvPr>
                <p14:cNvContentPartPr/>
                <p14:nvPr/>
              </p14:nvContentPartPr>
              <p14:xfrm>
                <a:off x="4423134" y="6038166"/>
                <a:ext cx="213120" cy="166320"/>
              </p14:xfrm>
            </p:contentPart>
          </mc:Choice>
          <mc:Fallback xmlns="">
            <p:pic>
              <p:nvPicPr>
                <p:cNvPr id="113" name="Ink 112">
                  <a:extLst>
                    <a:ext uri="{FF2B5EF4-FFF2-40B4-BE49-F238E27FC236}">
                      <a16:creationId xmlns:a16="http://schemas.microsoft.com/office/drawing/2014/main" id="{0A0935C4-A116-40FE-97A7-0B27B7D6ED7C}"/>
                    </a:ext>
                  </a:extLst>
                </p:cNvPr>
                <p:cNvPicPr/>
                <p:nvPr/>
              </p:nvPicPr>
              <p:blipFill>
                <a:blip r:embed="rId191"/>
                <a:stretch>
                  <a:fillRect/>
                </a:stretch>
              </p:blipFill>
              <p:spPr>
                <a:xfrm>
                  <a:off x="4414134" y="6029166"/>
                  <a:ext cx="23076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4" name="Ink 113">
                  <a:extLst>
                    <a:ext uri="{FF2B5EF4-FFF2-40B4-BE49-F238E27FC236}">
                      <a16:creationId xmlns:a16="http://schemas.microsoft.com/office/drawing/2014/main" id="{5DB6D023-D299-4463-90B6-024041A328A8}"/>
                    </a:ext>
                  </a:extLst>
                </p14:cNvPr>
                <p14:cNvContentPartPr/>
                <p14:nvPr/>
              </p14:nvContentPartPr>
              <p14:xfrm>
                <a:off x="4720854" y="6066246"/>
                <a:ext cx="25200" cy="104400"/>
              </p14:xfrm>
            </p:contentPart>
          </mc:Choice>
          <mc:Fallback xmlns="">
            <p:pic>
              <p:nvPicPr>
                <p:cNvPr id="114" name="Ink 113">
                  <a:extLst>
                    <a:ext uri="{FF2B5EF4-FFF2-40B4-BE49-F238E27FC236}">
                      <a16:creationId xmlns:a16="http://schemas.microsoft.com/office/drawing/2014/main" id="{5DB6D023-D299-4463-90B6-024041A328A8}"/>
                    </a:ext>
                  </a:extLst>
                </p:cNvPr>
                <p:cNvPicPr/>
                <p:nvPr/>
              </p:nvPicPr>
              <p:blipFill>
                <a:blip r:embed="rId193"/>
                <a:stretch>
                  <a:fillRect/>
                </a:stretch>
              </p:blipFill>
              <p:spPr>
                <a:xfrm>
                  <a:off x="4712214" y="6057246"/>
                  <a:ext cx="428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5" name="Ink 114">
                  <a:extLst>
                    <a:ext uri="{FF2B5EF4-FFF2-40B4-BE49-F238E27FC236}">
                      <a16:creationId xmlns:a16="http://schemas.microsoft.com/office/drawing/2014/main" id="{B34E3552-7431-47BA-9440-17C869C8F8C5}"/>
                    </a:ext>
                  </a:extLst>
                </p14:cNvPr>
                <p14:cNvContentPartPr/>
                <p14:nvPr/>
              </p14:nvContentPartPr>
              <p14:xfrm>
                <a:off x="4682694" y="5835846"/>
                <a:ext cx="273240" cy="341640"/>
              </p14:xfrm>
            </p:contentPart>
          </mc:Choice>
          <mc:Fallback xmlns="">
            <p:pic>
              <p:nvPicPr>
                <p:cNvPr id="115" name="Ink 114">
                  <a:extLst>
                    <a:ext uri="{FF2B5EF4-FFF2-40B4-BE49-F238E27FC236}">
                      <a16:creationId xmlns:a16="http://schemas.microsoft.com/office/drawing/2014/main" id="{B34E3552-7431-47BA-9440-17C869C8F8C5}"/>
                    </a:ext>
                  </a:extLst>
                </p:cNvPr>
                <p:cNvPicPr/>
                <p:nvPr/>
              </p:nvPicPr>
              <p:blipFill>
                <a:blip r:embed="rId195"/>
                <a:stretch>
                  <a:fillRect/>
                </a:stretch>
              </p:blipFill>
              <p:spPr>
                <a:xfrm>
                  <a:off x="4673694" y="5827206"/>
                  <a:ext cx="29088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16" name="Ink 115">
                  <a:extLst>
                    <a:ext uri="{FF2B5EF4-FFF2-40B4-BE49-F238E27FC236}">
                      <a16:creationId xmlns:a16="http://schemas.microsoft.com/office/drawing/2014/main" id="{4EC5D55D-3EEF-4E2D-BE55-2E6F1649A28E}"/>
                    </a:ext>
                  </a:extLst>
                </p14:cNvPr>
                <p14:cNvContentPartPr/>
                <p14:nvPr/>
              </p14:nvContentPartPr>
              <p14:xfrm>
                <a:off x="4933974" y="5921526"/>
                <a:ext cx="363960" cy="270000"/>
              </p14:xfrm>
            </p:contentPart>
          </mc:Choice>
          <mc:Fallback xmlns="">
            <p:pic>
              <p:nvPicPr>
                <p:cNvPr id="116" name="Ink 115">
                  <a:extLst>
                    <a:ext uri="{FF2B5EF4-FFF2-40B4-BE49-F238E27FC236}">
                      <a16:creationId xmlns:a16="http://schemas.microsoft.com/office/drawing/2014/main" id="{4EC5D55D-3EEF-4E2D-BE55-2E6F1649A28E}"/>
                    </a:ext>
                  </a:extLst>
                </p:cNvPr>
                <p:cNvPicPr/>
                <p:nvPr/>
              </p:nvPicPr>
              <p:blipFill>
                <a:blip r:embed="rId197"/>
                <a:stretch>
                  <a:fillRect/>
                </a:stretch>
              </p:blipFill>
              <p:spPr>
                <a:xfrm>
                  <a:off x="4924974" y="5912526"/>
                  <a:ext cx="38160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17" name="Ink 116">
                  <a:extLst>
                    <a:ext uri="{FF2B5EF4-FFF2-40B4-BE49-F238E27FC236}">
                      <a16:creationId xmlns:a16="http://schemas.microsoft.com/office/drawing/2014/main" id="{094D7734-68FE-4138-BE1C-145F010EB416}"/>
                    </a:ext>
                  </a:extLst>
                </p14:cNvPr>
                <p14:cNvContentPartPr/>
                <p14:nvPr/>
              </p14:nvContentPartPr>
              <p14:xfrm>
                <a:off x="5778174" y="5919006"/>
                <a:ext cx="35640" cy="278640"/>
              </p14:xfrm>
            </p:contentPart>
          </mc:Choice>
          <mc:Fallback xmlns="">
            <p:pic>
              <p:nvPicPr>
                <p:cNvPr id="117" name="Ink 116">
                  <a:extLst>
                    <a:ext uri="{FF2B5EF4-FFF2-40B4-BE49-F238E27FC236}">
                      <a16:creationId xmlns:a16="http://schemas.microsoft.com/office/drawing/2014/main" id="{094D7734-68FE-4138-BE1C-145F010EB416}"/>
                    </a:ext>
                  </a:extLst>
                </p:cNvPr>
                <p:cNvPicPr/>
                <p:nvPr/>
              </p:nvPicPr>
              <p:blipFill>
                <a:blip r:embed="rId199"/>
                <a:stretch>
                  <a:fillRect/>
                </a:stretch>
              </p:blipFill>
              <p:spPr>
                <a:xfrm>
                  <a:off x="5769174" y="5910366"/>
                  <a:ext cx="5328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18" name="Ink 117">
                  <a:extLst>
                    <a:ext uri="{FF2B5EF4-FFF2-40B4-BE49-F238E27FC236}">
                      <a16:creationId xmlns:a16="http://schemas.microsoft.com/office/drawing/2014/main" id="{5045612F-324A-46B0-AF90-39098C988ECD}"/>
                    </a:ext>
                  </a:extLst>
                </p14:cNvPr>
                <p14:cNvContentPartPr/>
                <p14:nvPr/>
              </p14:nvContentPartPr>
              <p14:xfrm>
                <a:off x="5755854" y="5932326"/>
                <a:ext cx="278280" cy="270720"/>
              </p14:xfrm>
            </p:contentPart>
          </mc:Choice>
          <mc:Fallback xmlns="">
            <p:pic>
              <p:nvPicPr>
                <p:cNvPr id="118" name="Ink 117">
                  <a:extLst>
                    <a:ext uri="{FF2B5EF4-FFF2-40B4-BE49-F238E27FC236}">
                      <a16:creationId xmlns:a16="http://schemas.microsoft.com/office/drawing/2014/main" id="{5045612F-324A-46B0-AF90-39098C988ECD}"/>
                    </a:ext>
                  </a:extLst>
                </p:cNvPr>
                <p:cNvPicPr/>
                <p:nvPr/>
              </p:nvPicPr>
              <p:blipFill>
                <a:blip r:embed="rId201"/>
                <a:stretch>
                  <a:fillRect/>
                </a:stretch>
              </p:blipFill>
              <p:spPr>
                <a:xfrm>
                  <a:off x="5746854" y="5923686"/>
                  <a:ext cx="29592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19" name="Ink 118">
                  <a:extLst>
                    <a:ext uri="{FF2B5EF4-FFF2-40B4-BE49-F238E27FC236}">
                      <a16:creationId xmlns:a16="http://schemas.microsoft.com/office/drawing/2014/main" id="{6A4BD1B4-D090-41D0-9B7E-67343509ACCF}"/>
                    </a:ext>
                  </a:extLst>
                </p14:cNvPr>
                <p14:cNvContentPartPr/>
                <p14:nvPr/>
              </p14:nvContentPartPr>
              <p14:xfrm>
                <a:off x="6062934" y="6005046"/>
                <a:ext cx="440280" cy="218520"/>
              </p14:xfrm>
            </p:contentPart>
          </mc:Choice>
          <mc:Fallback xmlns="">
            <p:pic>
              <p:nvPicPr>
                <p:cNvPr id="119" name="Ink 118">
                  <a:extLst>
                    <a:ext uri="{FF2B5EF4-FFF2-40B4-BE49-F238E27FC236}">
                      <a16:creationId xmlns:a16="http://schemas.microsoft.com/office/drawing/2014/main" id="{6A4BD1B4-D090-41D0-9B7E-67343509ACCF}"/>
                    </a:ext>
                  </a:extLst>
                </p:cNvPr>
                <p:cNvPicPr/>
                <p:nvPr/>
              </p:nvPicPr>
              <p:blipFill>
                <a:blip r:embed="rId203"/>
                <a:stretch>
                  <a:fillRect/>
                </a:stretch>
              </p:blipFill>
              <p:spPr>
                <a:xfrm>
                  <a:off x="6053934" y="5996046"/>
                  <a:ext cx="45792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0" name="Ink 119">
                  <a:extLst>
                    <a:ext uri="{FF2B5EF4-FFF2-40B4-BE49-F238E27FC236}">
                      <a16:creationId xmlns:a16="http://schemas.microsoft.com/office/drawing/2014/main" id="{F6287EE7-A287-41D5-9267-DA1809250DD4}"/>
                    </a:ext>
                  </a:extLst>
                </p14:cNvPr>
                <p14:cNvContentPartPr/>
                <p14:nvPr/>
              </p14:nvContentPartPr>
              <p14:xfrm>
                <a:off x="6198294" y="5929806"/>
                <a:ext cx="13680" cy="17280"/>
              </p14:xfrm>
            </p:contentPart>
          </mc:Choice>
          <mc:Fallback xmlns="">
            <p:pic>
              <p:nvPicPr>
                <p:cNvPr id="120" name="Ink 119">
                  <a:extLst>
                    <a:ext uri="{FF2B5EF4-FFF2-40B4-BE49-F238E27FC236}">
                      <a16:creationId xmlns:a16="http://schemas.microsoft.com/office/drawing/2014/main" id="{F6287EE7-A287-41D5-9267-DA1809250DD4}"/>
                    </a:ext>
                  </a:extLst>
                </p:cNvPr>
                <p:cNvPicPr/>
                <p:nvPr/>
              </p:nvPicPr>
              <p:blipFill>
                <a:blip r:embed="rId205"/>
                <a:stretch>
                  <a:fillRect/>
                </a:stretch>
              </p:blipFill>
              <p:spPr>
                <a:xfrm>
                  <a:off x="6189654" y="5921166"/>
                  <a:ext cx="3132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1" name="Ink 120">
                  <a:extLst>
                    <a:ext uri="{FF2B5EF4-FFF2-40B4-BE49-F238E27FC236}">
                      <a16:creationId xmlns:a16="http://schemas.microsoft.com/office/drawing/2014/main" id="{47E2B029-A2C3-4567-A459-1F43D82BAED2}"/>
                    </a:ext>
                  </a:extLst>
                </p14:cNvPr>
                <p14:cNvContentPartPr/>
                <p14:nvPr/>
              </p14:nvContentPartPr>
              <p14:xfrm>
                <a:off x="6885534" y="6029526"/>
                <a:ext cx="156600" cy="144720"/>
              </p14:xfrm>
            </p:contentPart>
          </mc:Choice>
          <mc:Fallback xmlns="">
            <p:pic>
              <p:nvPicPr>
                <p:cNvPr id="121" name="Ink 120">
                  <a:extLst>
                    <a:ext uri="{FF2B5EF4-FFF2-40B4-BE49-F238E27FC236}">
                      <a16:creationId xmlns:a16="http://schemas.microsoft.com/office/drawing/2014/main" id="{47E2B029-A2C3-4567-A459-1F43D82BAED2}"/>
                    </a:ext>
                  </a:extLst>
                </p:cNvPr>
                <p:cNvPicPr/>
                <p:nvPr/>
              </p:nvPicPr>
              <p:blipFill>
                <a:blip r:embed="rId207"/>
                <a:stretch>
                  <a:fillRect/>
                </a:stretch>
              </p:blipFill>
              <p:spPr>
                <a:xfrm>
                  <a:off x="6876894" y="6020886"/>
                  <a:ext cx="1742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2" name="Ink 121">
                  <a:extLst>
                    <a:ext uri="{FF2B5EF4-FFF2-40B4-BE49-F238E27FC236}">
                      <a16:creationId xmlns:a16="http://schemas.microsoft.com/office/drawing/2014/main" id="{D6D47E20-6B58-4BAD-9E44-E5322606C5CA}"/>
                    </a:ext>
                  </a:extLst>
                </p14:cNvPr>
                <p14:cNvContentPartPr/>
                <p14:nvPr/>
              </p14:nvContentPartPr>
              <p14:xfrm>
                <a:off x="7138614" y="6043566"/>
                <a:ext cx="227880" cy="124200"/>
              </p14:xfrm>
            </p:contentPart>
          </mc:Choice>
          <mc:Fallback xmlns="">
            <p:pic>
              <p:nvPicPr>
                <p:cNvPr id="122" name="Ink 121">
                  <a:extLst>
                    <a:ext uri="{FF2B5EF4-FFF2-40B4-BE49-F238E27FC236}">
                      <a16:creationId xmlns:a16="http://schemas.microsoft.com/office/drawing/2014/main" id="{D6D47E20-6B58-4BAD-9E44-E5322606C5CA}"/>
                    </a:ext>
                  </a:extLst>
                </p:cNvPr>
                <p:cNvPicPr/>
                <p:nvPr/>
              </p:nvPicPr>
              <p:blipFill>
                <a:blip r:embed="rId209"/>
                <a:stretch>
                  <a:fillRect/>
                </a:stretch>
              </p:blipFill>
              <p:spPr>
                <a:xfrm>
                  <a:off x="7129974" y="6034566"/>
                  <a:ext cx="24552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23" name="Ink 122">
                  <a:extLst>
                    <a:ext uri="{FF2B5EF4-FFF2-40B4-BE49-F238E27FC236}">
                      <a16:creationId xmlns:a16="http://schemas.microsoft.com/office/drawing/2014/main" id="{4C10AAD6-E942-4DDF-8C16-E7BE3526A849}"/>
                    </a:ext>
                  </a:extLst>
                </p14:cNvPr>
                <p14:cNvContentPartPr/>
                <p14:nvPr/>
              </p14:nvContentPartPr>
              <p14:xfrm>
                <a:off x="7424094" y="6031326"/>
                <a:ext cx="183240" cy="126720"/>
              </p14:xfrm>
            </p:contentPart>
          </mc:Choice>
          <mc:Fallback xmlns="">
            <p:pic>
              <p:nvPicPr>
                <p:cNvPr id="123" name="Ink 122">
                  <a:extLst>
                    <a:ext uri="{FF2B5EF4-FFF2-40B4-BE49-F238E27FC236}">
                      <a16:creationId xmlns:a16="http://schemas.microsoft.com/office/drawing/2014/main" id="{4C10AAD6-E942-4DDF-8C16-E7BE3526A849}"/>
                    </a:ext>
                  </a:extLst>
                </p:cNvPr>
                <p:cNvPicPr/>
                <p:nvPr/>
              </p:nvPicPr>
              <p:blipFill>
                <a:blip r:embed="rId211"/>
                <a:stretch>
                  <a:fillRect/>
                </a:stretch>
              </p:blipFill>
              <p:spPr>
                <a:xfrm>
                  <a:off x="7415094" y="6022686"/>
                  <a:ext cx="20088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27" name="Ink 126">
                  <a:extLst>
                    <a:ext uri="{FF2B5EF4-FFF2-40B4-BE49-F238E27FC236}">
                      <a16:creationId xmlns:a16="http://schemas.microsoft.com/office/drawing/2014/main" id="{09087F20-362F-4B29-9ECB-7C5A0CAC299F}"/>
                    </a:ext>
                  </a:extLst>
                </p14:cNvPr>
                <p14:cNvContentPartPr/>
                <p14:nvPr/>
              </p14:nvContentPartPr>
              <p14:xfrm>
                <a:off x="7963734" y="5835486"/>
                <a:ext cx="316800" cy="345960"/>
              </p14:xfrm>
            </p:contentPart>
          </mc:Choice>
          <mc:Fallback xmlns="">
            <p:pic>
              <p:nvPicPr>
                <p:cNvPr id="127" name="Ink 126">
                  <a:extLst>
                    <a:ext uri="{FF2B5EF4-FFF2-40B4-BE49-F238E27FC236}">
                      <a16:creationId xmlns:a16="http://schemas.microsoft.com/office/drawing/2014/main" id="{09087F20-362F-4B29-9ECB-7C5A0CAC299F}"/>
                    </a:ext>
                  </a:extLst>
                </p:cNvPr>
                <p:cNvPicPr/>
                <p:nvPr/>
              </p:nvPicPr>
              <p:blipFill>
                <a:blip r:embed="rId213"/>
                <a:stretch>
                  <a:fillRect/>
                </a:stretch>
              </p:blipFill>
              <p:spPr>
                <a:xfrm>
                  <a:off x="7954734" y="5826486"/>
                  <a:ext cx="334440" cy="3636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28" name="Ink 127">
                  <a:extLst>
                    <a:ext uri="{FF2B5EF4-FFF2-40B4-BE49-F238E27FC236}">
                      <a16:creationId xmlns:a16="http://schemas.microsoft.com/office/drawing/2014/main" id="{57B75E6D-B921-4F09-AD0B-ADFB9F598CEF}"/>
                    </a:ext>
                  </a:extLst>
                </p14:cNvPr>
                <p14:cNvContentPartPr/>
                <p14:nvPr/>
              </p14:nvContentPartPr>
              <p14:xfrm>
                <a:off x="8269734" y="6073806"/>
                <a:ext cx="180720" cy="135720"/>
              </p14:xfrm>
            </p:contentPart>
          </mc:Choice>
          <mc:Fallback xmlns="">
            <p:pic>
              <p:nvPicPr>
                <p:cNvPr id="128" name="Ink 127">
                  <a:extLst>
                    <a:ext uri="{FF2B5EF4-FFF2-40B4-BE49-F238E27FC236}">
                      <a16:creationId xmlns:a16="http://schemas.microsoft.com/office/drawing/2014/main" id="{57B75E6D-B921-4F09-AD0B-ADFB9F598CEF}"/>
                    </a:ext>
                  </a:extLst>
                </p:cNvPr>
                <p:cNvPicPr/>
                <p:nvPr/>
              </p:nvPicPr>
              <p:blipFill>
                <a:blip r:embed="rId215"/>
                <a:stretch>
                  <a:fillRect/>
                </a:stretch>
              </p:blipFill>
              <p:spPr>
                <a:xfrm>
                  <a:off x="8260734" y="6064806"/>
                  <a:ext cx="1983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3" name="Ink 132">
                  <a:extLst>
                    <a:ext uri="{FF2B5EF4-FFF2-40B4-BE49-F238E27FC236}">
                      <a16:creationId xmlns:a16="http://schemas.microsoft.com/office/drawing/2014/main" id="{D0DDE5C4-A11B-4FB5-98F8-FD2692B8462B}"/>
                    </a:ext>
                  </a:extLst>
                </p14:cNvPr>
                <p14:cNvContentPartPr/>
                <p14:nvPr/>
              </p14:nvContentPartPr>
              <p14:xfrm>
                <a:off x="8562054" y="5920446"/>
                <a:ext cx="18000" cy="301680"/>
              </p14:xfrm>
            </p:contentPart>
          </mc:Choice>
          <mc:Fallback xmlns="">
            <p:pic>
              <p:nvPicPr>
                <p:cNvPr id="133" name="Ink 132">
                  <a:extLst>
                    <a:ext uri="{FF2B5EF4-FFF2-40B4-BE49-F238E27FC236}">
                      <a16:creationId xmlns:a16="http://schemas.microsoft.com/office/drawing/2014/main" id="{D0DDE5C4-A11B-4FB5-98F8-FD2692B8462B}"/>
                    </a:ext>
                  </a:extLst>
                </p:cNvPr>
                <p:cNvPicPr/>
                <p:nvPr/>
              </p:nvPicPr>
              <p:blipFill>
                <a:blip r:embed="rId217"/>
                <a:stretch>
                  <a:fillRect/>
                </a:stretch>
              </p:blipFill>
              <p:spPr>
                <a:xfrm>
                  <a:off x="8553054" y="5911446"/>
                  <a:ext cx="3564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4" name="Ink 133">
                  <a:extLst>
                    <a:ext uri="{FF2B5EF4-FFF2-40B4-BE49-F238E27FC236}">
                      <a16:creationId xmlns:a16="http://schemas.microsoft.com/office/drawing/2014/main" id="{C80E9D64-6EDF-4BF5-8839-81D6607DD5BD}"/>
                    </a:ext>
                  </a:extLst>
                </p14:cNvPr>
                <p14:cNvContentPartPr/>
                <p14:nvPr/>
              </p14:nvContentPartPr>
              <p14:xfrm>
                <a:off x="8668974" y="6112326"/>
                <a:ext cx="12240" cy="116280"/>
              </p14:xfrm>
            </p:contentPart>
          </mc:Choice>
          <mc:Fallback xmlns="">
            <p:pic>
              <p:nvPicPr>
                <p:cNvPr id="134" name="Ink 133">
                  <a:extLst>
                    <a:ext uri="{FF2B5EF4-FFF2-40B4-BE49-F238E27FC236}">
                      <a16:creationId xmlns:a16="http://schemas.microsoft.com/office/drawing/2014/main" id="{C80E9D64-6EDF-4BF5-8839-81D6607DD5BD}"/>
                    </a:ext>
                  </a:extLst>
                </p:cNvPr>
                <p:cNvPicPr/>
                <p:nvPr/>
              </p:nvPicPr>
              <p:blipFill>
                <a:blip r:embed="rId219"/>
                <a:stretch>
                  <a:fillRect/>
                </a:stretch>
              </p:blipFill>
              <p:spPr>
                <a:xfrm>
                  <a:off x="8659974" y="6103326"/>
                  <a:ext cx="2988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5" name="Ink 134">
                  <a:extLst>
                    <a:ext uri="{FF2B5EF4-FFF2-40B4-BE49-F238E27FC236}">
                      <a16:creationId xmlns:a16="http://schemas.microsoft.com/office/drawing/2014/main" id="{BA5C4A60-0426-4498-996F-70BF9C113412}"/>
                    </a:ext>
                  </a:extLst>
                </p14:cNvPr>
                <p14:cNvContentPartPr/>
                <p14:nvPr/>
              </p14:nvContentPartPr>
              <p14:xfrm>
                <a:off x="8692374" y="5962926"/>
                <a:ext cx="5040" cy="35640"/>
              </p14:xfrm>
            </p:contentPart>
          </mc:Choice>
          <mc:Fallback xmlns="">
            <p:pic>
              <p:nvPicPr>
                <p:cNvPr id="135" name="Ink 134">
                  <a:extLst>
                    <a:ext uri="{FF2B5EF4-FFF2-40B4-BE49-F238E27FC236}">
                      <a16:creationId xmlns:a16="http://schemas.microsoft.com/office/drawing/2014/main" id="{BA5C4A60-0426-4498-996F-70BF9C113412}"/>
                    </a:ext>
                  </a:extLst>
                </p:cNvPr>
                <p:cNvPicPr/>
                <p:nvPr/>
              </p:nvPicPr>
              <p:blipFill>
                <a:blip r:embed="rId221"/>
                <a:stretch>
                  <a:fillRect/>
                </a:stretch>
              </p:blipFill>
              <p:spPr>
                <a:xfrm>
                  <a:off x="8683374" y="5953926"/>
                  <a:ext cx="2268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6" name="Ink 135">
                  <a:extLst>
                    <a:ext uri="{FF2B5EF4-FFF2-40B4-BE49-F238E27FC236}">
                      <a16:creationId xmlns:a16="http://schemas.microsoft.com/office/drawing/2014/main" id="{DCAC06AE-23BB-4FFD-BF5A-C5DD38470590}"/>
                    </a:ext>
                  </a:extLst>
                </p14:cNvPr>
                <p14:cNvContentPartPr/>
                <p14:nvPr/>
              </p14:nvContentPartPr>
              <p14:xfrm>
                <a:off x="8747094" y="5919726"/>
                <a:ext cx="201240" cy="331920"/>
              </p14:xfrm>
            </p:contentPart>
          </mc:Choice>
          <mc:Fallback xmlns="">
            <p:pic>
              <p:nvPicPr>
                <p:cNvPr id="136" name="Ink 135">
                  <a:extLst>
                    <a:ext uri="{FF2B5EF4-FFF2-40B4-BE49-F238E27FC236}">
                      <a16:creationId xmlns:a16="http://schemas.microsoft.com/office/drawing/2014/main" id="{DCAC06AE-23BB-4FFD-BF5A-C5DD38470590}"/>
                    </a:ext>
                  </a:extLst>
                </p:cNvPr>
                <p:cNvPicPr/>
                <p:nvPr/>
              </p:nvPicPr>
              <p:blipFill>
                <a:blip r:embed="rId223"/>
                <a:stretch>
                  <a:fillRect/>
                </a:stretch>
              </p:blipFill>
              <p:spPr>
                <a:xfrm>
                  <a:off x="8738454" y="5910726"/>
                  <a:ext cx="218880" cy="34956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37" name="Ink 136">
                  <a:extLst>
                    <a:ext uri="{FF2B5EF4-FFF2-40B4-BE49-F238E27FC236}">
                      <a16:creationId xmlns:a16="http://schemas.microsoft.com/office/drawing/2014/main" id="{75D8C901-3CA3-48AC-805C-A5B5C78F63A8}"/>
                    </a:ext>
                  </a:extLst>
                </p14:cNvPr>
                <p14:cNvContentPartPr/>
                <p14:nvPr/>
              </p14:nvContentPartPr>
              <p14:xfrm>
                <a:off x="9029334" y="6047526"/>
                <a:ext cx="148320" cy="157320"/>
              </p14:xfrm>
            </p:contentPart>
          </mc:Choice>
          <mc:Fallback xmlns="">
            <p:pic>
              <p:nvPicPr>
                <p:cNvPr id="137" name="Ink 136">
                  <a:extLst>
                    <a:ext uri="{FF2B5EF4-FFF2-40B4-BE49-F238E27FC236}">
                      <a16:creationId xmlns:a16="http://schemas.microsoft.com/office/drawing/2014/main" id="{75D8C901-3CA3-48AC-805C-A5B5C78F63A8}"/>
                    </a:ext>
                  </a:extLst>
                </p:cNvPr>
                <p:cNvPicPr/>
                <p:nvPr/>
              </p:nvPicPr>
              <p:blipFill>
                <a:blip r:embed="rId225"/>
                <a:stretch>
                  <a:fillRect/>
                </a:stretch>
              </p:blipFill>
              <p:spPr>
                <a:xfrm>
                  <a:off x="9020334" y="6038526"/>
                  <a:ext cx="16596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58" name="Ink 157">
                  <a:extLst>
                    <a:ext uri="{FF2B5EF4-FFF2-40B4-BE49-F238E27FC236}">
                      <a16:creationId xmlns:a16="http://schemas.microsoft.com/office/drawing/2014/main" id="{97FAB1F5-6AB2-4DC5-82A5-8B15012D9D50}"/>
                    </a:ext>
                  </a:extLst>
                </p14:cNvPr>
                <p14:cNvContentPartPr/>
                <p14:nvPr/>
              </p14:nvContentPartPr>
              <p14:xfrm>
                <a:off x="4720854" y="6496806"/>
                <a:ext cx="191160" cy="104760"/>
              </p14:xfrm>
            </p:contentPart>
          </mc:Choice>
          <mc:Fallback xmlns="">
            <p:pic>
              <p:nvPicPr>
                <p:cNvPr id="158" name="Ink 157">
                  <a:extLst>
                    <a:ext uri="{FF2B5EF4-FFF2-40B4-BE49-F238E27FC236}">
                      <a16:creationId xmlns:a16="http://schemas.microsoft.com/office/drawing/2014/main" id="{97FAB1F5-6AB2-4DC5-82A5-8B15012D9D50}"/>
                    </a:ext>
                  </a:extLst>
                </p:cNvPr>
                <p:cNvPicPr/>
                <p:nvPr/>
              </p:nvPicPr>
              <p:blipFill>
                <a:blip r:embed="rId227"/>
                <a:stretch>
                  <a:fillRect/>
                </a:stretch>
              </p:blipFill>
              <p:spPr>
                <a:xfrm>
                  <a:off x="4712214" y="6487806"/>
                  <a:ext cx="2088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59" name="Ink 158">
                  <a:extLst>
                    <a:ext uri="{FF2B5EF4-FFF2-40B4-BE49-F238E27FC236}">
                      <a16:creationId xmlns:a16="http://schemas.microsoft.com/office/drawing/2014/main" id="{8D6611CC-B263-4592-B69D-E11742E36CC7}"/>
                    </a:ext>
                  </a:extLst>
                </p14:cNvPr>
                <p14:cNvContentPartPr/>
                <p14:nvPr/>
              </p14:nvContentPartPr>
              <p14:xfrm>
                <a:off x="4961334" y="6364326"/>
                <a:ext cx="186120" cy="257040"/>
              </p14:xfrm>
            </p:contentPart>
          </mc:Choice>
          <mc:Fallback xmlns="">
            <p:pic>
              <p:nvPicPr>
                <p:cNvPr id="159" name="Ink 158">
                  <a:extLst>
                    <a:ext uri="{FF2B5EF4-FFF2-40B4-BE49-F238E27FC236}">
                      <a16:creationId xmlns:a16="http://schemas.microsoft.com/office/drawing/2014/main" id="{8D6611CC-B263-4592-B69D-E11742E36CC7}"/>
                    </a:ext>
                  </a:extLst>
                </p:cNvPr>
                <p:cNvPicPr/>
                <p:nvPr/>
              </p:nvPicPr>
              <p:blipFill>
                <a:blip r:embed="rId229"/>
                <a:stretch>
                  <a:fillRect/>
                </a:stretch>
              </p:blipFill>
              <p:spPr>
                <a:xfrm>
                  <a:off x="4952334" y="6355686"/>
                  <a:ext cx="20376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0" name="Ink 159">
                  <a:extLst>
                    <a:ext uri="{FF2B5EF4-FFF2-40B4-BE49-F238E27FC236}">
                      <a16:creationId xmlns:a16="http://schemas.microsoft.com/office/drawing/2014/main" id="{D011F512-3FB1-4C84-8264-A570661321D1}"/>
                    </a:ext>
                  </a:extLst>
                </p14:cNvPr>
                <p14:cNvContentPartPr/>
                <p14:nvPr/>
              </p14:nvContentPartPr>
              <p14:xfrm>
                <a:off x="5206134" y="6471246"/>
                <a:ext cx="101880" cy="106560"/>
              </p14:xfrm>
            </p:contentPart>
          </mc:Choice>
          <mc:Fallback xmlns="">
            <p:pic>
              <p:nvPicPr>
                <p:cNvPr id="160" name="Ink 159">
                  <a:extLst>
                    <a:ext uri="{FF2B5EF4-FFF2-40B4-BE49-F238E27FC236}">
                      <a16:creationId xmlns:a16="http://schemas.microsoft.com/office/drawing/2014/main" id="{D011F512-3FB1-4C84-8264-A570661321D1}"/>
                    </a:ext>
                  </a:extLst>
                </p:cNvPr>
                <p:cNvPicPr/>
                <p:nvPr/>
              </p:nvPicPr>
              <p:blipFill>
                <a:blip r:embed="rId231"/>
                <a:stretch>
                  <a:fillRect/>
                </a:stretch>
              </p:blipFill>
              <p:spPr>
                <a:xfrm>
                  <a:off x="5197134" y="6462246"/>
                  <a:ext cx="11952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61" name="Ink 160">
                  <a:extLst>
                    <a:ext uri="{FF2B5EF4-FFF2-40B4-BE49-F238E27FC236}">
                      <a16:creationId xmlns:a16="http://schemas.microsoft.com/office/drawing/2014/main" id="{898FEC73-88C1-488D-9129-B4964D0AC4C1}"/>
                    </a:ext>
                  </a:extLst>
                </p14:cNvPr>
                <p14:cNvContentPartPr/>
                <p14:nvPr/>
              </p14:nvContentPartPr>
              <p14:xfrm>
                <a:off x="5374974" y="6334086"/>
                <a:ext cx="214560" cy="256320"/>
              </p14:xfrm>
            </p:contentPart>
          </mc:Choice>
          <mc:Fallback xmlns="">
            <p:pic>
              <p:nvPicPr>
                <p:cNvPr id="161" name="Ink 160">
                  <a:extLst>
                    <a:ext uri="{FF2B5EF4-FFF2-40B4-BE49-F238E27FC236}">
                      <a16:creationId xmlns:a16="http://schemas.microsoft.com/office/drawing/2014/main" id="{898FEC73-88C1-488D-9129-B4964D0AC4C1}"/>
                    </a:ext>
                  </a:extLst>
                </p:cNvPr>
                <p:cNvPicPr/>
                <p:nvPr/>
              </p:nvPicPr>
              <p:blipFill>
                <a:blip r:embed="rId233"/>
                <a:stretch>
                  <a:fillRect/>
                </a:stretch>
              </p:blipFill>
              <p:spPr>
                <a:xfrm>
                  <a:off x="5366334" y="6325446"/>
                  <a:ext cx="2322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2" name="Ink 161">
                  <a:extLst>
                    <a:ext uri="{FF2B5EF4-FFF2-40B4-BE49-F238E27FC236}">
                      <a16:creationId xmlns:a16="http://schemas.microsoft.com/office/drawing/2014/main" id="{AAC28F99-196A-46F4-AF7A-83A379E7BB55}"/>
                    </a:ext>
                  </a:extLst>
                </p14:cNvPr>
                <p14:cNvContentPartPr/>
                <p14:nvPr/>
              </p14:nvContentPartPr>
              <p14:xfrm>
                <a:off x="5572254" y="6385206"/>
                <a:ext cx="101880" cy="45720"/>
              </p14:xfrm>
            </p:contentPart>
          </mc:Choice>
          <mc:Fallback xmlns="">
            <p:pic>
              <p:nvPicPr>
                <p:cNvPr id="162" name="Ink 161">
                  <a:extLst>
                    <a:ext uri="{FF2B5EF4-FFF2-40B4-BE49-F238E27FC236}">
                      <a16:creationId xmlns:a16="http://schemas.microsoft.com/office/drawing/2014/main" id="{AAC28F99-196A-46F4-AF7A-83A379E7BB55}"/>
                    </a:ext>
                  </a:extLst>
                </p:cNvPr>
                <p:cNvPicPr/>
                <p:nvPr/>
              </p:nvPicPr>
              <p:blipFill>
                <a:blip r:embed="rId235"/>
                <a:stretch>
                  <a:fillRect/>
                </a:stretch>
              </p:blipFill>
              <p:spPr>
                <a:xfrm>
                  <a:off x="5563614" y="6376206"/>
                  <a:ext cx="11952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67" name="Ink 166">
                  <a:extLst>
                    <a:ext uri="{FF2B5EF4-FFF2-40B4-BE49-F238E27FC236}">
                      <a16:creationId xmlns:a16="http://schemas.microsoft.com/office/drawing/2014/main" id="{726C1631-F448-4661-8934-8DE21EB7F4C4}"/>
                    </a:ext>
                  </a:extLst>
                </p14:cNvPr>
                <p14:cNvContentPartPr/>
                <p14:nvPr/>
              </p14:nvContentPartPr>
              <p14:xfrm>
                <a:off x="6124494" y="6348486"/>
                <a:ext cx="32400" cy="232200"/>
              </p14:xfrm>
            </p:contentPart>
          </mc:Choice>
          <mc:Fallback xmlns="">
            <p:pic>
              <p:nvPicPr>
                <p:cNvPr id="167" name="Ink 166">
                  <a:extLst>
                    <a:ext uri="{FF2B5EF4-FFF2-40B4-BE49-F238E27FC236}">
                      <a16:creationId xmlns:a16="http://schemas.microsoft.com/office/drawing/2014/main" id="{726C1631-F448-4661-8934-8DE21EB7F4C4}"/>
                    </a:ext>
                  </a:extLst>
                </p:cNvPr>
                <p:cNvPicPr/>
                <p:nvPr/>
              </p:nvPicPr>
              <p:blipFill>
                <a:blip r:embed="rId237"/>
                <a:stretch>
                  <a:fillRect/>
                </a:stretch>
              </p:blipFill>
              <p:spPr>
                <a:xfrm>
                  <a:off x="6115854" y="6339846"/>
                  <a:ext cx="5004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68" name="Ink 167">
                  <a:extLst>
                    <a:ext uri="{FF2B5EF4-FFF2-40B4-BE49-F238E27FC236}">
                      <a16:creationId xmlns:a16="http://schemas.microsoft.com/office/drawing/2014/main" id="{59AEAB2E-F911-41B1-A438-DD96DD0EEEF3}"/>
                    </a:ext>
                  </a:extLst>
                </p14:cNvPr>
                <p14:cNvContentPartPr/>
                <p14:nvPr/>
              </p14:nvContentPartPr>
              <p14:xfrm>
                <a:off x="6072294" y="6305646"/>
                <a:ext cx="363960" cy="245520"/>
              </p14:xfrm>
            </p:contentPart>
          </mc:Choice>
          <mc:Fallback xmlns="">
            <p:pic>
              <p:nvPicPr>
                <p:cNvPr id="168" name="Ink 167">
                  <a:extLst>
                    <a:ext uri="{FF2B5EF4-FFF2-40B4-BE49-F238E27FC236}">
                      <a16:creationId xmlns:a16="http://schemas.microsoft.com/office/drawing/2014/main" id="{59AEAB2E-F911-41B1-A438-DD96DD0EEEF3}"/>
                    </a:ext>
                  </a:extLst>
                </p:cNvPr>
                <p:cNvPicPr/>
                <p:nvPr/>
              </p:nvPicPr>
              <p:blipFill>
                <a:blip r:embed="rId239"/>
                <a:stretch>
                  <a:fillRect/>
                </a:stretch>
              </p:blipFill>
              <p:spPr>
                <a:xfrm>
                  <a:off x="6063294" y="6296646"/>
                  <a:ext cx="38160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69" name="Ink 168">
                  <a:extLst>
                    <a:ext uri="{FF2B5EF4-FFF2-40B4-BE49-F238E27FC236}">
                      <a16:creationId xmlns:a16="http://schemas.microsoft.com/office/drawing/2014/main" id="{E7851FD4-8930-4C75-AEBB-7ADBC41DC033}"/>
                    </a:ext>
                  </a:extLst>
                </p14:cNvPr>
                <p14:cNvContentPartPr/>
                <p14:nvPr/>
              </p14:nvContentPartPr>
              <p14:xfrm>
                <a:off x="6446694" y="6408246"/>
                <a:ext cx="439920" cy="150120"/>
              </p14:xfrm>
            </p:contentPart>
          </mc:Choice>
          <mc:Fallback xmlns="">
            <p:pic>
              <p:nvPicPr>
                <p:cNvPr id="169" name="Ink 168">
                  <a:extLst>
                    <a:ext uri="{FF2B5EF4-FFF2-40B4-BE49-F238E27FC236}">
                      <a16:creationId xmlns:a16="http://schemas.microsoft.com/office/drawing/2014/main" id="{E7851FD4-8930-4C75-AEBB-7ADBC41DC033}"/>
                    </a:ext>
                  </a:extLst>
                </p:cNvPr>
                <p:cNvPicPr/>
                <p:nvPr/>
              </p:nvPicPr>
              <p:blipFill>
                <a:blip r:embed="rId241"/>
                <a:stretch>
                  <a:fillRect/>
                </a:stretch>
              </p:blipFill>
              <p:spPr>
                <a:xfrm>
                  <a:off x="6437694" y="6399246"/>
                  <a:ext cx="45756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70" name="Ink 169">
                  <a:extLst>
                    <a:ext uri="{FF2B5EF4-FFF2-40B4-BE49-F238E27FC236}">
                      <a16:creationId xmlns:a16="http://schemas.microsoft.com/office/drawing/2014/main" id="{DCAA897B-8E7F-4C42-8DC6-81A7A85ABC7C}"/>
                    </a:ext>
                  </a:extLst>
                </p14:cNvPr>
                <p14:cNvContentPartPr/>
                <p14:nvPr/>
              </p14:nvContentPartPr>
              <p14:xfrm>
                <a:off x="6557214" y="6291606"/>
                <a:ext cx="41040" cy="35640"/>
              </p14:xfrm>
            </p:contentPart>
          </mc:Choice>
          <mc:Fallback xmlns="">
            <p:pic>
              <p:nvPicPr>
                <p:cNvPr id="170" name="Ink 169">
                  <a:extLst>
                    <a:ext uri="{FF2B5EF4-FFF2-40B4-BE49-F238E27FC236}">
                      <a16:creationId xmlns:a16="http://schemas.microsoft.com/office/drawing/2014/main" id="{DCAA897B-8E7F-4C42-8DC6-81A7A85ABC7C}"/>
                    </a:ext>
                  </a:extLst>
                </p:cNvPr>
                <p:cNvPicPr/>
                <p:nvPr/>
              </p:nvPicPr>
              <p:blipFill>
                <a:blip r:embed="rId243"/>
                <a:stretch>
                  <a:fillRect/>
                </a:stretch>
              </p:blipFill>
              <p:spPr>
                <a:xfrm>
                  <a:off x="6548574" y="6282966"/>
                  <a:ext cx="5868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71" name="Ink 170">
                  <a:extLst>
                    <a:ext uri="{FF2B5EF4-FFF2-40B4-BE49-F238E27FC236}">
                      <a16:creationId xmlns:a16="http://schemas.microsoft.com/office/drawing/2014/main" id="{941FE694-E7E6-4BAB-A970-1B5A586E543F}"/>
                    </a:ext>
                  </a:extLst>
                </p14:cNvPr>
                <p14:cNvContentPartPr/>
                <p14:nvPr/>
              </p14:nvContentPartPr>
              <p14:xfrm>
                <a:off x="7402134" y="6394566"/>
                <a:ext cx="231120" cy="173520"/>
              </p14:xfrm>
            </p:contentPart>
          </mc:Choice>
          <mc:Fallback xmlns="">
            <p:pic>
              <p:nvPicPr>
                <p:cNvPr id="171" name="Ink 170">
                  <a:extLst>
                    <a:ext uri="{FF2B5EF4-FFF2-40B4-BE49-F238E27FC236}">
                      <a16:creationId xmlns:a16="http://schemas.microsoft.com/office/drawing/2014/main" id="{941FE694-E7E6-4BAB-A970-1B5A586E543F}"/>
                    </a:ext>
                  </a:extLst>
                </p:cNvPr>
                <p:cNvPicPr/>
                <p:nvPr/>
              </p:nvPicPr>
              <p:blipFill>
                <a:blip r:embed="rId245"/>
                <a:stretch>
                  <a:fillRect/>
                </a:stretch>
              </p:blipFill>
              <p:spPr>
                <a:xfrm>
                  <a:off x="7393494" y="6385566"/>
                  <a:ext cx="24876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72" name="Ink 171">
                  <a:extLst>
                    <a:ext uri="{FF2B5EF4-FFF2-40B4-BE49-F238E27FC236}">
                      <a16:creationId xmlns:a16="http://schemas.microsoft.com/office/drawing/2014/main" id="{889A4C47-233A-4451-A23D-5F2A8B683B6D}"/>
                    </a:ext>
                  </a:extLst>
                </p14:cNvPr>
                <p14:cNvContentPartPr/>
                <p14:nvPr/>
              </p14:nvContentPartPr>
              <p14:xfrm>
                <a:off x="7693734" y="6437046"/>
                <a:ext cx="174600" cy="84600"/>
              </p14:xfrm>
            </p:contentPart>
          </mc:Choice>
          <mc:Fallback xmlns="">
            <p:pic>
              <p:nvPicPr>
                <p:cNvPr id="172" name="Ink 171">
                  <a:extLst>
                    <a:ext uri="{FF2B5EF4-FFF2-40B4-BE49-F238E27FC236}">
                      <a16:creationId xmlns:a16="http://schemas.microsoft.com/office/drawing/2014/main" id="{889A4C47-233A-4451-A23D-5F2A8B683B6D}"/>
                    </a:ext>
                  </a:extLst>
                </p:cNvPr>
                <p:cNvPicPr/>
                <p:nvPr/>
              </p:nvPicPr>
              <p:blipFill>
                <a:blip r:embed="rId247"/>
                <a:stretch>
                  <a:fillRect/>
                </a:stretch>
              </p:blipFill>
              <p:spPr>
                <a:xfrm>
                  <a:off x="7685094" y="6428406"/>
                  <a:ext cx="19224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73" name="Ink 172">
                  <a:extLst>
                    <a:ext uri="{FF2B5EF4-FFF2-40B4-BE49-F238E27FC236}">
                      <a16:creationId xmlns:a16="http://schemas.microsoft.com/office/drawing/2014/main" id="{3EE872CA-5A20-437B-93E8-79AF3058D366}"/>
                    </a:ext>
                  </a:extLst>
                </p14:cNvPr>
                <p14:cNvContentPartPr/>
                <p14:nvPr/>
              </p14:nvContentPartPr>
              <p14:xfrm>
                <a:off x="7935294" y="6423366"/>
                <a:ext cx="77400" cy="109080"/>
              </p14:xfrm>
            </p:contentPart>
          </mc:Choice>
          <mc:Fallback xmlns="">
            <p:pic>
              <p:nvPicPr>
                <p:cNvPr id="173" name="Ink 172">
                  <a:extLst>
                    <a:ext uri="{FF2B5EF4-FFF2-40B4-BE49-F238E27FC236}">
                      <a16:creationId xmlns:a16="http://schemas.microsoft.com/office/drawing/2014/main" id="{3EE872CA-5A20-437B-93E8-79AF3058D366}"/>
                    </a:ext>
                  </a:extLst>
                </p:cNvPr>
                <p:cNvPicPr/>
                <p:nvPr/>
              </p:nvPicPr>
              <p:blipFill>
                <a:blip r:embed="rId249"/>
                <a:stretch>
                  <a:fillRect/>
                </a:stretch>
              </p:blipFill>
              <p:spPr>
                <a:xfrm>
                  <a:off x="7926294" y="6414726"/>
                  <a:ext cx="9504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74" name="Ink 173">
                  <a:extLst>
                    <a:ext uri="{FF2B5EF4-FFF2-40B4-BE49-F238E27FC236}">
                      <a16:creationId xmlns:a16="http://schemas.microsoft.com/office/drawing/2014/main" id="{28773741-5EAD-4204-B409-AEA91AF315B3}"/>
                    </a:ext>
                  </a:extLst>
                </p14:cNvPr>
                <p14:cNvContentPartPr/>
                <p14:nvPr/>
              </p14:nvContentPartPr>
              <p14:xfrm>
                <a:off x="8126454" y="6277926"/>
                <a:ext cx="37440" cy="252720"/>
              </p14:xfrm>
            </p:contentPart>
          </mc:Choice>
          <mc:Fallback xmlns="">
            <p:pic>
              <p:nvPicPr>
                <p:cNvPr id="174" name="Ink 173">
                  <a:extLst>
                    <a:ext uri="{FF2B5EF4-FFF2-40B4-BE49-F238E27FC236}">
                      <a16:creationId xmlns:a16="http://schemas.microsoft.com/office/drawing/2014/main" id="{28773741-5EAD-4204-B409-AEA91AF315B3}"/>
                    </a:ext>
                  </a:extLst>
                </p:cNvPr>
                <p:cNvPicPr/>
                <p:nvPr/>
              </p:nvPicPr>
              <p:blipFill>
                <a:blip r:embed="rId251"/>
                <a:stretch>
                  <a:fillRect/>
                </a:stretch>
              </p:blipFill>
              <p:spPr>
                <a:xfrm>
                  <a:off x="8117454" y="6269286"/>
                  <a:ext cx="5508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75" name="Ink 174">
                  <a:extLst>
                    <a:ext uri="{FF2B5EF4-FFF2-40B4-BE49-F238E27FC236}">
                      <a16:creationId xmlns:a16="http://schemas.microsoft.com/office/drawing/2014/main" id="{443DB1C8-92C2-4246-A1C8-A3F8CE625D54}"/>
                    </a:ext>
                  </a:extLst>
                </p14:cNvPr>
                <p14:cNvContentPartPr/>
                <p14:nvPr/>
              </p14:nvContentPartPr>
              <p14:xfrm>
                <a:off x="8094054" y="6436326"/>
                <a:ext cx="151200" cy="126720"/>
              </p14:xfrm>
            </p:contentPart>
          </mc:Choice>
          <mc:Fallback xmlns="">
            <p:pic>
              <p:nvPicPr>
                <p:cNvPr id="175" name="Ink 174">
                  <a:extLst>
                    <a:ext uri="{FF2B5EF4-FFF2-40B4-BE49-F238E27FC236}">
                      <a16:creationId xmlns:a16="http://schemas.microsoft.com/office/drawing/2014/main" id="{443DB1C8-92C2-4246-A1C8-A3F8CE625D54}"/>
                    </a:ext>
                  </a:extLst>
                </p:cNvPr>
                <p:cNvPicPr/>
                <p:nvPr/>
              </p:nvPicPr>
              <p:blipFill>
                <a:blip r:embed="rId253"/>
                <a:stretch>
                  <a:fillRect/>
                </a:stretch>
              </p:blipFill>
              <p:spPr>
                <a:xfrm>
                  <a:off x="8085054" y="6427686"/>
                  <a:ext cx="16884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76" name="Ink 175">
                  <a:extLst>
                    <a:ext uri="{FF2B5EF4-FFF2-40B4-BE49-F238E27FC236}">
                      <a16:creationId xmlns:a16="http://schemas.microsoft.com/office/drawing/2014/main" id="{8CB622EC-87F7-4BA7-8F57-0D9BE1AEB11A}"/>
                    </a:ext>
                  </a:extLst>
                </p14:cNvPr>
                <p14:cNvContentPartPr/>
                <p14:nvPr/>
              </p14:nvContentPartPr>
              <p14:xfrm>
                <a:off x="8301054" y="6438846"/>
                <a:ext cx="131040" cy="125280"/>
              </p14:xfrm>
            </p:contentPart>
          </mc:Choice>
          <mc:Fallback xmlns="">
            <p:pic>
              <p:nvPicPr>
                <p:cNvPr id="176" name="Ink 175">
                  <a:extLst>
                    <a:ext uri="{FF2B5EF4-FFF2-40B4-BE49-F238E27FC236}">
                      <a16:creationId xmlns:a16="http://schemas.microsoft.com/office/drawing/2014/main" id="{8CB622EC-87F7-4BA7-8F57-0D9BE1AEB11A}"/>
                    </a:ext>
                  </a:extLst>
                </p:cNvPr>
                <p:cNvPicPr/>
                <p:nvPr/>
              </p:nvPicPr>
              <p:blipFill>
                <a:blip r:embed="rId255"/>
                <a:stretch>
                  <a:fillRect/>
                </a:stretch>
              </p:blipFill>
              <p:spPr>
                <a:xfrm>
                  <a:off x="8292054" y="6430206"/>
                  <a:ext cx="14868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77" name="Ink 176">
                  <a:extLst>
                    <a:ext uri="{FF2B5EF4-FFF2-40B4-BE49-F238E27FC236}">
                      <a16:creationId xmlns:a16="http://schemas.microsoft.com/office/drawing/2014/main" id="{B97A43A2-B3F3-4A47-9A48-C63FA9B4D26C}"/>
                    </a:ext>
                  </a:extLst>
                </p14:cNvPr>
                <p14:cNvContentPartPr/>
                <p14:nvPr/>
              </p14:nvContentPartPr>
              <p14:xfrm>
                <a:off x="8477454" y="6296646"/>
                <a:ext cx="34560" cy="284400"/>
              </p14:xfrm>
            </p:contentPart>
          </mc:Choice>
          <mc:Fallback xmlns="">
            <p:pic>
              <p:nvPicPr>
                <p:cNvPr id="177" name="Ink 176">
                  <a:extLst>
                    <a:ext uri="{FF2B5EF4-FFF2-40B4-BE49-F238E27FC236}">
                      <a16:creationId xmlns:a16="http://schemas.microsoft.com/office/drawing/2014/main" id="{B97A43A2-B3F3-4A47-9A48-C63FA9B4D26C}"/>
                    </a:ext>
                  </a:extLst>
                </p:cNvPr>
                <p:cNvPicPr/>
                <p:nvPr/>
              </p:nvPicPr>
              <p:blipFill>
                <a:blip r:embed="rId257"/>
                <a:stretch>
                  <a:fillRect/>
                </a:stretch>
              </p:blipFill>
              <p:spPr>
                <a:xfrm>
                  <a:off x="8468454" y="6287646"/>
                  <a:ext cx="5220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78" name="Ink 177">
                  <a:extLst>
                    <a:ext uri="{FF2B5EF4-FFF2-40B4-BE49-F238E27FC236}">
                      <a16:creationId xmlns:a16="http://schemas.microsoft.com/office/drawing/2014/main" id="{63F8CF24-B491-4388-B3C2-5258D2B48B5B}"/>
                    </a:ext>
                  </a:extLst>
                </p14:cNvPr>
                <p14:cNvContentPartPr/>
                <p14:nvPr/>
              </p14:nvContentPartPr>
              <p14:xfrm>
                <a:off x="8252454" y="6317526"/>
                <a:ext cx="29160" cy="24120"/>
              </p14:xfrm>
            </p:contentPart>
          </mc:Choice>
          <mc:Fallback xmlns="">
            <p:pic>
              <p:nvPicPr>
                <p:cNvPr id="178" name="Ink 177">
                  <a:extLst>
                    <a:ext uri="{FF2B5EF4-FFF2-40B4-BE49-F238E27FC236}">
                      <a16:creationId xmlns:a16="http://schemas.microsoft.com/office/drawing/2014/main" id="{63F8CF24-B491-4388-B3C2-5258D2B48B5B}"/>
                    </a:ext>
                  </a:extLst>
                </p:cNvPr>
                <p:cNvPicPr/>
                <p:nvPr/>
              </p:nvPicPr>
              <p:blipFill>
                <a:blip r:embed="rId259"/>
                <a:stretch>
                  <a:fillRect/>
                </a:stretch>
              </p:blipFill>
              <p:spPr>
                <a:xfrm>
                  <a:off x="8243814" y="6308526"/>
                  <a:ext cx="468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79" name="Ink 178">
                  <a:extLst>
                    <a:ext uri="{FF2B5EF4-FFF2-40B4-BE49-F238E27FC236}">
                      <a16:creationId xmlns:a16="http://schemas.microsoft.com/office/drawing/2014/main" id="{23B02F35-52B5-41E8-BB3A-EF6FB65764E1}"/>
                    </a:ext>
                  </a:extLst>
                </p14:cNvPr>
                <p14:cNvContentPartPr/>
                <p14:nvPr/>
              </p14:nvContentPartPr>
              <p14:xfrm>
                <a:off x="8651334" y="6322926"/>
                <a:ext cx="66600" cy="222480"/>
              </p14:xfrm>
            </p:contentPart>
          </mc:Choice>
          <mc:Fallback xmlns="">
            <p:pic>
              <p:nvPicPr>
                <p:cNvPr id="179" name="Ink 178">
                  <a:extLst>
                    <a:ext uri="{FF2B5EF4-FFF2-40B4-BE49-F238E27FC236}">
                      <a16:creationId xmlns:a16="http://schemas.microsoft.com/office/drawing/2014/main" id="{23B02F35-52B5-41E8-BB3A-EF6FB65764E1}"/>
                    </a:ext>
                  </a:extLst>
                </p:cNvPr>
                <p:cNvPicPr/>
                <p:nvPr/>
              </p:nvPicPr>
              <p:blipFill>
                <a:blip r:embed="rId261"/>
                <a:stretch>
                  <a:fillRect/>
                </a:stretch>
              </p:blipFill>
              <p:spPr>
                <a:xfrm>
                  <a:off x="8642694" y="6313926"/>
                  <a:ext cx="842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80" name="Ink 179">
                  <a:extLst>
                    <a:ext uri="{FF2B5EF4-FFF2-40B4-BE49-F238E27FC236}">
                      <a16:creationId xmlns:a16="http://schemas.microsoft.com/office/drawing/2014/main" id="{F3BE02F0-75B5-42B0-AA1F-167C1634EEF7}"/>
                    </a:ext>
                  </a:extLst>
                </p14:cNvPr>
                <p14:cNvContentPartPr/>
                <p14:nvPr/>
              </p14:nvContentPartPr>
              <p14:xfrm>
                <a:off x="8749614" y="6467646"/>
                <a:ext cx="160560" cy="205920"/>
              </p14:xfrm>
            </p:contentPart>
          </mc:Choice>
          <mc:Fallback xmlns="">
            <p:pic>
              <p:nvPicPr>
                <p:cNvPr id="180" name="Ink 179">
                  <a:extLst>
                    <a:ext uri="{FF2B5EF4-FFF2-40B4-BE49-F238E27FC236}">
                      <a16:creationId xmlns:a16="http://schemas.microsoft.com/office/drawing/2014/main" id="{F3BE02F0-75B5-42B0-AA1F-167C1634EEF7}"/>
                    </a:ext>
                  </a:extLst>
                </p:cNvPr>
                <p:cNvPicPr/>
                <p:nvPr/>
              </p:nvPicPr>
              <p:blipFill>
                <a:blip r:embed="rId263"/>
                <a:stretch>
                  <a:fillRect/>
                </a:stretch>
              </p:blipFill>
              <p:spPr>
                <a:xfrm>
                  <a:off x="8740614" y="6458646"/>
                  <a:ext cx="1782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81" name="Ink 180">
                  <a:extLst>
                    <a:ext uri="{FF2B5EF4-FFF2-40B4-BE49-F238E27FC236}">
                      <a16:creationId xmlns:a16="http://schemas.microsoft.com/office/drawing/2014/main" id="{1D793E02-93C2-40EE-A1F3-7426AB5AD2BA}"/>
                    </a:ext>
                  </a:extLst>
                </p14:cNvPr>
                <p14:cNvContentPartPr/>
                <p14:nvPr/>
              </p14:nvContentPartPr>
              <p14:xfrm>
                <a:off x="8677974" y="6376566"/>
                <a:ext cx="144360" cy="26640"/>
              </p14:xfrm>
            </p:contentPart>
          </mc:Choice>
          <mc:Fallback xmlns="">
            <p:pic>
              <p:nvPicPr>
                <p:cNvPr id="181" name="Ink 180">
                  <a:extLst>
                    <a:ext uri="{FF2B5EF4-FFF2-40B4-BE49-F238E27FC236}">
                      <a16:creationId xmlns:a16="http://schemas.microsoft.com/office/drawing/2014/main" id="{1D793E02-93C2-40EE-A1F3-7426AB5AD2BA}"/>
                    </a:ext>
                  </a:extLst>
                </p:cNvPr>
                <p:cNvPicPr/>
                <p:nvPr/>
              </p:nvPicPr>
              <p:blipFill>
                <a:blip r:embed="rId265"/>
                <a:stretch>
                  <a:fillRect/>
                </a:stretch>
              </p:blipFill>
              <p:spPr>
                <a:xfrm>
                  <a:off x="8668974" y="6367926"/>
                  <a:ext cx="162000" cy="44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6">
            <p14:nvContentPartPr>
              <p14:cNvPr id="182" name="Ink 181">
                <a:extLst>
                  <a:ext uri="{FF2B5EF4-FFF2-40B4-BE49-F238E27FC236}">
                    <a16:creationId xmlns:a16="http://schemas.microsoft.com/office/drawing/2014/main" id="{308E059F-94F6-484A-9EBD-143902BC2821}"/>
                  </a:ext>
                </a:extLst>
              </p14:cNvPr>
              <p14:cNvContentPartPr/>
              <p14:nvPr/>
            </p14:nvContentPartPr>
            <p14:xfrm>
              <a:off x="9414174" y="6620286"/>
              <a:ext cx="360" cy="360"/>
            </p14:xfrm>
          </p:contentPart>
        </mc:Choice>
        <mc:Fallback xmlns="">
          <p:pic>
            <p:nvPicPr>
              <p:cNvPr id="182" name="Ink 181">
                <a:extLst>
                  <a:ext uri="{FF2B5EF4-FFF2-40B4-BE49-F238E27FC236}">
                    <a16:creationId xmlns:a16="http://schemas.microsoft.com/office/drawing/2014/main" id="{308E059F-94F6-484A-9EBD-143902BC2821}"/>
                  </a:ext>
                </a:extLst>
              </p:cNvPr>
              <p:cNvPicPr/>
              <p:nvPr/>
            </p:nvPicPr>
            <p:blipFill>
              <a:blip r:embed="rId267"/>
              <a:stretch>
                <a:fillRect/>
              </a:stretch>
            </p:blipFill>
            <p:spPr>
              <a:xfrm>
                <a:off x="9405174" y="6611286"/>
                <a:ext cx="18000" cy="18000"/>
              </a:xfrm>
              <a:prstGeom prst="rect">
                <a:avLst/>
              </a:prstGeom>
            </p:spPr>
          </p:pic>
        </mc:Fallback>
      </mc:AlternateContent>
    </p:spTree>
    <p:extLst>
      <p:ext uri="{BB962C8B-B14F-4D97-AF65-F5344CB8AC3E}">
        <p14:creationId xmlns:p14="http://schemas.microsoft.com/office/powerpoint/2010/main" val="1385792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CB360-7557-4429-8935-6CE53ED089EF}"/>
              </a:ext>
            </a:extLst>
          </p:cNvPr>
          <p:cNvSpPr>
            <a:spLocks noGrp="1"/>
          </p:cNvSpPr>
          <p:nvPr>
            <p:ph type="title"/>
          </p:nvPr>
        </p:nvSpPr>
        <p:spPr/>
        <p:txBody>
          <a:bodyPr/>
          <a:lstStyle/>
          <a:p>
            <a:r>
              <a:rPr lang="en-GB" dirty="0"/>
              <a:t>Relative reactivity of halogens</a:t>
            </a:r>
          </a:p>
        </p:txBody>
      </p:sp>
      <p:sp>
        <p:nvSpPr>
          <p:cNvPr id="3" name="Content Placeholder 2">
            <a:extLst>
              <a:ext uri="{FF2B5EF4-FFF2-40B4-BE49-F238E27FC236}">
                <a16:creationId xmlns:a16="http://schemas.microsoft.com/office/drawing/2014/main" id="{FF2CB834-D739-4A3C-8057-8CFFB9C073B1}"/>
              </a:ext>
            </a:extLst>
          </p:cNvPr>
          <p:cNvSpPr>
            <a:spLocks noGrp="1"/>
          </p:cNvSpPr>
          <p:nvPr>
            <p:ph idx="1"/>
          </p:nvPr>
        </p:nvSpPr>
        <p:spPr/>
        <p:txBody>
          <a:bodyPr>
            <a:normAutofit/>
          </a:bodyPr>
          <a:lstStyle/>
          <a:p>
            <a:pPr marL="0" indent="0">
              <a:buNone/>
            </a:pPr>
            <a:r>
              <a:rPr lang="en-GB" dirty="0"/>
              <a:t>Having established that the reactivity of the elements increases UP group 7, then we must understand why.</a:t>
            </a:r>
          </a:p>
          <a:p>
            <a:endParaRPr lang="en-GB" dirty="0"/>
          </a:p>
          <a:p>
            <a:pPr marL="0" indent="0">
              <a:buNone/>
            </a:pPr>
            <a:r>
              <a:rPr lang="en-GB" dirty="0">
                <a:solidFill>
                  <a:srgbClr val="FF0000"/>
                </a:solidFill>
              </a:rPr>
              <a:t>Explanation</a:t>
            </a:r>
          </a:p>
          <a:p>
            <a:pPr lvl="1"/>
            <a:r>
              <a:rPr lang="en-GB" dirty="0"/>
              <a:t>Halogens are reduced (RIG) when they react and turn into negative ions as their reactions happen.</a:t>
            </a:r>
          </a:p>
          <a:p>
            <a:pPr lvl="1"/>
            <a:r>
              <a:rPr lang="en-GB" dirty="0"/>
              <a:t>So they need to GAIN electrons to react</a:t>
            </a:r>
          </a:p>
          <a:p>
            <a:pPr lvl="1"/>
            <a:r>
              <a:rPr lang="en-GB" dirty="0"/>
              <a:t>Atoms are smaller as we move up the group.</a:t>
            </a:r>
          </a:p>
          <a:p>
            <a:pPr lvl="1"/>
            <a:r>
              <a:rPr lang="en-GB" dirty="0"/>
              <a:t>Nucleus of smaller atoms can attract electrons more strongly</a:t>
            </a:r>
          </a:p>
          <a:p>
            <a:pPr lvl="1"/>
            <a:r>
              <a:rPr lang="en-GB" dirty="0"/>
              <a:t>So the gain of electrons happens more easily, and reactivity increases!</a:t>
            </a:r>
          </a:p>
          <a:p>
            <a:endParaRPr lang="en-GB" dirty="0"/>
          </a:p>
        </p:txBody>
      </p:sp>
    </p:spTree>
    <p:extLst>
      <p:ext uri="{BB962C8B-B14F-4D97-AF65-F5344CB8AC3E}">
        <p14:creationId xmlns:p14="http://schemas.microsoft.com/office/powerpoint/2010/main" val="2884800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466A7-B615-45CE-AE41-1FA4FC7B556E}"/>
              </a:ext>
            </a:extLst>
          </p:cNvPr>
          <p:cNvSpPr>
            <a:spLocks noGrp="1"/>
          </p:cNvSpPr>
          <p:nvPr>
            <p:ph type="title"/>
          </p:nvPr>
        </p:nvSpPr>
        <p:spPr/>
        <p:txBody>
          <a:bodyPr/>
          <a:lstStyle/>
          <a:p>
            <a:r>
              <a:rPr lang="en-GB" dirty="0"/>
              <a:t>Sizes of atoms and molecules, group 7</a:t>
            </a:r>
          </a:p>
        </p:txBody>
      </p:sp>
      <p:pic>
        <p:nvPicPr>
          <p:cNvPr id="4" name="Content Placeholder 3">
            <a:extLst>
              <a:ext uri="{FF2B5EF4-FFF2-40B4-BE49-F238E27FC236}">
                <a16:creationId xmlns:a16="http://schemas.microsoft.com/office/drawing/2014/main" id="{8D9BFB94-ED2F-4318-BFCC-58D7ACF702CD}"/>
              </a:ext>
            </a:extLst>
          </p:cNvPr>
          <p:cNvPicPr>
            <a:picLocks noGrp="1" noChangeAspect="1"/>
          </p:cNvPicPr>
          <p:nvPr>
            <p:ph idx="1"/>
          </p:nvPr>
        </p:nvPicPr>
        <p:blipFill>
          <a:blip r:embed="rId2"/>
          <a:stretch>
            <a:fillRect/>
          </a:stretch>
        </p:blipFill>
        <p:spPr>
          <a:xfrm>
            <a:off x="1980266" y="1688773"/>
            <a:ext cx="7118298" cy="3999579"/>
          </a:xfrm>
          <a:prstGeom prst="rect">
            <a:avLst/>
          </a:prstGeom>
        </p:spPr>
      </p:pic>
    </p:spTree>
    <p:extLst>
      <p:ext uri="{BB962C8B-B14F-4D97-AF65-F5344CB8AC3E}">
        <p14:creationId xmlns:p14="http://schemas.microsoft.com/office/powerpoint/2010/main" val="3939381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E1F1-380C-4A96-A664-262BD80E7ABB}"/>
              </a:ext>
            </a:extLst>
          </p:cNvPr>
          <p:cNvSpPr>
            <a:spLocks noGrp="1"/>
          </p:cNvSpPr>
          <p:nvPr>
            <p:ph type="title"/>
          </p:nvPr>
        </p:nvSpPr>
        <p:spPr/>
        <p:txBody>
          <a:bodyPr>
            <a:normAutofit fontScale="90000"/>
          </a:bodyPr>
          <a:lstStyle/>
          <a:p>
            <a:r>
              <a:rPr lang="en-GB" b="1" dirty="0"/>
              <a:t>     </a:t>
            </a:r>
            <a:r>
              <a:rPr lang="en-GB" sz="4000" b="1" dirty="0">
                <a:solidFill>
                  <a:srgbClr val="FF0000"/>
                </a:solidFill>
              </a:rPr>
              <a:t>Non metals, Y reacts like this (RIG) by gaining electrons</a:t>
            </a:r>
            <a:br>
              <a:rPr lang="en-GB" b="1" dirty="0">
                <a:solidFill>
                  <a:srgbClr val="FF0000"/>
                </a:solidFill>
              </a:rPr>
            </a:br>
            <a:r>
              <a:rPr lang="en-GB" b="1" dirty="0">
                <a:solidFill>
                  <a:srgbClr val="FF0000"/>
                </a:solidFill>
              </a:rPr>
              <a:t>		  Y     +    e</a:t>
            </a:r>
            <a:r>
              <a:rPr lang="en-GB" sz="6000" b="1" baseline="30000" dirty="0">
                <a:solidFill>
                  <a:srgbClr val="FF0000"/>
                </a:solidFill>
              </a:rPr>
              <a:t>-</a:t>
            </a:r>
            <a:r>
              <a:rPr lang="en-GB" b="1" dirty="0">
                <a:solidFill>
                  <a:srgbClr val="FF0000"/>
                </a:solidFill>
              </a:rPr>
              <a:t>    </a:t>
            </a:r>
            <a:r>
              <a:rPr lang="en-GB" b="1" dirty="0">
                <a:solidFill>
                  <a:srgbClr val="FF0000"/>
                </a:solidFill>
                <a:sym typeface="Wingdings" panose="05000000000000000000" pitchFamily="2" charset="2"/>
              </a:rPr>
              <a:t>    Y</a:t>
            </a:r>
            <a:r>
              <a:rPr lang="en-GB" sz="6000" b="1" baseline="30000" dirty="0">
                <a:solidFill>
                  <a:srgbClr val="FF0000"/>
                </a:solidFill>
                <a:sym typeface="Wingdings" panose="05000000000000000000" pitchFamily="2" charset="2"/>
              </a:rPr>
              <a:t>-</a:t>
            </a:r>
            <a:endParaRPr lang="en-GB" sz="6000" b="1" baseline="30000" dirty="0">
              <a:solidFill>
                <a:srgbClr val="FF0000"/>
              </a:solidFill>
            </a:endParaRPr>
          </a:p>
        </p:txBody>
      </p:sp>
      <p:sp>
        <p:nvSpPr>
          <p:cNvPr id="3" name="Content Placeholder 2">
            <a:extLst>
              <a:ext uri="{FF2B5EF4-FFF2-40B4-BE49-F238E27FC236}">
                <a16:creationId xmlns:a16="http://schemas.microsoft.com/office/drawing/2014/main" id="{5F9ACA63-8D7C-45CD-B794-690FED437767}"/>
              </a:ext>
            </a:extLst>
          </p:cNvPr>
          <p:cNvSpPr>
            <a:spLocks noGrp="1"/>
          </p:cNvSpPr>
          <p:nvPr>
            <p:ph idx="1"/>
          </p:nvPr>
        </p:nvSpPr>
        <p:spPr/>
        <p:txBody>
          <a:bodyPr/>
          <a:lstStyle/>
          <a:p>
            <a:pPr marL="0" indent="0">
              <a:buNone/>
            </a:pPr>
            <a:r>
              <a:rPr lang="en-GB" dirty="0"/>
              <a:t>The non metals get REDUCED in their reactions, e.g. </a:t>
            </a:r>
          </a:p>
          <a:p>
            <a:endParaRPr lang="en-GB" dirty="0"/>
          </a:p>
          <a:p>
            <a:pPr marL="457200" lvl="1" indent="0" algn="ctr">
              <a:buNone/>
            </a:pPr>
            <a:r>
              <a:rPr lang="en-GB" sz="3600" dirty="0"/>
              <a:t>Cl</a:t>
            </a:r>
            <a:r>
              <a:rPr lang="en-GB" sz="3600" baseline="-25000" dirty="0"/>
              <a:t>2</a:t>
            </a:r>
            <a:r>
              <a:rPr lang="en-GB" sz="3600" dirty="0"/>
              <a:t> (g) + 2e</a:t>
            </a:r>
            <a:r>
              <a:rPr lang="en-GB" sz="6000" baseline="30000" dirty="0"/>
              <a:t>-</a:t>
            </a:r>
            <a:r>
              <a:rPr lang="en-GB" sz="3600" dirty="0"/>
              <a:t>   </a:t>
            </a:r>
            <a:r>
              <a:rPr lang="en-GB" sz="3600" dirty="0">
                <a:sym typeface="Wingdings" panose="05000000000000000000" pitchFamily="2" charset="2"/>
              </a:rPr>
              <a:t>  2Cl</a:t>
            </a:r>
            <a:r>
              <a:rPr lang="en-GB" sz="6000" baseline="30000" dirty="0">
                <a:sym typeface="Wingdings" panose="05000000000000000000" pitchFamily="2" charset="2"/>
              </a:rPr>
              <a:t>-</a:t>
            </a:r>
            <a:r>
              <a:rPr lang="en-GB" sz="3600" dirty="0">
                <a:sym typeface="Wingdings" panose="05000000000000000000" pitchFamily="2" charset="2"/>
              </a:rPr>
              <a:t> (</a:t>
            </a:r>
            <a:r>
              <a:rPr lang="en-GB" sz="3600" dirty="0" err="1">
                <a:sym typeface="Wingdings" panose="05000000000000000000" pitchFamily="2" charset="2"/>
              </a:rPr>
              <a:t>soln</a:t>
            </a:r>
            <a:r>
              <a:rPr lang="en-GB" sz="3600" dirty="0">
                <a:sym typeface="Wingdings" panose="05000000000000000000" pitchFamily="2" charset="2"/>
              </a:rPr>
              <a:t>)</a:t>
            </a:r>
          </a:p>
          <a:p>
            <a:pPr lvl="1"/>
            <a:endParaRPr lang="en-GB" sz="3600" dirty="0">
              <a:sym typeface="Wingdings" panose="05000000000000000000" pitchFamily="2" charset="2"/>
            </a:endParaRPr>
          </a:p>
          <a:p>
            <a:pPr marL="457200" lvl="1" indent="0">
              <a:buNone/>
            </a:pPr>
            <a:r>
              <a:rPr lang="en-GB" sz="3600" dirty="0">
                <a:sym typeface="Wingdings" panose="05000000000000000000" pitchFamily="2" charset="2"/>
              </a:rPr>
              <a:t>Fluorine is the most reactive of non-metals as its’ molecules are made up of the smallest of non metal atoms; they attract electrons from metals most strongly leading to fierce reactions</a:t>
            </a:r>
            <a:endParaRPr lang="en-GB" sz="3600" dirty="0"/>
          </a:p>
        </p:txBody>
      </p:sp>
      <p:grpSp>
        <p:nvGrpSpPr>
          <p:cNvPr id="10" name="Group 9">
            <a:extLst>
              <a:ext uri="{FF2B5EF4-FFF2-40B4-BE49-F238E27FC236}">
                <a16:creationId xmlns:a16="http://schemas.microsoft.com/office/drawing/2014/main" id="{4F336519-A1B3-44F6-8311-516B8A6A6E88}"/>
              </a:ext>
            </a:extLst>
          </p:cNvPr>
          <p:cNvGrpSpPr/>
          <p:nvPr/>
        </p:nvGrpSpPr>
        <p:grpSpPr>
          <a:xfrm>
            <a:off x="3086814" y="3487566"/>
            <a:ext cx="1326600" cy="478080"/>
            <a:chOff x="3086814" y="3487566"/>
            <a:chExt cx="1326600" cy="478080"/>
          </a:xfrm>
        </p:grpSpPr>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45A13FC8-7AFE-4B4B-97E2-0D0C02CEF66B}"/>
                    </a:ext>
                  </a:extLst>
                </p14:cNvPr>
                <p14:cNvContentPartPr/>
                <p14:nvPr/>
              </p14:nvContentPartPr>
              <p14:xfrm>
                <a:off x="3086814" y="3535446"/>
                <a:ext cx="57960" cy="244440"/>
              </p14:xfrm>
            </p:contentPart>
          </mc:Choice>
          <mc:Fallback xmlns="">
            <p:pic>
              <p:nvPicPr>
                <p:cNvPr id="4" name="Ink 3">
                  <a:extLst>
                    <a:ext uri="{FF2B5EF4-FFF2-40B4-BE49-F238E27FC236}">
                      <a16:creationId xmlns:a16="http://schemas.microsoft.com/office/drawing/2014/main" id="{45A13FC8-7AFE-4B4B-97E2-0D0C02CEF66B}"/>
                    </a:ext>
                  </a:extLst>
                </p:cNvPr>
                <p:cNvPicPr/>
                <p:nvPr/>
              </p:nvPicPr>
              <p:blipFill>
                <a:blip r:embed="rId4"/>
                <a:stretch>
                  <a:fillRect/>
                </a:stretch>
              </p:blipFill>
              <p:spPr>
                <a:xfrm>
                  <a:off x="3077814" y="3526446"/>
                  <a:ext cx="7560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27AB5427-45BA-4512-8E8C-AC5B317CD641}"/>
                    </a:ext>
                  </a:extLst>
                </p14:cNvPr>
                <p14:cNvContentPartPr/>
                <p14:nvPr/>
              </p14:nvContentPartPr>
              <p14:xfrm>
                <a:off x="3210294" y="3546246"/>
                <a:ext cx="15120" cy="226080"/>
              </p14:xfrm>
            </p:contentPart>
          </mc:Choice>
          <mc:Fallback xmlns="">
            <p:pic>
              <p:nvPicPr>
                <p:cNvPr id="5" name="Ink 4">
                  <a:extLst>
                    <a:ext uri="{FF2B5EF4-FFF2-40B4-BE49-F238E27FC236}">
                      <a16:creationId xmlns:a16="http://schemas.microsoft.com/office/drawing/2014/main" id="{27AB5427-45BA-4512-8E8C-AC5B317CD641}"/>
                    </a:ext>
                  </a:extLst>
                </p:cNvPr>
                <p:cNvPicPr/>
                <p:nvPr/>
              </p:nvPicPr>
              <p:blipFill>
                <a:blip r:embed="rId6"/>
                <a:stretch>
                  <a:fillRect/>
                </a:stretch>
              </p:blipFill>
              <p:spPr>
                <a:xfrm>
                  <a:off x="3201654" y="3537246"/>
                  <a:ext cx="3276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BB65E23C-D06F-4C78-A444-5AE5B091BF90}"/>
                    </a:ext>
                  </a:extLst>
                </p14:cNvPr>
                <p14:cNvContentPartPr/>
                <p14:nvPr/>
              </p14:nvContentPartPr>
              <p14:xfrm>
                <a:off x="3119214" y="3651006"/>
                <a:ext cx="330480" cy="118080"/>
              </p14:xfrm>
            </p:contentPart>
          </mc:Choice>
          <mc:Fallback xmlns="">
            <p:pic>
              <p:nvPicPr>
                <p:cNvPr id="6" name="Ink 5">
                  <a:extLst>
                    <a:ext uri="{FF2B5EF4-FFF2-40B4-BE49-F238E27FC236}">
                      <a16:creationId xmlns:a16="http://schemas.microsoft.com/office/drawing/2014/main" id="{BB65E23C-D06F-4C78-A444-5AE5B091BF90}"/>
                    </a:ext>
                  </a:extLst>
                </p:cNvPr>
                <p:cNvPicPr/>
                <p:nvPr/>
              </p:nvPicPr>
              <p:blipFill>
                <a:blip r:embed="rId8"/>
                <a:stretch>
                  <a:fillRect/>
                </a:stretch>
              </p:blipFill>
              <p:spPr>
                <a:xfrm>
                  <a:off x="3110214" y="3642006"/>
                  <a:ext cx="3481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E71741B4-8EA1-4B20-AB82-D9EF13AFA983}"/>
                    </a:ext>
                  </a:extLst>
                </p14:cNvPr>
                <p14:cNvContentPartPr/>
                <p14:nvPr/>
              </p14:nvContentPartPr>
              <p14:xfrm>
                <a:off x="3456534" y="3487566"/>
                <a:ext cx="65520" cy="277920"/>
              </p14:xfrm>
            </p:contentPart>
          </mc:Choice>
          <mc:Fallback xmlns="">
            <p:pic>
              <p:nvPicPr>
                <p:cNvPr id="7" name="Ink 6">
                  <a:extLst>
                    <a:ext uri="{FF2B5EF4-FFF2-40B4-BE49-F238E27FC236}">
                      <a16:creationId xmlns:a16="http://schemas.microsoft.com/office/drawing/2014/main" id="{E71741B4-8EA1-4B20-AB82-D9EF13AFA983}"/>
                    </a:ext>
                  </a:extLst>
                </p:cNvPr>
                <p:cNvPicPr/>
                <p:nvPr/>
              </p:nvPicPr>
              <p:blipFill>
                <a:blip r:embed="rId10"/>
                <a:stretch>
                  <a:fillRect/>
                </a:stretch>
              </p:blipFill>
              <p:spPr>
                <a:xfrm>
                  <a:off x="3447534" y="3478926"/>
                  <a:ext cx="8316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F9647C63-9B65-488D-A47A-749DBE86DF3A}"/>
                    </a:ext>
                  </a:extLst>
                </p14:cNvPr>
                <p14:cNvContentPartPr/>
                <p14:nvPr/>
              </p14:nvContentPartPr>
              <p14:xfrm>
                <a:off x="3581814" y="3631206"/>
                <a:ext cx="343800" cy="334440"/>
              </p14:xfrm>
            </p:contentPart>
          </mc:Choice>
          <mc:Fallback xmlns="">
            <p:pic>
              <p:nvPicPr>
                <p:cNvPr id="8" name="Ink 7">
                  <a:extLst>
                    <a:ext uri="{FF2B5EF4-FFF2-40B4-BE49-F238E27FC236}">
                      <a16:creationId xmlns:a16="http://schemas.microsoft.com/office/drawing/2014/main" id="{F9647C63-9B65-488D-A47A-749DBE86DF3A}"/>
                    </a:ext>
                  </a:extLst>
                </p:cNvPr>
                <p:cNvPicPr/>
                <p:nvPr/>
              </p:nvPicPr>
              <p:blipFill>
                <a:blip r:embed="rId12"/>
                <a:stretch>
                  <a:fillRect/>
                </a:stretch>
              </p:blipFill>
              <p:spPr>
                <a:xfrm>
                  <a:off x="3572814" y="3622566"/>
                  <a:ext cx="36144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BF30F3BF-9E25-48A2-8454-FD13AC027513}"/>
                    </a:ext>
                  </a:extLst>
                </p14:cNvPr>
                <p14:cNvContentPartPr/>
                <p14:nvPr/>
              </p14:nvContentPartPr>
              <p14:xfrm>
                <a:off x="3958374" y="3611406"/>
                <a:ext cx="455040" cy="175320"/>
              </p14:xfrm>
            </p:contentPart>
          </mc:Choice>
          <mc:Fallback xmlns="">
            <p:pic>
              <p:nvPicPr>
                <p:cNvPr id="9" name="Ink 8">
                  <a:extLst>
                    <a:ext uri="{FF2B5EF4-FFF2-40B4-BE49-F238E27FC236}">
                      <a16:creationId xmlns:a16="http://schemas.microsoft.com/office/drawing/2014/main" id="{BF30F3BF-9E25-48A2-8454-FD13AC027513}"/>
                    </a:ext>
                  </a:extLst>
                </p:cNvPr>
                <p:cNvPicPr/>
                <p:nvPr/>
              </p:nvPicPr>
              <p:blipFill>
                <a:blip r:embed="rId14"/>
                <a:stretch>
                  <a:fillRect/>
                </a:stretch>
              </p:blipFill>
              <p:spPr>
                <a:xfrm>
                  <a:off x="3949374" y="3602766"/>
                  <a:ext cx="472680" cy="192960"/>
                </a:xfrm>
                <a:prstGeom prst="rect">
                  <a:avLst/>
                </a:prstGeom>
              </p:spPr>
            </p:pic>
          </mc:Fallback>
        </mc:AlternateContent>
      </p:grpSp>
      <p:grpSp>
        <p:nvGrpSpPr>
          <p:cNvPr id="13" name="Group 12">
            <a:extLst>
              <a:ext uri="{FF2B5EF4-FFF2-40B4-BE49-F238E27FC236}">
                <a16:creationId xmlns:a16="http://schemas.microsoft.com/office/drawing/2014/main" id="{A1EA7620-4027-467A-8A55-BD10320DE5EF}"/>
              </a:ext>
            </a:extLst>
          </p:cNvPr>
          <p:cNvGrpSpPr/>
          <p:nvPr/>
        </p:nvGrpSpPr>
        <p:grpSpPr>
          <a:xfrm>
            <a:off x="4727694" y="3615726"/>
            <a:ext cx="166680" cy="180360"/>
            <a:chOff x="4727694" y="3615726"/>
            <a:chExt cx="166680" cy="180360"/>
          </a:xfrm>
        </p:grpSpPr>
        <mc:AlternateContent xmlns:mc="http://schemas.openxmlformats.org/markup-compatibility/2006" xmlns:p14="http://schemas.microsoft.com/office/powerpoint/2010/main">
          <mc:Choice Requires="p14">
            <p:contentPart p14:bwMode="auto" r:id="rId15">
              <p14:nvContentPartPr>
                <p14:cNvPr id="11" name="Ink 10">
                  <a:extLst>
                    <a:ext uri="{FF2B5EF4-FFF2-40B4-BE49-F238E27FC236}">
                      <a16:creationId xmlns:a16="http://schemas.microsoft.com/office/drawing/2014/main" id="{2A98723D-DB60-4C1C-A6EB-8BD9ABC2BBD5}"/>
                    </a:ext>
                  </a:extLst>
                </p14:cNvPr>
                <p14:cNvContentPartPr/>
                <p14:nvPr/>
              </p14:nvContentPartPr>
              <p14:xfrm>
                <a:off x="4727694" y="3658206"/>
                <a:ext cx="166680" cy="38520"/>
              </p14:xfrm>
            </p:contentPart>
          </mc:Choice>
          <mc:Fallback xmlns="">
            <p:pic>
              <p:nvPicPr>
                <p:cNvPr id="11" name="Ink 10">
                  <a:extLst>
                    <a:ext uri="{FF2B5EF4-FFF2-40B4-BE49-F238E27FC236}">
                      <a16:creationId xmlns:a16="http://schemas.microsoft.com/office/drawing/2014/main" id="{2A98723D-DB60-4C1C-A6EB-8BD9ABC2BBD5}"/>
                    </a:ext>
                  </a:extLst>
                </p:cNvPr>
                <p:cNvPicPr/>
                <p:nvPr/>
              </p:nvPicPr>
              <p:blipFill>
                <a:blip r:embed="rId16"/>
                <a:stretch>
                  <a:fillRect/>
                </a:stretch>
              </p:blipFill>
              <p:spPr>
                <a:xfrm>
                  <a:off x="4718694" y="3649206"/>
                  <a:ext cx="18432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68BAF538-8EC6-45B6-9EF4-7A293C06E69B}"/>
                    </a:ext>
                  </a:extLst>
                </p14:cNvPr>
                <p14:cNvContentPartPr/>
                <p14:nvPr/>
              </p14:nvContentPartPr>
              <p14:xfrm>
                <a:off x="4834614" y="3615726"/>
                <a:ext cx="41760" cy="180360"/>
              </p14:xfrm>
            </p:contentPart>
          </mc:Choice>
          <mc:Fallback xmlns="">
            <p:pic>
              <p:nvPicPr>
                <p:cNvPr id="12" name="Ink 11">
                  <a:extLst>
                    <a:ext uri="{FF2B5EF4-FFF2-40B4-BE49-F238E27FC236}">
                      <a16:creationId xmlns:a16="http://schemas.microsoft.com/office/drawing/2014/main" id="{68BAF538-8EC6-45B6-9EF4-7A293C06E69B}"/>
                    </a:ext>
                  </a:extLst>
                </p:cNvPr>
                <p:cNvPicPr/>
                <p:nvPr/>
              </p:nvPicPr>
              <p:blipFill>
                <a:blip r:embed="rId18"/>
                <a:stretch>
                  <a:fillRect/>
                </a:stretch>
              </p:blipFill>
              <p:spPr>
                <a:xfrm>
                  <a:off x="4825614" y="3606726"/>
                  <a:ext cx="59400" cy="198000"/>
                </a:xfrm>
                <a:prstGeom prst="rect">
                  <a:avLst/>
                </a:prstGeom>
              </p:spPr>
            </p:pic>
          </mc:Fallback>
        </mc:AlternateContent>
      </p:grpSp>
      <p:grpSp>
        <p:nvGrpSpPr>
          <p:cNvPr id="21" name="Group 20">
            <a:extLst>
              <a:ext uri="{FF2B5EF4-FFF2-40B4-BE49-F238E27FC236}">
                <a16:creationId xmlns:a16="http://schemas.microsoft.com/office/drawing/2014/main" id="{9673C2E5-2A32-407E-BDA1-32C6C0E71761}"/>
              </a:ext>
            </a:extLst>
          </p:cNvPr>
          <p:cNvGrpSpPr/>
          <p:nvPr/>
        </p:nvGrpSpPr>
        <p:grpSpPr>
          <a:xfrm>
            <a:off x="5254374" y="3440766"/>
            <a:ext cx="1181160" cy="339120"/>
            <a:chOff x="5254374" y="3440766"/>
            <a:chExt cx="1181160" cy="339120"/>
          </a:xfrm>
        </p:grpSpPr>
        <mc:AlternateContent xmlns:mc="http://schemas.openxmlformats.org/markup-compatibility/2006" xmlns:p14="http://schemas.microsoft.com/office/powerpoint/2010/main">
          <mc:Choice Requires="p14">
            <p:contentPart p14:bwMode="auto" r:id="rId19">
              <p14:nvContentPartPr>
                <p14:cNvPr id="14" name="Ink 13">
                  <a:extLst>
                    <a:ext uri="{FF2B5EF4-FFF2-40B4-BE49-F238E27FC236}">
                      <a16:creationId xmlns:a16="http://schemas.microsoft.com/office/drawing/2014/main" id="{E653DB80-C785-4D18-9CB1-99B2678754E7}"/>
                    </a:ext>
                  </a:extLst>
                </p14:cNvPr>
                <p14:cNvContentPartPr/>
                <p14:nvPr/>
              </p14:nvContentPartPr>
              <p14:xfrm>
                <a:off x="5254374" y="3630126"/>
                <a:ext cx="119520" cy="124200"/>
              </p14:xfrm>
            </p:contentPart>
          </mc:Choice>
          <mc:Fallback xmlns="">
            <p:pic>
              <p:nvPicPr>
                <p:cNvPr id="14" name="Ink 13">
                  <a:extLst>
                    <a:ext uri="{FF2B5EF4-FFF2-40B4-BE49-F238E27FC236}">
                      <a16:creationId xmlns:a16="http://schemas.microsoft.com/office/drawing/2014/main" id="{E653DB80-C785-4D18-9CB1-99B2678754E7}"/>
                    </a:ext>
                  </a:extLst>
                </p:cNvPr>
                <p:cNvPicPr/>
                <p:nvPr/>
              </p:nvPicPr>
              <p:blipFill>
                <a:blip r:embed="rId20"/>
                <a:stretch>
                  <a:fillRect/>
                </a:stretch>
              </p:blipFill>
              <p:spPr>
                <a:xfrm>
                  <a:off x="5245734" y="3621486"/>
                  <a:ext cx="13716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Ink 14">
                  <a:extLst>
                    <a:ext uri="{FF2B5EF4-FFF2-40B4-BE49-F238E27FC236}">
                      <a16:creationId xmlns:a16="http://schemas.microsoft.com/office/drawing/2014/main" id="{93EC7E3C-C78A-4108-ACAD-A088CEEAF317}"/>
                    </a:ext>
                  </a:extLst>
                </p14:cNvPr>
                <p14:cNvContentPartPr/>
                <p14:nvPr/>
              </p14:nvContentPartPr>
              <p14:xfrm>
                <a:off x="5435814" y="3519966"/>
                <a:ext cx="45360" cy="259920"/>
              </p14:xfrm>
            </p:contentPart>
          </mc:Choice>
          <mc:Fallback xmlns="">
            <p:pic>
              <p:nvPicPr>
                <p:cNvPr id="15" name="Ink 14">
                  <a:extLst>
                    <a:ext uri="{FF2B5EF4-FFF2-40B4-BE49-F238E27FC236}">
                      <a16:creationId xmlns:a16="http://schemas.microsoft.com/office/drawing/2014/main" id="{93EC7E3C-C78A-4108-ACAD-A088CEEAF317}"/>
                    </a:ext>
                  </a:extLst>
                </p:cNvPr>
                <p:cNvPicPr/>
                <p:nvPr/>
              </p:nvPicPr>
              <p:blipFill>
                <a:blip r:embed="rId22"/>
                <a:stretch>
                  <a:fillRect/>
                </a:stretch>
              </p:blipFill>
              <p:spPr>
                <a:xfrm>
                  <a:off x="5426814" y="3510966"/>
                  <a:ext cx="6300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Ink 15">
                  <a:extLst>
                    <a:ext uri="{FF2B5EF4-FFF2-40B4-BE49-F238E27FC236}">
                      <a16:creationId xmlns:a16="http://schemas.microsoft.com/office/drawing/2014/main" id="{CE12D51E-B050-4436-B23A-B24818DD8F90}"/>
                    </a:ext>
                  </a:extLst>
                </p14:cNvPr>
                <p14:cNvContentPartPr/>
                <p14:nvPr/>
              </p14:nvContentPartPr>
              <p14:xfrm>
                <a:off x="5516454" y="3621846"/>
                <a:ext cx="123480" cy="148320"/>
              </p14:xfrm>
            </p:contentPart>
          </mc:Choice>
          <mc:Fallback xmlns="">
            <p:pic>
              <p:nvPicPr>
                <p:cNvPr id="16" name="Ink 15">
                  <a:extLst>
                    <a:ext uri="{FF2B5EF4-FFF2-40B4-BE49-F238E27FC236}">
                      <a16:creationId xmlns:a16="http://schemas.microsoft.com/office/drawing/2014/main" id="{CE12D51E-B050-4436-B23A-B24818DD8F90}"/>
                    </a:ext>
                  </a:extLst>
                </p:cNvPr>
                <p:cNvPicPr/>
                <p:nvPr/>
              </p:nvPicPr>
              <p:blipFill>
                <a:blip r:embed="rId24"/>
                <a:stretch>
                  <a:fillRect/>
                </a:stretch>
              </p:blipFill>
              <p:spPr>
                <a:xfrm>
                  <a:off x="5507814" y="3612846"/>
                  <a:ext cx="1411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k 16">
                  <a:extLst>
                    <a:ext uri="{FF2B5EF4-FFF2-40B4-BE49-F238E27FC236}">
                      <a16:creationId xmlns:a16="http://schemas.microsoft.com/office/drawing/2014/main" id="{D345022A-F37F-415D-B4A7-500128317524}"/>
                    </a:ext>
                  </a:extLst>
                </p14:cNvPr>
                <p14:cNvContentPartPr/>
                <p14:nvPr/>
              </p14:nvContentPartPr>
              <p14:xfrm>
                <a:off x="5674854" y="3630846"/>
                <a:ext cx="73440" cy="118800"/>
              </p14:xfrm>
            </p:contentPart>
          </mc:Choice>
          <mc:Fallback xmlns="">
            <p:pic>
              <p:nvPicPr>
                <p:cNvPr id="17" name="Ink 16">
                  <a:extLst>
                    <a:ext uri="{FF2B5EF4-FFF2-40B4-BE49-F238E27FC236}">
                      <a16:creationId xmlns:a16="http://schemas.microsoft.com/office/drawing/2014/main" id="{D345022A-F37F-415D-B4A7-500128317524}"/>
                    </a:ext>
                  </a:extLst>
                </p:cNvPr>
                <p:cNvPicPr/>
                <p:nvPr/>
              </p:nvPicPr>
              <p:blipFill>
                <a:blip r:embed="rId26"/>
                <a:stretch>
                  <a:fillRect/>
                </a:stretch>
              </p:blipFill>
              <p:spPr>
                <a:xfrm>
                  <a:off x="5666214" y="3621846"/>
                  <a:ext cx="910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Ink 17">
                  <a:extLst>
                    <a:ext uri="{FF2B5EF4-FFF2-40B4-BE49-F238E27FC236}">
                      <a16:creationId xmlns:a16="http://schemas.microsoft.com/office/drawing/2014/main" id="{11106A54-5A97-4B6F-97D5-A91B335C1207}"/>
                    </a:ext>
                  </a:extLst>
                </p14:cNvPr>
                <p14:cNvContentPartPr/>
                <p14:nvPr/>
              </p14:nvContentPartPr>
              <p14:xfrm>
                <a:off x="5782854" y="3440766"/>
                <a:ext cx="60120" cy="333000"/>
              </p14:xfrm>
            </p:contentPart>
          </mc:Choice>
          <mc:Fallback xmlns="">
            <p:pic>
              <p:nvPicPr>
                <p:cNvPr id="18" name="Ink 17">
                  <a:extLst>
                    <a:ext uri="{FF2B5EF4-FFF2-40B4-BE49-F238E27FC236}">
                      <a16:creationId xmlns:a16="http://schemas.microsoft.com/office/drawing/2014/main" id="{11106A54-5A97-4B6F-97D5-A91B335C1207}"/>
                    </a:ext>
                  </a:extLst>
                </p:cNvPr>
                <p:cNvPicPr/>
                <p:nvPr/>
              </p:nvPicPr>
              <p:blipFill>
                <a:blip r:embed="rId28"/>
                <a:stretch>
                  <a:fillRect/>
                </a:stretch>
              </p:blipFill>
              <p:spPr>
                <a:xfrm>
                  <a:off x="5773854" y="3432126"/>
                  <a:ext cx="7776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Ink 18">
                  <a:extLst>
                    <a:ext uri="{FF2B5EF4-FFF2-40B4-BE49-F238E27FC236}">
                      <a16:creationId xmlns:a16="http://schemas.microsoft.com/office/drawing/2014/main" id="{E477157D-5483-4FF7-91C3-BC27C6FA9062}"/>
                    </a:ext>
                  </a:extLst>
                </p14:cNvPr>
                <p14:cNvContentPartPr/>
                <p14:nvPr/>
              </p14:nvContentPartPr>
              <p14:xfrm>
                <a:off x="5839014" y="3609966"/>
                <a:ext cx="457200" cy="142560"/>
              </p14:xfrm>
            </p:contentPart>
          </mc:Choice>
          <mc:Fallback xmlns="">
            <p:pic>
              <p:nvPicPr>
                <p:cNvPr id="19" name="Ink 18">
                  <a:extLst>
                    <a:ext uri="{FF2B5EF4-FFF2-40B4-BE49-F238E27FC236}">
                      <a16:creationId xmlns:a16="http://schemas.microsoft.com/office/drawing/2014/main" id="{E477157D-5483-4FF7-91C3-BC27C6FA9062}"/>
                    </a:ext>
                  </a:extLst>
                </p:cNvPr>
                <p:cNvPicPr/>
                <p:nvPr/>
              </p:nvPicPr>
              <p:blipFill>
                <a:blip r:embed="rId30"/>
                <a:stretch>
                  <a:fillRect/>
                </a:stretch>
              </p:blipFill>
              <p:spPr>
                <a:xfrm>
                  <a:off x="5830014" y="3600966"/>
                  <a:ext cx="4748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Ink 19">
                  <a:extLst>
                    <a:ext uri="{FF2B5EF4-FFF2-40B4-BE49-F238E27FC236}">
                      <a16:creationId xmlns:a16="http://schemas.microsoft.com/office/drawing/2014/main" id="{F77A1354-DFEB-4779-954E-49049C25A0B8}"/>
                    </a:ext>
                  </a:extLst>
                </p14:cNvPr>
                <p14:cNvContentPartPr/>
                <p14:nvPr/>
              </p14:nvContentPartPr>
              <p14:xfrm>
                <a:off x="6321774" y="3576846"/>
                <a:ext cx="113760" cy="196560"/>
              </p14:xfrm>
            </p:contentPart>
          </mc:Choice>
          <mc:Fallback xmlns="">
            <p:pic>
              <p:nvPicPr>
                <p:cNvPr id="20" name="Ink 19">
                  <a:extLst>
                    <a:ext uri="{FF2B5EF4-FFF2-40B4-BE49-F238E27FC236}">
                      <a16:creationId xmlns:a16="http://schemas.microsoft.com/office/drawing/2014/main" id="{F77A1354-DFEB-4779-954E-49049C25A0B8}"/>
                    </a:ext>
                  </a:extLst>
                </p:cNvPr>
                <p:cNvPicPr/>
                <p:nvPr/>
              </p:nvPicPr>
              <p:blipFill>
                <a:blip r:embed="rId32"/>
                <a:stretch>
                  <a:fillRect/>
                </a:stretch>
              </p:blipFill>
              <p:spPr>
                <a:xfrm>
                  <a:off x="6312774" y="3567846"/>
                  <a:ext cx="131400" cy="214200"/>
                </a:xfrm>
                <a:prstGeom prst="rect">
                  <a:avLst/>
                </a:prstGeom>
              </p:spPr>
            </p:pic>
          </mc:Fallback>
        </mc:AlternateContent>
      </p:grpSp>
      <p:grpSp>
        <p:nvGrpSpPr>
          <p:cNvPr id="24" name="Group 23">
            <a:extLst>
              <a:ext uri="{FF2B5EF4-FFF2-40B4-BE49-F238E27FC236}">
                <a16:creationId xmlns:a16="http://schemas.microsoft.com/office/drawing/2014/main" id="{479C94A0-BDAC-45CC-9E8C-F60A79FC5AEB}"/>
              </a:ext>
            </a:extLst>
          </p:cNvPr>
          <p:cNvGrpSpPr/>
          <p:nvPr/>
        </p:nvGrpSpPr>
        <p:grpSpPr>
          <a:xfrm>
            <a:off x="6758454" y="3580806"/>
            <a:ext cx="716760" cy="183600"/>
            <a:chOff x="6758454" y="3580806"/>
            <a:chExt cx="716760" cy="183600"/>
          </a:xfrm>
        </p:grpSpPr>
        <mc:AlternateContent xmlns:mc="http://schemas.openxmlformats.org/markup-compatibility/2006" xmlns:p14="http://schemas.microsoft.com/office/powerpoint/2010/main">
          <mc:Choice Requires="p14">
            <p:contentPart p14:bwMode="auto" r:id="rId33">
              <p14:nvContentPartPr>
                <p14:cNvPr id="22" name="Ink 21">
                  <a:extLst>
                    <a:ext uri="{FF2B5EF4-FFF2-40B4-BE49-F238E27FC236}">
                      <a16:creationId xmlns:a16="http://schemas.microsoft.com/office/drawing/2014/main" id="{C8FB01A1-B120-4C57-870A-B38A5A25CC25}"/>
                    </a:ext>
                  </a:extLst>
                </p14:cNvPr>
                <p14:cNvContentPartPr/>
                <p14:nvPr/>
              </p14:nvContentPartPr>
              <p14:xfrm>
                <a:off x="6758454" y="3647766"/>
                <a:ext cx="537480" cy="56160"/>
              </p14:xfrm>
            </p:contentPart>
          </mc:Choice>
          <mc:Fallback xmlns="">
            <p:pic>
              <p:nvPicPr>
                <p:cNvPr id="22" name="Ink 21">
                  <a:extLst>
                    <a:ext uri="{FF2B5EF4-FFF2-40B4-BE49-F238E27FC236}">
                      <a16:creationId xmlns:a16="http://schemas.microsoft.com/office/drawing/2014/main" id="{C8FB01A1-B120-4C57-870A-B38A5A25CC25}"/>
                    </a:ext>
                  </a:extLst>
                </p:cNvPr>
                <p:cNvPicPr/>
                <p:nvPr/>
              </p:nvPicPr>
              <p:blipFill>
                <a:blip r:embed="rId34"/>
                <a:stretch>
                  <a:fillRect/>
                </a:stretch>
              </p:blipFill>
              <p:spPr>
                <a:xfrm>
                  <a:off x="6749454" y="3639126"/>
                  <a:ext cx="55512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Ink 22">
                  <a:extLst>
                    <a:ext uri="{FF2B5EF4-FFF2-40B4-BE49-F238E27FC236}">
                      <a16:creationId xmlns:a16="http://schemas.microsoft.com/office/drawing/2014/main" id="{35A3A93B-EF48-4F47-96EE-87250408C2C8}"/>
                    </a:ext>
                  </a:extLst>
                </p14:cNvPr>
                <p14:cNvContentPartPr/>
                <p14:nvPr/>
              </p14:nvContentPartPr>
              <p14:xfrm>
                <a:off x="7239774" y="3580806"/>
                <a:ext cx="235440" cy="183600"/>
              </p14:xfrm>
            </p:contentPart>
          </mc:Choice>
          <mc:Fallback xmlns="">
            <p:pic>
              <p:nvPicPr>
                <p:cNvPr id="23" name="Ink 22">
                  <a:extLst>
                    <a:ext uri="{FF2B5EF4-FFF2-40B4-BE49-F238E27FC236}">
                      <a16:creationId xmlns:a16="http://schemas.microsoft.com/office/drawing/2014/main" id="{35A3A93B-EF48-4F47-96EE-87250408C2C8}"/>
                    </a:ext>
                  </a:extLst>
                </p:cNvPr>
                <p:cNvPicPr/>
                <p:nvPr/>
              </p:nvPicPr>
              <p:blipFill>
                <a:blip r:embed="rId36"/>
                <a:stretch>
                  <a:fillRect/>
                </a:stretch>
              </p:blipFill>
              <p:spPr>
                <a:xfrm>
                  <a:off x="7231134" y="3572166"/>
                  <a:ext cx="253080" cy="201240"/>
                </a:xfrm>
                <a:prstGeom prst="rect">
                  <a:avLst/>
                </a:prstGeom>
              </p:spPr>
            </p:pic>
          </mc:Fallback>
        </mc:AlternateContent>
      </p:grpSp>
      <p:grpSp>
        <p:nvGrpSpPr>
          <p:cNvPr id="39" name="Group 38">
            <a:extLst>
              <a:ext uri="{FF2B5EF4-FFF2-40B4-BE49-F238E27FC236}">
                <a16:creationId xmlns:a16="http://schemas.microsoft.com/office/drawing/2014/main" id="{A5CBC3B0-DA26-4C55-A24C-F4F414250AE1}"/>
              </a:ext>
            </a:extLst>
          </p:cNvPr>
          <p:cNvGrpSpPr/>
          <p:nvPr/>
        </p:nvGrpSpPr>
        <p:grpSpPr>
          <a:xfrm>
            <a:off x="7851414" y="3571806"/>
            <a:ext cx="1244160" cy="248760"/>
            <a:chOff x="7851414" y="3571806"/>
            <a:chExt cx="1244160" cy="248760"/>
          </a:xfrm>
        </p:grpSpPr>
        <mc:AlternateContent xmlns:mc="http://schemas.openxmlformats.org/markup-compatibility/2006" xmlns:p14="http://schemas.microsoft.com/office/powerpoint/2010/main">
          <mc:Choice Requires="p14">
            <p:contentPart p14:bwMode="auto" r:id="rId37">
              <p14:nvContentPartPr>
                <p14:cNvPr id="25" name="Ink 24">
                  <a:extLst>
                    <a:ext uri="{FF2B5EF4-FFF2-40B4-BE49-F238E27FC236}">
                      <a16:creationId xmlns:a16="http://schemas.microsoft.com/office/drawing/2014/main" id="{853BAD80-69E9-4CDE-8C88-AE9FF3266997}"/>
                    </a:ext>
                  </a:extLst>
                </p14:cNvPr>
                <p14:cNvContentPartPr/>
                <p14:nvPr/>
              </p14:nvContentPartPr>
              <p14:xfrm>
                <a:off x="7851414" y="3602766"/>
                <a:ext cx="42120" cy="197280"/>
              </p14:xfrm>
            </p:contentPart>
          </mc:Choice>
          <mc:Fallback xmlns="">
            <p:pic>
              <p:nvPicPr>
                <p:cNvPr id="25" name="Ink 24">
                  <a:extLst>
                    <a:ext uri="{FF2B5EF4-FFF2-40B4-BE49-F238E27FC236}">
                      <a16:creationId xmlns:a16="http://schemas.microsoft.com/office/drawing/2014/main" id="{853BAD80-69E9-4CDE-8C88-AE9FF3266997}"/>
                    </a:ext>
                  </a:extLst>
                </p:cNvPr>
                <p:cNvPicPr/>
                <p:nvPr/>
              </p:nvPicPr>
              <p:blipFill>
                <a:blip r:embed="rId38"/>
                <a:stretch>
                  <a:fillRect/>
                </a:stretch>
              </p:blipFill>
              <p:spPr>
                <a:xfrm>
                  <a:off x="7842774" y="3594126"/>
                  <a:ext cx="5976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6" name="Ink 25">
                  <a:extLst>
                    <a:ext uri="{FF2B5EF4-FFF2-40B4-BE49-F238E27FC236}">
                      <a16:creationId xmlns:a16="http://schemas.microsoft.com/office/drawing/2014/main" id="{7B30BE6A-A2AB-4488-AAC3-EB8786199BA7}"/>
                    </a:ext>
                  </a:extLst>
                </p14:cNvPr>
                <p14:cNvContentPartPr/>
                <p14:nvPr/>
              </p14:nvContentPartPr>
              <p14:xfrm>
                <a:off x="7952934" y="3584046"/>
                <a:ext cx="48600" cy="211320"/>
              </p14:xfrm>
            </p:contentPart>
          </mc:Choice>
          <mc:Fallback xmlns="">
            <p:pic>
              <p:nvPicPr>
                <p:cNvPr id="26" name="Ink 25">
                  <a:extLst>
                    <a:ext uri="{FF2B5EF4-FFF2-40B4-BE49-F238E27FC236}">
                      <a16:creationId xmlns:a16="http://schemas.microsoft.com/office/drawing/2014/main" id="{7B30BE6A-A2AB-4488-AAC3-EB8786199BA7}"/>
                    </a:ext>
                  </a:extLst>
                </p:cNvPr>
                <p:cNvPicPr/>
                <p:nvPr/>
              </p:nvPicPr>
              <p:blipFill>
                <a:blip r:embed="rId40"/>
                <a:stretch>
                  <a:fillRect/>
                </a:stretch>
              </p:blipFill>
              <p:spPr>
                <a:xfrm>
                  <a:off x="7943934" y="3575046"/>
                  <a:ext cx="6624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7" name="Ink 26">
                  <a:extLst>
                    <a:ext uri="{FF2B5EF4-FFF2-40B4-BE49-F238E27FC236}">
                      <a16:creationId xmlns:a16="http://schemas.microsoft.com/office/drawing/2014/main" id="{0F09E8A2-7628-4AB8-A513-599572B9095F}"/>
                    </a:ext>
                  </a:extLst>
                </p14:cNvPr>
                <p14:cNvContentPartPr/>
                <p14:nvPr/>
              </p14:nvContentPartPr>
              <p14:xfrm>
                <a:off x="7880934" y="3664686"/>
                <a:ext cx="206280" cy="69120"/>
              </p14:xfrm>
            </p:contentPart>
          </mc:Choice>
          <mc:Fallback xmlns="">
            <p:pic>
              <p:nvPicPr>
                <p:cNvPr id="27" name="Ink 26">
                  <a:extLst>
                    <a:ext uri="{FF2B5EF4-FFF2-40B4-BE49-F238E27FC236}">
                      <a16:creationId xmlns:a16="http://schemas.microsoft.com/office/drawing/2014/main" id="{0F09E8A2-7628-4AB8-A513-599572B9095F}"/>
                    </a:ext>
                  </a:extLst>
                </p:cNvPr>
                <p:cNvPicPr/>
                <p:nvPr/>
              </p:nvPicPr>
              <p:blipFill>
                <a:blip r:embed="rId42"/>
                <a:stretch>
                  <a:fillRect/>
                </a:stretch>
              </p:blipFill>
              <p:spPr>
                <a:xfrm>
                  <a:off x="7872294" y="3655686"/>
                  <a:ext cx="22392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8" name="Ink 27">
                  <a:extLst>
                    <a:ext uri="{FF2B5EF4-FFF2-40B4-BE49-F238E27FC236}">
                      <a16:creationId xmlns:a16="http://schemas.microsoft.com/office/drawing/2014/main" id="{254B121E-2211-4409-883D-0B894254B241}"/>
                    </a:ext>
                  </a:extLst>
                </p14:cNvPr>
                <p14:cNvContentPartPr/>
                <p14:nvPr/>
              </p14:nvContentPartPr>
              <p14:xfrm>
                <a:off x="8119254" y="3571806"/>
                <a:ext cx="105120" cy="208080"/>
              </p14:xfrm>
            </p:contentPart>
          </mc:Choice>
          <mc:Fallback xmlns="">
            <p:pic>
              <p:nvPicPr>
                <p:cNvPr id="28" name="Ink 27">
                  <a:extLst>
                    <a:ext uri="{FF2B5EF4-FFF2-40B4-BE49-F238E27FC236}">
                      <a16:creationId xmlns:a16="http://schemas.microsoft.com/office/drawing/2014/main" id="{254B121E-2211-4409-883D-0B894254B241}"/>
                    </a:ext>
                  </a:extLst>
                </p:cNvPr>
                <p:cNvPicPr/>
                <p:nvPr/>
              </p:nvPicPr>
              <p:blipFill>
                <a:blip r:embed="rId44"/>
                <a:stretch>
                  <a:fillRect/>
                </a:stretch>
              </p:blipFill>
              <p:spPr>
                <a:xfrm>
                  <a:off x="8110254" y="3562806"/>
                  <a:ext cx="12276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9" name="Ink 28">
                  <a:extLst>
                    <a:ext uri="{FF2B5EF4-FFF2-40B4-BE49-F238E27FC236}">
                      <a16:creationId xmlns:a16="http://schemas.microsoft.com/office/drawing/2014/main" id="{75F109DC-E5FB-4A08-8D5E-AF5D947D239B}"/>
                    </a:ext>
                  </a:extLst>
                </p14:cNvPr>
                <p14:cNvContentPartPr/>
                <p14:nvPr/>
              </p14:nvContentPartPr>
              <p14:xfrm>
                <a:off x="8129334" y="3595926"/>
                <a:ext cx="330120" cy="149760"/>
              </p14:xfrm>
            </p:contentPart>
          </mc:Choice>
          <mc:Fallback xmlns="">
            <p:pic>
              <p:nvPicPr>
                <p:cNvPr id="29" name="Ink 28">
                  <a:extLst>
                    <a:ext uri="{FF2B5EF4-FFF2-40B4-BE49-F238E27FC236}">
                      <a16:creationId xmlns:a16="http://schemas.microsoft.com/office/drawing/2014/main" id="{75F109DC-E5FB-4A08-8D5E-AF5D947D239B}"/>
                    </a:ext>
                  </a:extLst>
                </p:cNvPr>
                <p:cNvPicPr/>
                <p:nvPr/>
              </p:nvPicPr>
              <p:blipFill>
                <a:blip r:embed="rId46"/>
                <a:stretch>
                  <a:fillRect/>
                </a:stretch>
              </p:blipFill>
              <p:spPr>
                <a:xfrm>
                  <a:off x="8120334" y="3586926"/>
                  <a:ext cx="34776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 name="Ink 29">
                  <a:extLst>
                    <a:ext uri="{FF2B5EF4-FFF2-40B4-BE49-F238E27FC236}">
                      <a16:creationId xmlns:a16="http://schemas.microsoft.com/office/drawing/2014/main" id="{042C3925-4C63-457C-8E0B-AF5AA081450D}"/>
                    </a:ext>
                  </a:extLst>
                </p14:cNvPr>
                <p14:cNvContentPartPr/>
                <p14:nvPr/>
              </p14:nvContentPartPr>
              <p14:xfrm>
                <a:off x="8548734" y="3630126"/>
                <a:ext cx="11880" cy="145440"/>
              </p14:xfrm>
            </p:contentPart>
          </mc:Choice>
          <mc:Fallback xmlns="">
            <p:pic>
              <p:nvPicPr>
                <p:cNvPr id="30" name="Ink 29">
                  <a:extLst>
                    <a:ext uri="{FF2B5EF4-FFF2-40B4-BE49-F238E27FC236}">
                      <a16:creationId xmlns:a16="http://schemas.microsoft.com/office/drawing/2014/main" id="{042C3925-4C63-457C-8E0B-AF5AA081450D}"/>
                    </a:ext>
                  </a:extLst>
                </p:cNvPr>
                <p:cNvPicPr/>
                <p:nvPr/>
              </p:nvPicPr>
              <p:blipFill>
                <a:blip r:embed="rId48"/>
                <a:stretch>
                  <a:fillRect/>
                </a:stretch>
              </p:blipFill>
              <p:spPr>
                <a:xfrm>
                  <a:off x="8539734" y="3621126"/>
                  <a:ext cx="2952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Ink 30">
                  <a:extLst>
                    <a:ext uri="{FF2B5EF4-FFF2-40B4-BE49-F238E27FC236}">
                      <a16:creationId xmlns:a16="http://schemas.microsoft.com/office/drawing/2014/main" id="{89DFFE7D-2E33-4454-BF01-6213B8CA7E4B}"/>
                    </a:ext>
                  </a:extLst>
                </p14:cNvPr>
                <p14:cNvContentPartPr/>
                <p14:nvPr/>
              </p14:nvContentPartPr>
              <p14:xfrm>
                <a:off x="8696334" y="3582966"/>
                <a:ext cx="145080" cy="237600"/>
              </p14:xfrm>
            </p:contentPart>
          </mc:Choice>
          <mc:Fallback xmlns="">
            <p:pic>
              <p:nvPicPr>
                <p:cNvPr id="31" name="Ink 30">
                  <a:extLst>
                    <a:ext uri="{FF2B5EF4-FFF2-40B4-BE49-F238E27FC236}">
                      <a16:creationId xmlns:a16="http://schemas.microsoft.com/office/drawing/2014/main" id="{89DFFE7D-2E33-4454-BF01-6213B8CA7E4B}"/>
                    </a:ext>
                  </a:extLst>
                </p:cNvPr>
                <p:cNvPicPr/>
                <p:nvPr/>
              </p:nvPicPr>
              <p:blipFill>
                <a:blip r:embed="rId50"/>
                <a:stretch>
                  <a:fillRect/>
                </a:stretch>
              </p:blipFill>
              <p:spPr>
                <a:xfrm>
                  <a:off x="8687694" y="3573966"/>
                  <a:ext cx="16272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Ink 31">
                  <a:extLst>
                    <a:ext uri="{FF2B5EF4-FFF2-40B4-BE49-F238E27FC236}">
                      <a16:creationId xmlns:a16="http://schemas.microsoft.com/office/drawing/2014/main" id="{161ADF6D-4DE1-4A01-AE52-A47A96CE7059}"/>
                    </a:ext>
                  </a:extLst>
                </p14:cNvPr>
                <p14:cNvContentPartPr/>
                <p14:nvPr/>
              </p14:nvContentPartPr>
              <p14:xfrm>
                <a:off x="8933214" y="3621486"/>
                <a:ext cx="112680" cy="169920"/>
              </p14:xfrm>
            </p:contentPart>
          </mc:Choice>
          <mc:Fallback xmlns="">
            <p:pic>
              <p:nvPicPr>
                <p:cNvPr id="32" name="Ink 31">
                  <a:extLst>
                    <a:ext uri="{FF2B5EF4-FFF2-40B4-BE49-F238E27FC236}">
                      <a16:creationId xmlns:a16="http://schemas.microsoft.com/office/drawing/2014/main" id="{161ADF6D-4DE1-4A01-AE52-A47A96CE7059}"/>
                    </a:ext>
                  </a:extLst>
                </p:cNvPr>
                <p:cNvPicPr/>
                <p:nvPr/>
              </p:nvPicPr>
              <p:blipFill>
                <a:blip r:embed="rId52"/>
                <a:stretch>
                  <a:fillRect/>
                </a:stretch>
              </p:blipFill>
              <p:spPr>
                <a:xfrm>
                  <a:off x="8924574" y="3612846"/>
                  <a:ext cx="13032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Ink 32">
                  <a:extLst>
                    <a:ext uri="{FF2B5EF4-FFF2-40B4-BE49-F238E27FC236}">
                      <a16:creationId xmlns:a16="http://schemas.microsoft.com/office/drawing/2014/main" id="{ED4E947E-7D93-4A19-84B6-63C64FE9E6E4}"/>
                    </a:ext>
                  </a:extLst>
                </p14:cNvPr>
                <p14:cNvContentPartPr/>
                <p14:nvPr/>
              </p14:nvContentPartPr>
              <p14:xfrm>
                <a:off x="8920614" y="3572526"/>
                <a:ext cx="174960" cy="173160"/>
              </p14:xfrm>
            </p:contentPart>
          </mc:Choice>
          <mc:Fallback xmlns="">
            <p:pic>
              <p:nvPicPr>
                <p:cNvPr id="33" name="Ink 32">
                  <a:extLst>
                    <a:ext uri="{FF2B5EF4-FFF2-40B4-BE49-F238E27FC236}">
                      <a16:creationId xmlns:a16="http://schemas.microsoft.com/office/drawing/2014/main" id="{ED4E947E-7D93-4A19-84B6-63C64FE9E6E4}"/>
                    </a:ext>
                  </a:extLst>
                </p:cNvPr>
                <p:cNvPicPr/>
                <p:nvPr/>
              </p:nvPicPr>
              <p:blipFill>
                <a:blip r:embed="rId54"/>
                <a:stretch>
                  <a:fillRect/>
                </a:stretch>
              </p:blipFill>
              <p:spPr>
                <a:xfrm>
                  <a:off x="8911974" y="3563526"/>
                  <a:ext cx="192600" cy="190800"/>
                </a:xfrm>
                <a:prstGeom prst="rect">
                  <a:avLst/>
                </a:prstGeom>
              </p:spPr>
            </p:pic>
          </mc:Fallback>
        </mc:AlternateContent>
      </p:grpSp>
      <p:grpSp>
        <p:nvGrpSpPr>
          <p:cNvPr id="38" name="Group 37">
            <a:extLst>
              <a:ext uri="{FF2B5EF4-FFF2-40B4-BE49-F238E27FC236}">
                <a16:creationId xmlns:a16="http://schemas.microsoft.com/office/drawing/2014/main" id="{6168AF5C-FA24-4838-9FDA-9E49071E1EC1}"/>
              </a:ext>
            </a:extLst>
          </p:cNvPr>
          <p:cNvGrpSpPr/>
          <p:nvPr/>
        </p:nvGrpSpPr>
        <p:grpSpPr>
          <a:xfrm>
            <a:off x="9560334" y="3566046"/>
            <a:ext cx="788040" cy="210600"/>
            <a:chOff x="9560334" y="3566046"/>
            <a:chExt cx="788040" cy="210600"/>
          </a:xfrm>
        </p:grpSpPr>
        <mc:AlternateContent xmlns:mc="http://schemas.openxmlformats.org/markup-compatibility/2006" xmlns:p14="http://schemas.microsoft.com/office/powerpoint/2010/main">
          <mc:Choice Requires="p14">
            <p:contentPart p14:bwMode="auto" r:id="rId55">
              <p14:nvContentPartPr>
                <p14:cNvPr id="34" name="Ink 33">
                  <a:extLst>
                    <a:ext uri="{FF2B5EF4-FFF2-40B4-BE49-F238E27FC236}">
                      <a16:creationId xmlns:a16="http://schemas.microsoft.com/office/drawing/2014/main" id="{26ABBCEB-CE23-4F4F-B5B1-16AF929DA6EE}"/>
                    </a:ext>
                  </a:extLst>
                </p14:cNvPr>
                <p14:cNvContentPartPr/>
                <p14:nvPr/>
              </p14:nvContentPartPr>
              <p14:xfrm>
                <a:off x="9560334" y="3605286"/>
                <a:ext cx="16920" cy="171360"/>
              </p14:xfrm>
            </p:contentPart>
          </mc:Choice>
          <mc:Fallback xmlns="">
            <p:pic>
              <p:nvPicPr>
                <p:cNvPr id="34" name="Ink 33">
                  <a:extLst>
                    <a:ext uri="{FF2B5EF4-FFF2-40B4-BE49-F238E27FC236}">
                      <a16:creationId xmlns:a16="http://schemas.microsoft.com/office/drawing/2014/main" id="{26ABBCEB-CE23-4F4F-B5B1-16AF929DA6EE}"/>
                    </a:ext>
                  </a:extLst>
                </p:cNvPr>
                <p:cNvPicPr/>
                <p:nvPr/>
              </p:nvPicPr>
              <p:blipFill>
                <a:blip r:embed="rId56"/>
                <a:stretch>
                  <a:fillRect/>
                </a:stretch>
              </p:blipFill>
              <p:spPr>
                <a:xfrm>
                  <a:off x="9551334" y="3596646"/>
                  <a:ext cx="3456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Ink 34">
                  <a:extLst>
                    <a:ext uri="{FF2B5EF4-FFF2-40B4-BE49-F238E27FC236}">
                      <a16:creationId xmlns:a16="http://schemas.microsoft.com/office/drawing/2014/main" id="{CEDBC5E7-BBD8-4EC1-B590-4E496F414C84}"/>
                    </a:ext>
                  </a:extLst>
                </p14:cNvPr>
                <p14:cNvContentPartPr/>
                <p14:nvPr/>
              </p14:nvContentPartPr>
              <p14:xfrm>
                <a:off x="9672294" y="3595206"/>
                <a:ext cx="171000" cy="162720"/>
              </p14:xfrm>
            </p:contentPart>
          </mc:Choice>
          <mc:Fallback xmlns="">
            <p:pic>
              <p:nvPicPr>
                <p:cNvPr id="35" name="Ink 34">
                  <a:extLst>
                    <a:ext uri="{FF2B5EF4-FFF2-40B4-BE49-F238E27FC236}">
                      <a16:creationId xmlns:a16="http://schemas.microsoft.com/office/drawing/2014/main" id="{CEDBC5E7-BBD8-4EC1-B590-4E496F414C84}"/>
                    </a:ext>
                  </a:extLst>
                </p:cNvPr>
                <p:cNvPicPr/>
                <p:nvPr/>
              </p:nvPicPr>
              <p:blipFill>
                <a:blip r:embed="rId58"/>
                <a:stretch>
                  <a:fillRect/>
                </a:stretch>
              </p:blipFill>
              <p:spPr>
                <a:xfrm>
                  <a:off x="9663654" y="3586566"/>
                  <a:ext cx="1886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Ink 35">
                  <a:extLst>
                    <a:ext uri="{FF2B5EF4-FFF2-40B4-BE49-F238E27FC236}">
                      <a16:creationId xmlns:a16="http://schemas.microsoft.com/office/drawing/2014/main" id="{ED2ACF52-4E99-4C4D-AAC6-8150F6A1EAD9}"/>
                    </a:ext>
                  </a:extLst>
                </p14:cNvPr>
                <p14:cNvContentPartPr/>
                <p14:nvPr/>
              </p14:nvContentPartPr>
              <p14:xfrm>
                <a:off x="9912414" y="3566046"/>
                <a:ext cx="219600" cy="192960"/>
              </p14:xfrm>
            </p:contentPart>
          </mc:Choice>
          <mc:Fallback xmlns="">
            <p:pic>
              <p:nvPicPr>
                <p:cNvPr id="36" name="Ink 35">
                  <a:extLst>
                    <a:ext uri="{FF2B5EF4-FFF2-40B4-BE49-F238E27FC236}">
                      <a16:creationId xmlns:a16="http://schemas.microsoft.com/office/drawing/2014/main" id="{ED2ACF52-4E99-4C4D-AAC6-8150F6A1EAD9}"/>
                    </a:ext>
                  </a:extLst>
                </p:cNvPr>
                <p:cNvPicPr/>
                <p:nvPr/>
              </p:nvPicPr>
              <p:blipFill>
                <a:blip r:embed="rId60"/>
                <a:stretch>
                  <a:fillRect/>
                </a:stretch>
              </p:blipFill>
              <p:spPr>
                <a:xfrm>
                  <a:off x="9903414" y="3557046"/>
                  <a:ext cx="23724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7" name="Ink 36">
                  <a:extLst>
                    <a:ext uri="{FF2B5EF4-FFF2-40B4-BE49-F238E27FC236}">
                      <a16:creationId xmlns:a16="http://schemas.microsoft.com/office/drawing/2014/main" id="{E97BC997-6516-45A2-B233-D8E9BFAB9708}"/>
                    </a:ext>
                  </a:extLst>
                </p14:cNvPr>
                <p14:cNvContentPartPr/>
                <p14:nvPr/>
              </p14:nvContentPartPr>
              <p14:xfrm>
                <a:off x="10237494" y="3570726"/>
                <a:ext cx="110880" cy="198000"/>
              </p14:xfrm>
            </p:contentPart>
          </mc:Choice>
          <mc:Fallback xmlns="">
            <p:pic>
              <p:nvPicPr>
                <p:cNvPr id="37" name="Ink 36">
                  <a:extLst>
                    <a:ext uri="{FF2B5EF4-FFF2-40B4-BE49-F238E27FC236}">
                      <a16:creationId xmlns:a16="http://schemas.microsoft.com/office/drawing/2014/main" id="{E97BC997-6516-45A2-B233-D8E9BFAB9708}"/>
                    </a:ext>
                  </a:extLst>
                </p:cNvPr>
                <p:cNvPicPr/>
                <p:nvPr/>
              </p:nvPicPr>
              <p:blipFill>
                <a:blip r:embed="rId62"/>
                <a:stretch>
                  <a:fillRect/>
                </a:stretch>
              </p:blipFill>
              <p:spPr>
                <a:xfrm>
                  <a:off x="10228854" y="3561726"/>
                  <a:ext cx="128520" cy="215640"/>
                </a:xfrm>
                <a:prstGeom prst="rect">
                  <a:avLst/>
                </a:prstGeom>
              </p:spPr>
            </p:pic>
          </mc:Fallback>
        </mc:AlternateContent>
      </p:grpSp>
    </p:spTree>
    <p:extLst>
      <p:ext uri="{BB962C8B-B14F-4D97-AF65-F5344CB8AC3E}">
        <p14:creationId xmlns:p14="http://schemas.microsoft.com/office/powerpoint/2010/main" val="2760115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256AB-A53E-4CF5-BF0E-CFC86D72A930}"/>
              </a:ext>
            </a:extLst>
          </p:cNvPr>
          <p:cNvSpPr>
            <a:spLocks noGrp="1"/>
          </p:cNvSpPr>
          <p:nvPr>
            <p:ph type="title"/>
          </p:nvPr>
        </p:nvSpPr>
        <p:spPr>
          <a:xfrm>
            <a:off x="838200" y="365125"/>
            <a:ext cx="10515600" cy="5031518"/>
          </a:xfrm>
        </p:spPr>
        <p:txBody>
          <a:bodyPr/>
          <a:lstStyle/>
          <a:p>
            <a:r>
              <a:rPr lang="en-GB" dirty="0"/>
              <a:t>So hopefully by now you appreciate reactive metals LOSE electrons easily and reactive non-metals GAIN electrons easily.</a:t>
            </a:r>
            <a:br>
              <a:rPr lang="en-GB" dirty="0"/>
            </a:br>
            <a:br>
              <a:rPr lang="en-GB" dirty="0"/>
            </a:br>
            <a:r>
              <a:rPr lang="en-GB" dirty="0"/>
              <a:t>So metals react with non-metals via ionic bonding… this is a redox reaction!</a:t>
            </a:r>
          </a:p>
        </p:txBody>
      </p:sp>
      <p:sp>
        <p:nvSpPr>
          <p:cNvPr id="3" name="Content Placeholder 2">
            <a:extLst>
              <a:ext uri="{FF2B5EF4-FFF2-40B4-BE49-F238E27FC236}">
                <a16:creationId xmlns:a16="http://schemas.microsoft.com/office/drawing/2014/main" id="{5F7F1684-70E6-4A3A-BE81-B4AABA013948}"/>
              </a:ext>
            </a:extLst>
          </p:cNvPr>
          <p:cNvSpPr>
            <a:spLocks noGrp="1"/>
          </p:cNvSpPr>
          <p:nvPr>
            <p:ph idx="1"/>
          </p:nvPr>
        </p:nvSpPr>
        <p:spPr>
          <a:xfrm>
            <a:off x="838200" y="5099323"/>
            <a:ext cx="10515600" cy="1077640"/>
          </a:xfrm>
        </p:spPr>
        <p:txBody>
          <a:bodyPr/>
          <a:lstStyle/>
          <a:p>
            <a:pPr marL="0" indent="0">
              <a:buNone/>
            </a:pPr>
            <a:endParaRPr lang="en-GB" dirty="0"/>
          </a:p>
        </p:txBody>
      </p:sp>
    </p:spTree>
    <p:extLst>
      <p:ext uri="{BB962C8B-B14F-4D97-AF65-F5344CB8AC3E}">
        <p14:creationId xmlns:p14="http://schemas.microsoft.com/office/powerpoint/2010/main" val="97838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52E9F-EB6F-48D4-AD61-E1CAB02268F5}"/>
              </a:ext>
            </a:extLst>
          </p:cNvPr>
          <p:cNvSpPr>
            <a:spLocks noGrp="1"/>
          </p:cNvSpPr>
          <p:nvPr>
            <p:ph type="title"/>
          </p:nvPr>
        </p:nvSpPr>
        <p:spPr/>
        <p:txBody>
          <a:bodyPr>
            <a:normAutofit fontScale="90000"/>
          </a:bodyPr>
          <a:lstStyle/>
          <a:p>
            <a:r>
              <a:rPr lang="en-GB" dirty="0"/>
              <a:t>Let’s look at a real reaction between a group 1 (Na) metal and a group 7 (Cl</a:t>
            </a:r>
            <a:r>
              <a:rPr lang="en-GB" baseline="-25000" dirty="0"/>
              <a:t>2</a:t>
            </a:r>
            <a:r>
              <a:rPr lang="en-GB" dirty="0"/>
              <a:t>) non-metal elements</a:t>
            </a:r>
          </a:p>
        </p:txBody>
      </p:sp>
      <p:sp>
        <p:nvSpPr>
          <p:cNvPr id="3" name="Content Placeholder 2">
            <a:extLst>
              <a:ext uri="{FF2B5EF4-FFF2-40B4-BE49-F238E27FC236}">
                <a16:creationId xmlns:a16="http://schemas.microsoft.com/office/drawing/2014/main" id="{069B36E1-E81B-4A34-8149-E3EC72C8ADC2}"/>
              </a:ext>
            </a:extLst>
          </p:cNvPr>
          <p:cNvSpPr>
            <a:spLocks noGrp="1"/>
          </p:cNvSpPr>
          <p:nvPr>
            <p:ph idx="1"/>
          </p:nvPr>
        </p:nvSpPr>
        <p:spPr>
          <a:xfrm>
            <a:off x="838200" y="1836697"/>
            <a:ext cx="10515600" cy="4351338"/>
          </a:xfrm>
        </p:spPr>
        <p:txBody>
          <a:bodyPr>
            <a:normAutofit lnSpcReduction="10000"/>
          </a:bodyPr>
          <a:lstStyle/>
          <a:p>
            <a:endParaRPr lang="en-GB" dirty="0"/>
          </a:p>
          <a:p>
            <a:pPr marL="0" indent="0">
              <a:buNone/>
            </a:pPr>
            <a:r>
              <a:rPr lang="en-GB" dirty="0"/>
              <a:t>Sodium metal burns in chlorine gas as follows</a:t>
            </a:r>
          </a:p>
          <a:p>
            <a:endParaRPr lang="en-GB" dirty="0"/>
          </a:p>
          <a:p>
            <a:pPr marL="0" indent="0" algn="ctr">
              <a:buNone/>
            </a:pPr>
            <a:r>
              <a:rPr lang="en-GB" dirty="0"/>
              <a:t> 2Na  (s)  +  Cl</a:t>
            </a:r>
            <a:r>
              <a:rPr lang="en-GB" baseline="-25000" dirty="0"/>
              <a:t>2</a:t>
            </a:r>
            <a:r>
              <a:rPr lang="en-GB" dirty="0"/>
              <a:t> (g)    </a:t>
            </a:r>
            <a:r>
              <a:rPr lang="en-GB" dirty="0">
                <a:sym typeface="Wingdings" panose="05000000000000000000" pitchFamily="2" charset="2"/>
              </a:rPr>
              <a:t>   2NaCl (s)</a:t>
            </a:r>
          </a:p>
          <a:p>
            <a:endParaRPr lang="en-GB" dirty="0">
              <a:sym typeface="Wingdings" panose="05000000000000000000" pitchFamily="2" charset="2"/>
            </a:endParaRPr>
          </a:p>
          <a:p>
            <a:pPr marL="0" indent="0">
              <a:buNone/>
            </a:pPr>
            <a:r>
              <a:rPr lang="en-GB" dirty="0">
                <a:sym typeface="Wingdings" panose="05000000000000000000" pitchFamily="2" charset="2"/>
              </a:rPr>
              <a:t>Breaking this overall reaction down (half equations)</a:t>
            </a:r>
          </a:p>
          <a:p>
            <a:pPr marL="0" indent="0">
              <a:buNone/>
            </a:pPr>
            <a:endParaRPr lang="en-GB" dirty="0">
              <a:sym typeface="Wingdings" panose="05000000000000000000" pitchFamily="2" charset="2"/>
            </a:endParaRPr>
          </a:p>
          <a:p>
            <a:pPr lvl="1"/>
            <a:r>
              <a:rPr lang="en-GB" dirty="0">
                <a:sym typeface="Wingdings" panose="05000000000000000000" pitchFamily="2" charset="2"/>
              </a:rPr>
              <a:t>Oxidation reaction</a:t>
            </a:r>
          </a:p>
          <a:p>
            <a:pPr lvl="1"/>
            <a:endParaRPr lang="en-GB" dirty="0">
              <a:sym typeface="Wingdings" panose="05000000000000000000" pitchFamily="2" charset="2"/>
            </a:endParaRPr>
          </a:p>
          <a:p>
            <a:pPr lvl="1"/>
            <a:r>
              <a:rPr lang="en-GB" dirty="0">
                <a:sym typeface="Wingdings" panose="05000000000000000000" pitchFamily="2" charset="2"/>
              </a:rPr>
              <a:t>Reduction reaction</a:t>
            </a:r>
            <a:endParaRPr lang="en-GB" dirty="0"/>
          </a:p>
        </p:txBody>
      </p:sp>
      <p:grpSp>
        <p:nvGrpSpPr>
          <p:cNvPr id="12" name="Group 11">
            <a:extLst>
              <a:ext uri="{FF2B5EF4-FFF2-40B4-BE49-F238E27FC236}">
                <a16:creationId xmlns:a16="http://schemas.microsoft.com/office/drawing/2014/main" id="{C115F219-30BB-44CE-A8D5-4B2EF5565A3F}"/>
              </a:ext>
            </a:extLst>
          </p:cNvPr>
          <p:cNvGrpSpPr/>
          <p:nvPr/>
        </p:nvGrpSpPr>
        <p:grpSpPr>
          <a:xfrm>
            <a:off x="4582254" y="5008206"/>
            <a:ext cx="1427400" cy="291960"/>
            <a:chOff x="4582254" y="5008206"/>
            <a:chExt cx="1427400" cy="29196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11742B9-7258-4782-8D0D-A57108AE08FB}"/>
                    </a:ext>
                  </a:extLst>
                </p14:cNvPr>
                <p14:cNvContentPartPr/>
                <p14:nvPr/>
              </p14:nvContentPartPr>
              <p14:xfrm>
                <a:off x="4582254" y="5027286"/>
                <a:ext cx="276480" cy="235440"/>
              </p14:xfrm>
            </p:contentPart>
          </mc:Choice>
          <mc:Fallback xmlns="">
            <p:pic>
              <p:nvPicPr>
                <p:cNvPr id="4" name="Ink 3">
                  <a:extLst>
                    <a:ext uri="{FF2B5EF4-FFF2-40B4-BE49-F238E27FC236}">
                      <a16:creationId xmlns:a16="http://schemas.microsoft.com/office/drawing/2014/main" id="{611742B9-7258-4782-8D0D-A57108AE08FB}"/>
                    </a:ext>
                  </a:extLst>
                </p:cNvPr>
                <p:cNvPicPr/>
                <p:nvPr/>
              </p:nvPicPr>
              <p:blipFill>
                <a:blip r:embed="rId3"/>
                <a:stretch>
                  <a:fillRect/>
                </a:stretch>
              </p:blipFill>
              <p:spPr>
                <a:xfrm>
                  <a:off x="4573614" y="5018286"/>
                  <a:ext cx="29412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64B5169D-1949-49AC-8589-F8A95FBDF60B}"/>
                    </a:ext>
                  </a:extLst>
                </p14:cNvPr>
                <p14:cNvContentPartPr/>
                <p14:nvPr/>
              </p14:nvContentPartPr>
              <p14:xfrm>
                <a:off x="4961334" y="5067966"/>
                <a:ext cx="55800" cy="156600"/>
              </p14:xfrm>
            </p:contentPart>
          </mc:Choice>
          <mc:Fallback xmlns="">
            <p:pic>
              <p:nvPicPr>
                <p:cNvPr id="5" name="Ink 4">
                  <a:extLst>
                    <a:ext uri="{FF2B5EF4-FFF2-40B4-BE49-F238E27FC236}">
                      <a16:creationId xmlns:a16="http://schemas.microsoft.com/office/drawing/2014/main" id="{64B5169D-1949-49AC-8589-F8A95FBDF60B}"/>
                    </a:ext>
                  </a:extLst>
                </p:cNvPr>
                <p:cNvPicPr/>
                <p:nvPr/>
              </p:nvPicPr>
              <p:blipFill>
                <a:blip r:embed="rId5"/>
                <a:stretch>
                  <a:fillRect/>
                </a:stretch>
              </p:blipFill>
              <p:spPr>
                <a:xfrm>
                  <a:off x="4952694" y="5058966"/>
                  <a:ext cx="7344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A77FFF8B-3F36-43AC-81C0-50D7A4DF6D3F}"/>
                    </a:ext>
                  </a:extLst>
                </p14:cNvPr>
                <p14:cNvContentPartPr/>
                <p14:nvPr/>
              </p14:nvContentPartPr>
              <p14:xfrm>
                <a:off x="4969614" y="5008206"/>
                <a:ext cx="180360" cy="222120"/>
              </p14:xfrm>
            </p:contentPart>
          </mc:Choice>
          <mc:Fallback xmlns="">
            <p:pic>
              <p:nvPicPr>
                <p:cNvPr id="6" name="Ink 5">
                  <a:extLst>
                    <a:ext uri="{FF2B5EF4-FFF2-40B4-BE49-F238E27FC236}">
                      <a16:creationId xmlns:a16="http://schemas.microsoft.com/office/drawing/2014/main" id="{A77FFF8B-3F36-43AC-81C0-50D7A4DF6D3F}"/>
                    </a:ext>
                  </a:extLst>
                </p:cNvPr>
                <p:cNvPicPr/>
                <p:nvPr/>
              </p:nvPicPr>
              <p:blipFill>
                <a:blip r:embed="rId7"/>
                <a:stretch>
                  <a:fillRect/>
                </a:stretch>
              </p:blipFill>
              <p:spPr>
                <a:xfrm>
                  <a:off x="4960974" y="4999206"/>
                  <a:ext cx="19800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DA1A60D3-1A2C-4984-B491-29562761B44B}"/>
                    </a:ext>
                  </a:extLst>
                </p14:cNvPr>
                <p14:cNvContentPartPr/>
                <p14:nvPr/>
              </p14:nvContentPartPr>
              <p14:xfrm>
                <a:off x="5210094" y="5111166"/>
                <a:ext cx="224280" cy="125640"/>
              </p14:xfrm>
            </p:contentPart>
          </mc:Choice>
          <mc:Fallback xmlns="">
            <p:pic>
              <p:nvPicPr>
                <p:cNvPr id="7" name="Ink 6">
                  <a:extLst>
                    <a:ext uri="{FF2B5EF4-FFF2-40B4-BE49-F238E27FC236}">
                      <a16:creationId xmlns:a16="http://schemas.microsoft.com/office/drawing/2014/main" id="{DA1A60D3-1A2C-4984-B491-29562761B44B}"/>
                    </a:ext>
                  </a:extLst>
                </p:cNvPr>
                <p:cNvPicPr/>
                <p:nvPr/>
              </p:nvPicPr>
              <p:blipFill>
                <a:blip r:embed="rId9"/>
                <a:stretch>
                  <a:fillRect/>
                </a:stretch>
              </p:blipFill>
              <p:spPr>
                <a:xfrm>
                  <a:off x="5201454" y="5102166"/>
                  <a:ext cx="24192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977EC56C-0CDA-4C1D-83BB-F2B61E9F7F4D}"/>
                    </a:ext>
                  </a:extLst>
                </p14:cNvPr>
                <p14:cNvContentPartPr/>
                <p14:nvPr/>
              </p14:nvContentPartPr>
              <p14:xfrm>
                <a:off x="5717694" y="5121606"/>
                <a:ext cx="128880" cy="138240"/>
              </p14:xfrm>
            </p:contentPart>
          </mc:Choice>
          <mc:Fallback xmlns="">
            <p:pic>
              <p:nvPicPr>
                <p:cNvPr id="9" name="Ink 8">
                  <a:extLst>
                    <a:ext uri="{FF2B5EF4-FFF2-40B4-BE49-F238E27FC236}">
                      <a16:creationId xmlns:a16="http://schemas.microsoft.com/office/drawing/2014/main" id="{977EC56C-0CDA-4C1D-83BB-F2B61E9F7F4D}"/>
                    </a:ext>
                  </a:extLst>
                </p:cNvPr>
                <p:cNvPicPr/>
                <p:nvPr/>
              </p:nvPicPr>
              <p:blipFill>
                <a:blip r:embed="rId11"/>
                <a:stretch>
                  <a:fillRect/>
                </a:stretch>
              </p:blipFill>
              <p:spPr>
                <a:xfrm>
                  <a:off x="5708694" y="5112966"/>
                  <a:ext cx="14652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277F8843-D40E-4A01-9D6F-699104B83C73}"/>
                    </a:ext>
                  </a:extLst>
                </p14:cNvPr>
                <p14:cNvContentPartPr/>
                <p14:nvPr/>
              </p14:nvContentPartPr>
              <p14:xfrm>
                <a:off x="5589534" y="5026566"/>
                <a:ext cx="133560" cy="269640"/>
              </p14:xfrm>
            </p:contentPart>
          </mc:Choice>
          <mc:Fallback xmlns="">
            <p:pic>
              <p:nvPicPr>
                <p:cNvPr id="10" name="Ink 9">
                  <a:extLst>
                    <a:ext uri="{FF2B5EF4-FFF2-40B4-BE49-F238E27FC236}">
                      <a16:creationId xmlns:a16="http://schemas.microsoft.com/office/drawing/2014/main" id="{277F8843-D40E-4A01-9D6F-699104B83C73}"/>
                    </a:ext>
                  </a:extLst>
                </p:cNvPr>
                <p:cNvPicPr/>
                <p:nvPr/>
              </p:nvPicPr>
              <p:blipFill>
                <a:blip r:embed="rId13"/>
                <a:stretch>
                  <a:fillRect/>
                </a:stretch>
              </p:blipFill>
              <p:spPr>
                <a:xfrm>
                  <a:off x="5580894" y="5017926"/>
                  <a:ext cx="15120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5C8CD7AB-B383-4868-88D5-65656E9A9205}"/>
                    </a:ext>
                  </a:extLst>
                </p14:cNvPr>
                <p14:cNvContentPartPr/>
                <p14:nvPr/>
              </p14:nvContentPartPr>
              <p14:xfrm>
                <a:off x="5903094" y="5063646"/>
                <a:ext cx="106560" cy="236520"/>
              </p14:xfrm>
            </p:contentPart>
          </mc:Choice>
          <mc:Fallback xmlns="">
            <p:pic>
              <p:nvPicPr>
                <p:cNvPr id="11" name="Ink 10">
                  <a:extLst>
                    <a:ext uri="{FF2B5EF4-FFF2-40B4-BE49-F238E27FC236}">
                      <a16:creationId xmlns:a16="http://schemas.microsoft.com/office/drawing/2014/main" id="{5C8CD7AB-B383-4868-88D5-65656E9A9205}"/>
                    </a:ext>
                  </a:extLst>
                </p:cNvPr>
                <p:cNvPicPr/>
                <p:nvPr/>
              </p:nvPicPr>
              <p:blipFill>
                <a:blip r:embed="rId15"/>
                <a:stretch>
                  <a:fillRect/>
                </a:stretch>
              </p:blipFill>
              <p:spPr>
                <a:xfrm>
                  <a:off x="5894094" y="5055006"/>
                  <a:ext cx="124200" cy="254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FB334BA6-4205-4AFB-B979-F087465EEC9B}"/>
                  </a:ext>
                </a:extLst>
              </p14:cNvPr>
              <p14:cNvContentPartPr/>
              <p14:nvPr/>
            </p14:nvContentPartPr>
            <p14:xfrm>
              <a:off x="6322854" y="5048886"/>
              <a:ext cx="598680" cy="48240"/>
            </p14:xfrm>
          </p:contentPart>
        </mc:Choice>
        <mc:Fallback xmlns="">
          <p:pic>
            <p:nvPicPr>
              <p:cNvPr id="13" name="Ink 12">
                <a:extLst>
                  <a:ext uri="{FF2B5EF4-FFF2-40B4-BE49-F238E27FC236}">
                    <a16:creationId xmlns:a16="http://schemas.microsoft.com/office/drawing/2014/main" id="{FB334BA6-4205-4AFB-B979-F087465EEC9B}"/>
                  </a:ext>
                </a:extLst>
              </p:cNvPr>
              <p:cNvPicPr/>
              <p:nvPr/>
            </p:nvPicPr>
            <p:blipFill>
              <a:blip r:embed="rId17"/>
              <a:stretch>
                <a:fillRect/>
              </a:stretch>
            </p:blipFill>
            <p:spPr>
              <a:xfrm>
                <a:off x="6313854" y="5039886"/>
                <a:ext cx="61632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8BBB8D93-0268-466D-A9E4-88F863EFA15E}"/>
                  </a:ext>
                </a:extLst>
              </p14:cNvPr>
              <p14:cNvContentPartPr/>
              <p14:nvPr/>
            </p14:nvContentPartPr>
            <p14:xfrm>
              <a:off x="6873654" y="4985526"/>
              <a:ext cx="214920" cy="135720"/>
            </p14:xfrm>
          </p:contentPart>
        </mc:Choice>
        <mc:Fallback xmlns="">
          <p:pic>
            <p:nvPicPr>
              <p:cNvPr id="14" name="Ink 13">
                <a:extLst>
                  <a:ext uri="{FF2B5EF4-FFF2-40B4-BE49-F238E27FC236}">
                    <a16:creationId xmlns:a16="http://schemas.microsoft.com/office/drawing/2014/main" id="{8BBB8D93-0268-466D-A9E4-88F863EFA15E}"/>
                  </a:ext>
                </a:extLst>
              </p:cNvPr>
              <p:cNvPicPr/>
              <p:nvPr/>
            </p:nvPicPr>
            <p:blipFill>
              <a:blip r:embed="rId19"/>
              <a:stretch>
                <a:fillRect/>
              </a:stretch>
            </p:blipFill>
            <p:spPr>
              <a:xfrm>
                <a:off x="6865014" y="4976526"/>
                <a:ext cx="232560" cy="153360"/>
              </a:xfrm>
              <a:prstGeom prst="rect">
                <a:avLst/>
              </a:prstGeom>
            </p:spPr>
          </p:pic>
        </mc:Fallback>
      </mc:AlternateContent>
      <p:grpSp>
        <p:nvGrpSpPr>
          <p:cNvPr id="22" name="Group 21">
            <a:extLst>
              <a:ext uri="{FF2B5EF4-FFF2-40B4-BE49-F238E27FC236}">
                <a16:creationId xmlns:a16="http://schemas.microsoft.com/office/drawing/2014/main" id="{92784F2A-6BB3-4E01-87BF-AA1B1B8DB63B}"/>
              </a:ext>
            </a:extLst>
          </p:cNvPr>
          <p:cNvGrpSpPr/>
          <p:nvPr/>
        </p:nvGrpSpPr>
        <p:grpSpPr>
          <a:xfrm>
            <a:off x="7311414" y="4764846"/>
            <a:ext cx="986760" cy="374040"/>
            <a:chOff x="7311414" y="4764846"/>
            <a:chExt cx="986760" cy="374040"/>
          </a:xfrm>
        </p:grpSpPr>
        <mc:AlternateContent xmlns:mc="http://schemas.openxmlformats.org/markup-compatibility/2006" xmlns:p14="http://schemas.microsoft.com/office/powerpoint/2010/main">
          <mc:Choice Requires="p14">
            <p:contentPart p14:bwMode="auto" r:id="rId20">
              <p14:nvContentPartPr>
                <p14:cNvPr id="15" name="Ink 14">
                  <a:extLst>
                    <a:ext uri="{FF2B5EF4-FFF2-40B4-BE49-F238E27FC236}">
                      <a16:creationId xmlns:a16="http://schemas.microsoft.com/office/drawing/2014/main" id="{79F23018-FCC3-4B2D-B0A6-6217F63A8846}"/>
                    </a:ext>
                  </a:extLst>
                </p14:cNvPr>
                <p14:cNvContentPartPr/>
                <p14:nvPr/>
              </p14:nvContentPartPr>
              <p14:xfrm>
                <a:off x="7311414" y="4921446"/>
                <a:ext cx="254880" cy="216360"/>
              </p14:xfrm>
            </p:contentPart>
          </mc:Choice>
          <mc:Fallback xmlns="">
            <p:pic>
              <p:nvPicPr>
                <p:cNvPr id="15" name="Ink 14">
                  <a:extLst>
                    <a:ext uri="{FF2B5EF4-FFF2-40B4-BE49-F238E27FC236}">
                      <a16:creationId xmlns:a16="http://schemas.microsoft.com/office/drawing/2014/main" id="{79F23018-FCC3-4B2D-B0A6-6217F63A8846}"/>
                    </a:ext>
                  </a:extLst>
                </p:cNvPr>
                <p:cNvPicPr/>
                <p:nvPr/>
              </p:nvPicPr>
              <p:blipFill>
                <a:blip r:embed="rId21"/>
                <a:stretch>
                  <a:fillRect/>
                </a:stretch>
              </p:blipFill>
              <p:spPr>
                <a:xfrm>
                  <a:off x="7302414" y="4912446"/>
                  <a:ext cx="2725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9A3C5340-D5F6-400E-B8E6-CBEA43B98D52}"/>
                    </a:ext>
                  </a:extLst>
                </p14:cNvPr>
                <p14:cNvContentPartPr/>
                <p14:nvPr/>
              </p14:nvContentPartPr>
              <p14:xfrm>
                <a:off x="7672134" y="4953126"/>
                <a:ext cx="31680" cy="166680"/>
              </p14:xfrm>
            </p:contentPart>
          </mc:Choice>
          <mc:Fallback xmlns="">
            <p:pic>
              <p:nvPicPr>
                <p:cNvPr id="17" name="Ink 16">
                  <a:extLst>
                    <a:ext uri="{FF2B5EF4-FFF2-40B4-BE49-F238E27FC236}">
                      <a16:creationId xmlns:a16="http://schemas.microsoft.com/office/drawing/2014/main" id="{9A3C5340-D5F6-400E-B8E6-CBEA43B98D52}"/>
                    </a:ext>
                  </a:extLst>
                </p:cNvPr>
                <p:cNvPicPr/>
                <p:nvPr/>
              </p:nvPicPr>
              <p:blipFill>
                <a:blip r:embed="rId23"/>
                <a:stretch>
                  <a:fillRect/>
                </a:stretch>
              </p:blipFill>
              <p:spPr>
                <a:xfrm>
                  <a:off x="7663494" y="4944126"/>
                  <a:ext cx="4932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BA2DEF18-5017-4648-9C3C-80F7D3E76F14}"/>
                    </a:ext>
                  </a:extLst>
                </p14:cNvPr>
                <p14:cNvContentPartPr/>
                <p14:nvPr/>
              </p14:nvContentPartPr>
              <p14:xfrm>
                <a:off x="7688334" y="4913166"/>
                <a:ext cx="193320" cy="225720"/>
              </p14:xfrm>
            </p:contentPart>
          </mc:Choice>
          <mc:Fallback xmlns="">
            <p:pic>
              <p:nvPicPr>
                <p:cNvPr id="18" name="Ink 17">
                  <a:extLst>
                    <a:ext uri="{FF2B5EF4-FFF2-40B4-BE49-F238E27FC236}">
                      <a16:creationId xmlns:a16="http://schemas.microsoft.com/office/drawing/2014/main" id="{BA2DEF18-5017-4648-9C3C-80F7D3E76F14}"/>
                    </a:ext>
                  </a:extLst>
                </p:cNvPr>
                <p:cNvPicPr/>
                <p:nvPr/>
              </p:nvPicPr>
              <p:blipFill>
                <a:blip r:embed="rId25"/>
                <a:stretch>
                  <a:fillRect/>
                </a:stretch>
              </p:blipFill>
              <p:spPr>
                <a:xfrm>
                  <a:off x="7679694" y="4904166"/>
                  <a:ext cx="2109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9" name="Ink 18">
                  <a:extLst>
                    <a:ext uri="{FF2B5EF4-FFF2-40B4-BE49-F238E27FC236}">
                      <a16:creationId xmlns:a16="http://schemas.microsoft.com/office/drawing/2014/main" id="{614DC8C3-D564-4E7C-8865-9699F6999343}"/>
                    </a:ext>
                  </a:extLst>
                </p14:cNvPr>
                <p14:cNvContentPartPr/>
                <p14:nvPr/>
              </p14:nvContentPartPr>
              <p14:xfrm>
                <a:off x="7905054" y="5019726"/>
                <a:ext cx="215640" cy="103320"/>
              </p14:xfrm>
            </p:contentPart>
          </mc:Choice>
          <mc:Fallback xmlns="">
            <p:pic>
              <p:nvPicPr>
                <p:cNvPr id="19" name="Ink 18">
                  <a:extLst>
                    <a:ext uri="{FF2B5EF4-FFF2-40B4-BE49-F238E27FC236}">
                      <a16:creationId xmlns:a16="http://schemas.microsoft.com/office/drawing/2014/main" id="{614DC8C3-D564-4E7C-8865-9699F6999343}"/>
                    </a:ext>
                  </a:extLst>
                </p:cNvPr>
                <p:cNvPicPr/>
                <p:nvPr/>
              </p:nvPicPr>
              <p:blipFill>
                <a:blip r:embed="rId27"/>
                <a:stretch>
                  <a:fillRect/>
                </a:stretch>
              </p:blipFill>
              <p:spPr>
                <a:xfrm>
                  <a:off x="7896054" y="5010726"/>
                  <a:ext cx="2332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8CE1A7A6-ECBB-4889-8AB7-A7532AC994EE}"/>
                    </a:ext>
                  </a:extLst>
                </p14:cNvPr>
                <p14:cNvContentPartPr/>
                <p14:nvPr/>
              </p14:nvContentPartPr>
              <p14:xfrm>
                <a:off x="8098734" y="4796886"/>
                <a:ext cx="199440" cy="53640"/>
              </p14:xfrm>
            </p:contentPart>
          </mc:Choice>
          <mc:Fallback xmlns="">
            <p:pic>
              <p:nvPicPr>
                <p:cNvPr id="20" name="Ink 19">
                  <a:extLst>
                    <a:ext uri="{FF2B5EF4-FFF2-40B4-BE49-F238E27FC236}">
                      <a16:creationId xmlns:a16="http://schemas.microsoft.com/office/drawing/2014/main" id="{8CE1A7A6-ECBB-4889-8AB7-A7532AC994EE}"/>
                    </a:ext>
                  </a:extLst>
                </p:cNvPr>
                <p:cNvPicPr/>
                <p:nvPr/>
              </p:nvPicPr>
              <p:blipFill>
                <a:blip r:embed="rId29"/>
                <a:stretch>
                  <a:fillRect/>
                </a:stretch>
              </p:blipFill>
              <p:spPr>
                <a:xfrm>
                  <a:off x="8090094" y="4788246"/>
                  <a:ext cx="21708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4C2648DD-9920-4C61-B98E-CE02B05C9BA7}"/>
                    </a:ext>
                  </a:extLst>
                </p14:cNvPr>
                <p14:cNvContentPartPr/>
                <p14:nvPr/>
              </p14:nvContentPartPr>
              <p14:xfrm>
                <a:off x="8190174" y="4764846"/>
                <a:ext cx="39960" cy="209520"/>
              </p14:xfrm>
            </p:contentPart>
          </mc:Choice>
          <mc:Fallback xmlns="">
            <p:pic>
              <p:nvPicPr>
                <p:cNvPr id="21" name="Ink 20">
                  <a:extLst>
                    <a:ext uri="{FF2B5EF4-FFF2-40B4-BE49-F238E27FC236}">
                      <a16:creationId xmlns:a16="http://schemas.microsoft.com/office/drawing/2014/main" id="{4C2648DD-9920-4C61-B98E-CE02B05C9BA7}"/>
                    </a:ext>
                  </a:extLst>
                </p:cNvPr>
                <p:cNvPicPr/>
                <p:nvPr/>
              </p:nvPicPr>
              <p:blipFill>
                <a:blip r:embed="rId31"/>
                <a:stretch>
                  <a:fillRect/>
                </a:stretch>
              </p:blipFill>
              <p:spPr>
                <a:xfrm>
                  <a:off x="8181534" y="4756206"/>
                  <a:ext cx="57600" cy="227160"/>
                </a:xfrm>
                <a:prstGeom prst="rect">
                  <a:avLst/>
                </a:prstGeom>
              </p:spPr>
            </p:pic>
          </mc:Fallback>
        </mc:AlternateContent>
      </p:grpSp>
      <p:grpSp>
        <p:nvGrpSpPr>
          <p:cNvPr id="25" name="Group 24">
            <a:extLst>
              <a:ext uri="{FF2B5EF4-FFF2-40B4-BE49-F238E27FC236}">
                <a16:creationId xmlns:a16="http://schemas.microsoft.com/office/drawing/2014/main" id="{6B2719E5-33CE-4814-86D3-525432C66E68}"/>
              </a:ext>
            </a:extLst>
          </p:cNvPr>
          <p:cNvGrpSpPr/>
          <p:nvPr/>
        </p:nvGrpSpPr>
        <p:grpSpPr>
          <a:xfrm>
            <a:off x="8522454" y="4882566"/>
            <a:ext cx="169200" cy="180360"/>
            <a:chOff x="8522454" y="4882566"/>
            <a:chExt cx="169200" cy="180360"/>
          </a:xfrm>
        </p:grpSpPr>
        <mc:AlternateContent xmlns:mc="http://schemas.openxmlformats.org/markup-compatibility/2006" xmlns:p14="http://schemas.microsoft.com/office/powerpoint/2010/main">
          <mc:Choice Requires="p14">
            <p:contentPart p14:bwMode="auto" r:id="rId32">
              <p14:nvContentPartPr>
                <p14:cNvPr id="23" name="Ink 22">
                  <a:extLst>
                    <a:ext uri="{FF2B5EF4-FFF2-40B4-BE49-F238E27FC236}">
                      <a16:creationId xmlns:a16="http://schemas.microsoft.com/office/drawing/2014/main" id="{0AE8009D-AC0A-4CA6-9F13-26334F102067}"/>
                    </a:ext>
                  </a:extLst>
                </p14:cNvPr>
                <p14:cNvContentPartPr/>
                <p14:nvPr/>
              </p14:nvContentPartPr>
              <p14:xfrm>
                <a:off x="8522454" y="4943406"/>
                <a:ext cx="169200" cy="64800"/>
              </p14:xfrm>
            </p:contentPart>
          </mc:Choice>
          <mc:Fallback xmlns="">
            <p:pic>
              <p:nvPicPr>
                <p:cNvPr id="23" name="Ink 22">
                  <a:extLst>
                    <a:ext uri="{FF2B5EF4-FFF2-40B4-BE49-F238E27FC236}">
                      <a16:creationId xmlns:a16="http://schemas.microsoft.com/office/drawing/2014/main" id="{0AE8009D-AC0A-4CA6-9F13-26334F102067}"/>
                    </a:ext>
                  </a:extLst>
                </p:cNvPr>
                <p:cNvPicPr/>
                <p:nvPr/>
              </p:nvPicPr>
              <p:blipFill>
                <a:blip r:embed="rId33"/>
                <a:stretch>
                  <a:fillRect/>
                </a:stretch>
              </p:blipFill>
              <p:spPr>
                <a:xfrm>
                  <a:off x="8513454" y="4934766"/>
                  <a:ext cx="18684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Ink 23">
                  <a:extLst>
                    <a:ext uri="{FF2B5EF4-FFF2-40B4-BE49-F238E27FC236}">
                      <a16:creationId xmlns:a16="http://schemas.microsoft.com/office/drawing/2014/main" id="{3C17754C-6F72-4750-BF49-427397EBBC68}"/>
                    </a:ext>
                  </a:extLst>
                </p14:cNvPr>
                <p14:cNvContentPartPr/>
                <p14:nvPr/>
              </p14:nvContentPartPr>
              <p14:xfrm>
                <a:off x="8621454" y="4882566"/>
                <a:ext cx="40680" cy="180360"/>
              </p14:xfrm>
            </p:contentPart>
          </mc:Choice>
          <mc:Fallback xmlns="">
            <p:pic>
              <p:nvPicPr>
                <p:cNvPr id="24" name="Ink 23">
                  <a:extLst>
                    <a:ext uri="{FF2B5EF4-FFF2-40B4-BE49-F238E27FC236}">
                      <a16:creationId xmlns:a16="http://schemas.microsoft.com/office/drawing/2014/main" id="{3C17754C-6F72-4750-BF49-427397EBBC68}"/>
                    </a:ext>
                  </a:extLst>
                </p:cNvPr>
                <p:cNvPicPr/>
                <p:nvPr/>
              </p:nvPicPr>
              <p:blipFill>
                <a:blip r:embed="rId35"/>
                <a:stretch>
                  <a:fillRect/>
                </a:stretch>
              </p:blipFill>
              <p:spPr>
                <a:xfrm>
                  <a:off x="8612814" y="4873566"/>
                  <a:ext cx="58320" cy="198000"/>
                </a:xfrm>
                <a:prstGeom prst="rect">
                  <a:avLst/>
                </a:prstGeom>
              </p:spPr>
            </p:pic>
          </mc:Fallback>
        </mc:AlternateContent>
      </p:grpSp>
      <p:grpSp>
        <p:nvGrpSpPr>
          <p:cNvPr id="29" name="Group 28">
            <a:extLst>
              <a:ext uri="{FF2B5EF4-FFF2-40B4-BE49-F238E27FC236}">
                <a16:creationId xmlns:a16="http://schemas.microsoft.com/office/drawing/2014/main" id="{CF583CEC-5BD5-41D9-8C2C-16774D2A01BE}"/>
              </a:ext>
            </a:extLst>
          </p:cNvPr>
          <p:cNvGrpSpPr/>
          <p:nvPr/>
        </p:nvGrpSpPr>
        <p:grpSpPr>
          <a:xfrm>
            <a:off x="9075414" y="4715166"/>
            <a:ext cx="679320" cy="331560"/>
            <a:chOff x="9075414" y="4715166"/>
            <a:chExt cx="679320" cy="331560"/>
          </a:xfrm>
        </p:grpSpPr>
        <mc:AlternateContent xmlns:mc="http://schemas.openxmlformats.org/markup-compatibility/2006" xmlns:p14="http://schemas.microsoft.com/office/powerpoint/2010/main">
          <mc:Choice Requires="p14">
            <p:contentPart p14:bwMode="auto" r:id="rId36">
              <p14:nvContentPartPr>
                <p14:cNvPr id="26" name="Ink 25">
                  <a:extLst>
                    <a:ext uri="{FF2B5EF4-FFF2-40B4-BE49-F238E27FC236}">
                      <a16:creationId xmlns:a16="http://schemas.microsoft.com/office/drawing/2014/main" id="{3C09BE64-F5BE-44E7-9854-1ED146508B85}"/>
                    </a:ext>
                  </a:extLst>
                </p14:cNvPr>
                <p14:cNvContentPartPr/>
                <p14:nvPr/>
              </p14:nvContentPartPr>
              <p14:xfrm>
                <a:off x="9075414" y="4799766"/>
                <a:ext cx="174600" cy="246960"/>
              </p14:xfrm>
            </p:contentPart>
          </mc:Choice>
          <mc:Fallback xmlns="">
            <p:pic>
              <p:nvPicPr>
                <p:cNvPr id="26" name="Ink 25">
                  <a:extLst>
                    <a:ext uri="{FF2B5EF4-FFF2-40B4-BE49-F238E27FC236}">
                      <a16:creationId xmlns:a16="http://schemas.microsoft.com/office/drawing/2014/main" id="{3C09BE64-F5BE-44E7-9854-1ED146508B85}"/>
                    </a:ext>
                  </a:extLst>
                </p:cNvPr>
                <p:cNvPicPr/>
                <p:nvPr/>
              </p:nvPicPr>
              <p:blipFill>
                <a:blip r:embed="rId37"/>
                <a:stretch>
                  <a:fillRect/>
                </a:stretch>
              </p:blipFill>
              <p:spPr>
                <a:xfrm>
                  <a:off x="9066774" y="4790766"/>
                  <a:ext cx="19224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 name="Ink 26">
                  <a:extLst>
                    <a:ext uri="{FF2B5EF4-FFF2-40B4-BE49-F238E27FC236}">
                      <a16:creationId xmlns:a16="http://schemas.microsoft.com/office/drawing/2014/main" id="{CEA05082-6B27-485F-B801-6ACAA9E892F2}"/>
                    </a:ext>
                  </a:extLst>
                </p14:cNvPr>
                <p14:cNvContentPartPr/>
                <p14:nvPr/>
              </p14:nvContentPartPr>
              <p14:xfrm>
                <a:off x="9308334" y="4831086"/>
                <a:ext cx="151200" cy="211320"/>
              </p14:xfrm>
            </p:contentPart>
          </mc:Choice>
          <mc:Fallback xmlns="">
            <p:pic>
              <p:nvPicPr>
                <p:cNvPr id="27" name="Ink 26">
                  <a:extLst>
                    <a:ext uri="{FF2B5EF4-FFF2-40B4-BE49-F238E27FC236}">
                      <a16:creationId xmlns:a16="http://schemas.microsoft.com/office/drawing/2014/main" id="{CEA05082-6B27-485F-B801-6ACAA9E892F2}"/>
                    </a:ext>
                  </a:extLst>
                </p:cNvPr>
                <p:cNvPicPr/>
                <p:nvPr/>
              </p:nvPicPr>
              <p:blipFill>
                <a:blip r:embed="rId39"/>
                <a:stretch>
                  <a:fillRect/>
                </a:stretch>
              </p:blipFill>
              <p:spPr>
                <a:xfrm>
                  <a:off x="9299334" y="4822086"/>
                  <a:ext cx="16884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FF9C9FAA-DA05-4D2A-A3E6-3D60C12B4FFE}"/>
                    </a:ext>
                  </a:extLst>
                </p14:cNvPr>
                <p14:cNvContentPartPr/>
                <p14:nvPr/>
              </p14:nvContentPartPr>
              <p14:xfrm>
                <a:off x="9615774" y="4715166"/>
                <a:ext cx="138960" cy="23760"/>
              </p14:xfrm>
            </p:contentPart>
          </mc:Choice>
          <mc:Fallback xmlns="">
            <p:pic>
              <p:nvPicPr>
                <p:cNvPr id="28" name="Ink 27">
                  <a:extLst>
                    <a:ext uri="{FF2B5EF4-FFF2-40B4-BE49-F238E27FC236}">
                      <a16:creationId xmlns:a16="http://schemas.microsoft.com/office/drawing/2014/main" id="{FF9C9FAA-DA05-4D2A-A3E6-3D60C12B4FFE}"/>
                    </a:ext>
                  </a:extLst>
                </p:cNvPr>
                <p:cNvPicPr/>
                <p:nvPr/>
              </p:nvPicPr>
              <p:blipFill>
                <a:blip r:embed="rId41"/>
                <a:stretch>
                  <a:fillRect/>
                </a:stretch>
              </p:blipFill>
              <p:spPr>
                <a:xfrm>
                  <a:off x="9606774" y="4706166"/>
                  <a:ext cx="156600" cy="41400"/>
                </a:xfrm>
                <a:prstGeom prst="rect">
                  <a:avLst/>
                </a:prstGeom>
              </p:spPr>
            </p:pic>
          </mc:Fallback>
        </mc:AlternateContent>
      </p:grpSp>
      <p:grpSp>
        <p:nvGrpSpPr>
          <p:cNvPr id="40" name="Group 39">
            <a:extLst>
              <a:ext uri="{FF2B5EF4-FFF2-40B4-BE49-F238E27FC236}">
                <a16:creationId xmlns:a16="http://schemas.microsoft.com/office/drawing/2014/main" id="{33185579-659C-4772-AB82-A0C98BD16B23}"/>
              </a:ext>
            </a:extLst>
          </p:cNvPr>
          <p:cNvGrpSpPr/>
          <p:nvPr/>
        </p:nvGrpSpPr>
        <p:grpSpPr>
          <a:xfrm>
            <a:off x="4945854" y="5657646"/>
            <a:ext cx="559800" cy="348840"/>
            <a:chOff x="4945854" y="5657646"/>
            <a:chExt cx="559800" cy="348840"/>
          </a:xfrm>
        </p:grpSpPr>
        <mc:AlternateContent xmlns:mc="http://schemas.openxmlformats.org/markup-compatibility/2006" xmlns:p14="http://schemas.microsoft.com/office/powerpoint/2010/main">
          <mc:Choice Requires="p14">
            <p:contentPart p14:bwMode="auto" r:id="rId42">
              <p14:nvContentPartPr>
                <p14:cNvPr id="30" name="Ink 29">
                  <a:extLst>
                    <a:ext uri="{FF2B5EF4-FFF2-40B4-BE49-F238E27FC236}">
                      <a16:creationId xmlns:a16="http://schemas.microsoft.com/office/drawing/2014/main" id="{A527B1E9-0B6D-439D-8991-8B0B2B7D5E21}"/>
                    </a:ext>
                  </a:extLst>
                </p14:cNvPr>
                <p14:cNvContentPartPr/>
                <p14:nvPr/>
              </p14:nvContentPartPr>
              <p14:xfrm>
                <a:off x="4945854" y="5657646"/>
                <a:ext cx="187560" cy="237960"/>
              </p14:xfrm>
            </p:contentPart>
          </mc:Choice>
          <mc:Fallback xmlns="">
            <p:pic>
              <p:nvPicPr>
                <p:cNvPr id="30" name="Ink 29">
                  <a:extLst>
                    <a:ext uri="{FF2B5EF4-FFF2-40B4-BE49-F238E27FC236}">
                      <a16:creationId xmlns:a16="http://schemas.microsoft.com/office/drawing/2014/main" id="{A527B1E9-0B6D-439D-8991-8B0B2B7D5E21}"/>
                    </a:ext>
                  </a:extLst>
                </p:cNvPr>
                <p:cNvPicPr/>
                <p:nvPr/>
              </p:nvPicPr>
              <p:blipFill>
                <a:blip r:embed="rId43"/>
                <a:stretch>
                  <a:fillRect/>
                </a:stretch>
              </p:blipFill>
              <p:spPr>
                <a:xfrm>
                  <a:off x="4937214" y="5648646"/>
                  <a:ext cx="20520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1" name="Ink 30">
                  <a:extLst>
                    <a:ext uri="{FF2B5EF4-FFF2-40B4-BE49-F238E27FC236}">
                      <a16:creationId xmlns:a16="http://schemas.microsoft.com/office/drawing/2014/main" id="{17FB2AC9-8699-424E-BE88-1897CD5BA356}"/>
                    </a:ext>
                  </a:extLst>
                </p14:cNvPr>
                <p14:cNvContentPartPr/>
                <p14:nvPr/>
              </p14:nvContentPartPr>
              <p14:xfrm>
                <a:off x="5238894" y="5682126"/>
                <a:ext cx="37800" cy="213480"/>
              </p14:xfrm>
            </p:contentPart>
          </mc:Choice>
          <mc:Fallback xmlns="">
            <p:pic>
              <p:nvPicPr>
                <p:cNvPr id="31" name="Ink 30">
                  <a:extLst>
                    <a:ext uri="{FF2B5EF4-FFF2-40B4-BE49-F238E27FC236}">
                      <a16:creationId xmlns:a16="http://schemas.microsoft.com/office/drawing/2014/main" id="{17FB2AC9-8699-424E-BE88-1897CD5BA356}"/>
                    </a:ext>
                  </a:extLst>
                </p:cNvPr>
                <p:cNvPicPr/>
                <p:nvPr/>
              </p:nvPicPr>
              <p:blipFill>
                <a:blip r:embed="rId45"/>
                <a:stretch>
                  <a:fillRect/>
                </a:stretch>
              </p:blipFill>
              <p:spPr>
                <a:xfrm>
                  <a:off x="5230254" y="5673486"/>
                  <a:ext cx="5544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2" name="Ink 31">
                  <a:extLst>
                    <a:ext uri="{FF2B5EF4-FFF2-40B4-BE49-F238E27FC236}">
                      <a16:creationId xmlns:a16="http://schemas.microsoft.com/office/drawing/2014/main" id="{ECA9441B-3DF3-4924-BF2C-7CA7E5D5C672}"/>
                    </a:ext>
                  </a:extLst>
                </p14:cNvPr>
                <p14:cNvContentPartPr/>
                <p14:nvPr/>
              </p14:nvContentPartPr>
              <p14:xfrm>
                <a:off x="5376054" y="5879766"/>
                <a:ext cx="129600" cy="126720"/>
              </p14:xfrm>
            </p:contentPart>
          </mc:Choice>
          <mc:Fallback xmlns="">
            <p:pic>
              <p:nvPicPr>
                <p:cNvPr id="32" name="Ink 31">
                  <a:extLst>
                    <a:ext uri="{FF2B5EF4-FFF2-40B4-BE49-F238E27FC236}">
                      <a16:creationId xmlns:a16="http://schemas.microsoft.com/office/drawing/2014/main" id="{ECA9441B-3DF3-4924-BF2C-7CA7E5D5C672}"/>
                    </a:ext>
                  </a:extLst>
                </p:cNvPr>
                <p:cNvPicPr/>
                <p:nvPr/>
              </p:nvPicPr>
              <p:blipFill>
                <a:blip r:embed="rId47"/>
                <a:stretch>
                  <a:fillRect/>
                </a:stretch>
              </p:blipFill>
              <p:spPr>
                <a:xfrm>
                  <a:off x="5367054" y="5871126"/>
                  <a:ext cx="147240" cy="144360"/>
                </a:xfrm>
                <a:prstGeom prst="rect">
                  <a:avLst/>
                </a:prstGeom>
              </p:spPr>
            </p:pic>
          </mc:Fallback>
        </mc:AlternateContent>
      </p:grpSp>
      <p:grpSp>
        <p:nvGrpSpPr>
          <p:cNvPr id="39" name="Group 38">
            <a:extLst>
              <a:ext uri="{FF2B5EF4-FFF2-40B4-BE49-F238E27FC236}">
                <a16:creationId xmlns:a16="http://schemas.microsoft.com/office/drawing/2014/main" id="{50569D1D-A605-4160-B092-46F2B9469D7C}"/>
              </a:ext>
            </a:extLst>
          </p:cNvPr>
          <p:cNvGrpSpPr/>
          <p:nvPr/>
        </p:nvGrpSpPr>
        <p:grpSpPr>
          <a:xfrm>
            <a:off x="5754774" y="5743326"/>
            <a:ext cx="420840" cy="324720"/>
            <a:chOff x="5754774" y="5743326"/>
            <a:chExt cx="420840" cy="324720"/>
          </a:xfrm>
        </p:grpSpPr>
        <mc:AlternateContent xmlns:mc="http://schemas.openxmlformats.org/markup-compatibility/2006" xmlns:p14="http://schemas.microsoft.com/office/powerpoint/2010/main">
          <mc:Choice Requires="p14">
            <p:contentPart p14:bwMode="auto" r:id="rId48">
              <p14:nvContentPartPr>
                <p14:cNvPr id="33" name="Ink 32">
                  <a:extLst>
                    <a:ext uri="{FF2B5EF4-FFF2-40B4-BE49-F238E27FC236}">
                      <a16:creationId xmlns:a16="http://schemas.microsoft.com/office/drawing/2014/main" id="{2A53B746-9C20-4EAB-84FB-6AE5F90B30C1}"/>
                    </a:ext>
                  </a:extLst>
                </p14:cNvPr>
                <p14:cNvContentPartPr/>
                <p14:nvPr/>
              </p14:nvContentPartPr>
              <p14:xfrm>
                <a:off x="5889054" y="5827206"/>
                <a:ext cx="182880" cy="240840"/>
              </p14:xfrm>
            </p:contentPart>
          </mc:Choice>
          <mc:Fallback xmlns="">
            <p:pic>
              <p:nvPicPr>
                <p:cNvPr id="33" name="Ink 32">
                  <a:extLst>
                    <a:ext uri="{FF2B5EF4-FFF2-40B4-BE49-F238E27FC236}">
                      <a16:creationId xmlns:a16="http://schemas.microsoft.com/office/drawing/2014/main" id="{2A53B746-9C20-4EAB-84FB-6AE5F90B30C1}"/>
                    </a:ext>
                  </a:extLst>
                </p:cNvPr>
                <p:cNvPicPr/>
                <p:nvPr/>
              </p:nvPicPr>
              <p:blipFill>
                <a:blip r:embed="rId49"/>
                <a:stretch>
                  <a:fillRect/>
                </a:stretch>
              </p:blipFill>
              <p:spPr>
                <a:xfrm>
                  <a:off x="5880414" y="5818206"/>
                  <a:ext cx="20052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4" name="Ink 33">
                  <a:extLst>
                    <a:ext uri="{FF2B5EF4-FFF2-40B4-BE49-F238E27FC236}">
                      <a16:creationId xmlns:a16="http://schemas.microsoft.com/office/drawing/2014/main" id="{FC4FBFA5-C3CB-455C-8EA5-290B22924D25}"/>
                    </a:ext>
                  </a:extLst>
                </p14:cNvPr>
                <p14:cNvContentPartPr/>
                <p14:nvPr/>
              </p14:nvContentPartPr>
              <p14:xfrm>
                <a:off x="5754774" y="5743686"/>
                <a:ext cx="129960" cy="240840"/>
              </p14:xfrm>
            </p:contentPart>
          </mc:Choice>
          <mc:Fallback xmlns="">
            <p:pic>
              <p:nvPicPr>
                <p:cNvPr id="34" name="Ink 33">
                  <a:extLst>
                    <a:ext uri="{FF2B5EF4-FFF2-40B4-BE49-F238E27FC236}">
                      <a16:creationId xmlns:a16="http://schemas.microsoft.com/office/drawing/2014/main" id="{FC4FBFA5-C3CB-455C-8EA5-290B22924D25}"/>
                    </a:ext>
                  </a:extLst>
                </p:cNvPr>
                <p:cNvPicPr/>
                <p:nvPr/>
              </p:nvPicPr>
              <p:blipFill>
                <a:blip r:embed="rId51"/>
                <a:stretch>
                  <a:fillRect/>
                </a:stretch>
              </p:blipFill>
              <p:spPr>
                <a:xfrm>
                  <a:off x="5746134" y="5735046"/>
                  <a:ext cx="14760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5" name="Ink 34">
                  <a:extLst>
                    <a:ext uri="{FF2B5EF4-FFF2-40B4-BE49-F238E27FC236}">
                      <a16:creationId xmlns:a16="http://schemas.microsoft.com/office/drawing/2014/main" id="{B076ED03-54AC-4F05-83BA-DDF86E221338}"/>
                    </a:ext>
                  </a:extLst>
                </p14:cNvPr>
                <p14:cNvContentPartPr/>
                <p14:nvPr/>
              </p14:nvContentPartPr>
              <p14:xfrm>
                <a:off x="6094254" y="5743326"/>
                <a:ext cx="81360" cy="211680"/>
              </p14:xfrm>
            </p:contentPart>
          </mc:Choice>
          <mc:Fallback xmlns="">
            <p:pic>
              <p:nvPicPr>
                <p:cNvPr id="35" name="Ink 34">
                  <a:extLst>
                    <a:ext uri="{FF2B5EF4-FFF2-40B4-BE49-F238E27FC236}">
                      <a16:creationId xmlns:a16="http://schemas.microsoft.com/office/drawing/2014/main" id="{B076ED03-54AC-4F05-83BA-DDF86E221338}"/>
                    </a:ext>
                  </a:extLst>
                </p:cNvPr>
                <p:cNvPicPr/>
                <p:nvPr/>
              </p:nvPicPr>
              <p:blipFill>
                <a:blip r:embed="rId53"/>
                <a:stretch>
                  <a:fillRect/>
                </a:stretch>
              </p:blipFill>
              <p:spPr>
                <a:xfrm>
                  <a:off x="6085614" y="5734326"/>
                  <a:ext cx="99000" cy="229320"/>
                </a:xfrm>
                <a:prstGeom prst="rect">
                  <a:avLst/>
                </a:prstGeom>
              </p:spPr>
            </p:pic>
          </mc:Fallback>
        </mc:AlternateContent>
      </p:grpSp>
      <p:grpSp>
        <p:nvGrpSpPr>
          <p:cNvPr id="38" name="Group 37">
            <a:extLst>
              <a:ext uri="{FF2B5EF4-FFF2-40B4-BE49-F238E27FC236}">
                <a16:creationId xmlns:a16="http://schemas.microsoft.com/office/drawing/2014/main" id="{96D04891-9112-4D97-8E87-98CA9C35ECFB}"/>
              </a:ext>
            </a:extLst>
          </p:cNvPr>
          <p:cNvGrpSpPr/>
          <p:nvPr/>
        </p:nvGrpSpPr>
        <p:grpSpPr>
          <a:xfrm>
            <a:off x="6442374" y="5630646"/>
            <a:ext cx="701640" cy="159120"/>
            <a:chOff x="6442374" y="5630646"/>
            <a:chExt cx="701640" cy="159120"/>
          </a:xfrm>
        </p:grpSpPr>
        <mc:AlternateContent xmlns:mc="http://schemas.openxmlformats.org/markup-compatibility/2006" xmlns:p14="http://schemas.microsoft.com/office/powerpoint/2010/main">
          <mc:Choice Requires="p14">
            <p:contentPart p14:bwMode="auto" r:id="rId54">
              <p14:nvContentPartPr>
                <p14:cNvPr id="36" name="Ink 35">
                  <a:extLst>
                    <a:ext uri="{FF2B5EF4-FFF2-40B4-BE49-F238E27FC236}">
                      <a16:creationId xmlns:a16="http://schemas.microsoft.com/office/drawing/2014/main" id="{76FE0F69-4AA1-454D-A4FD-DEE0990BC95B}"/>
                    </a:ext>
                  </a:extLst>
                </p14:cNvPr>
                <p14:cNvContentPartPr/>
                <p14:nvPr/>
              </p14:nvContentPartPr>
              <p14:xfrm>
                <a:off x="6442374" y="5719926"/>
                <a:ext cx="550800" cy="69840"/>
              </p14:xfrm>
            </p:contentPart>
          </mc:Choice>
          <mc:Fallback xmlns="">
            <p:pic>
              <p:nvPicPr>
                <p:cNvPr id="36" name="Ink 35">
                  <a:extLst>
                    <a:ext uri="{FF2B5EF4-FFF2-40B4-BE49-F238E27FC236}">
                      <a16:creationId xmlns:a16="http://schemas.microsoft.com/office/drawing/2014/main" id="{76FE0F69-4AA1-454D-A4FD-DEE0990BC95B}"/>
                    </a:ext>
                  </a:extLst>
                </p:cNvPr>
                <p:cNvPicPr/>
                <p:nvPr/>
              </p:nvPicPr>
              <p:blipFill>
                <a:blip r:embed="rId55"/>
                <a:stretch>
                  <a:fillRect/>
                </a:stretch>
              </p:blipFill>
              <p:spPr>
                <a:xfrm>
                  <a:off x="6433734" y="5710926"/>
                  <a:ext cx="56844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7" name="Ink 36">
                  <a:extLst>
                    <a:ext uri="{FF2B5EF4-FFF2-40B4-BE49-F238E27FC236}">
                      <a16:creationId xmlns:a16="http://schemas.microsoft.com/office/drawing/2014/main" id="{7C414C04-EE34-431A-91A2-AD06AACD9491}"/>
                    </a:ext>
                  </a:extLst>
                </p14:cNvPr>
                <p14:cNvContentPartPr/>
                <p14:nvPr/>
              </p14:nvContentPartPr>
              <p14:xfrm>
                <a:off x="6946374" y="5630646"/>
                <a:ext cx="197640" cy="156960"/>
              </p14:xfrm>
            </p:contentPart>
          </mc:Choice>
          <mc:Fallback xmlns="">
            <p:pic>
              <p:nvPicPr>
                <p:cNvPr id="37" name="Ink 36">
                  <a:extLst>
                    <a:ext uri="{FF2B5EF4-FFF2-40B4-BE49-F238E27FC236}">
                      <a16:creationId xmlns:a16="http://schemas.microsoft.com/office/drawing/2014/main" id="{7C414C04-EE34-431A-91A2-AD06AACD9491}"/>
                    </a:ext>
                  </a:extLst>
                </p:cNvPr>
                <p:cNvPicPr/>
                <p:nvPr/>
              </p:nvPicPr>
              <p:blipFill>
                <a:blip r:embed="rId57"/>
                <a:stretch>
                  <a:fillRect/>
                </a:stretch>
              </p:blipFill>
              <p:spPr>
                <a:xfrm>
                  <a:off x="6937734" y="5622006"/>
                  <a:ext cx="215280" cy="174600"/>
                </a:xfrm>
                <a:prstGeom prst="rect">
                  <a:avLst/>
                </a:prstGeom>
              </p:spPr>
            </p:pic>
          </mc:Fallback>
        </mc:AlternateContent>
      </p:grpSp>
      <p:grpSp>
        <p:nvGrpSpPr>
          <p:cNvPr id="49" name="Group 48">
            <a:extLst>
              <a:ext uri="{FF2B5EF4-FFF2-40B4-BE49-F238E27FC236}">
                <a16:creationId xmlns:a16="http://schemas.microsoft.com/office/drawing/2014/main" id="{B52C6C6F-67D6-4B6A-B54A-E5E3BB4194DB}"/>
              </a:ext>
            </a:extLst>
          </p:cNvPr>
          <p:cNvGrpSpPr/>
          <p:nvPr/>
        </p:nvGrpSpPr>
        <p:grpSpPr>
          <a:xfrm>
            <a:off x="4142694" y="5687526"/>
            <a:ext cx="641880" cy="328680"/>
            <a:chOff x="4142694" y="5687526"/>
            <a:chExt cx="641880" cy="328680"/>
          </a:xfrm>
        </p:grpSpPr>
        <mc:AlternateContent xmlns:mc="http://schemas.openxmlformats.org/markup-compatibility/2006" xmlns:p14="http://schemas.microsoft.com/office/powerpoint/2010/main">
          <mc:Choice Requires="p14">
            <p:contentPart p14:bwMode="auto" r:id="rId58">
              <p14:nvContentPartPr>
                <p14:cNvPr id="41" name="Ink 40">
                  <a:extLst>
                    <a:ext uri="{FF2B5EF4-FFF2-40B4-BE49-F238E27FC236}">
                      <a16:creationId xmlns:a16="http://schemas.microsoft.com/office/drawing/2014/main" id="{FD73A375-7F7C-4ED2-A1EB-31E439CCCDAC}"/>
                    </a:ext>
                  </a:extLst>
                </p14:cNvPr>
                <p14:cNvContentPartPr/>
                <p14:nvPr/>
              </p14:nvContentPartPr>
              <p14:xfrm>
                <a:off x="4142694" y="5748726"/>
                <a:ext cx="145800" cy="267120"/>
              </p14:xfrm>
            </p:contentPart>
          </mc:Choice>
          <mc:Fallback xmlns="">
            <p:pic>
              <p:nvPicPr>
                <p:cNvPr id="41" name="Ink 40">
                  <a:extLst>
                    <a:ext uri="{FF2B5EF4-FFF2-40B4-BE49-F238E27FC236}">
                      <a16:creationId xmlns:a16="http://schemas.microsoft.com/office/drawing/2014/main" id="{FD73A375-7F7C-4ED2-A1EB-31E439CCCDAC}"/>
                    </a:ext>
                  </a:extLst>
                </p:cNvPr>
                <p:cNvPicPr/>
                <p:nvPr/>
              </p:nvPicPr>
              <p:blipFill>
                <a:blip r:embed="rId59"/>
                <a:stretch>
                  <a:fillRect/>
                </a:stretch>
              </p:blipFill>
              <p:spPr>
                <a:xfrm>
                  <a:off x="4134054" y="5740086"/>
                  <a:ext cx="16344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2" name="Ink 41">
                  <a:extLst>
                    <a:ext uri="{FF2B5EF4-FFF2-40B4-BE49-F238E27FC236}">
                      <a16:creationId xmlns:a16="http://schemas.microsoft.com/office/drawing/2014/main" id="{BCCB07CC-873D-4529-8B11-082C0B8F5909}"/>
                    </a:ext>
                  </a:extLst>
                </p14:cNvPr>
                <p14:cNvContentPartPr/>
                <p14:nvPr/>
              </p14:nvContentPartPr>
              <p14:xfrm>
                <a:off x="4342854" y="5832246"/>
                <a:ext cx="136800" cy="164160"/>
              </p14:xfrm>
            </p:contentPart>
          </mc:Choice>
          <mc:Fallback xmlns="">
            <p:pic>
              <p:nvPicPr>
                <p:cNvPr id="42" name="Ink 41">
                  <a:extLst>
                    <a:ext uri="{FF2B5EF4-FFF2-40B4-BE49-F238E27FC236}">
                      <a16:creationId xmlns:a16="http://schemas.microsoft.com/office/drawing/2014/main" id="{BCCB07CC-873D-4529-8B11-082C0B8F5909}"/>
                    </a:ext>
                  </a:extLst>
                </p:cNvPr>
                <p:cNvPicPr/>
                <p:nvPr/>
              </p:nvPicPr>
              <p:blipFill>
                <a:blip r:embed="rId61"/>
                <a:stretch>
                  <a:fillRect/>
                </a:stretch>
              </p:blipFill>
              <p:spPr>
                <a:xfrm>
                  <a:off x="4334214" y="5823606"/>
                  <a:ext cx="1544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3" name="Ink 42">
                  <a:extLst>
                    <a:ext uri="{FF2B5EF4-FFF2-40B4-BE49-F238E27FC236}">
                      <a16:creationId xmlns:a16="http://schemas.microsoft.com/office/drawing/2014/main" id="{362013F3-D698-4913-AAC7-FC0B974D40EB}"/>
                    </a:ext>
                  </a:extLst>
                </p14:cNvPr>
                <p14:cNvContentPartPr/>
                <p14:nvPr/>
              </p14:nvContentPartPr>
              <p14:xfrm>
                <a:off x="4566054" y="5687526"/>
                <a:ext cx="75240" cy="16560"/>
              </p14:xfrm>
            </p:contentPart>
          </mc:Choice>
          <mc:Fallback xmlns="">
            <p:pic>
              <p:nvPicPr>
                <p:cNvPr id="43" name="Ink 42">
                  <a:extLst>
                    <a:ext uri="{FF2B5EF4-FFF2-40B4-BE49-F238E27FC236}">
                      <a16:creationId xmlns:a16="http://schemas.microsoft.com/office/drawing/2014/main" id="{362013F3-D698-4913-AAC7-FC0B974D40EB}"/>
                    </a:ext>
                  </a:extLst>
                </p:cNvPr>
                <p:cNvPicPr/>
                <p:nvPr/>
              </p:nvPicPr>
              <p:blipFill>
                <a:blip r:embed="rId63"/>
                <a:stretch>
                  <a:fillRect/>
                </a:stretch>
              </p:blipFill>
              <p:spPr>
                <a:xfrm>
                  <a:off x="4557054" y="5678886"/>
                  <a:ext cx="9288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5" name="Ink 44">
                  <a:extLst>
                    <a:ext uri="{FF2B5EF4-FFF2-40B4-BE49-F238E27FC236}">
                      <a16:creationId xmlns:a16="http://schemas.microsoft.com/office/drawing/2014/main" id="{C6BD5176-4C5D-4B62-8FE1-EA06099D69A4}"/>
                    </a:ext>
                  </a:extLst>
                </p14:cNvPr>
                <p14:cNvContentPartPr/>
                <p14:nvPr/>
              </p14:nvContentPartPr>
              <p14:xfrm>
                <a:off x="4664334" y="5867526"/>
                <a:ext cx="120240" cy="49320"/>
              </p14:xfrm>
            </p:contentPart>
          </mc:Choice>
          <mc:Fallback xmlns="">
            <p:pic>
              <p:nvPicPr>
                <p:cNvPr id="45" name="Ink 44">
                  <a:extLst>
                    <a:ext uri="{FF2B5EF4-FFF2-40B4-BE49-F238E27FC236}">
                      <a16:creationId xmlns:a16="http://schemas.microsoft.com/office/drawing/2014/main" id="{C6BD5176-4C5D-4B62-8FE1-EA06099D69A4}"/>
                    </a:ext>
                  </a:extLst>
                </p:cNvPr>
                <p:cNvPicPr/>
                <p:nvPr/>
              </p:nvPicPr>
              <p:blipFill>
                <a:blip r:embed="rId65"/>
                <a:stretch>
                  <a:fillRect/>
                </a:stretch>
              </p:blipFill>
              <p:spPr>
                <a:xfrm>
                  <a:off x="4655334" y="5858886"/>
                  <a:ext cx="1378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6" name="Ink 45">
                  <a:extLst>
                    <a:ext uri="{FF2B5EF4-FFF2-40B4-BE49-F238E27FC236}">
                      <a16:creationId xmlns:a16="http://schemas.microsoft.com/office/drawing/2014/main" id="{6E60BCF0-3BB6-43C0-BEB0-34DC9819109D}"/>
                    </a:ext>
                  </a:extLst>
                </p14:cNvPr>
                <p14:cNvContentPartPr/>
                <p14:nvPr/>
              </p14:nvContentPartPr>
              <p14:xfrm>
                <a:off x="4723374" y="5805966"/>
                <a:ext cx="26640" cy="158760"/>
              </p14:xfrm>
            </p:contentPart>
          </mc:Choice>
          <mc:Fallback xmlns="">
            <p:pic>
              <p:nvPicPr>
                <p:cNvPr id="46" name="Ink 45">
                  <a:extLst>
                    <a:ext uri="{FF2B5EF4-FFF2-40B4-BE49-F238E27FC236}">
                      <a16:creationId xmlns:a16="http://schemas.microsoft.com/office/drawing/2014/main" id="{6E60BCF0-3BB6-43C0-BEB0-34DC9819109D}"/>
                    </a:ext>
                  </a:extLst>
                </p:cNvPr>
                <p:cNvPicPr/>
                <p:nvPr/>
              </p:nvPicPr>
              <p:blipFill>
                <a:blip r:embed="rId67"/>
                <a:stretch>
                  <a:fillRect/>
                </a:stretch>
              </p:blipFill>
              <p:spPr>
                <a:xfrm>
                  <a:off x="4714374" y="5797326"/>
                  <a:ext cx="4428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8" name="Ink 47">
                  <a:extLst>
                    <a:ext uri="{FF2B5EF4-FFF2-40B4-BE49-F238E27FC236}">
                      <a16:creationId xmlns:a16="http://schemas.microsoft.com/office/drawing/2014/main" id="{D3F45C22-E6BC-40C9-8887-8CFC16E204DE}"/>
                    </a:ext>
                  </a:extLst>
                </p14:cNvPr>
                <p14:cNvContentPartPr/>
                <p14:nvPr/>
              </p14:nvContentPartPr>
              <p14:xfrm>
                <a:off x="4227294" y="5977686"/>
                <a:ext cx="106560" cy="38520"/>
              </p14:xfrm>
            </p:contentPart>
          </mc:Choice>
          <mc:Fallback xmlns="">
            <p:pic>
              <p:nvPicPr>
                <p:cNvPr id="48" name="Ink 47">
                  <a:extLst>
                    <a:ext uri="{FF2B5EF4-FFF2-40B4-BE49-F238E27FC236}">
                      <a16:creationId xmlns:a16="http://schemas.microsoft.com/office/drawing/2014/main" id="{D3F45C22-E6BC-40C9-8887-8CFC16E204DE}"/>
                    </a:ext>
                  </a:extLst>
                </p:cNvPr>
                <p:cNvPicPr/>
                <p:nvPr/>
              </p:nvPicPr>
              <p:blipFill>
                <a:blip r:embed="rId69"/>
                <a:stretch>
                  <a:fillRect/>
                </a:stretch>
              </p:blipFill>
              <p:spPr>
                <a:xfrm>
                  <a:off x="4218294" y="5969046"/>
                  <a:ext cx="124200" cy="56160"/>
                </a:xfrm>
                <a:prstGeom prst="rect">
                  <a:avLst/>
                </a:prstGeom>
              </p:spPr>
            </p:pic>
          </mc:Fallback>
        </mc:AlternateContent>
      </p:grpSp>
      <p:grpSp>
        <p:nvGrpSpPr>
          <p:cNvPr id="54" name="Group 53">
            <a:extLst>
              <a:ext uri="{FF2B5EF4-FFF2-40B4-BE49-F238E27FC236}">
                <a16:creationId xmlns:a16="http://schemas.microsoft.com/office/drawing/2014/main" id="{C8C4F7D8-4339-4642-8382-B6FCD2E360F6}"/>
              </a:ext>
            </a:extLst>
          </p:cNvPr>
          <p:cNvGrpSpPr/>
          <p:nvPr/>
        </p:nvGrpSpPr>
        <p:grpSpPr>
          <a:xfrm>
            <a:off x="7435614" y="5522646"/>
            <a:ext cx="739080" cy="311040"/>
            <a:chOff x="7435614" y="5522646"/>
            <a:chExt cx="739080" cy="311040"/>
          </a:xfrm>
        </p:grpSpPr>
        <mc:AlternateContent xmlns:mc="http://schemas.openxmlformats.org/markup-compatibility/2006" xmlns:p14="http://schemas.microsoft.com/office/powerpoint/2010/main">
          <mc:Choice Requires="p14">
            <p:contentPart p14:bwMode="auto" r:id="rId70">
              <p14:nvContentPartPr>
                <p14:cNvPr id="50" name="Ink 49">
                  <a:extLst>
                    <a:ext uri="{FF2B5EF4-FFF2-40B4-BE49-F238E27FC236}">
                      <a16:creationId xmlns:a16="http://schemas.microsoft.com/office/drawing/2014/main" id="{3D79F3D1-1386-408B-B499-FB2214715EB8}"/>
                    </a:ext>
                  </a:extLst>
                </p14:cNvPr>
                <p14:cNvContentPartPr/>
                <p14:nvPr/>
              </p14:nvContentPartPr>
              <p14:xfrm>
                <a:off x="7435614" y="5548206"/>
                <a:ext cx="250200" cy="285480"/>
              </p14:xfrm>
            </p:contentPart>
          </mc:Choice>
          <mc:Fallback xmlns="">
            <p:pic>
              <p:nvPicPr>
                <p:cNvPr id="50" name="Ink 49">
                  <a:extLst>
                    <a:ext uri="{FF2B5EF4-FFF2-40B4-BE49-F238E27FC236}">
                      <a16:creationId xmlns:a16="http://schemas.microsoft.com/office/drawing/2014/main" id="{3D79F3D1-1386-408B-B499-FB2214715EB8}"/>
                    </a:ext>
                  </a:extLst>
                </p:cNvPr>
                <p:cNvPicPr/>
                <p:nvPr/>
              </p:nvPicPr>
              <p:blipFill>
                <a:blip r:embed="rId71"/>
                <a:stretch>
                  <a:fillRect/>
                </a:stretch>
              </p:blipFill>
              <p:spPr>
                <a:xfrm>
                  <a:off x="7426614" y="5539566"/>
                  <a:ext cx="267840"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1" name="Ink 50">
                  <a:extLst>
                    <a:ext uri="{FF2B5EF4-FFF2-40B4-BE49-F238E27FC236}">
                      <a16:creationId xmlns:a16="http://schemas.microsoft.com/office/drawing/2014/main" id="{9F49D5C2-2C73-4038-B50E-D5DB5DEF112F}"/>
                    </a:ext>
                  </a:extLst>
                </p14:cNvPr>
                <p14:cNvContentPartPr/>
                <p14:nvPr/>
              </p14:nvContentPartPr>
              <p14:xfrm>
                <a:off x="7854294" y="5522646"/>
                <a:ext cx="195120" cy="241560"/>
              </p14:xfrm>
            </p:contentPart>
          </mc:Choice>
          <mc:Fallback xmlns="">
            <p:pic>
              <p:nvPicPr>
                <p:cNvPr id="51" name="Ink 50">
                  <a:extLst>
                    <a:ext uri="{FF2B5EF4-FFF2-40B4-BE49-F238E27FC236}">
                      <a16:creationId xmlns:a16="http://schemas.microsoft.com/office/drawing/2014/main" id="{9F49D5C2-2C73-4038-B50E-D5DB5DEF112F}"/>
                    </a:ext>
                  </a:extLst>
                </p:cNvPr>
                <p:cNvPicPr/>
                <p:nvPr/>
              </p:nvPicPr>
              <p:blipFill>
                <a:blip r:embed="rId73"/>
                <a:stretch>
                  <a:fillRect/>
                </a:stretch>
              </p:blipFill>
              <p:spPr>
                <a:xfrm>
                  <a:off x="7845294" y="5514006"/>
                  <a:ext cx="21276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2" name="Ink 51">
                  <a:extLst>
                    <a:ext uri="{FF2B5EF4-FFF2-40B4-BE49-F238E27FC236}">
                      <a16:creationId xmlns:a16="http://schemas.microsoft.com/office/drawing/2014/main" id="{164A058B-48F9-4D29-BDB2-1B048DE40DDA}"/>
                    </a:ext>
                  </a:extLst>
                </p14:cNvPr>
                <p14:cNvContentPartPr/>
                <p14:nvPr/>
              </p14:nvContentPartPr>
              <p14:xfrm>
                <a:off x="8148414" y="5565126"/>
                <a:ext cx="26280" cy="210240"/>
              </p14:xfrm>
            </p:contentPart>
          </mc:Choice>
          <mc:Fallback xmlns="">
            <p:pic>
              <p:nvPicPr>
                <p:cNvPr id="52" name="Ink 51">
                  <a:extLst>
                    <a:ext uri="{FF2B5EF4-FFF2-40B4-BE49-F238E27FC236}">
                      <a16:creationId xmlns:a16="http://schemas.microsoft.com/office/drawing/2014/main" id="{164A058B-48F9-4D29-BDB2-1B048DE40DDA}"/>
                    </a:ext>
                  </a:extLst>
                </p:cNvPr>
                <p:cNvPicPr/>
                <p:nvPr/>
              </p:nvPicPr>
              <p:blipFill>
                <a:blip r:embed="rId75"/>
                <a:stretch>
                  <a:fillRect/>
                </a:stretch>
              </p:blipFill>
              <p:spPr>
                <a:xfrm>
                  <a:off x="8139774" y="5556126"/>
                  <a:ext cx="43920" cy="227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6">
            <p14:nvContentPartPr>
              <p14:cNvPr id="53" name="Ink 52">
                <a:extLst>
                  <a:ext uri="{FF2B5EF4-FFF2-40B4-BE49-F238E27FC236}">
                    <a16:creationId xmlns:a16="http://schemas.microsoft.com/office/drawing/2014/main" id="{4B2E0AAF-BD70-48A5-B7BA-FF35BC208FA9}"/>
                  </a:ext>
                </a:extLst>
              </p14:cNvPr>
              <p14:cNvContentPartPr/>
              <p14:nvPr/>
            </p14:nvContentPartPr>
            <p14:xfrm>
              <a:off x="8410494" y="5462166"/>
              <a:ext cx="115920" cy="16560"/>
            </p14:xfrm>
          </p:contentPart>
        </mc:Choice>
        <mc:Fallback xmlns="">
          <p:pic>
            <p:nvPicPr>
              <p:cNvPr id="53" name="Ink 52">
                <a:extLst>
                  <a:ext uri="{FF2B5EF4-FFF2-40B4-BE49-F238E27FC236}">
                    <a16:creationId xmlns:a16="http://schemas.microsoft.com/office/drawing/2014/main" id="{4B2E0AAF-BD70-48A5-B7BA-FF35BC208FA9}"/>
                  </a:ext>
                </a:extLst>
              </p:cNvPr>
              <p:cNvPicPr/>
              <p:nvPr/>
            </p:nvPicPr>
            <p:blipFill>
              <a:blip r:embed="rId77"/>
              <a:stretch>
                <a:fillRect/>
              </a:stretch>
            </p:blipFill>
            <p:spPr>
              <a:xfrm>
                <a:off x="8401494" y="5453166"/>
                <a:ext cx="1335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5" name="Ink 54">
                <a:extLst>
                  <a:ext uri="{FF2B5EF4-FFF2-40B4-BE49-F238E27FC236}">
                    <a16:creationId xmlns:a16="http://schemas.microsoft.com/office/drawing/2014/main" id="{6D24D660-A86E-46E9-890C-01A24D1BEA27}"/>
                  </a:ext>
                </a:extLst>
              </p14:cNvPr>
              <p14:cNvContentPartPr/>
              <p14:nvPr/>
            </p14:nvContentPartPr>
            <p14:xfrm>
              <a:off x="9088014" y="5223846"/>
              <a:ext cx="609120" cy="27720"/>
            </p14:xfrm>
          </p:contentPart>
        </mc:Choice>
        <mc:Fallback xmlns="">
          <p:pic>
            <p:nvPicPr>
              <p:cNvPr id="55" name="Ink 54">
                <a:extLst>
                  <a:ext uri="{FF2B5EF4-FFF2-40B4-BE49-F238E27FC236}">
                    <a16:creationId xmlns:a16="http://schemas.microsoft.com/office/drawing/2014/main" id="{6D24D660-A86E-46E9-890C-01A24D1BEA27}"/>
                  </a:ext>
                </a:extLst>
              </p:cNvPr>
              <p:cNvPicPr/>
              <p:nvPr/>
            </p:nvPicPr>
            <p:blipFill>
              <a:blip r:embed="rId79"/>
              <a:stretch>
                <a:fillRect/>
              </a:stretch>
            </p:blipFill>
            <p:spPr>
              <a:xfrm>
                <a:off x="9079374" y="5214846"/>
                <a:ext cx="62676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6" name="Ink 55">
                <a:extLst>
                  <a:ext uri="{FF2B5EF4-FFF2-40B4-BE49-F238E27FC236}">
                    <a16:creationId xmlns:a16="http://schemas.microsoft.com/office/drawing/2014/main" id="{A3A04BDD-E3DF-4EB7-A657-12534949A187}"/>
                  </a:ext>
                </a:extLst>
              </p14:cNvPr>
              <p14:cNvContentPartPr/>
              <p14:nvPr/>
            </p14:nvContentPartPr>
            <p14:xfrm>
              <a:off x="9139494" y="5348046"/>
              <a:ext cx="596160" cy="25560"/>
            </p14:xfrm>
          </p:contentPart>
        </mc:Choice>
        <mc:Fallback xmlns="">
          <p:pic>
            <p:nvPicPr>
              <p:cNvPr id="56" name="Ink 55">
                <a:extLst>
                  <a:ext uri="{FF2B5EF4-FFF2-40B4-BE49-F238E27FC236}">
                    <a16:creationId xmlns:a16="http://schemas.microsoft.com/office/drawing/2014/main" id="{A3A04BDD-E3DF-4EB7-A657-12534949A187}"/>
                  </a:ext>
                </a:extLst>
              </p:cNvPr>
              <p:cNvPicPr/>
              <p:nvPr/>
            </p:nvPicPr>
            <p:blipFill>
              <a:blip r:embed="rId81"/>
              <a:stretch>
                <a:fillRect/>
              </a:stretch>
            </p:blipFill>
            <p:spPr>
              <a:xfrm>
                <a:off x="9130854" y="5339046"/>
                <a:ext cx="6138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7" name="Ink 56">
                <a:extLst>
                  <a:ext uri="{FF2B5EF4-FFF2-40B4-BE49-F238E27FC236}">
                    <a16:creationId xmlns:a16="http://schemas.microsoft.com/office/drawing/2014/main" id="{FDFD5A63-EC0D-4D51-8B93-C0FB5FB46C2A}"/>
                  </a:ext>
                </a:extLst>
              </p14:cNvPr>
              <p14:cNvContentPartPr/>
              <p14:nvPr/>
            </p14:nvContentPartPr>
            <p14:xfrm>
              <a:off x="4482534" y="5400606"/>
              <a:ext cx="4976280" cy="1344960"/>
            </p14:xfrm>
          </p:contentPart>
        </mc:Choice>
        <mc:Fallback xmlns="">
          <p:pic>
            <p:nvPicPr>
              <p:cNvPr id="57" name="Ink 56">
                <a:extLst>
                  <a:ext uri="{FF2B5EF4-FFF2-40B4-BE49-F238E27FC236}">
                    <a16:creationId xmlns:a16="http://schemas.microsoft.com/office/drawing/2014/main" id="{FDFD5A63-EC0D-4D51-8B93-C0FB5FB46C2A}"/>
                  </a:ext>
                </a:extLst>
              </p:cNvPr>
              <p:cNvPicPr/>
              <p:nvPr/>
            </p:nvPicPr>
            <p:blipFill>
              <a:blip r:embed="rId83"/>
              <a:stretch>
                <a:fillRect/>
              </a:stretch>
            </p:blipFill>
            <p:spPr>
              <a:xfrm>
                <a:off x="4473534" y="5391606"/>
                <a:ext cx="4993920" cy="1362600"/>
              </a:xfrm>
              <a:prstGeom prst="rect">
                <a:avLst/>
              </a:prstGeom>
            </p:spPr>
          </p:pic>
        </mc:Fallback>
      </mc:AlternateContent>
      <p:grpSp>
        <p:nvGrpSpPr>
          <p:cNvPr id="71" name="Group 70">
            <a:extLst>
              <a:ext uri="{FF2B5EF4-FFF2-40B4-BE49-F238E27FC236}">
                <a16:creationId xmlns:a16="http://schemas.microsoft.com/office/drawing/2014/main" id="{C185E167-5064-481A-97A7-5CF4E01F0D25}"/>
              </a:ext>
            </a:extLst>
          </p:cNvPr>
          <p:cNvGrpSpPr/>
          <p:nvPr/>
        </p:nvGrpSpPr>
        <p:grpSpPr>
          <a:xfrm>
            <a:off x="9720894" y="5789406"/>
            <a:ext cx="1671120" cy="634680"/>
            <a:chOff x="9720894" y="5789406"/>
            <a:chExt cx="1671120" cy="634680"/>
          </a:xfrm>
        </p:grpSpPr>
        <mc:AlternateContent xmlns:mc="http://schemas.openxmlformats.org/markup-compatibility/2006" xmlns:p14="http://schemas.microsoft.com/office/powerpoint/2010/main">
          <mc:Choice Requires="p14">
            <p:contentPart p14:bwMode="auto" r:id="rId84">
              <p14:nvContentPartPr>
                <p14:cNvPr id="58" name="Ink 57">
                  <a:extLst>
                    <a:ext uri="{FF2B5EF4-FFF2-40B4-BE49-F238E27FC236}">
                      <a16:creationId xmlns:a16="http://schemas.microsoft.com/office/drawing/2014/main" id="{F749B59B-0158-4041-8403-E01DF3632A11}"/>
                    </a:ext>
                  </a:extLst>
                </p14:cNvPr>
                <p14:cNvContentPartPr/>
                <p14:nvPr/>
              </p14:nvContentPartPr>
              <p14:xfrm>
                <a:off x="9720894" y="5789406"/>
                <a:ext cx="230040" cy="251640"/>
              </p14:xfrm>
            </p:contentPart>
          </mc:Choice>
          <mc:Fallback xmlns="">
            <p:pic>
              <p:nvPicPr>
                <p:cNvPr id="58" name="Ink 57">
                  <a:extLst>
                    <a:ext uri="{FF2B5EF4-FFF2-40B4-BE49-F238E27FC236}">
                      <a16:creationId xmlns:a16="http://schemas.microsoft.com/office/drawing/2014/main" id="{F749B59B-0158-4041-8403-E01DF3632A11}"/>
                    </a:ext>
                  </a:extLst>
                </p:cNvPr>
                <p:cNvPicPr/>
                <p:nvPr/>
              </p:nvPicPr>
              <p:blipFill>
                <a:blip r:embed="rId85"/>
                <a:stretch>
                  <a:fillRect/>
                </a:stretch>
              </p:blipFill>
              <p:spPr>
                <a:xfrm>
                  <a:off x="9711894" y="5780406"/>
                  <a:ext cx="24768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9" name="Ink 58">
                  <a:extLst>
                    <a:ext uri="{FF2B5EF4-FFF2-40B4-BE49-F238E27FC236}">
                      <a16:creationId xmlns:a16="http://schemas.microsoft.com/office/drawing/2014/main" id="{A96D9EC5-1435-4C4C-91B9-5D25E438519D}"/>
                    </a:ext>
                  </a:extLst>
                </p14:cNvPr>
                <p14:cNvContentPartPr/>
                <p14:nvPr/>
              </p14:nvContentPartPr>
              <p14:xfrm>
                <a:off x="10013214" y="5895966"/>
                <a:ext cx="173520" cy="127440"/>
              </p14:xfrm>
            </p:contentPart>
          </mc:Choice>
          <mc:Fallback xmlns="">
            <p:pic>
              <p:nvPicPr>
                <p:cNvPr id="59" name="Ink 58">
                  <a:extLst>
                    <a:ext uri="{FF2B5EF4-FFF2-40B4-BE49-F238E27FC236}">
                      <a16:creationId xmlns:a16="http://schemas.microsoft.com/office/drawing/2014/main" id="{A96D9EC5-1435-4C4C-91B9-5D25E438519D}"/>
                    </a:ext>
                  </a:extLst>
                </p:cNvPr>
                <p:cNvPicPr/>
                <p:nvPr/>
              </p:nvPicPr>
              <p:blipFill>
                <a:blip r:embed="rId87"/>
                <a:stretch>
                  <a:fillRect/>
                </a:stretch>
              </p:blipFill>
              <p:spPr>
                <a:xfrm>
                  <a:off x="10004214" y="5887326"/>
                  <a:ext cx="1911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0" name="Ink 59">
                  <a:extLst>
                    <a:ext uri="{FF2B5EF4-FFF2-40B4-BE49-F238E27FC236}">
                      <a16:creationId xmlns:a16="http://schemas.microsoft.com/office/drawing/2014/main" id="{8A98A38C-34FC-4DFC-AD3A-C1C0AFB43803}"/>
                    </a:ext>
                  </a:extLst>
                </p14:cNvPr>
                <p14:cNvContentPartPr/>
                <p14:nvPr/>
              </p14:nvContentPartPr>
              <p14:xfrm>
                <a:off x="10237134" y="5925846"/>
                <a:ext cx="275040" cy="70200"/>
              </p14:xfrm>
            </p:contentPart>
          </mc:Choice>
          <mc:Fallback xmlns="">
            <p:pic>
              <p:nvPicPr>
                <p:cNvPr id="60" name="Ink 59">
                  <a:extLst>
                    <a:ext uri="{FF2B5EF4-FFF2-40B4-BE49-F238E27FC236}">
                      <a16:creationId xmlns:a16="http://schemas.microsoft.com/office/drawing/2014/main" id="{8A98A38C-34FC-4DFC-AD3A-C1C0AFB43803}"/>
                    </a:ext>
                  </a:extLst>
                </p:cNvPr>
                <p:cNvPicPr/>
                <p:nvPr/>
              </p:nvPicPr>
              <p:blipFill>
                <a:blip r:embed="rId89"/>
                <a:stretch>
                  <a:fillRect/>
                </a:stretch>
              </p:blipFill>
              <p:spPr>
                <a:xfrm>
                  <a:off x="10228494" y="5916846"/>
                  <a:ext cx="2926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1" name="Ink 60">
                  <a:extLst>
                    <a:ext uri="{FF2B5EF4-FFF2-40B4-BE49-F238E27FC236}">
                      <a16:creationId xmlns:a16="http://schemas.microsoft.com/office/drawing/2014/main" id="{67F6B4EE-E2CF-4E20-9C62-29792B920A9B}"/>
                    </a:ext>
                  </a:extLst>
                </p14:cNvPr>
                <p14:cNvContentPartPr/>
                <p14:nvPr/>
              </p14:nvContentPartPr>
              <p14:xfrm>
                <a:off x="10556814" y="5813166"/>
                <a:ext cx="170280" cy="163440"/>
              </p14:xfrm>
            </p:contentPart>
          </mc:Choice>
          <mc:Fallback xmlns="">
            <p:pic>
              <p:nvPicPr>
                <p:cNvPr id="61" name="Ink 60">
                  <a:extLst>
                    <a:ext uri="{FF2B5EF4-FFF2-40B4-BE49-F238E27FC236}">
                      <a16:creationId xmlns:a16="http://schemas.microsoft.com/office/drawing/2014/main" id="{67F6B4EE-E2CF-4E20-9C62-29792B920A9B}"/>
                    </a:ext>
                  </a:extLst>
                </p:cNvPr>
                <p:cNvPicPr/>
                <p:nvPr/>
              </p:nvPicPr>
              <p:blipFill>
                <a:blip r:embed="rId91"/>
                <a:stretch>
                  <a:fillRect/>
                </a:stretch>
              </p:blipFill>
              <p:spPr>
                <a:xfrm>
                  <a:off x="10547814" y="5804526"/>
                  <a:ext cx="18792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4" name="Ink 63">
                  <a:extLst>
                    <a:ext uri="{FF2B5EF4-FFF2-40B4-BE49-F238E27FC236}">
                      <a16:creationId xmlns:a16="http://schemas.microsoft.com/office/drawing/2014/main" id="{0FC5F7D1-6E3F-4277-BE60-CAF347DFA59A}"/>
                    </a:ext>
                  </a:extLst>
                </p14:cNvPr>
                <p14:cNvContentPartPr/>
                <p14:nvPr/>
              </p14:nvContentPartPr>
              <p14:xfrm>
                <a:off x="9882534" y="6226086"/>
                <a:ext cx="163800" cy="181080"/>
              </p14:xfrm>
            </p:contentPart>
          </mc:Choice>
          <mc:Fallback xmlns="">
            <p:pic>
              <p:nvPicPr>
                <p:cNvPr id="64" name="Ink 63">
                  <a:extLst>
                    <a:ext uri="{FF2B5EF4-FFF2-40B4-BE49-F238E27FC236}">
                      <a16:creationId xmlns:a16="http://schemas.microsoft.com/office/drawing/2014/main" id="{0FC5F7D1-6E3F-4277-BE60-CAF347DFA59A}"/>
                    </a:ext>
                  </a:extLst>
                </p:cNvPr>
                <p:cNvPicPr/>
                <p:nvPr/>
              </p:nvPicPr>
              <p:blipFill>
                <a:blip r:embed="rId93"/>
                <a:stretch>
                  <a:fillRect/>
                </a:stretch>
              </p:blipFill>
              <p:spPr>
                <a:xfrm>
                  <a:off x="9873534" y="6217446"/>
                  <a:ext cx="18144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5" name="Ink 64">
                  <a:extLst>
                    <a:ext uri="{FF2B5EF4-FFF2-40B4-BE49-F238E27FC236}">
                      <a16:creationId xmlns:a16="http://schemas.microsoft.com/office/drawing/2014/main" id="{030B2A73-8E4E-4D6D-901F-618060C8BA16}"/>
                    </a:ext>
                  </a:extLst>
                </p14:cNvPr>
                <p14:cNvContentPartPr/>
                <p14:nvPr/>
              </p14:nvContentPartPr>
              <p14:xfrm>
                <a:off x="10177374" y="6122046"/>
                <a:ext cx="20160" cy="246960"/>
              </p14:xfrm>
            </p:contentPart>
          </mc:Choice>
          <mc:Fallback xmlns="">
            <p:pic>
              <p:nvPicPr>
                <p:cNvPr id="65" name="Ink 64">
                  <a:extLst>
                    <a:ext uri="{FF2B5EF4-FFF2-40B4-BE49-F238E27FC236}">
                      <a16:creationId xmlns:a16="http://schemas.microsoft.com/office/drawing/2014/main" id="{030B2A73-8E4E-4D6D-901F-618060C8BA16}"/>
                    </a:ext>
                  </a:extLst>
                </p:cNvPr>
                <p:cNvPicPr/>
                <p:nvPr/>
              </p:nvPicPr>
              <p:blipFill>
                <a:blip r:embed="rId95"/>
                <a:stretch>
                  <a:fillRect/>
                </a:stretch>
              </p:blipFill>
              <p:spPr>
                <a:xfrm>
                  <a:off x="10168374" y="6113406"/>
                  <a:ext cx="3780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6" name="Ink 65">
                  <a:extLst>
                    <a:ext uri="{FF2B5EF4-FFF2-40B4-BE49-F238E27FC236}">
                      <a16:creationId xmlns:a16="http://schemas.microsoft.com/office/drawing/2014/main" id="{9CA3AC0F-BD32-47EA-A378-729A546A5948}"/>
                    </a:ext>
                  </a:extLst>
                </p14:cNvPr>
                <p14:cNvContentPartPr/>
                <p14:nvPr/>
              </p14:nvContentPartPr>
              <p14:xfrm>
                <a:off x="10216254" y="6244446"/>
                <a:ext cx="295200" cy="144720"/>
              </p14:xfrm>
            </p:contentPart>
          </mc:Choice>
          <mc:Fallback xmlns="">
            <p:pic>
              <p:nvPicPr>
                <p:cNvPr id="66" name="Ink 65">
                  <a:extLst>
                    <a:ext uri="{FF2B5EF4-FFF2-40B4-BE49-F238E27FC236}">
                      <a16:creationId xmlns:a16="http://schemas.microsoft.com/office/drawing/2014/main" id="{9CA3AC0F-BD32-47EA-A378-729A546A5948}"/>
                    </a:ext>
                  </a:extLst>
                </p:cNvPr>
                <p:cNvPicPr/>
                <p:nvPr/>
              </p:nvPicPr>
              <p:blipFill>
                <a:blip r:embed="rId97"/>
                <a:stretch>
                  <a:fillRect/>
                </a:stretch>
              </p:blipFill>
              <p:spPr>
                <a:xfrm>
                  <a:off x="10207614" y="6235446"/>
                  <a:ext cx="3128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8" name="Ink 67">
                  <a:extLst>
                    <a:ext uri="{FF2B5EF4-FFF2-40B4-BE49-F238E27FC236}">
                      <a16:creationId xmlns:a16="http://schemas.microsoft.com/office/drawing/2014/main" id="{3F665D22-7FBE-46DE-996F-10D322DFD4E8}"/>
                    </a:ext>
                  </a:extLst>
                </p14:cNvPr>
                <p14:cNvContentPartPr/>
                <p14:nvPr/>
              </p14:nvContentPartPr>
              <p14:xfrm>
                <a:off x="10633494" y="6140406"/>
                <a:ext cx="35280" cy="259200"/>
              </p14:xfrm>
            </p:contentPart>
          </mc:Choice>
          <mc:Fallback xmlns="">
            <p:pic>
              <p:nvPicPr>
                <p:cNvPr id="68" name="Ink 67">
                  <a:extLst>
                    <a:ext uri="{FF2B5EF4-FFF2-40B4-BE49-F238E27FC236}">
                      <a16:creationId xmlns:a16="http://schemas.microsoft.com/office/drawing/2014/main" id="{3F665D22-7FBE-46DE-996F-10D322DFD4E8}"/>
                    </a:ext>
                  </a:extLst>
                </p:cNvPr>
                <p:cNvPicPr/>
                <p:nvPr/>
              </p:nvPicPr>
              <p:blipFill>
                <a:blip r:embed="rId99"/>
                <a:stretch>
                  <a:fillRect/>
                </a:stretch>
              </p:blipFill>
              <p:spPr>
                <a:xfrm>
                  <a:off x="10624494" y="6131406"/>
                  <a:ext cx="5292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9" name="Ink 68">
                  <a:extLst>
                    <a:ext uri="{FF2B5EF4-FFF2-40B4-BE49-F238E27FC236}">
                      <a16:creationId xmlns:a16="http://schemas.microsoft.com/office/drawing/2014/main" id="{C62D7557-4B1E-4EE2-AEE2-31ED9181D4F1}"/>
                    </a:ext>
                  </a:extLst>
                </p14:cNvPr>
                <p14:cNvContentPartPr/>
                <p14:nvPr/>
              </p14:nvContentPartPr>
              <p14:xfrm>
                <a:off x="10659054" y="6273966"/>
                <a:ext cx="521280" cy="150120"/>
              </p14:xfrm>
            </p:contentPart>
          </mc:Choice>
          <mc:Fallback xmlns="">
            <p:pic>
              <p:nvPicPr>
                <p:cNvPr id="69" name="Ink 68">
                  <a:extLst>
                    <a:ext uri="{FF2B5EF4-FFF2-40B4-BE49-F238E27FC236}">
                      <a16:creationId xmlns:a16="http://schemas.microsoft.com/office/drawing/2014/main" id="{C62D7557-4B1E-4EE2-AEE2-31ED9181D4F1}"/>
                    </a:ext>
                  </a:extLst>
                </p:cNvPr>
                <p:cNvPicPr/>
                <p:nvPr/>
              </p:nvPicPr>
              <p:blipFill>
                <a:blip r:embed="rId101"/>
                <a:stretch>
                  <a:fillRect/>
                </a:stretch>
              </p:blipFill>
              <p:spPr>
                <a:xfrm>
                  <a:off x="10650054" y="6264966"/>
                  <a:ext cx="53892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0" name="Ink 69">
                  <a:extLst>
                    <a:ext uri="{FF2B5EF4-FFF2-40B4-BE49-F238E27FC236}">
                      <a16:creationId xmlns:a16="http://schemas.microsoft.com/office/drawing/2014/main" id="{11057AAA-AFB2-4BA3-BE57-28CA45B10A1A}"/>
                    </a:ext>
                  </a:extLst>
                </p14:cNvPr>
                <p14:cNvContentPartPr/>
                <p14:nvPr/>
              </p14:nvContentPartPr>
              <p14:xfrm>
                <a:off x="11272134" y="6231126"/>
                <a:ext cx="119880" cy="188640"/>
              </p14:xfrm>
            </p:contentPart>
          </mc:Choice>
          <mc:Fallback xmlns="">
            <p:pic>
              <p:nvPicPr>
                <p:cNvPr id="70" name="Ink 69">
                  <a:extLst>
                    <a:ext uri="{FF2B5EF4-FFF2-40B4-BE49-F238E27FC236}">
                      <a16:creationId xmlns:a16="http://schemas.microsoft.com/office/drawing/2014/main" id="{11057AAA-AFB2-4BA3-BE57-28CA45B10A1A}"/>
                    </a:ext>
                  </a:extLst>
                </p:cNvPr>
                <p:cNvPicPr/>
                <p:nvPr/>
              </p:nvPicPr>
              <p:blipFill>
                <a:blip r:embed="rId103"/>
                <a:stretch>
                  <a:fillRect/>
                </a:stretch>
              </p:blipFill>
              <p:spPr>
                <a:xfrm>
                  <a:off x="11263134" y="6222126"/>
                  <a:ext cx="137520" cy="206280"/>
                </a:xfrm>
                <a:prstGeom prst="rect">
                  <a:avLst/>
                </a:prstGeom>
              </p:spPr>
            </p:pic>
          </mc:Fallback>
        </mc:AlternateContent>
      </p:grpSp>
      <p:grpSp>
        <p:nvGrpSpPr>
          <p:cNvPr id="74" name="Group 73">
            <a:extLst>
              <a:ext uri="{FF2B5EF4-FFF2-40B4-BE49-F238E27FC236}">
                <a16:creationId xmlns:a16="http://schemas.microsoft.com/office/drawing/2014/main" id="{789638A1-516F-4599-8940-5431F87015CC}"/>
              </a:ext>
            </a:extLst>
          </p:cNvPr>
          <p:cNvGrpSpPr/>
          <p:nvPr/>
        </p:nvGrpSpPr>
        <p:grpSpPr>
          <a:xfrm>
            <a:off x="4165014" y="2766486"/>
            <a:ext cx="3343680" cy="537120"/>
            <a:chOff x="4165014" y="2766486"/>
            <a:chExt cx="3343680" cy="537120"/>
          </a:xfrm>
        </p:grpSpPr>
        <mc:AlternateContent xmlns:mc="http://schemas.openxmlformats.org/markup-compatibility/2006" xmlns:p14="http://schemas.microsoft.com/office/powerpoint/2010/main">
          <mc:Choice Requires="p14">
            <p:contentPart p14:bwMode="auto" r:id="rId104">
              <p14:nvContentPartPr>
                <p14:cNvPr id="72" name="Ink 71">
                  <a:extLst>
                    <a:ext uri="{FF2B5EF4-FFF2-40B4-BE49-F238E27FC236}">
                      <a16:creationId xmlns:a16="http://schemas.microsoft.com/office/drawing/2014/main" id="{C3415B3B-C0A6-405E-A542-29378B07754A}"/>
                    </a:ext>
                  </a:extLst>
                </p14:cNvPr>
                <p14:cNvContentPartPr/>
                <p14:nvPr/>
              </p14:nvContentPartPr>
              <p14:xfrm>
                <a:off x="4165014" y="2766486"/>
                <a:ext cx="3269160" cy="473760"/>
              </p14:xfrm>
            </p:contentPart>
          </mc:Choice>
          <mc:Fallback xmlns="">
            <p:pic>
              <p:nvPicPr>
                <p:cNvPr id="72" name="Ink 71">
                  <a:extLst>
                    <a:ext uri="{FF2B5EF4-FFF2-40B4-BE49-F238E27FC236}">
                      <a16:creationId xmlns:a16="http://schemas.microsoft.com/office/drawing/2014/main" id="{C3415B3B-C0A6-405E-A542-29378B07754A}"/>
                    </a:ext>
                  </a:extLst>
                </p:cNvPr>
                <p:cNvPicPr/>
                <p:nvPr/>
              </p:nvPicPr>
              <p:blipFill>
                <a:blip r:embed="rId105"/>
                <a:stretch>
                  <a:fillRect/>
                </a:stretch>
              </p:blipFill>
              <p:spPr>
                <a:xfrm>
                  <a:off x="4156014" y="2757486"/>
                  <a:ext cx="3286800" cy="4914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3" name="Ink 72">
                  <a:extLst>
                    <a:ext uri="{FF2B5EF4-FFF2-40B4-BE49-F238E27FC236}">
                      <a16:creationId xmlns:a16="http://schemas.microsoft.com/office/drawing/2014/main" id="{4938904C-A1C5-45C9-81E3-52AFE4E99710}"/>
                    </a:ext>
                  </a:extLst>
                </p14:cNvPr>
                <p14:cNvContentPartPr/>
                <p14:nvPr/>
              </p14:nvContentPartPr>
              <p14:xfrm>
                <a:off x="7279374" y="3147726"/>
                <a:ext cx="229320" cy="155880"/>
              </p14:xfrm>
            </p:contentPart>
          </mc:Choice>
          <mc:Fallback xmlns="">
            <p:pic>
              <p:nvPicPr>
                <p:cNvPr id="73" name="Ink 72">
                  <a:extLst>
                    <a:ext uri="{FF2B5EF4-FFF2-40B4-BE49-F238E27FC236}">
                      <a16:creationId xmlns:a16="http://schemas.microsoft.com/office/drawing/2014/main" id="{4938904C-A1C5-45C9-81E3-52AFE4E99710}"/>
                    </a:ext>
                  </a:extLst>
                </p:cNvPr>
                <p:cNvPicPr/>
                <p:nvPr/>
              </p:nvPicPr>
              <p:blipFill>
                <a:blip r:embed="rId107"/>
                <a:stretch>
                  <a:fillRect/>
                </a:stretch>
              </p:blipFill>
              <p:spPr>
                <a:xfrm>
                  <a:off x="7270374" y="3139086"/>
                  <a:ext cx="246960" cy="173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8">
            <p14:nvContentPartPr>
              <p14:cNvPr id="75" name="Ink 74">
                <a:extLst>
                  <a:ext uri="{FF2B5EF4-FFF2-40B4-BE49-F238E27FC236}">
                    <a16:creationId xmlns:a16="http://schemas.microsoft.com/office/drawing/2014/main" id="{B854BB61-CCC4-4B09-B21F-4FFC884CC637}"/>
                  </a:ext>
                </a:extLst>
              </p14:cNvPr>
              <p14:cNvContentPartPr/>
              <p14:nvPr/>
            </p14:nvContentPartPr>
            <p14:xfrm>
              <a:off x="5595294" y="3606006"/>
              <a:ext cx="2313360" cy="324720"/>
            </p14:xfrm>
          </p:contentPart>
        </mc:Choice>
        <mc:Fallback xmlns="">
          <p:pic>
            <p:nvPicPr>
              <p:cNvPr id="75" name="Ink 74">
                <a:extLst>
                  <a:ext uri="{FF2B5EF4-FFF2-40B4-BE49-F238E27FC236}">
                    <a16:creationId xmlns:a16="http://schemas.microsoft.com/office/drawing/2014/main" id="{B854BB61-CCC4-4B09-B21F-4FFC884CC637}"/>
                  </a:ext>
                </a:extLst>
              </p:cNvPr>
              <p:cNvPicPr/>
              <p:nvPr/>
            </p:nvPicPr>
            <p:blipFill>
              <a:blip r:embed="rId109"/>
              <a:stretch>
                <a:fillRect/>
              </a:stretch>
            </p:blipFill>
            <p:spPr>
              <a:xfrm>
                <a:off x="5586654" y="3597006"/>
                <a:ext cx="2331000" cy="342360"/>
              </a:xfrm>
              <a:prstGeom prst="rect">
                <a:avLst/>
              </a:prstGeom>
            </p:spPr>
          </p:pic>
        </mc:Fallback>
      </mc:AlternateContent>
      <p:grpSp>
        <p:nvGrpSpPr>
          <p:cNvPr id="87" name="Group 86">
            <a:extLst>
              <a:ext uri="{FF2B5EF4-FFF2-40B4-BE49-F238E27FC236}">
                <a16:creationId xmlns:a16="http://schemas.microsoft.com/office/drawing/2014/main" id="{31911809-1DF5-44F2-ADFF-D5F2884D2868}"/>
              </a:ext>
            </a:extLst>
          </p:cNvPr>
          <p:cNvGrpSpPr/>
          <p:nvPr/>
        </p:nvGrpSpPr>
        <p:grpSpPr>
          <a:xfrm>
            <a:off x="5054214" y="2837046"/>
            <a:ext cx="1424520" cy="187920"/>
            <a:chOff x="5054214" y="2837046"/>
            <a:chExt cx="1424520" cy="187920"/>
          </a:xfrm>
        </p:grpSpPr>
        <mc:AlternateContent xmlns:mc="http://schemas.openxmlformats.org/markup-compatibility/2006" xmlns:p14="http://schemas.microsoft.com/office/powerpoint/2010/main">
          <mc:Choice Requires="p14">
            <p:contentPart p14:bwMode="auto" r:id="rId110">
              <p14:nvContentPartPr>
                <p14:cNvPr id="76" name="Ink 75">
                  <a:extLst>
                    <a:ext uri="{FF2B5EF4-FFF2-40B4-BE49-F238E27FC236}">
                      <a16:creationId xmlns:a16="http://schemas.microsoft.com/office/drawing/2014/main" id="{6A8FEB69-B4E5-4FEC-9811-4FD72032AF89}"/>
                    </a:ext>
                  </a:extLst>
                </p14:cNvPr>
                <p14:cNvContentPartPr/>
                <p14:nvPr/>
              </p14:nvContentPartPr>
              <p14:xfrm>
                <a:off x="5054214" y="2863686"/>
                <a:ext cx="113400" cy="98280"/>
              </p14:xfrm>
            </p:contentPart>
          </mc:Choice>
          <mc:Fallback xmlns="">
            <p:pic>
              <p:nvPicPr>
                <p:cNvPr id="76" name="Ink 75">
                  <a:extLst>
                    <a:ext uri="{FF2B5EF4-FFF2-40B4-BE49-F238E27FC236}">
                      <a16:creationId xmlns:a16="http://schemas.microsoft.com/office/drawing/2014/main" id="{6A8FEB69-B4E5-4FEC-9811-4FD72032AF89}"/>
                    </a:ext>
                  </a:extLst>
                </p:cNvPr>
                <p:cNvPicPr/>
                <p:nvPr/>
              </p:nvPicPr>
              <p:blipFill>
                <a:blip r:embed="rId111"/>
                <a:stretch>
                  <a:fillRect/>
                </a:stretch>
              </p:blipFill>
              <p:spPr>
                <a:xfrm>
                  <a:off x="5045214" y="2855046"/>
                  <a:ext cx="1310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7" name="Ink 76">
                  <a:extLst>
                    <a:ext uri="{FF2B5EF4-FFF2-40B4-BE49-F238E27FC236}">
                      <a16:creationId xmlns:a16="http://schemas.microsoft.com/office/drawing/2014/main" id="{EF2EF9DE-A264-4914-A42F-CC16DD427983}"/>
                    </a:ext>
                  </a:extLst>
                </p14:cNvPr>
                <p14:cNvContentPartPr/>
                <p14:nvPr/>
              </p14:nvContentPartPr>
              <p14:xfrm>
                <a:off x="5223414" y="2873766"/>
                <a:ext cx="93240" cy="71640"/>
              </p14:xfrm>
            </p:contentPart>
          </mc:Choice>
          <mc:Fallback xmlns="">
            <p:pic>
              <p:nvPicPr>
                <p:cNvPr id="77" name="Ink 76">
                  <a:extLst>
                    <a:ext uri="{FF2B5EF4-FFF2-40B4-BE49-F238E27FC236}">
                      <a16:creationId xmlns:a16="http://schemas.microsoft.com/office/drawing/2014/main" id="{EF2EF9DE-A264-4914-A42F-CC16DD427983}"/>
                    </a:ext>
                  </a:extLst>
                </p:cNvPr>
                <p:cNvPicPr/>
                <p:nvPr/>
              </p:nvPicPr>
              <p:blipFill>
                <a:blip r:embed="rId113"/>
                <a:stretch>
                  <a:fillRect/>
                </a:stretch>
              </p:blipFill>
              <p:spPr>
                <a:xfrm>
                  <a:off x="5214414" y="2865126"/>
                  <a:ext cx="11088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8" name="Ink 77">
                  <a:extLst>
                    <a:ext uri="{FF2B5EF4-FFF2-40B4-BE49-F238E27FC236}">
                      <a16:creationId xmlns:a16="http://schemas.microsoft.com/office/drawing/2014/main" id="{15A97933-0B54-4DDF-8B04-0D4E3D9F553A}"/>
                    </a:ext>
                  </a:extLst>
                </p14:cNvPr>
                <p14:cNvContentPartPr/>
                <p14:nvPr/>
              </p14:nvContentPartPr>
              <p14:xfrm>
                <a:off x="5249694" y="2854326"/>
                <a:ext cx="75600" cy="135720"/>
              </p14:xfrm>
            </p:contentPart>
          </mc:Choice>
          <mc:Fallback xmlns="">
            <p:pic>
              <p:nvPicPr>
                <p:cNvPr id="78" name="Ink 77">
                  <a:extLst>
                    <a:ext uri="{FF2B5EF4-FFF2-40B4-BE49-F238E27FC236}">
                      <a16:creationId xmlns:a16="http://schemas.microsoft.com/office/drawing/2014/main" id="{15A97933-0B54-4DDF-8B04-0D4E3D9F553A}"/>
                    </a:ext>
                  </a:extLst>
                </p:cNvPr>
                <p:cNvPicPr/>
                <p:nvPr/>
              </p:nvPicPr>
              <p:blipFill>
                <a:blip r:embed="rId115"/>
                <a:stretch>
                  <a:fillRect/>
                </a:stretch>
              </p:blipFill>
              <p:spPr>
                <a:xfrm>
                  <a:off x="5241054" y="2845326"/>
                  <a:ext cx="9324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9" name="Ink 78">
                  <a:extLst>
                    <a:ext uri="{FF2B5EF4-FFF2-40B4-BE49-F238E27FC236}">
                      <a16:creationId xmlns:a16="http://schemas.microsoft.com/office/drawing/2014/main" id="{B48B75E4-816C-4019-AEDE-1F490BE021B2}"/>
                    </a:ext>
                  </a:extLst>
                </p14:cNvPr>
                <p14:cNvContentPartPr/>
                <p14:nvPr/>
              </p14:nvContentPartPr>
              <p14:xfrm>
                <a:off x="5385414" y="2862966"/>
                <a:ext cx="43920" cy="112320"/>
              </p14:xfrm>
            </p:contentPart>
          </mc:Choice>
          <mc:Fallback xmlns="">
            <p:pic>
              <p:nvPicPr>
                <p:cNvPr id="79" name="Ink 78">
                  <a:extLst>
                    <a:ext uri="{FF2B5EF4-FFF2-40B4-BE49-F238E27FC236}">
                      <a16:creationId xmlns:a16="http://schemas.microsoft.com/office/drawing/2014/main" id="{B48B75E4-816C-4019-AEDE-1F490BE021B2}"/>
                    </a:ext>
                  </a:extLst>
                </p:cNvPr>
                <p:cNvPicPr/>
                <p:nvPr/>
              </p:nvPicPr>
              <p:blipFill>
                <a:blip r:embed="rId117"/>
                <a:stretch>
                  <a:fillRect/>
                </a:stretch>
              </p:blipFill>
              <p:spPr>
                <a:xfrm>
                  <a:off x="5376774" y="2854326"/>
                  <a:ext cx="615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0" name="Ink 79">
                  <a:extLst>
                    <a:ext uri="{FF2B5EF4-FFF2-40B4-BE49-F238E27FC236}">
                      <a16:creationId xmlns:a16="http://schemas.microsoft.com/office/drawing/2014/main" id="{75349552-A718-4109-BB2A-7FA108C57538}"/>
                    </a:ext>
                  </a:extLst>
                </p14:cNvPr>
                <p14:cNvContentPartPr/>
                <p14:nvPr/>
              </p14:nvContentPartPr>
              <p14:xfrm>
                <a:off x="5499894" y="2837046"/>
                <a:ext cx="150480" cy="156960"/>
              </p14:xfrm>
            </p:contentPart>
          </mc:Choice>
          <mc:Fallback xmlns="">
            <p:pic>
              <p:nvPicPr>
                <p:cNvPr id="80" name="Ink 79">
                  <a:extLst>
                    <a:ext uri="{FF2B5EF4-FFF2-40B4-BE49-F238E27FC236}">
                      <a16:creationId xmlns:a16="http://schemas.microsoft.com/office/drawing/2014/main" id="{75349552-A718-4109-BB2A-7FA108C57538}"/>
                    </a:ext>
                  </a:extLst>
                </p:cNvPr>
                <p:cNvPicPr/>
                <p:nvPr/>
              </p:nvPicPr>
              <p:blipFill>
                <a:blip r:embed="rId119"/>
                <a:stretch>
                  <a:fillRect/>
                </a:stretch>
              </p:blipFill>
              <p:spPr>
                <a:xfrm>
                  <a:off x="5490894" y="2828046"/>
                  <a:ext cx="1681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1" name="Ink 80">
                  <a:extLst>
                    <a:ext uri="{FF2B5EF4-FFF2-40B4-BE49-F238E27FC236}">
                      <a16:creationId xmlns:a16="http://schemas.microsoft.com/office/drawing/2014/main" id="{A8B82421-AA9A-438E-8AD7-9486298A10DC}"/>
                    </a:ext>
                  </a:extLst>
                </p14:cNvPr>
                <p14:cNvContentPartPr/>
                <p14:nvPr/>
              </p14:nvContentPartPr>
              <p14:xfrm>
                <a:off x="5656134" y="2848206"/>
                <a:ext cx="141480" cy="176760"/>
              </p14:xfrm>
            </p:contentPart>
          </mc:Choice>
          <mc:Fallback xmlns="">
            <p:pic>
              <p:nvPicPr>
                <p:cNvPr id="81" name="Ink 80">
                  <a:extLst>
                    <a:ext uri="{FF2B5EF4-FFF2-40B4-BE49-F238E27FC236}">
                      <a16:creationId xmlns:a16="http://schemas.microsoft.com/office/drawing/2014/main" id="{A8B82421-AA9A-438E-8AD7-9486298A10DC}"/>
                    </a:ext>
                  </a:extLst>
                </p:cNvPr>
                <p:cNvPicPr/>
                <p:nvPr/>
              </p:nvPicPr>
              <p:blipFill>
                <a:blip r:embed="rId121"/>
                <a:stretch>
                  <a:fillRect/>
                </a:stretch>
              </p:blipFill>
              <p:spPr>
                <a:xfrm>
                  <a:off x="5647134" y="2839206"/>
                  <a:ext cx="15912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2" name="Ink 81">
                  <a:extLst>
                    <a:ext uri="{FF2B5EF4-FFF2-40B4-BE49-F238E27FC236}">
                      <a16:creationId xmlns:a16="http://schemas.microsoft.com/office/drawing/2014/main" id="{280376D0-7953-47EA-B23F-E58DA333D6A0}"/>
                    </a:ext>
                  </a:extLst>
                </p14:cNvPr>
                <p14:cNvContentPartPr/>
                <p14:nvPr/>
              </p14:nvContentPartPr>
              <p14:xfrm>
                <a:off x="5643534" y="2900766"/>
                <a:ext cx="215640" cy="44640"/>
              </p14:xfrm>
            </p:contentPart>
          </mc:Choice>
          <mc:Fallback xmlns="">
            <p:pic>
              <p:nvPicPr>
                <p:cNvPr id="82" name="Ink 81">
                  <a:extLst>
                    <a:ext uri="{FF2B5EF4-FFF2-40B4-BE49-F238E27FC236}">
                      <a16:creationId xmlns:a16="http://schemas.microsoft.com/office/drawing/2014/main" id="{280376D0-7953-47EA-B23F-E58DA333D6A0}"/>
                    </a:ext>
                  </a:extLst>
                </p:cNvPr>
                <p:cNvPicPr/>
                <p:nvPr/>
              </p:nvPicPr>
              <p:blipFill>
                <a:blip r:embed="rId123"/>
                <a:stretch>
                  <a:fillRect/>
                </a:stretch>
              </p:blipFill>
              <p:spPr>
                <a:xfrm>
                  <a:off x="5634534" y="2892126"/>
                  <a:ext cx="2332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3" name="Ink 82">
                  <a:extLst>
                    <a:ext uri="{FF2B5EF4-FFF2-40B4-BE49-F238E27FC236}">
                      <a16:creationId xmlns:a16="http://schemas.microsoft.com/office/drawing/2014/main" id="{17B44267-0D61-4115-B0B1-57007C96F906}"/>
                    </a:ext>
                  </a:extLst>
                </p14:cNvPr>
                <p14:cNvContentPartPr/>
                <p14:nvPr/>
              </p14:nvContentPartPr>
              <p14:xfrm>
                <a:off x="5874294" y="2894286"/>
                <a:ext cx="72000" cy="123120"/>
              </p14:xfrm>
            </p:contentPart>
          </mc:Choice>
          <mc:Fallback xmlns="">
            <p:pic>
              <p:nvPicPr>
                <p:cNvPr id="83" name="Ink 82">
                  <a:extLst>
                    <a:ext uri="{FF2B5EF4-FFF2-40B4-BE49-F238E27FC236}">
                      <a16:creationId xmlns:a16="http://schemas.microsoft.com/office/drawing/2014/main" id="{17B44267-0D61-4115-B0B1-57007C96F906}"/>
                    </a:ext>
                  </a:extLst>
                </p:cNvPr>
                <p:cNvPicPr/>
                <p:nvPr/>
              </p:nvPicPr>
              <p:blipFill>
                <a:blip r:embed="rId125"/>
                <a:stretch>
                  <a:fillRect/>
                </a:stretch>
              </p:blipFill>
              <p:spPr>
                <a:xfrm>
                  <a:off x="5865294" y="2885646"/>
                  <a:ext cx="896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4" name="Ink 83">
                  <a:extLst>
                    <a:ext uri="{FF2B5EF4-FFF2-40B4-BE49-F238E27FC236}">
                      <a16:creationId xmlns:a16="http://schemas.microsoft.com/office/drawing/2014/main" id="{D299187A-3C53-415D-AF81-7F3789313B30}"/>
                    </a:ext>
                  </a:extLst>
                </p14:cNvPr>
                <p14:cNvContentPartPr/>
                <p14:nvPr/>
              </p14:nvContentPartPr>
              <p14:xfrm>
                <a:off x="5773134" y="2891406"/>
                <a:ext cx="273600" cy="99720"/>
              </p14:xfrm>
            </p:contentPart>
          </mc:Choice>
          <mc:Fallback xmlns="">
            <p:pic>
              <p:nvPicPr>
                <p:cNvPr id="84" name="Ink 83">
                  <a:extLst>
                    <a:ext uri="{FF2B5EF4-FFF2-40B4-BE49-F238E27FC236}">
                      <a16:creationId xmlns:a16="http://schemas.microsoft.com/office/drawing/2014/main" id="{D299187A-3C53-415D-AF81-7F3789313B30}"/>
                    </a:ext>
                  </a:extLst>
                </p:cNvPr>
                <p:cNvPicPr/>
                <p:nvPr/>
              </p:nvPicPr>
              <p:blipFill>
                <a:blip r:embed="rId127"/>
                <a:stretch>
                  <a:fillRect/>
                </a:stretch>
              </p:blipFill>
              <p:spPr>
                <a:xfrm>
                  <a:off x="5764134" y="2882406"/>
                  <a:ext cx="2912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5" name="Ink 84">
                  <a:extLst>
                    <a:ext uri="{FF2B5EF4-FFF2-40B4-BE49-F238E27FC236}">
                      <a16:creationId xmlns:a16="http://schemas.microsoft.com/office/drawing/2014/main" id="{D2E65DFC-A807-4223-BC7E-913D62D56E9A}"/>
                    </a:ext>
                  </a:extLst>
                </p14:cNvPr>
                <p14:cNvContentPartPr/>
                <p14:nvPr/>
              </p14:nvContentPartPr>
              <p14:xfrm>
                <a:off x="6082734" y="2882766"/>
                <a:ext cx="136080" cy="110160"/>
              </p14:xfrm>
            </p:contentPart>
          </mc:Choice>
          <mc:Fallback xmlns="">
            <p:pic>
              <p:nvPicPr>
                <p:cNvPr id="85" name="Ink 84">
                  <a:extLst>
                    <a:ext uri="{FF2B5EF4-FFF2-40B4-BE49-F238E27FC236}">
                      <a16:creationId xmlns:a16="http://schemas.microsoft.com/office/drawing/2014/main" id="{D2E65DFC-A807-4223-BC7E-913D62D56E9A}"/>
                    </a:ext>
                  </a:extLst>
                </p:cNvPr>
                <p:cNvPicPr/>
                <p:nvPr/>
              </p:nvPicPr>
              <p:blipFill>
                <a:blip r:embed="rId129"/>
                <a:stretch>
                  <a:fillRect/>
                </a:stretch>
              </p:blipFill>
              <p:spPr>
                <a:xfrm>
                  <a:off x="6073734" y="2874126"/>
                  <a:ext cx="15372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6" name="Ink 85">
                  <a:extLst>
                    <a:ext uri="{FF2B5EF4-FFF2-40B4-BE49-F238E27FC236}">
                      <a16:creationId xmlns:a16="http://schemas.microsoft.com/office/drawing/2014/main" id="{C2991700-09CE-4DD1-A71A-EA213B850829}"/>
                    </a:ext>
                  </a:extLst>
                </p14:cNvPr>
                <p14:cNvContentPartPr/>
                <p14:nvPr/>
              </p14:nvContentPartPr>
              <p14:xfrm>
                <a:off x="6256614" y="2857566"/>
                <a:ext cx="222120" cy="152280"/>
              </p14:xfrm>
            </p:contentPart>
          </mc:Choice>
          <mc:Fallback xmlns="">
            <p:pic>
              <p:nvPicPr>
                <p:cNvPr id="86" name="Ink 85">
                  <a:extLst>
                    <a:ext uri="{FF2B5EF4-FFF2-40B4-BE49-F238E27FC236}">
                      <a16:creationId xmlns:a16="http://schemas.microsoft.com/office/drawing/2014/main" id="{C2991700-09CE-4DD1-A71A-EA213B850829}"/>
                    </a:ext>
                  </a:extLst>
                </p:cNvPr>
                <p:cNvPicPr/>
                <p:nvPr/>
              </p:nvPicPr>
              <p:blipFill>
                <a:blip r:embed="rId131"/>
                <a:stretch>
                  <a:fillRect/>
                </a:stretch>
              </p:blipFill>
              <p:spPr>
                <a:xfrm>
                  <a:off x="6247974" y="2848566"/>
                  <a:ext cx="239760" cy="169920"/>
                </a:xfrm>
                <a:prstGeom prst="rect">
                  <a:avLst/>
                </a:prstGeom>
              </p:spPr>
            </p:pic>
          </mc:Fallback>
        </mc:AlternateContent>
      </p:grpSp>
      <p:grpSp>
        <p:nvGrpSpPr>
          <p:cNvPr id="99" name="Group 98">
            <a:extLst>
              <a:ext uri="{FF2B5EF4-FFF2-40B4-BE49-F238E27FC236}">
                <a16:creationId xmlns:a16="http://schemas.microsoft.com/office/drawing/2014/main" id="{A1B58E96-8038-4CE7-A40E-272E96E748C5}"/>
              </a:ext>
            </a:extLst>
          </p:cNvPr>
          <p:cNvGrpSpPr/>
          <p:nvPr/>
        </p:nvGrpSpPr>
        <p:grpSpPr>
          <a:xfrm>
            <a:off x="6187134" y="3899046"/>
            <a:ext cx="1543680" cy="212760"/>
            <a:chOff x="6187134" y="3899046"/>
            <a:chExt cx="1543680" cy="212760"/>
          </a:xfrm>
        </p:grpSpPr>
        <mc:AlternateContent xmlns:mc="http://schemas.openxmlformats.org/markup-compatibility/2006" xmlns:p14="http://schemas.microsoft.com/office/powerpoint/2010/main">
          <mc:Choice Requires="p14">
            <p:contentPart p14:bwMode="auto" r:id="rId132">
              <p14:nvContentPartPr>
                <p14:cNvPr id="88" name="Ink 87">
                  <a:extLst>
                    <a:ext uri="{FF2B5EF4-FFF2-40B4-BE49-F238E27FC236}">
                      <a16:creationId xmlns:a16="http://schemas.microsoft.com/office/drawing/2014/main" id="{B75995A4-2B33-43F6-BC03-3CD0FA1B55AA}"/>
                    </a:ext>
                  </a:extLst>
                </p14:cNvPr>
                <p14:cNvContentPartPr/>
                <p14:nvPr/>
              </p14:nvContentPartPr>
              <p14:xfrm>
                <a:off x="6187134" y="3931446"/>
                <a:ext cx="126720" cy="158400"/>
              </p14:xfrm>
            </p:contentPart>
          </mc:Choice>
          <mc:Fallback xmlns="">
            <p:pic>
              <p:nvPicPr>
                <p:cNvPr id="88" name="Ink 87">
                  <a:extLst>
                    <a:ext uri="{FF2B5EF4-FFF2-40B4-BE49-F238E27FC236}">
                      <a16:creationId xmlns:a16="http://schemas.microsoft.com/office/drawing/2014/main" id="{B75995A4-2B33-43F6-BC03-3CD0FA1B55AA}"/>
                    </a:ext>
                  </a:extLst>
                </p:cNvPr>
                <p:cNvPicPr/>
                <p:nvPr/>
              </p:nvPicPr>
              <p:blipFill>
                <a:blip r:embed="rId133"/>
                <a:stretch>
                  <a:fillRect/>
                </a:stretch>
              </p:blipFill>
              <p:spPr>
                <a:xfrm>
                  <a:off x="6178134" y="3922446"/>
                  <a:ext cx="14436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9" name="Ink 88">
                  <a:extLst>
                    <a:ext uri="{FF2B5EF4-FFF2-40B4-BE49-F238E27FC236}">
                      <a16:creationId xmlns:a16="http://schemas.microsoft.com/office/drawing/2014/main" id="{96F18171-E177-4177-AF92-06631040C121}"/>
                    </a:ext>
                  </a:extLst>
                </p14:cNvPr>
                <p14:cNvContentPartPr/>
                <p14:nvPr/>
              </p14:nvContentPartPr>
              <p14:xfrm>
                <a:off x="6356334" y="3971406"/>
                <a:ext cx="114480" cy="111600"/>
              </p14:xfrm>
            </p:contentPart>
          </mc:Choice>
          <mc:Fallback xmlns="">
            <p:pic>
              <p:nvPicPr>
                <p:cNvPr id="89" name="Ink 88">
                  <a:extLst>
                    <a:ext uri="{FF2B5EF4-FFF2-40B4-BE49-F238E27FC236}">
                      <a16:creationId xmlns:a16="http://schemas.microsoft.com/office/drawing/2014/main" id="{96F18171-E177-4177-AF92-06631040C121}"/>
                    </a:ext>
                  </a:extLst>
                </p:cNvPr>
                <p:cNvPicPr/>
                <p:nvPr/>
              </p:nvPicPr>
              <p:blipFill>
                <a:blip r:embed="rId135"/>
                <a:stretch>
                  <a:fillRect/>
                </a:stretch>
              </p:blipFill>
              <p:spPr>
                <a:xfrm>
                  <a:off x="6347334" y="3962766"/>
                  <a:ext cx="13212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0" name="Ink 89">
                  <a:extLst>
                    <a:ext uri="{FF2B5EF4-FFF2-40B4-BE49-F238E27FC236}">
                      <a16:creationId xmlns:a16="http://schemas.microsoft.com/office/drawing/2014/main" id="{E9A8258D-414C-4245-A0DC-AE561FCBC925}"/>
                    </a:ext>
                  </a:extLst>
                </p14:cNvPr>
                <p14:cNvContentPartPr/>
                <p14:nvPr/>
              </p14:nvContentPartPr>
              <p14:xfrm>
                <a:off x="6355614" y="3928566"/>
                <a:ext cx="89640" cy="48960"/>
              </p14:xfrm>
            </p:contentPart>
          </mc:Choice>
          <mc:Fallback xmlns="">
            <p:pic>
              <p:nvPicPr>
                <p:cNvPr id="90" name="Ink 89">
                  <a:extLst>
                    <a:ext uri="{FF2B5EF4-FFF2-40B4-BE49-F238E27FC236}">
                      <a16:creationId xmlns:a16="http://schemas.microsoft.com/office/drawing/2014/main" id="{E9A8258D-414C-4245-A0DC-AE561FCBC925}"/>
                    </a:ext>
                  </a:extLst>
                </p:cNvPr>
                <p:cNvPicPr/>
                <p:nvPr/>
              </p:nvPicPr>
              <p:blipFill>
                <a:blip r:embed="rId137"/>
                <a:stretch>
                  <a:fillRect/>
                </a:stretch>
              </p:blipFill>
              <p:spPr>
                <a:xfrm>
                  <a:off x="6346974" y="3919566"/>
                  <a:ext cx="1072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1" name="Ink 90">
                  <a:extLst>
                    <a:ext uri="{FF2B5EF4-FFF2-40B4-BE49-F238E27FC236}">
                      <a16:creationId xmlns:a16="http://schemas.microsoft.com/office/drawing/2014/main" id="{B1855285-3D14-49EC-9C9D-07D4168D3D60}"/>
                    </a:ext>
                  </a:extLst>
                </p14:cNvPr>
                <p14:cNvContentPartPr/>
                <p14:nvPr/>
              </p14:nvContentPartPr>
              <p14:xfrm>
                <a:off x="6358134" y="4006686"/>
                <a:ext cx="77040" cy="9360"/>
              </p14:xfrm>
            </p:contentPart>
          </mc:Choice>
          <mc:Fallback xmlns="">
            <p:pic>
              <p:nvPicPr>
                <p:cNvPr id="91" name="Ink 90">
                  <a:extLst>
                    <a:ext uri="{FF2B5EF4-FFF2-40B4-BE49-F238E27FC236}">
                      <a16:creationId xmlns:a16="http://schemas.microsoft.com/office/drawing/2014/main" id="{B1855285-3D14-49EC-9C9D-07D4168D3D60}"/>
                    </a:ext>
                  </a:extLst>
                </p:cNvPr>
                <p:cNvPicPr/>
                <p:nvPr/>
              </p:nvPicPr>
              <p:blipFill>
                <a:blip r:embed="rId139"/>
                <a:stretch>
                  <a:fillRect/>
                </a:stretch>
              </p:blipFill>
              <p:spPr>
                <a:xfrm>
                  <a:off x="6349134" y="3998046"/>
                  <a:ext cx="9468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2" name="Ink 91">
                  <a:extLst>
                    <a:ext uri="{FF2B5EF4-FFF2-40B4-BE49-F238E27FC236}">
                      <a16:creationId xmlns:a16="http://schemas.microsoft.com/office/drawing/2014/main" id="{F1077081-6AB0-4EC6-BD7D-4CC2B6A32530}"/>
                    </a:ext>
                  </a:extLst>
                </p14:cNvPr>
                <p14:cNvContentPartPr/>
                <p14:nvPr/>
              </p14:nvContentPartPr>
              <p14:xfrm>
                <a:off x="6540654" y="3944766"/>
                <a:ext cx="112680" cy="155880"/>
              </p14:xfrm>
            </p:contentPart>
          </mc:Choice>
          <mc:Fallback xmlns="">
            <p:pic>
              <p:nvPicPr>
                <p:cNvPr id="92" name="Ink 91">
                  <a:extLst>
                    <a:ext uri="{FF2B5EF4-FFF2-40B4-BE49-F238E27FC236}">
                      <a16:creationId xmlns:a16="http://schemas.microsoft.com/office/drawing/2014/main" id="{F1077081-6AB0-4EC6-BD7D-4CC2B6A32530}"/>
                    </a:ext>
                  </a:extLst>
                </p:cNvPr>
                <p:cNvPicPr/>
                <p:nvPr/>
              </p:nvPicPr>
              <p:blipFill>
                <a:blip r:embed="rId141"/>
                <a:stretch>
                  <a:fillRect/>
                </a:stretch>
              </p:blipFill>
              <p:spPr>
                <a:xfrm>
                  <a:off x="6531654" y="3935766"/>
                  <a:ext cx="1303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3" name="Ink 92">
                  <a:extLst>
                    <a:ext uri="{FF2B5EF4-FFF2-40B4-BE49-F238E27FC236}">
                      <a16:creationId xmlns:a16="http://schemas.microsoft.com/office/drawing/2014/main" id="{A45D7371-77E2-4C26-8E49-4DC7E706D8CB}"/>
                    </a:ext>
                  </a:extLst>
                </p14:cNvPr>
                <p14:cNvContentPartPr/>
                <p14:nvPr/>
              </p14:nvContentPartPr>
              <p14:xfrm>
                <a:off x="6718494" y="3983286"/>
                <a:ext cx="146880" cy="99720"/>
              </p14:xfrm>
            </p:contentPart>
          </mc:Choice>
          <mc:Fallback xmlns="">
            <p:pic>
              <p:nvPicPr>
                <p:cNvPr id="93" name="Ink 92">
                  <a:extLst>
                    <a:ext uri="{FF2B5EF4-FFF2-40B4-BE49-F238E27FC236}">
                      <a16:creationId xmlns:a16="http://schemas.microsoft.com/office/drawing/2014/main" id="{A45D7371-77E2-4C26-8E49-4DC7E706D8CB}"/>
                    </a:ext>
                  </a:extLst>
                </p:cNvPr>
                <p:cNvPicPr/>
                <p:nvPr/>
              </p:nvPicPr>
              <p:blipFill>
                <a:blip r:embed="rId143"/>
                <a:stretch>
                  <a:fillRect/>
                </a:stretch>
              </p:blipFill>
              <p:spPr>
                <a:xfrm>
                  <a:off x="6709854" y="3974646"/>
                  <a:ext cx="16452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4" name="Ink 93">
                  <a:extLst>
                    <a:ext uri="{FF2B5EF4-FFF2-40B4-BE49-F238E27FC236}">
                      <a16:creationId xmlns:a16="http://schemas.microsoft.com/office/drawing/2014/main" id="{5E6FE4D2-46CD-4172-9B25-F01273198FA1}"/>
                    </a:ext>
                  </a:extLst>
                </p14:cNvPr>
                <p14:cNvContentPartPr/>
                <p14:nvPr/>
              </p14:nvContentPartPr>
              <p14:xfrm>
                <a:off x="6949614" y="3982926"/>
                <a:ext cx="105840" cy="108360"/>
              </p14:xfrm>
            </p:contentPart>
          </mc:Choice>
          <mc:Fallback xmlns="">
            <p:pic>
              <p:nvPicPr>
                <p:cNvPr id="94" name="Ink 93">
                  <a:extLst>
                    <a:ext uri="{FF2B5EF4-FFF2-40B4-BE49-F238E27FC236}">
                      <a16:creationId xmlns:a16="http://schemas.microsoft.com/office/drawing/2014/main" id="{5E6FE4D2-46CD-4172-9B25-F01273198FA1}"/>
                    </a:ext>
                  </a:extLst>
                </p:cNvPr>
                <p:cNvPicPr/>
                <p:nvPr/>
              </p:nvPicPr>
              <p:blipFill>
                <a:blip r:embed="rId145"/>
                <a:stretch>
                  <a:fillRect/>
                </a:stretch>
              </p:blipFill>
              <p:spPr>
                <a:xfrm>
                  <a:off x="6940974" y="3974286"/>
                  <a:ext cx="1234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5" name="Ink 94">
                  <a:extLst>
                    <a:ext uri="{FF2B5EF4-FFF2-40B4-BE49-F238E27FC236}">
                      <a16:creationId xmlns:a16="http://schemas.microsoft.com/office/drawing/2014/main" id="{2269723B-5095-4619-B83C-E84625ED8DA5}"/>
                    </a:ext>
                  </a:extLst>
                </p14:cNvPr>
                <p14:cNvContentPartPr/>
                <p14:nvPr/>
              </p14:nvContentPartPr>
              <p14:xfrm>
                <a:off x="7175694" y="3991566"/>
                <a:ext cx="16560" cy="120240"/>
              </p14:xfrm>
            </p:contentPart>
          </mc:Choice>
          <mc:Fallback xmlns="">
            <p:pic>
              <p:nvPicPr>
                <p:cNvPr id="95" name="Ink 94">
                  <a:extLst>
                    <a:ext uri="{FF2B5EF4-FFF2-40B4-BE49-F238E27FC236}">
                      <a16:creationId xmlns:a16="http://schemas.microsoft.com/office/drawing/2014/main" id="{2269723B-5095-4619-B83C-E84625ED8DA5}"/>
                    </a:ext>
                  </a:extLst>
                </p:cNvPr>
                <p:cNvPicPr/>
                <p:nvPr/>
              </p:nvPicPr>
              <p:blipFill>
                <a:blip r:embed="rId147"/>
                <a:stretch>
                  <a:fillRect/>
                </a:stretch>
              </p:blipFill>
              <p:spPr>
                <a:xfrm>
                  <a:off x="7167054" y="3982926"/>
                  <a:ext cx="3420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6" name="Ink 95">
                  <a:extLst>
                    <a:ext uri="{FF2B5EF4-FFF2-40B4-BE49-F238E27FC236}">
                      <a16:creationId xmlns:a16="http://schemas.microsoft.com/office/drawing/2014/main" id="{A1BFA947-302D-4229-8467-F07B1F43F395}"/>
                    </a:ext>
                  </a:extLst>
                </p14:cNvPr>
                <p14:cNvContentPartPr/>
                <p14:nvPr/>
              </p14:nvContentPartPr>
              <p14:xfrm>
                <a:off x="7038534" y="3976446"/>
                <a:ext cx="266040" cy="100800"/>
              </p14:xfrm>
            </p:contentPart>
          </mc:Choice>
          <mc:Fallback xmlns="">
            <p:pic>
              <p:nvPicPr>
                <p:cNvPr id="96" name="Ink 95">
                  <a:extLst>
                    <a:ext uri="{FF2B5EF4-FFF2-40B4-BE49-F238E27FC236}">
                      <a16:creationId xmlns:a16="http://schemas.microsoft.com/office/drawing/2014/main" id="{A1BFA947-302D-4229-8467-F07B1F43F395}"/>
                    </a:ext>
                  </a:extLst>
                </p:cNvPr>
                <p:cNvPicPr/>
                <p:nvPr/>
              </p:nvPicPr>
              <p:blipFill>
                <a:blip r:embed="rId149"/>
                <a:stretch>
                  <a:fillRect/>
                </a:stretch>
              </p:blipFill>
              <p:spPr>
                <a:xfrm>
                  <a:off x="7029894" y="3967806"/>
                  <a:ext cx="28368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7" name="Ink 96">
                  <a:extLst>
                    <a:ext uri="{FF2B5EF4-FFF2-40B4-BE49-F238E27FC236}">
                      <a16:creationId xmlns:a16="http://schemas.microsoft.com/office/drawing/2014/main" id="{E7FDC896-B8BD-4C03-9586-D90367A6A662}"/>
                    </a:ext>
                  </a:extLst>
                </p14:cNvPr>
                <p14:cNvContentPartPr/>
                <p14:nvPr/>
              </p14:nvContentPartPr>
              <p14:xfrm>
                <a:off x="7365414" y="3935766"/>
                <a:ext cx="109440" cy="132840"/>
              </p14:xfrm>
            </p:contentPart>
          </mc:Choice>
          <mc:Fallback xmlns="">
            <p:pic>
              <p:nvPicPr>
                <p:cNvPr id="97" name="Ink 96">
                  <a:extLst>
                    <a:ext uri="{FF2B5EF4-FFF2-40B4-BE49-F238E27FC236}">
                      <a16:creationId xmlns:a16="http://schemas.microsoft.com/office/drawing/2014/main" id="{E7FDC896-B8BD-4C03-9586-D90367A6A662}"/>
                    </a:ext>
                  </a:extLst>
                </p:cNvPr>
                <p:cNvPicPr/>
                <p:nvPr/>
              </p:nvPicPr>
              <p:blipFill>
                <a:blip r:embed="rId151"/>
                <a:stretch>
                  <a:fillRect/>
                </a:stretch>
              </p:blipFill>
              <p:spPr>
                <a:xfrm>
                  <a:off x="7356774" y="3926766"/>
                  <a:ext cx="1270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8" name="Ink 97">
                  <a:extLst>
                    <a:ext uri="{FF2B5EF4-FFF2-40B4-BE49-F238E27FC236}">
                      <a16:creationId xmlns:a16="http://schemas.microsoft.com/office/drawing/2014/main" id="{11DE44D0-2E94-48DC-BB39-908BA224106B}"/>
                    </a:ext>
                  </a:extLst>
                </p14:cNvPr>
                <p14:cNvContentPartPr/>
                <p14:nvPr/>
              </p14:nvContentPartPr>
              <p14:xfrm>
                <a:off x="7510494" y="3899046"/>
                <a:ext cx="220320" cy="169920"/>
              </p14:xfrm>
            </p:contentPart>
          </mc:Choice>
          <mc:Fallback xmlns="">
            <p:pic>
              <p:nvPicPr>
                <p:cNvPr id="98" name="Ink 97">
                  <a:extLst>
                    <a:ext uri="{FF2B5EF4-FFF2-40B4-BE49-F238E27FC236}">
                      <a16:creationId xmlns:a16="http://schemas.microsoft.com/office/drawing/2014/main" id="{11DE44D0-2E94-48DC-BB39-908BA224106B}"/>
                    </a:ext>
                  </a:extLst>
                </p:cNvPr>
                <p:cNvPicPr/>
                <p:nvPr/>
              </p:nvPicPr>
              <p:blipFill>
                <a:blip r:embed="rId153"/>
                <a:stretch>
                  <a:fillRect/>
                </a:stretch>
              </p:blipFill>
              <p:spPr>
                <a:xfrm>
                  <a:off x="7501494" y="3890406"/>
                  <a:ext cx="237960" cy="187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4">
            <p14:nvContentPartPr>
              <p14:cNvPr id="100" name="Ink 99">
                <a:extLst>
                  <a:ext uri="{FF2B5EF4-FFF2-40B4-BE49-F238E27FC236}">
                    <a16:creationId xmlns:a16="http://schemas.microsoft.com/office/drawing/2014/main" id="{46FE7A23-DCE0-4483-91F7-6B471BC247A8}"/>
                  </a:ext>
                </a:extLst>
              </p14:cNvPr>
              <p14:cNvContentPartPr/>
              <p14:nvPr/>
            </p14:nvContentPartPr>
            <p14:xfrm>
              <a:off x="7680054" y="2632206"/>
              <a:ext cx="42120" cy="96840"/>
            </p14:xfrm>
          </p:contentPart>
        </mc:Choice>
        <mc:Fallback xmlns="">
          <p:pic>
            <p:nvPicPr>
              <p:cNvPr id="100" name="Ink 99">
                <a:extLst>
                  <a:ext uri="{FF2B5EF4-FFF2-40B4-BE49-F238E27FC236}">
                    <a16:creationId xmlns:a16="http://schemas.microsoft.com/office/drawing/2014/main" id="{46FE7A23-DCE0-4483-91F7-6B471BC247A8}"/>
                  </a:ext>
                </a:extLst>
              </p:cNvPr>
              <p:cNvPicPr/>
              <p:nvPr/>
            </p:nvPicPr>
            <p:blipFill>
              <a:blip r:embed="rId155"/>
              <a:stretch>
                <a:fillRect/>
              </a:stretch>
            </p:blipFill>
            <p:spPr>
              <a:xfrm>
                <a:off x="7671414" y="2623566"/>
                <a:ext cx="59760" cy="114480"/>
              </a:xfrm>
              <a:prstGeom prst="rect">
                <a:avLst/>
              </a:prstGeom>
            </p:spPr>
          </p:pic>
        </mc:Fallback>
      </mc:AlternateContent>
      <p:grpSp>
        <p:nvGrpSpPr>
          <p:cNvPr id="117" name="Group 116">
            <a:extLst>
              <a:ext uri="{FF2B5EF4-FFF2-40B4-BE49-F238E27FC236}">
                <a16:creationId xmlns:a16="http://schemas.microsoft.com/office/drawing/2014/main" id="{840226F8-5A25-45A6-860E-F2970152E18E}"/>
              </a:ext>
            </a:extLst>
          </p:cNvPr>
          <p:cNvGrpSpPr/>
          <p:nvPr/>
        </p:nvGrpSpPr>
        <p:grpSpPr>
          <a:xfrm>
            <a:off x="8173614" y="2151966"/>
            <a:ext cx="1327320" cy="384480"/>
            <a:chOff x="8173614" y="2151966"/>
            <a:chExt cx="1327320" cy="384480"/>
          </a:xfrm>
        </p:grpSpPr>
        <mc:AlternateContent xmlns:mc="http://schemas.openxmlformats.org/markup-compatibility/2006" xmlns:p14="http://schemas.microsoft.com/office/powerpoint/2010/main">
          <mc:Choice Requires="p14">
            <p:contentPart p14:bwMode="auto" r:id="rId156">
              <p14:nvContentPartPr>
                <p14:cNvPr id="101" name="Ink 100">
                  <a:extLst>
                    <a:ext uri="{FF2B5EF4-FFF2-40B4-BE49-F238E27FC236}">
                      <a16:creationId xmlns:a16="http://schemas.microsoft.com/office/drawing/2014/main" id="{83AAD758-7822-48D7-A05E-960EF1261874}"/>
                    </a:ext>
                  </a:extLst>
                </p14:cNvPr>
                <p14:cNvContentPartPr/>
                <p14:nvPr/>
              </p14:nvContentPartPr>
              <p14:xfrm>
                <a:off x="8173614" y="2377326"/>
                <a:ext cx="160200" cy="137880"/>
              </p14:xfrm>
            </p:contentPart>
          </mc:Choice>
          <mc:Fallback xmlns="">
            <p:pic>
              <p:nvPicPr>
                <p:cNvPr id="101" name="Ink 100">
                  <a:extLst>
                    <a:ext uri="{FF2B5EF4-FFF2-40B4-BE49-F238E27FC236}">
                      <a16:creationId xmlns:a16="http://schemas.microsoft.com/office/drawing/2014/main" id="{83AAD758-7822-48D7-A05E-960EF1261874}"/>
                    </a:ext>
                  </a:extLst>
                </p:cNvPr>
                <p:cNvPicPr/>
                <p:nvPr/>
              </p:nvPicPr>
              <p:blipFill>
                <a:blip r:embed="rId157"/>
                <a:stretch>
                  <a:fillRect/>
                </a:stretch>
              </p:blipFill>
              <p:spPr>
                <a:xfrm>
                  <a:off x="8164614" y="2368686"/>
                  <a:ext cx="1778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2" name="Ink 101">
                  <a:extLst>
                    <a:ext uri="{FF2B5EF4-FFF2-40B4-BE49-F238E27FC236}">
                      <a16:creationId xmlns:a16="http://schemas.microsoft.com/office/drawing/2014/main" id="{053698FF-839B-4E06-85C8-0C553D81D28A}"/>
                    </a:ext>
                  </a:extLst>
                </p14:cNvPr>
                <p14:cNvContentPartPr/>
                <p14:nvPr/>
              </p14:nvContentPartPr>
              <p14:xfrm>
                <a:off x="8401494" y="2339526"/>
                <a:ext cx="216720" cy="179280"/>
              </p14:xfrm>
            </p:contentPart>
          </mc:Choice>
          <mc:Fallback xmlns="">
            <p:pic>
              <p:nvPicPr>
                <p:cNvPr id="102" name="Ink 101">
                  <a:extLst>
                    <a:ext uri="{FF2B5EF4-FFF2-40B4-BE49-F238E27FC236}">
                      <a16:creationId xmlns:a16="http://schemas.microsoft.com/office/drawing/2014/main" id="{053698FF-839B-4E06-85C8-0C553D81D28A}"/>
                    </a:ext>
                  </a:extLst>
                </p:cNvPr>
                <p:cNvPicPr/>
                <p:nvPr/>
              </p:nvPicPr>
              <p:blipFill>
                <a:blip r:embed="rId159"/>
                <a:stretch>
                  <a:fillRect/>
                </a:stretch>
              </p:blipFill>
              <p:spPr>
                <a:xfrm>
                  <a:off x="8392494" y="2330526"/>
                  <a:ext cx="23436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3" name="Ink 102">
                  <a:extLst>
                    <a:ext uri="{FF2B5EF4-FFF2-40B4-BE49-F238E27FC236}">
                      <a16:creationId xmlns:a16="http://schemas.microsoft.com/office/drawing/2014/main" id="{98D6908C-E5C2-4C01-BB0E-57ADDD21F337}"/>
                    </a:ext>
                  </a:extLst>
                </p14:cNvPr>
                <p14:cNvContentPartPr/>
                <p14:nvPr/>
              </p14:nvContentPartPr>
              <p14:xfrm>
                <a:off x="8664654" y="2342406"/>
                <a:ext cx="194040" cy="162720"/>
              </p14:xfrm>
            </p:contentPart>
          </mc:Choice>
          <mc:Fallback xmlns="">
            <p:pic>
              <p:nvPicPr>
                <p:cNvPr id="103" name="Ink 102">
                  <a:extLst>
                    <a:ext uri="{FF2B5EF4-FFF2-40B4-BE49-F238E27FC236}">
                      <a16:creationId xmlns:a16="http://schemas.microsoft.com/office/drawing/2014/main" id="{98D6908C-E5C2-4C01-BB0E-57ADDD21F337}"/>
                    </a:ext>
                  </a:extLst>
                </p:cNvPr>
                <p:cNvPicPr/>
                <p:nvPr/>
              </p:nvPicPr>
              <p:blipFill>
                <a:blip r:embed="rId161"/>
                <a:stretch>
                  <a:fillRect/>
                </a:stretch>
              </p:blipFill>
              <p:spPr>
                <a:xfrm>
                  <a:off x="8655654" y="2333406"/>
                  <a:ext cx="2116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4" name="Ink 103">
                  <a:extLst>
                    <a:ext uri="{FF2B5EF4-FFF2-40B4-BE49-F238E27FC236}">
                      <a16:creationId xmlns:a16="http://schemas.microsoft.com/office/drawing/2014/main" id="{1E8F6CE5-F592-4BA7-AB62-E4A384165254}"/>
                    </a:ext>
                  </a:extLst>
                </p14:cNvPr>
                <p14:cNvContentPartPr/>
                <p14:nvPr/>
              </p14:nvContentPartPr>
              <p14:xfrm>
                <a:off x="8854734" y="2331966"/>
                <a:ext cx="203760" cy="194040"/>
              </p14:xfrm>
            </p:contentPart>
          </mc:Choice>
          <mc:Fallback xmlns="">
            <p:pic>
              <p:nvPicPr>
                <p:cNvPr id="104" name="Ink 103">
                  <a:extLst>
                    <a:ext uri="{FF2B5EF4-FFF2-40B4-BE49-F238E27FC236}">
                      <a16:creationId xmlns:a16="http://schemas.microsoft.com/office/drawing/2014/main" id="{1E8F6CE5-F592-4BA7-AB62-E4A384165254}"/>
                    </a:ext>
                  </a:extLst>
                </p:cNvPr>
                <p:cNvPicPr/>
                <p:nvPr/>
              </p:nvPicPr>
              <p:blipFill>
                <a:blip r:embed="rId163"/>
                <a:stretch>
                  <a:fillRect/>
                </a:stretch>
              </p:blipFill>
              <p:spPr>
                <a:xfrm>
                  <a:off x="8846094" y="2322966"/>
                  <a:ext cx="22140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5" name="Ink 104">
                  <a:extLst>
                    <a:ext uri="{FF2B5EF4-FFF2-40B4-BE49-F238E27FC236}">
                      <a16:creationId xmlns:a16="http://schemas.microsoft.com/office/drawing/2014/main" id="{408AD580-59BF-4953-861C-6E233E8FC21E}"/>
                    </a:ext>
                  </a:extLst>
                </p14:cNvPr>
                <p14:cNvContentPartPr/>
                <p14:nvPr/>
              </p14:nvContentPartPr>
              <p14:xfrm>
                <a:off x="9085134" y="2383446"/>
                <a:ext cx="151200" cy="153000"/>
              </p14:xfrm>
            </p:contentPart>
          </mc:Choice>
          <mc:Fallback xmlns="">
            <p:pic>
              <p:nvPicPr>
                <p:cNvPr id="105" name="Ink 104">
                  <a:extLst>
                    <a:ext uri="{FF2B5EF4-FFF2-40B4-BE49-F238E27FC236}">
                      <a16:creationId xmlns:a16="http://schemas.microsoft.com/office/drawing/2014/main" id="{408AD580-59BF-4953-861C-6E233E8FC21E}"/>
                    </a:ext>
                  </a:extLst>
                </p:cNvPr>
                <p:cNvPicPr/>
                <p:nvPr/>
              </p:nvPicPr>
              <p:blipFill>
                <a:blip r:embed="rId165"/>
                <a:stretch>
                  <a:fillRect/>
                </a:stretch>
              </p:blipFill>
              <p:spPr>
                <a:xfrm>
                  <a:off x="9076134" y="2374446"/>
                  <a:ext cx="1688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6" name="Ink 105">
                  <a:extLst>
                    <a:ext uri="{FF2B5EF4-FFF2-40B4-BE49-F238E27FC236}">
                      <a16:creationId xmlns:a16="http://schemas.microsoft.com/office/drawing/2014/main" id="{4CA0CF3E-6335-460F-BA82-5CD689BDFB70}"/>
                    </a:ext>
                  </a:extLst>
                </p14:cNvPr>
                <p14:cNvContentPartPr/>
                <p14:nvPr/>
              </p14:nvContentPartPr>
              <p14:xfrm>
                <a:off x="9252534" y="2181846"/>
                <a:ext cx="124920" cy="317160"/>
              </p14:xfrm>
            </p:contentPart>
          </mc:Choice>
          <mc:Fallback xmlns="">
            <p:pic>
              <p:nvPicPr>
                <p:cNvPr id="106" name="Ink 105">
                  <a:extLst>
                    <a:ext uri="{FF2B5EF4-FFF2-40B4-BE49-F238E27FC236}">
                      <a16:creationId xmlns:a16="http://schemas.microsoft.com/office/drawing/2014/main" id="{4CA0CF3E-6335-460F-BA82-5CD689BDFB70}"/>
                    </a:ext>
                  </a:extLst>
                </p:cNvPr>
                <p:cNvPicPr/>
                <p:nvPr/>
              </p:nvPicPr>
              <p:blipFill>
                <a:blip r:embed="rId167"/>
                <a:stretch>
                  <a:fillRect/>
                </a:stretch>
              </p:blipFill>
              <p:spPr>
                <a:xfrm>
                  <a:off x="9243894" y="2172846"/>
                  <a:ext cx="14256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07" name="Ink 106">
                  <a:extLst>
                    <a:ext uri="{FF2B5EF4-FFF2-40B4-BE49-F238E27FC236}">
                      <a16:creationId xmlns:a16="http://schemas.microsoft.com/office/drawing/2014/main" id="{6E5488B0-F594-420F-BD28-5B64144B1803}"/>
                    </a:ext>
                  </a:extLst>
                </p14:cNvPr>
                <p14:cNvContentPartPr/>
                <p14:nvPr/>
              </p14:nvContentPartPr>
              <p14:xfrm>
                <a:off x="9425334" y="2151966"/>
                <a:ext cx="75600" cy="375480"/>
              </p14:xfrm>
            </p:contentPart>
          </mc:Choice>
          <mc:Fallback xmlns="">
            <p:pic>
              <p:nvPicPr>
                <p:cNvPr id="107" name="Ink 106">
                  <a:extLst>
                    <a:ext uri="{FF2B5EF4-FFF2-40B4-BE49-F238E27FC236}">
                      <a16:creationId xmlns:a16="http://schemas.microsoft.com/office/drawing/2014/main" id="{6E5488B0-F594-420F-BD28-5B64144B1803}"/>
                    </a:ext>
                  </a:extLst>
                </p:cNvPr>
                <p:cNvPicPr/>
                <p:nvPr/>
              </p:nvPicPr>
              <p:blipFill>
                <a:blip r:embed="rId169"/>
                <a:stretch>
                  <a:fillRect/>
                </a:stretch>
              </p:blipFill>
              <p:spPr>
                <a:xfrm>
                  <a:off x="9416694" y="2142966"/>
                  <a:ext cx="93240" cy="393120"/>
                </a:xfrm>
                <a:prstGeom prst="rect">
                  <a:avLst/>
                </a:prstGeom>
              </p:spPr>
            </p:pic>
          </mc:Fallback>
        </mc:AlternateContent>
      </p:grpSp>
      <p:grpSp>
        <p:nvGrpSpPr>
          <p:cNvPr id="116" name="Group 115">
            <a:extLst>
              <a:ext uri="{FF2B5EF4-FFF2-40B4-BE49-F238E27FC236}">
                <a16:creationId xmlns:a16="http://schemas.microsoft.com/office/drawing/2014/main" id="{DC010E87-A0FF-4647-8A88-35BE664CF9A1}"/>
              </a:ext>
            </a:extLst>
          </p:cNvPr>
          <p:cNvGrpSpPr/>
          <p:nvPr/>
        </p:nvGrpSpPr>
        <p:grpSpPr>
          <a:xfrm>
            <a:off x="9959934" y="2185086"/>
            <a:ext cx="1176840" cy="249840"/>
            <a:chOff x="9959934" y="2185086"/>
            <a:chExt cx="1176840" cy="249840"/>
          </a:xfrm>
        </p:grpSpPr>
        <mc:AlternateContent xmlns:mc="http://schemas.openxmlformats.org/markup-compatibility/2006" xmlns:p14="http://schemas.microsoft.com/office/powerpoint/2010/main">
          <mc:Choice Requires="p14">
            <p:contentPart p14:bwMode="auto" r:id="rId170">
              <p14:nvContentPartPr>
                <p14:cNvPr id="108" name="Ink 107">
                  <a:extLst>
                    <a:ext uri="{FF2B5EF4-FFF2-40B4-BE49-F238E27FC236}">
                      <a16:creationId xmlns:a16="http://schemas.microsoft.com/office/drawing/2014/main" id="{3A90D474-F606-4642-AD23-D3023FE4BDA3}"/>
                    </a:ext>
                  </a:extLst>
                </p14:cNvPr>
                <p14:cNvContentPartPr/>
                <p14:nvPr/>
              </p14:nvContentPartPr>
              <p14:xfrm>
                <a:off x="9959934" y="2263206"/>
                <a:ext cx="19080" cy="155880"/>
              </p14:xfrm>
            </p:contentPart>
          </mc:Choice>
          <mc:Fallback xmlns="">
            <p:pic>
              <p:nvPicPr>
                <p:cNvPr id="108" name="Ink 107">
                  <a:extLst>
                    <a:ext uri="{FF2B5EF4-FFF2-40B4-BE49-F238E27FC236}">
                      <a16:creationId xmlns:a16="http://schemas.microsoft.com/office/drawing/2014/main" id="{3A90D474-F606-4642-AD23-D3023FE4BDA3}"/>
                    </a:ext>
                  </a:extLst>
                </p:cNvPr>
                <p:cNvPicPr/>
                <p:nvPr/>
              </p:nvPicPr>
              <p:blipFill>
                <a:blip r:embed="rId171"/>
                <a:stretch>
                  <a:fillRect/>
                </a:stretch>
              </p:blipFill>
              <p:spPr>
                <a:xfrm>
                  <a:off x="9951294" y="2254206"/>
                  <a:ext cx="367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9" name="Ink 108">
                  <a:extLst>
                    <a:ext uri="{FF2B5EF4-FFF2-40B4-BE49-F238E27FC236}">
                      <a16:creationId xmlns:a16="http://schemas.microsoft.com/office/drawing/2014/main" id="{CD071FC5-5C1A-489A-8962-7193CE254E85}"/>
                    </a:ext>
                  </a:extLst>
                </p14:cNvPr>
                <p14:cNvContentPartPr/>
                <p14:nvPr/>
              </p14:nvContentPartPr>
              <p14:xfrm>
                <a:off x="9962814" y="2208846"/>
                <a:ext cx="204840" cy="222840"/>
              </p14:xfrm>
            </p:contentPart>
          </mc:Choice>
          <mc:Fallback xmlns="">
            <p:pic>
              <p:nvPicPr>
                <p:cNvPr id="109" name="Ink 108">
                  <a:extLst>
                    <a:ext uri="{FF2B5EF4-FFF2-40B4-BE49-F238E27FC236}">
                      <a16:creationId xmlns:a16="http://schemas.microsoft.com/office/drawing/2014/main" id="{CD071FC5-5C1A-489A-8962-7193CE254E85}"/>
                    </a:ext>
                  </a:extLst>
                </p:cNvPr>
                <p:cNvPicPr/>
                <p:nvPr/>
              </p:nvPicPr>
              <p:blipFill>
                <a:blip r:embed="rId173"/>
                <a:stretch>
                  <a:fillRect/>
                </a:stretch>
              </p:blipFill>
              <p:spPr>
                <a:xfrm>
                  <a:off x="9953814" y="2199846"/>
                  <a:ext cx="22248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0" name="Ink 109">
                  <a:extLst>
                    <a:ext uri="{FF2B5EF4-FFF2-40B4-BE49-F238E27FC236}">
                      <a16:creationId xmlns:a16="http://schemas.microsoft.com/office/drawing/2014/main" id="{F3E3627B-12B8-446C-984C-6E3E4B4D8289}"/>
                    </a:ext>
                  </a:extLst>
                </p14:cNvPr>
                <p14:cNvContentPartPr/>
                <p14:nvPr/>
              </p14:nvContentPartPr>
              <p14:xfrm>
                <a:off x="10197894" y="2244486"/>
                <a:ext cx="159480" cy="186480"/>
              </p14:xfrm>
            </p:contentPart>
          </mc:Choice>
          <mc:Fallback xmlns="">
            <p:pic>
              <p:nvPicPr>
                <p:cNvPr id="110" name="Ink 109">
                  <a:extLst>
                    <a:ext uri="{FF2B5EF4-FFF2-40B4-BE49-F238E27FC236}">
                      <a16:creationId xmlns:a16="http://schemas.microsoft.com/office/drawing/2014/main" id="{F3E3627B-12B8-446C-984C-6E3E4B4D8289}"/>
                    </a:ext>
                  </a:extLst>
                </p:cNvPr>
                <p:cNvPicPr/>
                <p:nvPr/>
              </p:nvPicPr>
              <p:blipFill>
                <a:blip r:embed="rId175"/>
                <a:stretch>
                  <a:fillRect/>
                </a:stretch>
              </p:blipFill>
              <p:spPr>
                <a:xfrm>
                  <a:off x="10188894" y="2235846"/>
                  <a:ext cx="17712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1" name="Ink 110">
                  <a:extLst>
                    <a:ext uri="{FF2B5EF4-FFF2-40B4-BE49-F238E27FC236}">
                      <a16:creationId xmlns:a16="http://schemas.microsoft.com/office/drawing/2014/main" id="{6A991DC7-8B4F-4A1B-B4DE-FB8B4038BD1D}"/>
                    </a:ext>
                  </a:extLst>
                </p14:cNvPr>
                <p14:cNvContentPartPr/>
                <p14:nvPr/>
              </p14:nvContentPartPr>
              <p14:xfrm>
                <a:off x="10178454" y="2185086"/>
                <a:ext cx="176400" cy="48600"/>
              </p14:xfrm>
            </p:contentPart>
          </mc:Choice>
          <mc:Fallback xmlns="">
            <p:pic>
              <p:nvPicPr>
                <p:cNvPr id="111" name="Ink 110">
                  <a:extLst>
                    <a:ext uri="{FF2B5EF4-FFF2-40B4-BE49-F238E27FC236}">
                      <a16:creationId xmlns:a16="http://schemas.microsoft.com/office/drawing/2014/main" id="{6A991DC7-8B4F-4A1B-B4DE-FB8B4038BD1D}"/>
                    </a:ext>
                  </a:extLst>
                </p:cNvPr>
                <p:cNvPicPr/>
                <p:nvPr/>
              </p:nvPicPr>
              <p:blipFill>
                <a:blip r:embed="rId177"/>
                <a:stretch>
                  <a:fillRect/>
                </a:stretch>
              </p:blipFill>
              <p:spPr>
                <a:xfrm>
                  <a:off x="10169454" y="2176086"/>
                  <a:ext cx="19404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2" name="Ink 111">
                  <a:extLst>
                    <a:ext uri="{FF2B5EF4-FFF2-40B4-BE49-F238E27FC236}">
                      <a16:creationId xmlns:a16="http://schemas.microsoft.com/office/drawing/2014/main" id="{8BB11481-EE62-499B-B02E-7EFBA641F759}"/>
                    </a:ext>
                  </a:extLst>
                </p14:cNvPr>
                <p14:cNvContentPartPr/>
                <p14:nvPr/>
              </p14:nvContentPartPr>
              <p14:xfrm>
                <a:off x="10174854" y="2330886"/>
                <a:ext cx="132480" cy="2160"/>
              </p14:xfrm>
            </p:contentPart>
          </mc:Choice>
          <mc:Fallback xmlns="">
            <p:pic>
              <p:nvPicPr>
                <p:cNvPr id="112" name="Ink 111">
                  <a:extLst>
                    <a:ext uri="{FF2B5EF4-FFF2-40B4-BE49-F238E27FC236}">
                      <a16:creationId xmlns:a16="http://schemas.microsoft.com/office/drawing/2014/main" id="{8BB11481-EE62-499B-B02E-7EFBA641F759}"/>
                    </a:ext>
                  </a:extLst>
                </p:cNvPr>
                <p:cNvPicPr/>
                <p:nvPr/>
              </p:nvPicPr>
              <p:blipFill>
                <a:blip r:embed="rId179"/>
                <a:stretch>
                  <a:fillRect/>
                </a:stretch>
              </p:blipFill>
              <p:spPr>
                <a:xfrm>
                  <a:off x="10166214" y="2321886"/>
                  <a:ext cx="1501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3" name="Ink 112">
                  <a:extLst>
                    <a:ext uri="{FF2B5EF4-FFF2-40B4-BE49-F238E27FC236}">
                      <a16:creationId xmlns:a16="http://schemas.microsoft.com/office/drawing/2014/main" id="{DEBDDDDE-4006-4189-95BC-D0670E61CF57}"/>
                    </a:ext>
                  </a:extLst>
                </p14:cNvPr>
                <p14:cNvContentPartPr/>
                <p14:nvPr/>
              </p14:nvContentPartPr>
              <p14:xfrm>
                <a:off x="10456014" y="2226126"/>
                <a:ext cx="174960" cy="208800"/>
              </p14:xfrm>
            </p:contentPart>
          </mc:Choice>
          <mc:Fallback xmlns="">
            <p:pic>
              <p:nvPicPr>
                <p:cNvPr id="113" name="Ink 112">
                  <a:extLst>
                    <a:ext uri="{FF2B5EF4-FFF2-40B4-BE49-F238E27FC236}">
                      <a16:creationId xmlns:a16="http://schemas.microsoft.com/office/drawing/2014/main" id="{DEBDDDDE-4006-4189-95BC-D0670E61CF57}"/>
                    </a:ext>
                  </a:extLst>
                </p:cNvPr>
                <p:cNvPicPr/>
                <p:nvPr/>
              </p:nvPicPr>
              <p:blipFill>
                <a:blip r:embed="rId181"/>
                <a:stretch>
                  <a:fillRect/>
                </a:stretch>
              </p:blipFill>
              <p:spPr>
                <a:xfrm>
                  <a:off x="10447374" y="2217126"/>
                  <a:ext cx="1926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4" name="Ink 113">
                  <a:extLst>
                    <a:ext uri="{FF2B5EF4-FFF2-40B4-BE49-F238E27FC236}">
                      <a16:creationId xmlns:a16="http://schemas.microsoft.com/office/drawing/2014/main" id="{86E8CE0C-8C94-4F43-B3AF-A509887F282C}"/>
                    </a:ext>
                  </a:extLst>
                </p14:cNvPr>
                <p14:cNvContentPartPr/>
                <p14:nvPr/>
              </p14:nvContentPartPr>
              <p14:xfrm>
                <a:off x="10685694" y="2226846"/>
                <a:ext cx="155880" cy="156960"/>
              </p14:xfrm>
            </p:contentPart>
          </mc:Choice>
          <mc:Fallback xmlns="">
            <p:pic>
              <p:nvPicPr>
                <p:cNvPr id="114" name="Ink 113">
                  <a:extLst>
                    <a:ext uri="{FF2B5EF4-FFF2-40B4-BE49-F238E27FC236}">
                      <a16:creationId xmlns:a16="http://schemas.microsoft.com/office/drawing/2014/main" id="{86E8CE0C-8C94-4F43-B3AF-A509887F282C}"/>
                    </a:ext>
                  </a:extLst>
                </p:cNvPr>
                <p:cNvPicPr/>
                <p:nvPr/>
              </p:nvPicPr>
              <p:blipFill>
                <a:blip r:embed="rId183"/>
                <a:stretch>
                  <a:fillRect/>
                </a:stretch>
              </p:blipFill>
              <p:spPr>
                <a:xfrm>
                  <a:off x="10677054" y="2217846"/>
                  <a:ext cx="1735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5" name="Ink 114">
                  <a:extLst>
                    <a:ext uri="{FF2B5EF4-FFF2-40B4-BE49-F238E27FC236}">
                      <a16:creationId xmlns:a16="http://schemas.microsoft.com/office/drawing/2014/main" id="{FB5680FC-D004-4EE8-B3B7-06B66C65DE7C}"/>
                    </a:ext>
                  </a:extLst>
                </p14:cNvPr>
                <p14:cNvContentPartPr/>
                <p14:nvPr/>
              </p14:nvContentPartPr>
              <p14:xfrm>
                <a:off x="10886934" y="2203446"/>
                <a:ext cx="249840" cy="230400"/>
              </p14:xfrm>
            </p:contentPart>
          </mc:Choice>
          <mc:Fallback xmlns="">
            <p:pic>
              <p:nvPicPr>
                <p:cNvPr id="115" name="Ink 114">
                  <a:extLst>
                    <a:ext uri="{FF2B5EF4-FFF2-40B4-BE49-F238E27FC236}">
                      <a16:creationId xmlns:a16="http://schemas.microsoft.com/office/drawing/2014/main" id="{FB5680FC-D004-4EE8-B3B7-06B66C65DE7C}"/>
                    </a:ext>
                  </a:extLst>
                </p:cNvPr>
                <p:cNvPicPr/>
                <p:nvPr/>
              </p:nvPicPr>
              <p:blipFill>
                <a:blip r:embed="rId185"/>
                <a:stretch>
                  <a:fillRect/>
                </a:stretch>
              </p:blipFill>
              <p:spPr>
                <a:xfrm>
                  <a:off x="10877934" y="2194806"/>
                  <a:ext cx="267480" cy="248040"/>
                </a:xfrm>
                <a:prstGeom prst="rect">
                  <a:avLst/>
                </a:prstGeom>
              </p:spPr>
            </p:pic>
          </mc:Fallback>
        </mc:AlternateContent>
      </p:grpSp>
    </p:spTree>
    <p:extLst>
      <p:ext uri="{BB962C8B-B14F-4D97-AF65-F5344CB8AC3E}">
        <p14:creationId xmlns:p14="http://schemas.microsoft.com/office/powerpoint/2010/main" val="2446523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E1B97-C1F3-4BA5-8EE6-6D9E6F1FA397}"/>
              </a:ext>
            </a:extLst>
          </p:cNvPr>
          <p:cNvSpPr>
            <a:spLocks noGrp="1"/>
          </p:cNvSpPr>
          <p:nvPr>
            <p:ph type="title"/>
          </p:nvPr>
        </p:nvSpPr>
        <p:spPr/>
        <p:txBody>
          <a:bodyPr/>
          <a:lstStyle/>
          <a:p>
            <a:r>
              <a:rPr lang="en-GB" dirty="0"/>
              <a:t>Metals reacting with non-metals will be like the previous slide</a:t>
            </a:r>
          </a:p>
        </p:txBody>
      </p:sp>
      <p:sp>
        <p:nvSpPr>
          <p:cNvPr id="3" name="Content Placeholder 2">
            <a:extLst>
              <a:ext uri="{FF2B5EF4-FFF2-40B4-BE49-F238E27FC236}">
                <a16:creationId xmlns:a16="http://schemas.microsoft.com/office/drawing/2014/main" id="{133796DF-6DD6-44ED-B281-640E6242638B}"/>
              </a:ext>
            </a:extLst>
          </p:cNvPr>
          <p:cNvSpPr>
            <a:spLocks noGrp="1"/>
          </p:cNvSpPr>
          <p:nvPr>
            <p:ph idx="1"/>
          </p:nvPr>
        </p:nvSpPr>
        <p:spPr/>
        <p:txBody>
          <a:bodyPr/>
          <a:lstStyle/>
          <a:p>
            <a:pPr marL="0" indent="0">
              <a:buNone/>
            </a:pPr>
            <a:r>
              <a:rPr lang="en-GB" dirty="0">
                <a:solidFill>
                  <a:srgbClr val="FF0000"/>
                </a:solidFill>
              </a:rPr>
              <a:t>Summary</a:t>
            </a:r>
          </a:p>
          <a:p>
            <a:endParaRPr lang="en-GB" dirty="0"/>
          </a:p>
          <a:p>
            <a:r>
              <a:rPr lang="en-GB" dirty="0"/>
              <a:t>Metal will lose electrons (metal is oxidised, OIL)</a:t>
            </a:r>
          </a:p>
          <a:p>
            <a:r>
              <a:rPr lang="en-GB" dirty="0"/>
              <a:t>Non-metal will gain those electrons (non-metal is reduced, RIG)</a:t>
            </a:r>
          </a:p>
          <a:p>
            <a:r>
              <a:rPr lang="en-GB" dirty="0"/>
              <a:t>Two half equations can be written, one for the oxidation reaction and the other for the reduction reaction. (electron transfer happens)</a:t>
            </a:r>
          </a:p>
          <a:p>
            <a:r>
              <a:rPr lang="en-GB" dirty="0"/>
              <a:t>Combing these two half equations together by balancing electrons will give the overall (ionic) equation for the overall REDOX reaction</a:t>
            </a:r>
          </a:p>
        </p:txBody>
      </p:sp>
    </p:spTree>
    <p:extLst>
      <p:ext uri="{BB962C8B-B14F-4D97-AF65-F5344CB8AC3E}">
        <p14:creationId xmlns:p14="http://schemas.microsoft.com/office/powerpoint/2010/main" val="1264324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amsChannelId xmlns="531aed10-9a56-45f8-b267-efa0f740b906" xsi:nil="true"/>
    <Students xmlns="531aed10-9a56-45f8-b267-efa0f740b906">
      <UserInfo>
        <DisplayName/>
        <AccountId xsi:nil="true"/>
        <AccountType/>
      </UserInfo>
    </Students>
    <Student_Groups xmlns="531aed10-9a56-45f8-b267-efa0f740b906">
      <UserInfo>
        <DisplayName/>
        <AccountId xsi:nil="true"/>
        <AccountType/>
      </UserInfo>
    </Student_Groups>
    <Teams_Channel_Section_Location xmlns="531aed10-9a56-45f8-b267-efa0f740b906" xsi:nil="true"/>
    <AppVersion xmlns="531aed10-9a56-45f8-b267-efa0f740b906" xsi:nil="true"/>
    <LMS_Mappings xmlns="531aed10-9a56-45f8-b267-efa0f740b906" xsi:nil="true"/>
    <Invited_Teachers xmlns="531aed10-9a56-45f8-b267-efa0f740b906" xsi:nil="true"/>
    <Invited_Students xmlns="531aed10-9a56-45f8-b267-efa0f740b906" xsi:nil="true"/>
    <CultureName xmlns="531aed10-9a56-45f8-b267-efa0f740b906" xsi:nil="true"/>
    <Templates xmlns="531aed10-9a56-45f8-b267-efa0f740b906" xsi:nil="true"/>
    <Has_Teacher_Only_SectionGroup xmlns="531aed10-9a56-45f8-b267-efa0f740b906" xsi:nil="true"/>
    <DefaultSectionNames xmlns="531aed10-9a56-45f8-b267-efa0f740b906" xsi:nil="true"/>
    <Teachers xmlns="531aed10-9a56-45f8-b267-efa0f740b906">
      <UserInfo>
        <DisplayName/>
        <AccountId xsi:nil="true"/>
        <AccountType/>
      </UserInfo>
    </Teachers>
    <Math_Settings xmlns="531aed10-9a56-45f8-b267-efa0f740b906" xsi:nil="true"/>
    <Self_Registration_Enabled xmlns="531aed10-9a56-45f8-b267-efa0f740b906" xsi:nil="true"/>
    <Is_Collaboration_Space_Locked xmlns="531aed10-9a56-45f8-b267-efa0f740b906" xsi:nil="true"/>
    <NotebookType xmlns="531aed10-9a56-45f8-b267-efa0f740b906" xsi:nil="true"/>
    <Distribution_Groups xmlns="531aed10-9a56-45f8-b267-efa0f740b906" xsi:nil="true"/>
    <IsNotebookLocked xmlns="531aed10-9a56-45f8-b267-efa0f740b906" xsi:nil="true"/>
    <FolderType xmlns="531aed10-9a56-45f8-b267-efa0f740b906" xsi:nil="true"/>
    <Owner xmlns="531aed10-9a56-45f8-b267-efa0f740b906">
      <UserInfo>
        <DisplayName/>
        <AccountId xsi:nil="true"/>
        <AccountType/>
      </UserInfo>
    </Owner>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997976B29A4304A8E0415DA9C28F6DD" ma:contentTypeVersion="30" ma:contentTypeDescription="Create a new document." ma:contentTypeScope="" ma:versionID="8dbfb95565bc2806f338edc18a29de58">
  <xsd:schema xmlns:xsd="http://www.w3.org/2001/XMLSchema" xmlns:xs="http://www.w3.org/2001/XMLSchema" xmlns:p="http://schemas.microsoft.com/office/2006/metadata/properties" xmlns:ns2="531aed10-9a56-45f8-b267-efa0f740b906" xmlns:ns3="07b167e0-951d-43e5-9533-ca0913309674" targetNamespace="http://schemas.microsoft.com/office/2006/metadata/properties" ma:root="true" ma:fieldsID="f4cde33d5ba4fa4f353c5678bc2e694f" ns2:_="" ns3:_="">
    <xsd:import namespace="531aed10-9a56-45f8-b267-efa0f740b906"/>
    <xsd:import namespace="07b167e0-951d-43e5-9533-ca091330967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KeyPoints" minOccurs="0"/>
                <xsd:element ref="ns2:MediaServiceKeyPoint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1aed10-9a56-45f8-b267-efa0f740b9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NotebookType" ma:index="16" nillable="true" ma:displayName="Notebook Type" ma:internalName="NotebookType">
      <xsd:simpleType>
        <xsd:restriction base="dms:Text"/>
      </xsd:simpleType>
    </xsd:element>
    <xsd:element name="FolderType" ma:index="17" nillable="true" ma:displayName="Folder Type" ma:internalName="FolderType">
      <xsd:simpleType>
        <xsd:restriction base="dms:Text"/>
      </xsd:simpleType>
    </xsd:element>
    <xsd:element name="CultureName" ma:index="18" nillable="true" ma:displayName="Culture Name" ma:internalName="CultureName">
      <xsd:simpleType>
        <xsd:restriction base="dms:Text"/>
      </xsd:simpleType>
    </xsd:element>
    <xsd:element name="AppVersion" ma:index="19" nillable="true" ma:displayName="App Version" ma:internalName="AppVersion">
      <xsd:simpleType>
        <xsd:restriction base="dms:Text"/>
      </xsd:simpleType>
    </xsd:element>
    <xsd:element name="TeamsChannelId" ma:index="20" nillable="true" ma:displayName="Teams Channel Id" ma:internalName="TeamsChannelId">
      <xsd:simpleType>
        <xsd:restriction base="dms:Text"/>
      </xsd:simpleType>
    </xsd:element>
    <xsd:element name="Owner" ma:index="21"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2" nillable="true" ma:displayName="Math Settings" ma:internalName="Math_Settings">
      <xsd:simpleType>
        <xsd:restriction base="dms:Text"/>
      </xsd:simpleType>
    </xsd:element>
    <xsd:element name="DefaultSectionNames" ma:index="23" nillable="true" ma:displayName="Default Section Names" ma:internalName="DefaultSectionNames">
      <xsd:simpleType>
        <xsd:restriction base="dms:Note">
          <xsd:maxLength value="255"/>
        </xsd:restriction>
      </xsd:simpleType>
    </xsd:element>
    <xsd:element name="Templates" ma:index="24" nillable="true" ma:displayName="Templates" ma:internalName="Templates">
      <xsd:simpleType>
        <xsd:restriction base="dms:Note">
          <xsd:maxLength value="255"/>
        </xsd:restriction>
      </xsd:simpleType>
    </xsd:element>
    <xsd:element name="Teachers" ma:index="2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8" nillable="true" ma:displayName="Distribution Groups" ma:internalName="Distribution_Groups">
      <xsd:simpleType>
        <xsd:restriction base="dms:Note">
          <xsd:maxLength value="255"/>
        </xsd:restriction>
      </xsd:simpleType>
    </xsd:element>
    <xsd:element name="LMS_Mappings" ma:index="29" nillable="true" ma:displayName="LMS Mappings" ma:internalName="LMS_Mappings">
      <xsd:simpleType>
        <xsd:restriction base="dms:Note">
          <xsd:maxLength value="255"/>
        </xsd:restriction>
      </xsd:simpleType>
    </xsd:element>
    <xsd:element name="Invited_Teachers" ma:index="30" nillable="true" ma:displayName="Invited Teachers" ma:internalName="Invited_Teachers">
      <xsd:simpleType>
        <xsd:restriction base="dms:Note">
          <xsd:maxLength value="255"/>
        </xsd:restriction>
      </xsd:simpleType>
    </xsd:element>
    <xsd:element name="Invited_Students" ma:index="31" nillable="true" ma:displayName="Invited Students" ma:internalName="Invited_Students">
      <xsd:simpleType>
        <xsd:restriction base="dms:Note">
          <xsd:maxLength value="255"/>
        </xsd:restriction>
      </xsd:simpleType>
    </xsd:element>
    <xsd:element name="Self_Registration_Enabled" ma:index="32" nillable="true" ma:displayName="Self Registration Enabled" ma:internalName="Self_Registration_Enabled">
      <xsd:simpleType>
        <xsd:restriction base="dms:Boolean"/>
      </xsd:simpleType>
    </xsd:element>
    <xsd:element name="Has_Teacher_Only_SectionGroup" ma:index="33" nillable="true" ma:displayName="Has Teacher Only SectionGroup" ma:internalName="Has_Teacher_Only_SectionGroup">
      <xsd:simpleType>
        <xsd:restriction base="dms:Boolean"/>
      </xsd:simpleType>
    </xsd:element>
    <xsd:element name="Is_Collaboration_Space_Locked" ma:index="34" nillable="true" ma:displayName="Is Collaboration Space Locked" ma:internalName="Is_Collaboration_Space_Locked">
      <xsd:simpleType>
        <xsd:restriction base="dms:Boolean"/>
      </xsd:simpleType>
    </xsd:element>
    <xsd:element name="IsNotebookLocked" ma:index="35" nillable="true" ma:displayName="Is Notebook Locked" ma:internalName="IsNotebookLocked">
      <xsd:simpleType>
        <xsd:restriction base="dms:Boolean"/>
      </xsd:simpleType>
    </xsd:element>
    <xsd:element name="Teams_Channel_Section_Location" ma:index="36" nillable="true" ma:displayName="Teams Channel Section Location" ma:internalName="Teams_Channel_Section_Location">
      <xsd:simpleType>
        <xsd:restriction base="dms:Text"/>
      </xsd:simpleType>
    </xsd:element>
    <xsd:element name="MediaServiceAutoTags" ma:index="37" nillable="true" ma:displayName="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b167e0-951d-43e5-9533-ca091330967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33C108-A80C-46B9-B405-12C25A45D4DD}">
  <ds:schemaRefs>
    <ds:schemaRef ds:uri="http://schemas.microsoft.com/office/2006/metadata/properties"/>
    <ds:schemaRef ds:uri="http://schemas.microsoft.com/office/infopath/2007/PartnerControls"/>
    <ds:schemaRef ds:uri="531aed10-9a56-45f8-b267-efa0f740b906"/>
  </ds:schemaRefs>
</ds:datastoreItem>
</file>

<file path=customXml/itemProps2.xml><?xml version="1.0" encoding="utf-8"?>
<ds:datastoreItem xmlns:ds="http://schemas.openxmlformats.org/officeDocument/2006/customXml" ds:itemID="{DAB88DD6-FC83-4DEC-909C-01C2429C80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1aed10-9a56-45f8-b267-efa0f740b906"/>
    <ds:schemaRef ds:uri="07b167e0-951d-43e5-9533-ca09133096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2A1F04E-7BFD-4AC4-A17E-99036040E7D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7484</TotalTime>
  <Words>1427</Words>
  <Application>Microsoft Office PowerPoint</Application>
  <PresentationFormat>Widescreen</PresentationFormat>
  <Paragraphs>196</Paragraphs>
  <Slides>23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Century Gothic</vt:lpstr>
      <vt:lpstr>Office Theme</vt:lpstr>
      <vt:lpstr>REDOX TOPIC</vt:lpstr>
      <vt:lpstr>Definitions – to learn</vt:lpstr>
      <vt:lpstr>Different types of  chemical equations </vt:lpstr>
      <vt:lpstr>Oxidation/Reduction  reaction examples</vt:lpstr>
      <vt:lpstr>Other redox ideas ……</vt:lpstr>
      <vt:lpstr>REDOX IDEAS throughout this section</vt:lpstr>
      <vt:lpstr>REDOX reactions 1</vt:lpstr>
      <vt:lpstr>GROUP 1 metals, as METALS</vt:lpstr>
      <vt:lpstr>PowerPoint Presentation</vt:lpstr>
      <vt:lpstr>Explanation of reactivity increasing down group one metals</vt:lpstr>
      <vt:lpstr>This is a REDOX reaction</vt:lpstr>
      <vt:lpstr>Metals lose electrons easily such metals are easily oxidised.</vt:lpstr>
      <vt:lpstr>Group 7, the Halogens, as NON-METALS</vt:lpstr>
      <vt:lpstr>HALOGENS, are all made up of diatomic molecules</vt:lpstr>
      <vt:lpstr>HALIDES, are ions of halogen elements</vt:lpstr>
      <vt:lpstr>PRACTICAL to establish order of reactivity for group 7, the Halogens</vt:lpstr>
      <vt:lpstr>There are only three possible outcomes in this practical</vt:lpstr>
      <vt:lpstr>Relative reactivity of halogens</vt:lpstr>
      <vt:lpstr>Sizes of atoms and molecules, group 7</vt:lpstr>
      <vt:lpstr>     Non metals, Y reacts like this (RIG) by gaining electrons     Y     +    e-        Y-</vt:lpstr>
      <vt:lpstr>So hopefully by now you appreciate reactive metals LOSE electrons easily and reactive non-metals GAIN electrons easily.  So metals react with non-metals via ionic bonding… this is a redox reaction!</vt:lpstr>
      <vt:lpstr>Let’s look at a real reaction between a group 1 (Na) metal and a group 7 (Cl2) non-metal elements</vt:lpstr>
      <vt:lpstr>Metals reacting with non-metals will be like the previous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Tenveer Ahmed</dc:creator>
  <cp:lastModifiedBy>Tan Ahmed</cp:lastModifiedBy>
  <cp:revision>9</cp:revision>
  <dcterms:created xsi:type="dcterms:W3CDTF">2021-07-16T08:36:32Z</dcterms:created>
  <dcterms:modified xsi:type="dcterms:W3CDTF">2021-12-02T14:01:16Z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0x010100B997976B29A4304A8E0415DA9C28F6DD</vt:lpwstr>
  </property>
</Properties>
</file>